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6" r:id="rId5"/>
    <p:sldId id="260" r:id="rId6"/>
    <p:sldId id="262" r:id="rId7"/>
    <p:sldId id="261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5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488" y="48"/>
      </p:cViewPr>
      <p:guideLst>
        <p:guide orient="horz" pos="4055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32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3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42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52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2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19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0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9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7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60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3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BFD89-223D-4F23-92FA-CE2A7299CCF9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4A88-CA25-423C-9B0B-A68E4B30D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15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BE3E923-A7D9-40C9-A5C1-3530C11BA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r="60435"/>
          <a:stretch/>
        </p:blipFill>
        <p:spPr bwMode="auto">
          <a:xfrm>
            <a:off x="852345" y="660"/>
            <a:ext cx="7896510" cy="128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3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BE3E923-A7D9-40C9-A5C1-3530C11BA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r="60435"/>
          <a:stretch/>
        </p:blipFill>
        <p:spPr bwMode="auto">
          <a:xfrm>
            <a:off x="852345" y="660"/>
            <a:ext cx="7896510" cy="128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07AFD06A-ECBC-4F3E-A045-3BA461C0C279}"/>
              </a:ext>
            </a:extLst>
          </p:cNvPr>
          <p:cNvSpPr/>
          <p:nvPr/>
        </p:nvSpPr>
        <p:spPr>
          <a:xfrm>
            <a:off x="4574199" y="3094571"/>
            <a:ext cx="558774" cy="239341"/>
          </a:xfrm>
          <a:custGeom>
            <a:avLst/>
            <a:gdLst>
              <a:gd name="connsiteX0" fmla="*/ 976 w 558774"/>
              <a:gd name="connsiteY0" fmla="*/ 239179 h 239341"/>
              <a:gd name="connsiteX1" fmla="*/ 89876 w 558774"/>
              <a:gd name="connsiteY1" fmla="*/ 202667 h 239341"/>
              <a:gd name="connsiteX2" fmla="*/ 216876 w 558774"/>
              <a:gd name="connsiteY2" fmla="*/ 186792 h 239341"/>
              <a:gd name="connsiteX3" fmla="*/ 334351 w 558774"/>
              <a:gd name="connsiteY3" fmla="*/ 177267 h 239341"/>
              <a:gd name="connsiteX4" fmla="*/ 420076 w 558774"/>
              <a:gd name="connsiteY4" fmla="*/ 139167 h 239341"/>
              <a:gd name="connsiteX5" fmla="*/ 512151 w 558774"/>
              <a:gd name="connsiteY5" fmla="*/ 75667 h 239341"/>
              <a:gd name="connsiteX6" fmla="*/ 558189 w 558774"/>
              <a:gd name="connsiteY6" fmla="*/ 1054 h 239341"/>
              <a:gd name="connsiteX7" fmla="*/ 535964 w 558774"/>
              <a:gd name="connsiteY7" fmla="*/ 34392 h 239341"/>
              <a:gd name="connsiteX8" fmla="*/ 504214 w 558774"/>
              <a:gd name="connsiteY8" fmla="*/ 70904 h 239341"/>
              <a:gd name="connsiteX9" fmla="*/ 453414 w 558774"/>
              <a:gd name="connsiteY9" fmla="*/ 113767 h 239341"/>
              <a:gd name="connsiteX10" fmla="*/ 367689 w 558774"/>
              <a:gd name="connsiteY10" fmla="*/ 156629 h 239341"/>
              <a:gd name="connsiteX11" fmla="*/ 258151 w 558774"/>
              <a:gd name="connsiteY11" fmla="*/ 170917 h 239341"/>
              <a:gd name="connsiteX12" fmla="*/ 147026 w 558774"/>
              <a:gd name="connsiteY12" fmla="*/ 186792 h 239341"/>
              <a:gd name="connsiteX13" fmla="*/ 976 w 558774"/>
              <a:gd name="connsiteY13" fmla="*/ 239179 h 23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8774" h="239341">
                <a:moveTo>
                  <a:pt x="976" y="239179"/>
                </a:moveTo>
                <a:cubicBezTo>
                  <a:pt x="-8549" y="241825"/>
                  <a:pt x="53893" y="211398"/>
                  <a:pt x="89876" y="202667"/>
                </a:cubicBezTo>
                <a:cubicBezTo>
                  <a:pt x="125859" y="193936"/>
                  <a:pt x="176130" y="191025"/>
                  <a:pt x="216876" y="186792"/>
                </a:cubicBezTo>
                <a:cubicBezTo>
                  <a:pt x="257622" y="182559"/>
                  <a:pt x="300484" y="185204"/>
                  <a:pt x="334351" y="177267"/>
                </a:cubicBezTo>
                <a:cubicBezTo>
                  <a:pt x="368218" y="169329"/>
                  <a:pt x="390443" y="156100"/>
                  <a:pt x="420076" y="139167"/>
                </a:cubicBezTo>
                <a:cubicBezTo>
                  <a:pt x="449709" y="122234"/>
                  <a:pt x="489132" y="98686"/>
                  <a:pt x="512151" y="75667"/>
                </a:cubicBezTo>
                <a:cubicBezTo>
                  <a:pt x="535170" y="52648"/>
                  <a:pt x="554220" y="7933"/>
                  <a:pt x="558189" y="1054"/>
                </a:cubicBezTo>
                <a:cubicBezTo>
                  <a:pt x="562158" y="-5825"/>
                  <a:pt x="544960" y="22750"/>
                  <a:pt x="535964" y="34392"/>
                </a:cubicBezTo>
                <a:cubicBezTo>
                  <a:pt x="526968" y="46034"/>
                  <a:pt x="517972" y="57675"/>
                  <a:pt x="504214" y="70904"/>
                </a:cubicBezTo>
                <a:cubicBezTo>
                  <a:pt x="490456" y="84133"/>
                  <a:pt x="476168" y="99479"/>
                  <a:pt x="453414" y="113767"/>
                </a:cubicBezTo>
                <a:cubicBezTo>
                  <a:pt x="430660" y="128054"/>
                  <a:pt x="400233" y="147104"/>
                  <a:pt x="367689" y="156629"/>
                </a:cubicBezTo>
                <a:cubicBezTo>
                  <a:pt x="335145" y="166154"/>
                  <a:pt x="258151" y="170917"/>
                  <a:pt x="258151" y="170917"/>
                </a:cubicBezTo>
                <a:cubicBezTo>
                  <a:pt x="221374" y="175944"/>
                  <a:pt x="189359" y="175680"/>
                  <a:pt x="147026" y="186792"/>
                </a:cubicBezTo>
                <a:cubicBezTo>
                  <a:pt x="104693" y="197904"/>
                  <a:pt x="10501" y="236533"/>
                  <a:pt x="976" y="239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020278D-7037-4DBC-AAC0-D01C1CE97A3A}"/>
              </a:ext>
            </a:extLst>
          </p:cNvPr>
          <p:cNvSpPr/>
          <p:nvPr/>
        </p:nvSpPr>
        <p:spPr>
          <a:xfrm>
            <a:off x="4605081" y="3066848"/>
            <a:ext cx="208470" cy="182710"/>
          </a:xfrm>
          <a:custGeom>
            <a:avLst/>
            <a:gdLst>
              <a:gd name="connsiteX0" fmla="*/ 208219 w 208470"/>
              <a:gd name="connsiteY0" fmla="*/ 202 h 182710"/>
              <a:gd name="connsiteX1" fmla="*/ 154244 w 208470"/>
              <a:gd name="connsiteY1" fmla="*/ 27190 h 182710"/>
              <a:gd name="connsiteX2" fmla="*/ 58994 w 208470"/>
              <a:gd name="connsiteY2" fmla="*/ 112915 h 182710"/>
              <a:gd name="connsiteX3" fmla="*/ 14544 w 208470"/>
              <a:gd name="connsiteY3" fmla="*/ 174827 h 182710"/>
              <a:gd name="connsiteX4" fmla="*/ 257 w 208470"/>
              <a:gd name="connsiteY4" fmla="*/ 181177 h 182710"/>
              <a:gd name="connsiteX5" fmla="*/ 8194 w 208470"/>
              <a:gd name="connsiteY5" fmla="*/ 168477 h 182710"/>
              <a:gd name="connsiteX6" fmla="*/ 41532 w 208470"/>
              <a:gd name="connsiteY6" fmla="*/ 119265 h 182710"/>
              <a:gd name="connsiteX7" fmla="*/ 74869 w 208470"/>
              <a:gd name="connsiteY7" fmla="*/ 68465 h 182710"/>
              <a:gd name="connsiteX8" fmla="*/ 133607 w 208470"/>
              <a:gd name="connsiteY8" fmla="*/ 17665 h 182710"/>
              <a:gd name="connsiteX9" fmla="*/ 208219 w 208470"/>
              <a:gd name="connsiteY9" fmla="*/ 202 h 1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470" h="182710">
                <a:moveTo>
                  <a:pt x="208219" y="202"/>
                </a:moveTo>
                <a:cubicBezTo>
                  <a:pt x="211658" y="1789"/>
                  <a:pt x="179115" y="8405"/>
                  <a:pt x="154244" y="27190"/>
                </a:cubicBezTo>
                <a:cubicBezTo>
                  <a:pt x="129373" y="45976"/>
                  <a:pt x="82277" y="88309"/>
                  <a:pt x="58994" y="112915"/>
                </a:cubicBezTo>
                <a:cubicBezTo>
                  <a:pt x="35711" y="137521"/>
                  <a:pt x="24333" y="163450"/>
                  <a:pt x="14544" y="174827"/>
                </a:cubicBezTo>
                <a:cubicBezTo>
                  <a:pt x="4755" y="186204"/>
                  <a:pt x="1315" y="182235"/>
                  <a:pt x="257" y="181177"/>
                </a:cubicBezTo>
                <a:cubicBezTo>
                  <a:pt x="-801" y="180119"/>
                  <a:pt x="1315" y="178796"/>
                  <a:pt x="8194" y="168477"/>
                </a:cubicBezTo>
                <a:cubicBezTo>
                  <a:pt x="15073" y="158158"/>
                  <a:pt x="30420" y="135934"/>
                  <a:pt x="41532" y="119265"/>
                </a:cubicBezTo>
                <a:cubicBezTo>
                  <a:pt x="52644" y="102596"/>
                  <a:pt x="59523" y="85398"/>
                  <a:pt x="74869" y="68465"/>
                </a:cubicBezTo>
                <a:cubicBezTo>
                  <a:pt x="90215" y="51532"/>
                  <a:pt x="117997" y="28777"/>
                  <a:pt x="133607" y="17665"/>
                </a:cubicBezTo>
                <a:cubicBezTo>
                  <a:pt x="149217" y="6553"/>
                  <a:pt x="204780" y="-1385"/>
                  <a:pt x="208219" y="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DFD90C9-7CEF-42BF-BA0D-8B7208329C46}"/>
              </a:ext>
            </a:extLst>
          </p:cNvPr>
          <p:cNvSpPr/>
          <p:nvPr/>
        </p:nvSpPr>
        <p:spPr>
          <a:xfrm>
            <a:off x="4569288" y="3083094"/>
            <a:ext cx="185891" cy="264946"/>
          </a:xfrm>
          <a:custGeom>
            <a:avLst/>
            <a:gdLst>
              <a:gd name="connsiteX0" fmla="*/ 5887 w 185891"/>
              <a:gd name="connsiteY0" fmla="*/ 264944 h 264946"/>
              <a:gd name="connsiteX1" fmla="*/ 37637 w 185891"/>
              <a:gd name="connsiteY1" fmla="*/ 168106 h 264946"/>
              <a:gd name="connsiteX2" fmla="*/ 101137 w 185891"/>
              <a:gd name="connsiteY2" fmla="*/ 82381 h 264946"/>
              <a:gd name="connsiteX3" fmla="*/ 170987 w 185891"/>
              <a:gd name="connsiteY3" fmla="*/ 14119 h 264946"/>
              <a:gd name="connsiteX4" fmla="*/ 183687 w 185891"/>
              <a:gd name="connsiteY4" fmla="*/ 1419 h 264946"/>
              <a:gd name="connsiteX5" fmla="*/ 139237 w 185891"/>
              <a:gd name="connsiteY5" fmla="*/ 4594 h 264946"/>
              <a:gd name="connsiteX6" fmla="*/ 99550 w 185891"/>
              <a:gd name="connsiteY6" fmla="*/ 39519 h 264946"/>
              <a:gd name="connsiteX7" fmla="*/ 45575 w 185891"/>
              <a:gd name="connsiteY7" fmla="*/ 103019 h 264946"/>
              <a:gd name="connsiteX8" fmla="*/ 5887 w 185891"/>
              <a:gd name="connsiteY8" fmla="*/ 171281 h 264946"/>
              <a:gd name="connsiteX9" fmla="*/ 5887 w 185891"/>
              <a:gd name="connsiteY9" fmla="*/ 264944 h 26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91" h="264946">
                <a:moveTo>
                  <a:pt x="5887" y="264944"/>
                </a:moveTo>
                <a:cubicBezTo>
                  <a:pt x="11179" y="264415"/>
                  <a:pt x="21762" y="198533"/>
                  <a:pt x="37637" y="168106"/>
                </a:cubicBezTo>
                <a:cubicBezTo>
                  <a:pt x="53512" y="137679"/>
                  <a:pt x="78912" y="108045"/>
                  <a:pt x="101137" y="82381"/>
                </a:cubicBezTo>
                <a:cubicBezTo>
                  <a:pt x="123362" y="56717"/>
                  <a:pt x="157229" y="27613"/>
                  <a:pt x="170987" y="14119"/>
                </a:cubicBezTo>
                <a:cubicBezTo>
                  <a:pt x="184745" y="625"/>
                  <a:pt x="188979" y="3006"/>
                  <a:pt x="183687" y="1419"/>
                </a:cubicBezTo>
                <a:cubicBezTo>
                  <a:pt x="178395" y="-168"/>
                  <a:pt x="153260" y="-1756"/>
                  <a:pt x="139237" y="4594"/>
                </a:cubicBezTo>
                <a:cubicBezTo>
                  <a:pt x="125214" y="10944"/>
                  <a:pt x="115160" y="23115"/>
                  <a:pt x="99550" y="39519"/>
                </a:cubicBezTo>
                <a:cubicBezTo>
                  <a:pt x="83940" y="55923"/>
                  <a:pt x="61185" y="81059"/>
                  <a:pt x="45575" y="103019"/>
                </a:cubicBezTo>
                <a:cubicBezTo>
                  <a:pt x="29965" y="124979"/>
                  <a:pt x="15941" y="149321"/>
                  <a:pt x="5887" y="171281"/>
                </a:cubicBezTo>
                <a:cubicBezTo>
                  <a:pt x="-4167" y="193241"/>
                  <a:pt x="595" y="265473"/>
                  <a:pt x="5887" y="2649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55465FA-8052-4296-923C-0F446E454662}"/>
              </a:ext>
            </a:extLst>
          </p:cNvPr>
          <p:cNvSpPr/>
          <p:nvPr/>
        </p:nvSpPr>
        <p:spPr>
          <a:xfrm>
            <a:off x="4703879" y="2978967"/>
            <a:ext cx="500256" cy="109963"/>
          </a:xfrm>
          <a:custGeom>
            <a:avLst/>
            <a:gdLst>
              <a:gd name="connsiteX0" fmla="*/ 77671 w 500256"/>
              <a:gd name="connsiteY0" fmla="*/ 100783 h 109963"/>
              <a:gd name="connsiteX1" fmla="*/ 185621 w 500256"/>
              <a:gd name="connsiteY1" fmla="*/ 38871 h 109963"/>
              <a:gd name="connsiteX2" fmla="*/ 295159 w 500256"/>
              <a:gd name="connsiteY2" fmla="*/ 32521 h 109963"/>
              <a:gd name="connsiteX3" fmla="*/ 380884 w 500256"/>
              <a:gd name="connsiteY3" fmla="*/ 51571 h 109963"/>
              <a:gd name="connsiteX4" fmla="*/ 439621 w 500256"/>
              <a:gd name="connsiteY4" fmla="*/ 72208 h 109963"/>
              <a:gd name="connsiteX5" fmla="*/ 499946 w 500256"/>
              <a:gd name="connsiteY5" fmla="*/ 83321 h 109963"/>
              <a:gd name="connsiteX6" fmla="*/ 460259 w 500256"/>
              <a:gd name="connsiteY6" fmla="*/ 54746 h 109963"/>
              <a:gd name="connsiteX7" fmla="*/ 396759 w 500256"/>
              <a:gd name="connsiteY7" fmla="*/ 29346 h 109963"/>
              <a:gd name="connsiteX8" fmla="*/ 277696 w 500256"/>
              <a:gd name="connsiteY8" fmla="*/ 771 h 109963"/>
              <a:gd name="connsiteX9" fmla="*/ 157046 w 500256"/>
              <a:gd name="connsiteY9" fmla="*/ 16646 h 109963"/>
              <a:gd name="connsiteX10" fmla="*/ 3059 w 500256"/>
              <a:gd name="connsiteY10" fmla="*/ 100783 h 109963"/>
              <a:gd name="connsiteX11" fmla="*/ 77671 w 500256"/>
              <a:gd name="connsiteY11" fmla="*/ 100783 h 10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256" h="109963">
                <a:moveTo>
                  <a:pt x="77671" y="100783"/>
                </a:moveTo>
                <a:cubicBezTo>
                  <a:pt x="108098" y="90464"/>
                  <a:pt x="149373" y="50248"/>
                  <a:pt x="185621" y="38871"/>
                </a:cubicBezTo>
                <a:cubicBezTo>
                  <a:pt x="221869" y="27494"/>
                  <a:pt x="262615" y="30404"/>
                  <a:pt x="295159" y="32521"/>
                </a:cubicBezTo>
                <a:cubicBezTo>
                  <a:pt x="327703" y="34638"/>
                  <a:pt x="356807" y="44957"/>
                  <a:pt x="380884" y="51571"/>
                </a:cubicBezTo>
                <a:cubicBezTo>
                  <a:pt x="404961" y="58185"/>
                  <a:pt x="419777" y="66916"/>
                  <a:pt x="439621" y="72208"/>
                </a:cubicBezTo>
                <a:cubicBezTo>
                  <a:pt x="459465" y="77500"/>
                  <a:pt x="496506" y="86231"/>
                  <a:pt x="499946" y="83321"/>
                </a:cubicBezTo>
                <a:cubicBezTo>
                  <a:pt x="503386" y="80411"/>
                  <a:pt x="477457" y="63742"/>
                  <a:pt x="460259" y="54746"/>
                </a:cubicBezTo>
                <a:cubicBezTo>
                  <a:pt x="443061" y="45750"/>
                  <a:pt x="427186" y="38342"/>
                  <a:pt x="396759" y="29346"/>
                </a:cubicBezTo>
                <a:cubicBezTo>
                  <a:pt x="366332" y="20350"/>
                  <a:pt x="317648" y="2888"/>
                  <a:pt x="277696" y="771"/>
                </a:cubicBezTo>
                <a:cubicBezTo>
                  <a:pt x="237744" y="-1346"/>
                  <a:pt x="202819" y="-23"/>
                  <a:pt x="157046" y="16646"/>
                </a:cubicBezTo>
                <a:cubicBezTo>
                  <a:pt x="111273" y="33315"/>
                  <a:pt x="20522" y="86760"/>
                  <a:pt x="3059" y="100783"/>
                </a:cubicBezTo>
                <a:cubicBezTo>
                  <a:pt x="-14404" y="114806"/>
                  <a:pt x="47244" y="111102"/>
                  <a:pt x="77671" y="1007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4D3D32-41C7-443F-AB38-474E7651C18B}"/>
              </a:ext>
            </a:extLst>
          </p:cNvPr>
          <p:cNvSpPr/>
          <p:nvPr/>
        </p:nvSpPr>
        <p:spPr>
          <a:xfrm>
            <a:off x="5143500" y="3033366"/>
            <a:ext cx="198442" cy="36045"/>
          </a:xfrm>
          <a:custGeom>
            <a:avLst/>
            <a:gdLst>
              <a:gd name="connsiteX0" fmla="*/ 0 w 198442"/>
              <a:gd name="connsiteY0" fmla="*/ 13047 h 36045"/>
              <a:gd name="connsiteX1" fmla="*/ 60325 w 198442"/>
              <a:gd name="connsiteY1" fmla="*/ 347 h 36045"/>
              <a:gd name="connsiteX2" fmla="*/ 95250 w 198442"/>
              <a:gd name="connsiteY2" fmla="*/ 5109 h 36045"/>
              <a:gd name="connsiteX3" fmla="*/ 127000 w 198442"/>
              <a:gd name="connsiteY3" fmla="*/ 20984 h 36045"/>
              <a:gd name="connsiteX4" fmla="*/ 198438 w 198442"/>
              <a:gd name="connsiteY4" fmla="*/ 25747 h 36045"/>
              <a:gd name="connsiteX5" fmla="*/ 130175 w 198442"/>
              <a:gd name="connsiteY5" fmla="*/ 33684 h 36045"/>
              <a:gd name="connsiteX6" fmla="*/ 60325 w 198442"/>
              <a:gd name="connsiteY6" fmla="*/ 35272 h 36045"/>
              <a:gd name="connsiteX7" fmla="*/ 0 w 198442"/>
              <a:gd name="connsiteY7" fmla="*/ 13047 h 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42" h="36045">
                <a:moveTo>
                  <a:pt x="0" y="13047"/>
                </a:moveTo>
                <a:cubicBezTo>
                  <a:pt x="0" y="7226"/>
                  <a:pt x="44450" y="1670"/>
                  <a:pt x="60325" y="347"/>
                </a:cubicBezTo>
                <a:cubicBezTo>
                  <a:pt x="76200" y="-976"/>
                  <a:pt x="84138" y="1669"/>
                  <a:pt x="95250" y="5109"/>
                </a:cubicBezTo>
                <a:cubicBezTo>
                  <a:pt x="106363" y="8548"/>
                  <a:pt x="109802" y="17544"/>
                  <a:pt x="127000" y="20984"/>
                </a:cubicBezTo>
                <a:cubicBezTo>
                  <a:pt x="144198" y="24424"/>
                  <a:pt x="197909" y="23630"/>
                  <a:pt x="198438" y="25747"/>
                </a:cubicBezTo>
                <a:cubicBezTo>
                  <a:pt x="198967" y="27864"/>
                  <a:pt x="153194" y="32097"/>
                  <a:pt x="130175" y="33684"/>
                </a:cubicBezTo>
                <a:cubicBezTo>
                  <a:pt x="107156" y="35271"/>
                  <a:pt x="77787" y="37124"/>
                  <a:pt x="60325" y="35272"/>
                </a:cubicBezTo>
                <a:cubicBezTo>
                  <a:pt x="42863" y="33420"/>
                  <a:pt x="0" y="18868"/>
                  <a:pt x="0" y="130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E2EABBD-4ADA-4CCD-87B6-9C7987F6030B}"/>
              </a:ext>
            </a:extLst>
          </p:cNvPr>
          <p:cNvSpPr/>
          <p:nvPr/>
        </p:nvSpPr>
        <p:spPr>
          <a:xfrm>
            <a:off x="5056044" y="3006590"/>
            <a:ext cx="223225" cy="68744"/>
          </a:xfrm>
          <a:custGeom>
            <a:avLst/>
            <a:gdLst>
              <a:gd name="connsiteX0" fmla="*/ 144 w 223225"/>
              <a:gd name="connsiteY0" fmla="*/ 135 h 68744"/>
              <a:gd name="connsiteX1" fmla="*/ 96981 w 223225"/>
              <a:gd name="connsiteY1" fmla="*/ 36648 h 68744"/>
              <a:gd name="connsiteX2" fmla="*/ 185881 w 223225"/>
              <a:gd name="connsiteY2" fmla="*/ 55698 h 68744"/>
              <a:gd name="connsiteX3" fmla="*/ 222394 w 223225"/>
              <a:gd name="connsiteY3" fmla="*/ 62048 h 68744"/>
              <a:gd name="connsiteX4" fmla="*/ 154131 w 223225"/>
              <a:gd name="connsiteY4" fmla="*/ 68398 h 68744"/>
              <a:gd name="connsiteX5" fmla="*/ 76344 w 223225"/>
              <a:gd name="connsiteY5" fmla="*/ 50935 h 68744"/>
              <a:gd name="connsiteX6" fmla="*/ 144 w 223225"/>
              <a:gd name="connsiteY6" fmla="*/ 135 h 6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5" h="68744">
                <a:moveTo>
                  <a:pt x="144" y="135"/>
                </a:moveTo>
                <a:cubicBezTo>
                  <a:pt x="3583" y="-2246"/>
                  <a:pt x="66025" y="27388"/>
                  <a:pt x="96981" y="36648"/>
                </a:cubicBezTo>
                <a:cubicBezTo>
                  <a:pt x="127937" y="45909"/>
                  <a:pt x="164979" y="51465"/>
                  <a:pt x="185881" y="55698"/>
                </a:cubicBezTo>
                <a:cubicBezTo>
                  <a:pt x="206783" y="59931"/>
                  <a:pt x="227686" y="59931"/>
                  <a:pt x="222394" y="62048"/>
                </a:cubicBezTo>
                <a:cubicBezTo>
                  <a:pt x="217102" y="64165"/>
                  <a:pt x="178473" y="70250"/>
                  <a:pt x="154131" y="68398"/>
                </a:cubicBezTo>
                <a:cubicBezTo>
                  <a:pt x="129789" y="66546"/>
                  <a:pt x="97246" y="57550"/>
                  <a:pt x="76344" y="50935"/>
                </a:cubicBezTo>
                <a:cubicBezTo>
                  <a:pt x="55442" y="44320"/>
                  <a:pt x="-3295" y="2516"/>
                  <a:pt x="144" y="1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0D58E84-BD55-427C-8489-7C94C37362E9}"/>
              </a:ext>
            </a:extLst>
          </p:cNvPr>
          <p:cNvSpPr/>
          <p:nvPr/>
        </p:nvSpPr>
        <p:spPr>
          <a:xfrm>
            <a:off x="4811590" y="2909845"/>
            <a:ext cx="32965" cy="125983"/>
          </a:xfrm>
          <a:custGeom>
            <a:avLst/>
            <a:gdLst>
              <a:gd name="connsiteX0" fmla="*/ 31873 w 32965"/>
              <a:gd name="connsiteY0" fmla="*/ 43 h 125983"/>
              <a:gd name="connsiteX1" fmla="*/ 27110 w 32965"/>
              <a:gd name="connsiteY1" fmla="*/ 81005 h 125983"/>
              <a:gd name="connsiteX2" fmla="*/ 1710 w 32965"/>
              <a:gd name="connsiteY2" fmla="*/ 125455 h 125983"/>
              <a:gd name="connsiteX3" fmla="*/ 3298 w 32965"/>
              <a:gd name="connsiteY3" fmla="*/ 103230 h 125983"/>
              <a:gd name="connsiteX4" fmla="*/ 11235 w 32965"/>
              <a:gd name="connsiteY4" fmla="*/ 69893 h 125983"/>
              <a:gd name="connsiteX5" fmla="*/ 31873 w 32965"/>
              <a:gd name="connsiteY5" fmla="*/ 43 h 1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65" h="125983">
                <a:moveTo>
                  <a:pt x="31873" y="43"/>
                </a:moveTo>
                <a:cubicBezTo>
                  <a:pt x="34519" y="1895"/>
                  <a:pt x="32137" y="60103"/>
                  <a:pt x="27110" y="81005"/>
                </a:cubicBezTo>
                <a:cubicBezTo>
                  <a:pt x="22083" y="101907"/>
                  <a:pt x="5679" y="121751"/>
                  <a:pt x="1710" y="125455"/>
                </a:cubicBezTo>
                <a:cubicBezTo>
                  <a:pt x="-2259" y="129159"/>
                  <a:pt x="1710" y="112490"/>
                  <a:pt x="3298" y="103230"/>
                </a:cubicBezTo>
                <a:cubicBezTo>
                  <a:pt x="4885" y="93970"/>
                  <a:pt x="7531" y="83387"/>
                  <a:pt x="11235" y="69893"/>
                </a:cubicBezTo>
                <a:cubicBezTo>
                  <a:pt x="14939" y="56399"/>
                  <a:pt x="29227" y="-1809"/>
                  <a:pt x="31873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A9B561A0-BE3C-436F-80CB-39AF9880BDE2}"/>
              </a:ext>
            </a:extLst>
          </p:cNvPr>
          <p:cNvSpPr/>
          <p:nvPr/>
        </p:nvSpPr>
        <p:spPr>
          <a:xfrm>
            <a:off x="4773462" y="2954692"/>
            <a:ext cx="11619" cy="93495"/>
          </a:xfrm>
          <a:custGeom>
            <a:avLst/>
            <a:gdLst>
              <a:gd name="connsiteX0" fmla="*/ 11263 w 11619"/>
              <a:gd name="connsiteY0" fmla="*/ 93308 h 93495"/>
              <a:gd name="connsiteX1" fmla="*/ 8088 w 11619"/>
              <a:gd name="connsiteY1" fmla="*/ 2821 h 93495"/>
              <a:gd name="connsiteX2" fmla="*/ 151 w 11619"/>
              <a:gd name="connsiteY2" fmla="*/ 26633 h 93495"/>
              <a:gd name="connsiteX3" fmla="*/ 11263 w 11619"/>
              <a:gd name="connsiteY3" fmla="*/ 93308 h 9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9" h="93495">
                <a:moveTo>
                  <a:pt x="11263" y="93308"/>
                </a:moveTo>
                <a:cubicBezTo>
                  <a:pt x="12586" y="89339"/>
                  <a:pt x="9940" y="13933"/>
                  <a:pt x="8088" y="2821"/>
                </a:cubicBezTo>
                <a:cubicBezTo>
                  <a:pt x="6236" y="-8292"/>
                  <a:pt x="1738" y="16314"/>
                  <a:pt x="151" y="26633"/>
                </a:cubicBezTo>
                <a:cubicBezTo>
                  <a:pt x="-1437" y="36952"/>
                  <a:pt x="9940" y="97277"/>
                  <a:pt x="11263" y="933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78CA9EB-35CB-4DDF-978F-AFF2977F3FC8}"/>
              </a:ext>
            </a:extLst>
          </p:cNvPr>
          <p:cNvSpPr/>
          <p:nvPr/>
        </p:nvSpPr>
        <p:spPr>
          <a:xfrm>
            <a:off x="4914544" y="2917555"/>
            <a:ext cx="8294" cy="76470"/>
          </a:xfrm>
          <a:custGeom>
            <a:avLst/>
            <a:gdLst>
              <a:gd name="connsiteX0" fmla="*/ 8294 w 8294"/>
              <a:gd name="connsiteY0" fmla="*/ 76470 h 76470"/>
              <a:gd name="connsiteX1" fmla="*/ 356 w 8294"/>
              <a:gd name="connsiteY1" fmla="*/ 270 h 76470"/>
              <a:gd name="connsiteX2" fmla="*/ 8294 w 8294"/>
              <a:gd name="connsiteY2" fmla="*/ 76470 h 7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4" h="76470">
                <a:moveTo>
                  <a:pt x="8294" y="76470"/>
                </a:moveTo>
                <a:cubicBezTo>
                  <a:pt x="8294" y="76470"/>
                  <a:pt x="2737" y="5826"/>
                  <a:pt x="356" y="270"/>
                </a:cubicBezTo>
                <a:cubicBezTo>
                  <a:pt x="-2025" y="-5286"/>
                  <a:pt x="8294" y="76470"/>
                  <a:pt x="8294" y="764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5F6CC03-9C4A-4A1C-8140-1D9198258BBB}"/>
              </a:ext>
            </a:extLst>
          </p:cNvPr>
          <p:cNvSpPr/>
          <p:nvPr/>
        </p:nvSpPr>
        <p:spPr>
          <a:xfrm>
            <a:off x="4938571" y="2870359"/>
            <a:ext cx="14332" cy="121596"/>
          </a:xfrm>
          <a:custGeom>
            <a:avLst/>
            <a:gdLst>
              <a:gd name="connsiteX0" fmla="*/ 12842 w 14332"/>
              <a:gd name="connsiteY0" fmla="*/ 120491 h 121596"/>
              <a:gd name="connsiteX1" fmla="*/ 12842 w 14332"/>
              <a:gd name="connsiteY1" fmla="*/ 4604 h 121596"/>
              <a:gd name="connsiteX2" fmla="*/ 1729 w 14332"/>
              <a:gd name="connsiteY2" fmla="*/ 26829 h 121596"/>
              <a:gd name="connsiteX3" fmla="*/ 142 w 14332"/>
              <a:gd name="connsiteY3" fmla="*/ 61754 h 121596"/>
              <a:gd name="connsiteX4" fmla="*/ 12842 w 14332"/>
              <a:gd name="connsiteY4" fmla="*/ 120491 h 12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2" h="121596">
                <a:moveTo>
                  <a:pt x="12842" y="120491"/>
                </a:moveTo>
                <a:cubicBezTo>
                  <a:pt x="14959" y="110966"/>
                  <a:pt x="14694" y="20214"/>
                  <a:pt x="12842" y="4604"/>
                </a:cubicBezTo>
                <a:cubicBezTo>
                  <a:pt x="10990" y="-11006"/>
                  <a:pt x="3846" y="17304"/>
                  <a:pt x="1729" y="26829"/>
                </a:cubicBezTo>
                <a:cubicBezTo>
                  <a:pt x="-388" y="36354"/>
                  <a:pt x="1729" y="48260"/>
                  <a:pt x="142" y="61754"/>
                </a:cubicBezTo>
                <a:cubicBezTo>
                  <a:pt x="-1445" y="75248"/>
                  <a:pt x="10725" y="130016"/>
                  <a:pt x="12842" y="1204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9898D66-628A-447C-8C8B-E66ADFCD0E20}"/>
              </a:ext>
            </a:extLst>
          </p:cNvPr>
          <p:cNvSpPr/>
          <p:nvPr/>
        </p:nvSpPr>
        <p:spPr>
          <a:xfrm>
            <a:off x="4986329" y="2887573"/>
            <a:ext cx="30805" cy="116246"/>
          </a:xfrm>
          <a:custGeom>
            <a:avLst/>
            <a:gdLst>
              <a:gd name="connsiteX0" fmla="*/ 25409 w 30805"/>
              <a:gd name="connsiteY0" fmla="*/ 115977 h 116246"/>
              <a:gd name="connsiteX1" fmla="*/ 30171 w 30805"/>
              <a:gd name="connsiteY1" fmla="*/ 38190 h 116246"/>
              <a:gd name="connsiteX2" fmla="*/ 15884 w 30805"/>
              <a:gd name="connsiteY2" fmla="*/ 90 h 116246"/>
              <a:gd name="connsiteX3" fmla="*/ 3184 w 30805"/>
              <a:gd name="connsiteY3" fmla="*/ 28665 h 116246"/>
              <a:gd name="connsiteX4" fmla="*/ 9 w 30805"/>
              <a:gd name="connsiteY4" fmla="*/ 63590 h 116246"/>
              <a:gd name="connsiteX5" fmla="*/ 25409 w 30805"/>
              <a:gd name="connsiteY5" fmla="*/ 115977 h 1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5" h="116246">
                <a:moveTo>
                  <a:pt x="25409" y="115977"/>
                </a:moveTo>
                <a:cubicBezTo>
                  <a:pt x="30436" y="111744"/>
                  <a:pt x="31758" y="57504"/>
                  <a:pt x="30171" y="38190"/>
                </a:cubicBezTo>
                <a:cubicBezTo>
                  <a:pt x="28584" y="18876"/>
                  <a:pt x="20382" y="1677"/>
                  <a:pt x="15884" y="90"/>
                </a:cubicBezTo>
                <a:cubicBezTo>
                  <a:pt x="11386" y="-1497"/>
                  <a:pt x="5830" y="18082"/>
                  <a:pt x="3184" y="28665"/>
                </a:cubicBezTo>
                <a:cubicBezTo>
                  <a:pt x="538" y="39248"/>
                  <a:pt x="538" y="53800"/>
                  <a:pt x="9" y="63590"/>
                </a:cubicBezTo>
                <a:cubicBezTo>
                  <a:pt x="-520" y="73379"/>
                  <a:pt x="20382" y="120210"/>
                  <a:pt x="25409" y="115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31C9593-58A2-4270-ABE8-E8B382B29B6A}"/>
              </a:ext>
            </a:extLst>
          </p:cNvPr>
          <p:cNvSpPr/>
          <p:nvPr/>
        </p:nvSpPr>
        <p:spPr>
          <a:xfrm>
            <a:off x="5038693" y="2905942"/>
            <a:ext cx="87418" cy="96759"/>
          </a:xfrm>
          <a:custGeom>
            <a:avLst/>
            <a:gdLst>
              <a:gd name="connsiteX0" fmla="*/ 32 w 87418"/>
              <a:gd name="connsiteY0" fmla="*/ 96021 h 96759"/>
              <a:gd name="connsiteX1" fmla="*/ 52420 w 87418"/>
              <a:gd name="connsiteY1" fmla="*/ 61096 h 96759"/>
              <a:gd name="connsiteX2" fmla="*/ 87345 w 87418"/>
              <a:gd name="connsiteY2" fmla="*/ 771 h 96759"/>
              <a:gd name="connsiteX3" fmla="*/ 60357 w 87418"/>
              <a:gd name="connsiteY3" fmla="*/ 29346 h 96759"/>
              <a:gd name="connsiteX4" fmla="*/ 32 w 87418"/>
              <a:gd name="connsiteY4" fmla="*/ 96021 h 9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18" h="96759">
                <a:moveTo>
                  <a:pt x="32" y="96021"/>
                </a:moveTo>
                <a:cubicBezTo>
                  <a:pt x="-1291" y="101313"/>
                  <a:pt x="37868" y="76971"/>
                  <a:pt x="52420" y="61096"/>
                </a:cubicBezTo>
                <a:cubicBezTo>
                  <a:pt x="66972" y="45221"/>
                  <a:pt x="86022" y="6063"/>
                  <a:pt x="87345" y="771"/>
                </a:cubicBezTo>
                <a:cubicBezTo>
                  <a:pt x="88668" y="-4521"/>
                  <a:pt x="71734" y="18763"/>
                  <a:pt x="60357" y="29346"/>
                </a:cubicBezTo>
                <a:cubicBezTo>
                  <a:pt x="48980" y="39929"/>
                  <a:pt x="1355" y="90729"/>
                  <a:pt x="32" y="960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CA1D85C-2AD2-4214-9B94-6ED4F2E5FBDF}"/>
              </a:ext>
            </a:extLst>
          </p:cNvPr>
          <p:cNvSpPr/>
          <p:nvPr/>
        </p:nvSpPr>
        <p:spPr>
          <a:xfrm>
            <a:off x="5081036" y="2924170"/>
            <a:ext cx="88810" cy="100024"/>
          </a:xfrm>
          <a:custGeom>
            <a:avLst/>
            <a:gdLst>
              <a:gd name="connsiteX0" fmla="*/ 552 w 88810"/>
              <a:gd name="connsiteY0" fmla="*/ 100018 h 100024"/>
              <a:gd name="connsiteX1" fmla="*/ 64052 w 88810"/>
              <a:gd name="connsiteY1" fmla="*/ 53980 h 100024"/>
              <a:gd name="connsiteX2" fmla="*/ 87864 w 88810"/>
              <a:gd name="connsiteY2" fmla="*/ 5 h 100024"/>
              <a:gd name="connsiteX3" fmla="*/ 35477 w 88810"/>
              <a:gd name="connsiteY3" fmla="*/ 50805 h 100024"/>
              <a:gd name="connsiteX4" fmla="*/ 552 w 88810"/>
              <a:gd name="connsiteY4" fmla="*/ 100018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0" h="100024">
                <a:moveTo>
                  <a:pt x="552" y="100018"/>
                </a:moveTo>
                <a:cubicBezTo>
                  <a:pt x="5315" y="100547"/>
                  <a:pt x="49500" y="70649"/>
                  <a:pt x="64052" y="53980"/>
                </a:cubicBezTo>
                <a:cubicBezTo>
                  <a:pt x="78604" y="37311"/>
                  <a:pt x="92627" y="534"/>
                  <a:pt x="87864" y="5"/>
                </a:cubicBezTo>
                <a:cubicBezTo>
                  <a:pt x="83102" y="-524"/>
                  <a:pt x="47912" y="38370"/>
                  <a:pt x="35477" y="50805"/>
                </a:cubicBezTo>
                <a:cubicBezTo>
                  <a:pt x="23042" y="63240"/>
                  <a:pt x="-4211" y="99489"/>
                  <a:pt x="552" y="1000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AEBE7EE-18E8-4734-9843-944C087AC225}"/>
              </a:ext>
            </a:extLst>
          </p:cNvPr>
          <p:cNvSpPr/>
          <p:nvPr/>
        </p:nvSpPr>
        <p:spPr>
          <a:xfrm>
            <a:off x="5127521" y="2961373"/>
            <a:ext cx="85967" cy="64403"/>
          </a:xfrm>
          <a:custGeom>
            <a:avLst/>
            <a:gdLst>
              <a:gd name="connsiteX0" fmla="*/ 104 w 85967"/>
              <a:gd name="connsiteY0" fmla="*/ 64402 h 64403"/>
              <a:gd name="connsiteX1" fmla="*/ 42967 w 85967"/>
              <a:gd name="connsiteY1" fmla="*/ 5665 h 64403"/>
              <a:gd name="connsiteX2" fmla="*/ 85829 w 85967"/>
              <a:gd name="connsiteY2" fmla="*/ 2490 h 64403"/>
              <a:gd name="connsiteX3" fmla="*/ 55667 w 85967"/>
              <a:gd name="connsiteY3" fmla="*/ 7252 h 64403"/>
              <a:gd name="connsiteX4" fmla="*/ 104 w 85967"/>
              <a:gd name="connsiteY4" fmla="*/ 64402 h 6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67" h="64403">
                <a:moveTo>
                  <a:pt x="104" y="64402"/>
                </a:moveTo>
                <a:cubicBezTo>
                  <a:pt x="-2013" y="64138"/>
                  <a:pt x="28680" y="15984"/>
                  <a:pt x="42967" y="5665"/>
                </a:cubicBezTo>
                <a:cubicBezTo>
                  <a:pt x="57254" y="-4654"/>
                  <a:pt x="83712" y="2226"/>
                  <a:pt x="85829" y="2490"/>
                </a:cubicBezTo>
                <a:cubicBezTo>
                  <a:pt x="87946" y="2754"/>
                  <a:pt x="65192" y="-2008"/>
                  <a:pt x="55667" y="7252"/>
                </a:cubicBezTo>
                <a:cubicBezTo>
                  <a:pt x="46142" y="16512"/>
                  <a:pt x="2221" y="64666"/>
                  <a:pt x="104" y="64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2F7D75E6-0CAF-47F9-B343-F89872B08346}"/>
              </a:ext>
            </a:extLst>
          </p:cNvPr>
          <p:cNvSpPr/>
          <p:nvPr/>
        </p:nvSpPr>
        <p:spPr>
          <a:xfrm>
            <a:off x="4697118" y="2994000"/>
            <a:ext cx="86037" cy="57405"/>
          </a:xfrm>
          <a:custGeom>
            <a:avLst/>
            <a:gdLst>
              <a:gd name="connsiteX0" fmla="*/ 86020 w 86037"/>
              <a:gd name="connsiteY0" fmla="*/ 57175 h 57405"/>
              <a:gd name="connsiteX1" fmla="*/ 46332 w 86037"/>
              <a:gd name="connsiteY1" fmla="*/ 15900 h 57405"/>
              <a:gd name="connsiteX2" fmla="*/ 295 w 86037"/>
              <a:gd name="connsiteY2" fmla="*/ 25 h 57405"/>
              <a:gd name="connsiteX3" fmla="*/ 27282 w 86037"/>
              <a:gd name="connsiteY3" fmla="*/ 12725 h 57405"/>
              <a:gd name="connsiteX4" fmla="*/ 41570 w 86037"/>
              <a:gd name="connsiteY4" fmla="*/ 31775 h 57405"/>
              <a:gd name="connsiteX5" fmla="*/ 86020 w 86037"/>
              <a:gd name="connsiteY5" fmla="*/ 57175 h 5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37" h="57405">
                <a:moveTo>
                  <a:pt x="86020" y="57175"/>
                </a:moveTo>
                <a:cubicBezTo>
                  <a:pt x="86814" y="54529"/>
                  <a:pt x="60619" y="25425"/>
                  <a:pt x="46332" y="15900"/>
                </a:cubicBezTo>
                <a:cubicBezTo>
                  <a:pt x="32045" y="6375"/>
                  <a:pt x="3470" y="554"/>
                  <a:pt x="295" y="25"/>
                </a:cubicBezTo>
                <a:cubicBezTo>
                  <a:pt x="-2880" y="-504"/>
                  <a:pt x="20403" y="7433"/>
                  <a:pt x="27282" y="12725"/>
                </a:cubicBezTo>
                <a:cubicBezTo>
                  <a:pt x="34161" y="18017"/>
                  <a:pt x="34691" y="24631"/>
                  <a:pt x="41570" y="31775"/>
                </a:cubicBezTo>
                <a:cubicBezTo>
                  <a:pt x="48449" y="38919"/>
                  <a:pt x="85226" y="59821"/>
                  <a:pt x="86020" y="57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54CDAC0-8F61-47B9-B093-51B4823DDC4D}"/>
              </a:ext>
            </a:extLst>
          </p:cNvPr>
          <p:cNvSpPr/>
          <p:nvPr/>
        </p:nvSpPr>
        <p:spPr>
          <a:xfrm>
            <a:off x="4683629" y="2996546"/>
            <a:ext cx="63006" cy="85849"/>
          </a:xfrm>
          <a:custGeom>
            <a:avLst/>
            <a:gdLst>
              <a:gd name="connsiteX0" fmla="*/ 62996 w 63006"/>
              <a:gd name="connsiteY0" fmla="*/ 83204 h 85849"/>
              <a:gd name="connsiteX1" fmla="*/ 7434 w 63006"/>
              <a:gd name="connsiteY1" fmla="*/ 2242 h 85849"/>
              <a:gd name="connsiteX2" fmla="*/ 1084 w 63006"/>
              <a:gd name="connsiteY2" fmla="*/ 26054 h 85849"/>
              <a:gd name="connsiteX3" fmla="*/ 12196 w 63006"/>
              <a:gd name="connsiteY3" fmla="*/ 62567 h 85849"/>
              <a:gd name="connsiteX4" fmla="*/ 62996 w 63006"/>
              <a:gd name="connsiteY4" fmla="*/ 83204 h 8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06" h="85849">
                <a:moveTo>
                  <a:pt x="62996" y="83204"/>
                </a:moveTo>
                <a:cubicBezTo>
                  <a:pt x="62202" y="73150"/>
                  <a:pt x="17753" y="11767"/>
                  <a:pt x="7434" y="2242"/>
                </a:cubicBezTo>
                <a:cubicBezTo>
                  <a:pt x="-2885" y="-7283"/>
                  <a:pt x="290" y="16000"/>
                  <a:pt x="1084" y="26054"/>
                </a:cubicBezTo>
                <a:cubicBezTo>
                  <a:pt x="1878" y="36108"/>
                  <a:pt x="5317" y="53042"/>
                  <a:pt x="12196" y="62567"/>
                </a:cubicBezTo>
                <a:cubicBezTo>
                  <a:pt x="19075" y="72092"/>
                  <a:pt x="63790" y="93258"/>
                  <a:pt x="62996" y="832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0119B80-0BA0-4649-86AF-26288A965D08}"/>
              </a:ext>
            </a:extLst>
          </p:cNvPr>
          <p:cNvSpPr/>
          <p:nvPr/>
        </p:nvSpPr>
        <p:spPr>
          <a:xfrm>
            <a:off x="4589456" y="2933782"/>
            <a:ext cx="628167" cy="222341"/>
          </a:xfrm>
          <a:custGeom>
            <a:avLst/>
            <a:gdLst>
              <a:gd name="connsiteX0" fmla="*/ 7 w 628167"/>
              <a:gd name="connsiteY0" fmla="*/ 222168 h 222341"/>
              <a:gd name="connsiteX1" fmla="*/ 53982 w 628167"/>
              <a:gd name="connsiteY1" fmla="*/ 120568 h 222341"/>
              <a:gd name="connsiteX2" fmla="*/ 230194 w 628167"/>
              <a:gd name="connsiteY2" fmla="*/ 33256 h 222341"/>
              <a:gd name="connsiteX3" fmla="*/ 400057 w 628167"/>
              <a:gd name="connsiteY3" fmla="*/ 12618 h 222341"/>
              <a:gd name="connsiteX4" fmla="*/ 514357 w 628167"/>
              <a:gd name="connsiteY4" fmla="*/ 28493 h 222341"/>
              <a:gd name="connsiteX5" fmla="*/ 561982 w 628167"/>
              <a:gd name="connsiteY5" fmla="*/ 44368 h 222341"/>
              <a:gd name="connsiteX6" fmla="*/ 627069 w 628167"/>
              <a:gd name="connsiteY6" fmla="*/ 63418 h 222341"/>
              <a:gd name="connsiteX7" fmla="*/ 601669 w 628167"/>
              <a:gd name="connsiteY7" fmla="*/ 50718 h 222341"/>
              <a:gd name="connsiteX8" fmla="*/ 585794 w 628167"/>
              <a:gd name="connsiteY8" fmla="*/ 30081 h 222341"/>
              <a:gd name="connsiteX9" fmla="*/ 503244 w 628167"/>
              <a:gd name="connsiteY9" fmla="*/ 6268 h 222341"/>
              <a:gd name="connsiteX10" fmla="*/ 346082 w 628167"/>
              <a:gd name="connsiteY10" fmla="*/ 1506 h 222341"/>
              <a:gd name="connsiteX11" fmla="*/ 254007 w 628167"/>
              <a:gd name="connsiteY11" fmla="*/ 4681 h 222341"/>
              <a:gd name="connsiteX12" fmla="*/ 139707 w 628167"/>
              <a:gd name="connsiteY12" fmla="*/ 49131 h 222341"/>
              <a:gd name="connsiteX13" fmla="*/ 50807 w 628167"/>
              <a:gd name="connsiteY13" fmla="*/ 95168 h 222341"/>
              <a:gd name="connsiteX14" fmla="*/ 7 w 628167"/>
              <a:gd name="connsiteY14" fmla="*/ 222168 h 2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167" h="222341">
                <a:moveTo>
                  <a:pt x="7" y="222168"/>
                </a:moveTo>
                <a:cubicBezTo>
                  <a:pt x="536" y="226401"/>
                  <a:pt x="15618" y="152053"/>
                  <a:pt x="53982" y="120568"/>
                </a:cubicBezTo>
                <a:cubicBezTo>
                  <a:pt x="92346" y="89083"/>
                  <a:pt x="172515" y="51248"/>
                  <a:pt x="230194" y="33256"/>
                </a:cubicBezTo>
                <a:cubicBezTo>
                  <a:pt x="287873" y="15264"/>
                  <a:pt x="352697" y="13412"/>
                  <a:pt x="400057" y="12618"/>
                </a:cubicBezTo>
                <a:cubicBezTo>
                  <a:pt x="447417" y="11824"/>
                  <a:pt x="487370" y="23201"/>
                  <a:pt x="514357" y="28493"/>
                </a:cubicBezTo>
                <a:cubicBezTo>
                  <a:pt x="541345" y="33785"/>
                  <a:pt x="543197" y="38547"/>
                  <a:pt x="561982" y="44368"/>
                </a:cubicBezTo>
                <a:cubicBezTo>
                  <a:pt x="580767" y="50189"/>
                  <a:pt x="620455" y="62360"/>
                  <a:pt x="627069" y="63418"/>
                </a:cubicBezTo>
                <a:cubicBezTo>
                  <a:pt x="633683" y="64476"/>
                  <a:pt x="608548" y="56274"/>
                  <a:pt x="601669" y="50718"/>
                </a:cubicBezTo>
                <a:cubicBezTo>
                  <a:pt x="594790" y="45162"/>
                  <a:pt x="602198" y="37489"/>
                  <a:pt x="585794" y="30081"/>
                </a:cubicBezTo>
                <a:cubicBezTo>
                  <a:pt x="569390" y="22673"/>
                  <a:pt x="543196" y="11030"/>
                  <a:pt x="503244" y="6268"/>
                </a:cubicBezTo>
                <a:cubicBezTo>
                  <a:pt x="463292" y="1506"/>
                  <a:pt x="346082" y="1506"/>
                  <a:pt x="346082" y="1506"/>
                </a:cubicBezTo>
                <a:cubicBezTo>
                  <a:pt x="304543" y="1242"/>
                  <a:pt x="288403" y="-3256"/>
                  <a:pt x="254007" y="4681"/>
                </a:cubicBezTo>
                <a:cubicBezTo>
                  <a:pt x="219611" y="12618"/>
                  <a:pt x="173574" y="34050"/>
                  <a:pt x="139707" y="49131"/>
                </a:cubicBezTo>
                <a:cubicBezTo>
                  <a:pt x="105840" y="64212"/>
                  <a:pt x="72768" y="68974"/>
                  <a:pt x="50807" y="95168"/>
                </a:cubicBezTo>
                <a:cubicBezTo>
                  <a:pt x="28847" y="121362"/>
                  <a:pt x="-522" y="217935"/>
                  <a:pt x="7" y="2221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5B5078F-06E2-4AE1-B319-817C73E43FF8}"/>
              </a:ext>
            </a:extLst>
          </p:cNvPr>
          <p:cNvSpPr/>
          <p:nvPr/>
        </p:nvSpPr>
        <p:spPr>
          <a:xfrm>
            <a:off x="4597028" y="3169352"/>
            <a:ext cx="92790" cy="120231"/>
          </a:xfrm>
          <a:custGeom>
            <a:avLst/>
            <a:gdLst>
              <a:gd name="connsiteX0" fmla="*/ 59110 w 92790"/>
              <a:gd name="connsiteY0" fmla="*/ 886 h 120231"/>
              <a:gd name="connsiteX1" fmla="*/ 33710 w 92790"/>
              <a:gd name="connsiteY1" fmla="*/ 61211 h 120231"/>
              <a:gd name="connsiteX2" fmla="*/ 30535 w 92790"/>
              <a:gd name="connsiteY2" fmla="*/ 81848 h 120231"/>
              <a:gd name="connsiteX3" fmla="*/ 47997 w 92790"/>
              <a:gd name="connsiteY3" fmla="*/ 107248 h 120231"/>
              <a:gd name="connsiteX4" fmla="*/ 92447 w 92790"/>
              <a:gd name="connsiteY4" fmla="*/ 119948 h 120231"/>
              <a:gd name="connsiteX5" fmla="*/ 65460 w 92790"/>
              <a:gd name="connsiteY5" fmla="*/ 113598 h 120231"/>
              <a:gd name="connsiteX6" fmla="*/ 9897 w 92790"/>
              <a:gd name="connsiteY6" fmla="*/ 86611 h 120231"/>
              <a:gd name="connsiteX7" fmla="*/ 372 w 92790"/>
              <a:gd name="connsiteY7" fmla="*/ 72323 h 120231"/>
              <a:gd name="connsiteX8" fmla="*/ 14660 w 92790"/>
              <a:gd name="connsiteY8" fmla="*/ 27873 h 120231"/>
              <a:gd name="connsiteX9" fmla="*/ 59110 w 92790"/>
              <a:gd name="connsiteY9" fmla="*/ 886 h 12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90" h="120231">
                <a:moveTo>
                  <a:pt x="59110" y="886"/>
                </a:moveTo>
                <a:cubicBezTo>
                  <a:pt x="62285" y="6442"/>
                  <a:pt x="38473" y="47717"/>
                  <a:pt x="33710" y="61211"/>
                </a:cubicBezTo>
                <a:cubicBezTo>
                  <a:pt x="28947" y="74705"/>
                  <a:pt x="28154" y="74175"/>
                  <a:pt x="30535" y="81848"/>
                </a:cubicBezTo>
                <a:cubicBezTo>
                  <a:pt x="32916" y="89521"/>
                  <a:pt x="37678" y="100898"/>
                  <a:pt x="47997" y="107248"/>
                </a:cubicBezTo>
                <a:cubicBezTo>
                  <a:pt x="58316" y="113598"/>
                  <a:pt x="89537" y="118890"/>
                  <a:pt x="92447" y="119948"/>
                </a:cubicBezTo>
                <a:cubicBezTo>
                  <a:pt x="95357" y="121006"/>
                  <a:pt x="79218" y="119154"/>
                  <a:pt x="65460" y="113598"/>
                </a:cubicBezTo>
                <a:cubicBezTo>
                  <a:pt x="51702" y="108042"/>
                  <a:pt x="20745" y="93490"/>
                  <a:pt x="9897" y="86611"/>
                </a:cubicBezTo>
                <a:cubicBezTo>
                  <a:pt x="-951" y="79732"/>
                  <a:pt x="-422" y="82113"/>
                  <a:pt x="372" y="72323"/>
                </a:cubicBezTo>
                <a:cubicBezTo>
                  <a:pt x="1166" y="62533"/>
                  <a:pt x="7252" y="38456"/>
                  <a:pt x="14660" y="27873"/>
                </a:cubicBezTo>
                <a:cubicBezTo>
                  <a:pt x="22068" y="17290"/>
                  <a:pt x="55935" y="-4670"/>
                  <a:pt x="59110" y="8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A8C8DF15-D274-4270-9A9E-976D04D65DE1}"/>
              </a:ext>
            </a:extLst>
          </p:cNvPr>
          <p:cNvSpPr/>
          <p:nvPr/>
        </p:nvSpPr>
        <p:spPr>
          <a:xfrm>
            <a:off x="4707098" y="3060435"/>
            <a:ext cx="473444" cy="278155"/>
          </a:xfrm>
          <a:custGeom>
            <a:avLst/>
            <a:gdLst>
              <a:gd name="connsiteX0" fmla="*/ 404652 w 473444"/>
              <a:gd name="connsiteY0" fmla="*/ 265 h 278155"/>
              <a:gd name="connsiteX1" fmla="*/ 455452 w 473444"/>
              <a:gd name="connsiteY1" fmla="*/ 51065 h 278155"/>
              <a:gd name="connsiteX2" fmla="*/ 444340 w 473444"/>
              <a:gd name="connsiteY2" fmla="*/ 92340 h 278155"/>
              <a:gd name="connsiteX3" fmla="*/ 376077 w 473444"/>
              <a:gd name="connsiteY3" fmla="*/ 160603 h 278155"/>
              <a:gd name="connsiteX4" fmla="*/ 320515 w 473444"/>
              <a:gd name="connsiteY4" fmla="*/ 192353 h 278155"/>
              <a:gd name="connsiteX5" fmla="*/ 203040 w 473444"/>
              <a:gd name="connsiteY5" fmla="*/ 246328 h 278155"/>
              <a:gd name="connsiteX6" fmla="*/ 99852 w 473444"/>
              <a:gd name="connsiteY6" fmla="*/ 263790 h 278155"/>
              <a:gd name="connsiteX7" fmla="*/ 3015 w 473444"/>
              <a:gd name="connsiteY7" fmla="*/ 278078 h 278155"/>
              <a:gd name="connsiteX8" fmla="*/ 218915 w 473444"/>
              <a:gd name="connsiteY8" fmla="*/ 257440 h 278155"/>
              <a:gd name="connsiteX9" fmla="*/ 418940 w 473444"/>
              <a:gd name="connsiteY9" fmla="*/ 128853 h 278155"/>
              <a:gd name="connsiteX10" fmla="*/ 472915 w 473444"/>
              <a:gd name="connsiteY10" fmla="*/ 52653 h 278155"/>
              <a:gd name="connsiteX11" fmla="*/ 444340 w 473444"/>
              <a:gd name="connsiteY11" fmla="*/ 32015 h 278155"/>
              <a:gd name="connsiteX12" fmla="*/ 404652 w 473444"/>
              <a:gd name="connsiteY12" fmla="*/ 265 h 27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444" h="278155">
                <a:moveTo>
                  <a:pt x="404652" y="265"/>
                </a:moveTo>
                <a:cubicBezTo>
                  <a:pt x="406504" y="3440"/>
                  <a:pt x="448837" y="35719"/>
                  <a:pt x="455452" y="51065"/>
                </a:cubicBezTo>
                <a:cubicBezTo>
                  <a:pt x="462067" y="66411"/>
                  <a:pt x="457569" y="74084"/>
                  <a:pt x="444340" y="92340"/>
                </a:cubicBezTo>
                <a:cubicBezTo>
                  <a:pt x="431111" y="110596"/>
                  <a:pt x="396715" y="143934"/>
                  <a:pt x="376077" y="160603"/>
                </a:cubicBezTo>
                <a:cubicBezTo>
                  <a:pt x="355439" y="177272"/>
                  <a:pt x="349355" y="178065"/>
                  <a:pt x="320515" y="192353"/>
                </a:cubicBezTo>
                <a:cubicBezTo>
                  <a:pt x="291675" y="206641"/>
                  <a:pt x="239817" y="234422"/>
                  <a:pt x="203040" y="246328"/>
                </a:cubicBezTo>
                <a:cubicBezTo>
                  <a:pt x="166263" y="258234"/>
                  <a:pt x="133189" y="258498"/>
                  <a:pt x="99852" y="263790"/>
                </a:cubicBezTo>
                <a:cubicBezTo>
                  <a:pt x="66515" y="269082"/>
                  <a:pt x="-16829" y="279136"/>
                  <a:pt x="3015" y="278078"/>
                </a:cubicBezTo>
                <a:cubicBezTo>
                  <a:pt x="22859" y="277020"/>
                  <a:pt x="149594" y="282311"/>
                  <a:pt x="218915" y="257440"/>
                </a:cubicBezTo>
                <a:cubicBezTo>
                  <a:pt x="288236" y="232569"/>
                  <a:pt x="376607" y="162984"/>
                  <a:pt x="418940" y="128853"/>
                </a:cubicBezTo>
                <a:cubicBezTo>
                  <a:pt x="461273" y="94722"/>
                  <a:pt x="468682" y="68793"/>
                  <a:pt x="472915" y="52653"/>
                </a:cubicBezTo>
                <a:cubicBezTo>
                  <a:pt x="477148" y="36513"/>
                  <a:pt x="454923" y="40746"/>
                  <a:pt x="444340" y="32015"/>
                </a:cubicBezTo>
                <a:cubicBezTo>
                  <a:pt x="433757" y="23284"/>
                  <a:pt x="402800" y="-2910"/>
                  <a:pt x="404652" y="2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0CFFD60-8128-43EA-A1F3-28709B589A2E}"/>
              </a:ext>
            </a:extLst>
          </p:cNvPr>
          <p:cNvSpPr/>
          <p:nvPr/>
        </p:nvSpPr>
        <p:spPr>
          <a:xfrm>
            <a:off x="4541921" y="3206451"/>
            <a:ext cx="142822" cy="137137"/>
          </a:xfrm>
          <a:custGeom>
            <a:avLst/>
            <a:gdLst>
              <a:gd name="connsiteX0" fmla="*/ 60242 w 142822"/>
              <a:gd name="connsiteY0" fmla="*/ 299 h 137137"/>
              <a:gd name="connsiteX1" fmla="*/ 12617 w 142822"/>
              <a:gd name="connsiteY1" fmla="*/ 76499 h 137137"/>
              <a:gd name="connsiteX2" fmla="*/ 1504 w 142822"/>
              <a:gd name="connsiteY2" fmla="*/ 130474 h 137137"/>
              <a:gd name="connsiteX3" fmla="*/ 6267 w 142822"/>
              <a:gd name="connsiteY3" fmla="*/ 135237 h 137137"/>
              <a:gd name="connsiteX4" fmla="*/ 57067 w 142822"/>
              <a:gd name="connsiteY4" fmla="*/ 120949 h 137137"/>
              <a:gd name="connsiteX5" fmla="*/ 142792 w 142822"/>
              <a:gd name="connsiteY5" fmla="*/ 113012 h 137137"/>
              <a:gd name="connsiteX6" fmla="*/ 66592 w 142822"/>
              <a:gd name="connsiteY6" fmla="*/ 95549 h 137137"/>
              <a:gd name="connsiteX7" fmla="*/ 41192 w 142822"/>
              <a:gd name="connsiteY7" fmla="*/ 97137 h 137137"/>
              <a:gd name="connsiteX8" fmla="*/ 53892 w 142822"/>
              <a:gd name="connsiteY8" fmla="*/ 51099 h 137137"/>
              <a:gd name="connsiteX9" fmla="*/ 60242 w 142822"/>
              <a:gd name="connsiteY9" fmla="*/ 299 h 13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822" h="137137">
                <a:moveTo>
                  <a:pt x="60242" y="299"/>
                </a:moveTo>
                <a:cubicBezTo>
                  <a:pt x="53363" y="4532"/>
                  <a:pt x="22407" y="54803"/>
                  <a:pt x="12617" y="76499"/>
                </a:cubicBezTo>
                <a:cubicBezTo>
                  <a:pt x="2827" y="98195"/>
                  <a:pt x="1504" y="130474"/>
                  <a:pt x="1504" y="130474"/>
                </a:cubicBezTo>
                <a:cubicBezTo>
                  <a:pt x="446" y="140264"/>
                  <a:pt x="-2994" y="136825"/>
                  <a:pt x="6267" y="135237"/>
                </a:cubicBezTo>
                <a:cubicBezTo>
                  <a:pt x="15527" y="133650"/>
                  <a:pt x="34313" y="124653"/>
                  <a:pt x="57067" y="120949"/>
                </a:cubicBezTo>
                <a:cubicBezTo>
                  <a:pt x="79821" y="117245"/>
                  <a:pt x="141205" y="117245"/>
                  <a:pt x="142792" y="113012"/>
                </a:cubicBezTo>
                <a:cubicBezTo>
                  <a:pt x="144379" y="108779"/>
                  <a:pt x="83525" y="98195"/>
                  <a:pt x="66592" y="95549"/>
                </a:cubicBezTo>
                <a:cubicBezTo>
                  <a:pt x="49659" y="92903"/>
                  <a:pt x="43309" y="104545"/>
                  <a:pt x="41192" y="97137"/>
                </a:cubicBezTo>
                <a:cubicBezTo>
                  <a:pt x="39075" y="89729"/>
                  <a:pt x="51246" y="64328"/>
                  <a:pt x="53892" y="51099"/>
                </a:cubicBezTo>
                <a:cubicBezTo>
                  <a:pt x="56538" y="37870"/>
                  <a:pt x="67121" y="-3934"/>
                  <a:pt x="60242" y="2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2DD0F3C-61BD-4A62-84CC-07F625B910AB}"/>
              </a:ext>
            </a:extLst>
          </p:cNvPr>
          <p:cNvSpPr/>
          <p:nvPr/>
        </p:nvSpPr>
        <p:spPr>
          <a:xfrm>
            <a:off x="4957106" y="3003477"/>
            <a:ext cx="176990" cy="44548"/>
          </a:xfrm>
          <a:custGeom>
            <a:avLst/>
            <a:gdLst>
              <a:gd name="connsiteX0" fmla="*/ 657 w 176990"/>
              <a:gd name="connsiteY0" fmla="*/ 73 h 44548"/>
              <a:gd name="connsiteX1" fmla="*/ 89557 w 176990"/>
              <a:gd name="connsiteY1" fmla="*/ 30236 h 44548"/>
              <a:gd name="connsiteX2" fmla="*/ 130832 w 176990"/>
              <a:gd name="connsiteY2" fmla="*/ 44523 h 44548"/>
              <a:gd name="connsiteX3" fmla="*/ 176869 w 176990"/>
              <a:gd name="connsiteY3" fmla="*/ 33411 h 44548"/>
              <a:gd name="connsiteX4" fmla="*/ 140357 w 176990"/>
              <a:gd name="connsiteY4" fmla="*/ 22298 h 44548"/>
              <a:gd name="connsiteX5" fmla="*/ 657 w 176990"/>
              <a:gd name="connsiteY5" fmla="*/ 73 h 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90" h="44548">
                <a:moveTo>
                  <a:pt x="657" y="73"/>
                </a:moveTo>
                <a:cubicBezTo>
                  <a:pt x="-7810" y="1396"/>
                  <a:pt x="67861" y="22828"/>
                  <a:pt x="89557" y="30236"/>
                </a:cubicBezTo>
                <a:cubicBezTo>
                  <a:pt x="111253" y="37644"/>
                  <a:pt x="116280" y="43994"/>
                  <a:pt x="130832" y="44523"/>
                </a:cubicBezTo>
                <a:cubicBezTo>
                  <a:pt x="145384" y="45052"/>
                  <a:pt x="175282" y="37115"/>
                  <a:pt x="176869" y="33411"/>
                </a:cubicBezTo>
                <a:cubicBezTo>
                  <a:pt x="178456" y="29707"/>
                  <a:pt x="164434" y="28913"/>
                  <a:pt x="140357" y="22298"/>
                </a:cubicBezTo>
                <a:cubicBezTo>
                  <a:pt x="116280" y="15683"/>
                  <a:pt x="9124" y="-1250"/>
                  <a:pt x="657" y="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C2B6EA1-41A2-441B-B7B3-EA344EBA2697}"/>
              </a:ext>
            </a:extLst>
          </p:cNvPr>
          <p:cNvSpPr/>
          <p:nvPr/>
        </p:nvSpPr>
        <p:spPr>
          <a:xfrm>
            <a:off x="4812107" y="2990839"/>
            <a:ext cx="280449" cy="242899"/>
          </a:xfrm>
          <a:custGeom>
            <a:avLst/>
            <a:gdLst>
              <a:gd name="connsiteX0" fmla="*/ 229793 w 280449"/>
              <a:gd name="connsiteY0" fmla="*/ 25411 h 242899"/>
              <a:gd name="connsiteX1" fmla="*/ 277418 w 280449"/>
              <a:gd name="connsiteY1" fmla="*/ 47636 h 242899"/>
              <a:gd name="connsiteX2" fmla="*/ 274243 w 280449"/>
              <a:gd name="connsiteY2" fmla="*/ 84149 h 242899"/>
              <a:gd name="connsiteX3" fmla="*/ 263131 w 280449"/>
              <a:gd name="connsiteY3" fmla="*/ 153999 h 242899"/>
              <a:gd name="connsiteX4" fmla="*/ 240906 w 280449"/>
              <a:gd name="connsiteY4" fmla="*/ 185749 h 242899"/>
              <a:gd name="connsiteX5" fmla="*/ 201218 w 280449"/>
              <a:gd name="connsiteY5" fmla="*/ 219086 h 242899"/>
              <a:gd name="connsiteX6" fmla="*/ 140893 w 280449"/>
              <a:gd name="connsiteY6" fmla="*/ 241311 h 242899"/>
              <a:gd name="connsiteX7" fmla="*/ 110731 w 280449"/>
              <a:gd name="connsiteY7" fmla="*/ 238136 h 242899"/>
              <a:gd name="connsiteX8" fmla="*/ 55168 w 280449"/>
              <a:gd name="connsiteY8" fmla="*/ 214324 h 242899"/>
              <a:gd name="connsiteX9" fmla="*/ 18656 w 280449"/>
              <a:gd name="connsiteY9" fmla="*/ 180986 h 242899"/>
              <a:gd name="connsiteX10" fmla="*/ 4368 w 280449"/>
              <a:gd name="connsiteY10" fmla="*/ 147649 h 242899"/>
              <a:gd name="connsiteX11" fmla="*/ 2781 w 280449"/>
              <a:gd name="connsiteY11" fmla="*/ 95261 h 242899"/>
              <a:gd name="connsiteX12" fmla="*/ 5956 w 280449"/>
              <a:gd name="connsiteY12" fmla="*/ 44461 h 242899"/>
              <a:gd name="connsiteX13" fmla="*/ 71043 w 280449"/>
              <a:gd name="connsiteY13" fmla="*/ 12711 h 242899"/>
              <a:gd name="connsiteX14" fmla="*/ 140893 w 280449"/>
              <a:gd name="connsiteY14" fmla="*/ 11 h 242899"/>
              <a:gd name="connsiteX15" fmla="*/ 229793 w 280449"/>
              <a:gd name="connsiteY15" fmla="*/ 25411 h 24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449" h="242899">
                <a:moveTo>
                  <a:pt x="229793" y="25411"/>
                </a:moveTo>
                <a:cubicBezTo>
                  <a:pt x="252547" y="33349"/>
                  <a:pt x="270010" y="37846"/>
                  <a:pt x="277418" y="47636"/>
                </a:cubicBezTo>
                <a:cubicBezTo>
                  <a:pt x="284826" y="57426"/>
                  <a:pt x="276624" y="66422"/>
                  <a:pt x="274243" y="84149"/>
                </a:cubicBezTo>
                <a:cubicBezTo>
                  <a:pt x="271862" y="101876"/>
                  <a:pt x="268687" y="137066"/>
                  <a:pt x="263131" y="153999"/>
                </a:cubicBezTo>
                <a:cubicBezTo>
                  <a:pt x="257575" y="170932"/>
                  <a:pt x="251225" y="174901"/>
                  <a:pt x="240906" y="185749"/>
                </a:cubicBezTo>
                <a:cubicBezTo>
                  <a:pt x="230587" y="196597"/>
                  <a:pt x="217887" y="209826"/>
                  <a:pt x="201218" y="219086"/>
                </a:cubicBezTo>
                <a:cubicBezTo>
                  <a:pt x="184549" y="228346"/>
                  <a:pt x="155974" y="238136"/>
                  <a:pt x="140893" y="241311"/>
                </a:cubicBezTo>
                <a:cubicBezTo>
                  <a:pt x="125812" y="244486"/>
                  <a:pt x="125018" y="242634"/>
                  <a:pt x="110731" y="238136"/>
                </a:cubicBezTo>
                <a:cubicBezTo>
                  <a:pt x="96443" y="233638"/>
                  <a:pt x="70514" y="223849"/>
                  <a:pt x="55168" y="214324"/>
                </a:cubicBezTo>
                <a:cubicBezTo>
                  <a:pt x="39822" y="204799"/>
                  <a:pt x="27123" y="192098"/>
                  <a:pt x="18656" y="180986"/>
                </a:cubicBezTo>
                <a:cubicBezTo>
                  <a:pt x="10189" y="169874"/>
                  <a:pt x="7014" y="161936"/>
                  <a:pt x="4368" y="147649"/>
                </a:cubicBezTo>
                <a:cubicBezTo>
                  <a:pt x="1722" y="133362"/>
                  <a:pt x="2516" y="112459"/>
                  <a:pt x="2781" y="95261"/>
                </a:cubicBezTo>
                <a:cubicBezTo>
                  <a:pt x="3046" y="78063"/>
                  <a:pt x="-5421" y="58219"/>
                  <a:pt x="5956" y="44461"/>
                </a:cubicBezTo>
                <a:cubicBezTo>
                  <a:pt x="17333" y="30703"/>
                  <a:pt x="48554" y="20119"/>
                  <a:pt x="71043" y="12711"/>
                </a:cubicBezTo>
                <a:cubicBezTo>
                  <a:pt x="93532" y="5303"/>
                  <a:pt x="118668" y="540"/>
                  <a:pt x="140893" y="11"/>
                </a:cubicBezTo>
                <a:cubicBezTo>
                  <a:pt x="163118" y="-518"/>
                  <a:pt x="207039" y="17473"/>
                  <a:pt x="229793" y="254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0B232864-1022-4128-8CB3-2DAC99AD5A35}"/>
              </a:ext>
            </a:extLst>
          </p:cNvPr>
          <p:cNvSpPr/>
          <p:nvPr/>
        </p:nvSpPr>
        <p:spPr>
          <a:xfrm>
            <a:off x="4906438" y="3033224"/>
            <a:ext cx="60723" cy="60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E5AF489C-F8CB-415C-B7C0-77BC238A69AC}"/>
              </a:ext>
            </a:extLst>
          </p:cNvPr>
          <p:cNvSpPr/>
          <p:nvPr/>
        </p:nvSpPr>
        <p:spPr>
          <a:xfrm>
            <a:off x="4915711" y="311614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F88393A-CB20-4DC4-9B90-2502BE9B7523}"/>
              </a:ext>
            </a:extLst>
          </p:cNvPr>
          <p:cNvSpPr/>
          <p:nvPr/>
        </p:nvSpPr>
        <p:spPr>
          <a:xfrm>
            <a:off x="4638617" y="2996195"/>
            <a:ext cx="247873" cy="173174"/>
          </a:xfrm>
          <a:custGeom>
            <a:avLst/>
            <a:gdLst>
              <a:gd name="connsiteX0" fmla="*/ 4821 w 247873"/>
              <a:gd name="connsiteY0" fmla="*/ 172455 h 173174"/>
              <a:gd name="connsiteX1" fmla="*/ 27046 w 247873"/>
              <a:gd name="connsiteY1" fmla="*/ 115305 h 173174"/>
              <a:gd name="connsiteX2" fmla="*/ 90546 w 247873"/>
              <a:gd name="connsiteY2" fmla="*/ 53393 h 173174"/>
              <a:gd name="connsiteX3" fmla="*/ 161983 w 247873"/>
              <a:gd name="connsiteY3" fmla="*/ 18468 h 173174"/>
              <a:gd name="connsiteX4" fmla="*/ 200083 w 247873"/>
              <a:gd name="connsiteY4" fmla="*/ 1005 h 173174"/>
              <a:gd name="connsiteX5" fmla="*/ 247708 w 247873"/>
              <a:gd name="connsiteY5" fmla="*/ 5768 h 173174"/>
              <a:gd name="connsiteX6" fmla="*/ 182621 w 247873"/>
              <a:gd name="connsiteY6" fmla="*/ 35930 h 173174"/>
              <a:gd name="connsiteX7" fmla="*/ 115946 w 247873"/>
              <a:gd name="connsiteY7" fmla="*/ 74030 h 173174"/>
              <a:gd name="connsiteX8" fmla="*/ 4821 w 247873"/>
              <a:gd name="connsiteY8" fmla="*/ 172455 h 17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73" h="173174">
                <a:moveTo>
                  <a:pt x="4821" y="172455"/>
                </a:moveTo>
                <a:cubicBezTo>
                  <a:pt x="-9996" y="179334"/>
                  <a:pt x="12759" y="135149"/>
                  <a:pt x="27046" y="115305"/>
                </a:cubicBezTo>
                <a:cubicBezTo>
                  <a:pt x="41333" y="95461"/>
                  <a:pt x="68057" y="69532"/>
                  <a:pt x="90546" y="53393"/>
                </a:cubicBezTo>
                <a:cubicBezTo>
                  <a:pt x="113035" y="37254"/>
                  <a:pt x="143727" y="27199"/>
                  <a:pt x="161983" y="18468"/>
                </a:cubicBezTo>
                <a:cubicBezTo>
                  <a:pt x="180239" y="9737"/>
                  <a:pt x="185796" y="3122"/>
                  <a:pt x="200083" y="1005"/>
                </a:cubicBezTo>
                <a:cubicBezTo>
                  <a:pt x="214371" y="-1112"/>
                  <a:pt x="250618" y="-53"/>
                  <a:pt x="247708" y="5768"/>
                </a:cubicBezTo>
                <a:cubicBezTo>
                  <a:pt x="244798" y="11589"/>
                  <a:pt x="204581" y="24553"/>
                  <a:pt x="182621" y="35930"/>
                </a:cubicBezTo>
                <a:cubicBezTo>
                  <a:pt x="160661" y="47307"/>
                  <a:pt x="143727" y="53392"/>
                  <a:pt x="115946" y="74030"/>
                </a:cubicBezTo>
                <a:cubicBezTo>
                  <a:pt x="88165" y="94667"/>
                  <a:pt x="19638" y="165576"/>
                  <a:pt x="4821" y="1724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EBABC95-0D19-4B4A-B6E1-DA4EE5378710}"/>
              </a:ext>
            </a:extLst>
          </p:cNvPr>
          <p:cNvSpPr/>
          <p:nvPr/>
        </p:nvSpPr>
        <p:spPr>
          <a:xfrm>
            <a:off x="3431712" y="3490788"/>
            <a:ext cx="467245" cy="94479"/>
          </a:xfrm>
          <a:custGeom>
            <a:avLst/>
            <a:gdLst>
              <a:gd name="connsiteX0" fmla="*/ 463 w 467245"/>
              <a:gd name="connsiteY0" fmla="*/ 125 h 94479"/>
              <a:gd name="connsiteX1" fmla="*/ 40151 w 467245"/>
              <a:gd name="connsiteY1" fmla="*/ 60450 h 94479"/>
              <a:gd name="connsiteX2" fmla="*/ 129051 w 467245"/>
              <a:gd name="connsiteY2" fmla="*/ 87437 h 94479"/>
              <a:gd name="connsiteX3" fmla="*/ 202076 w 467245"/>
              <a:gd name="connsiteY3" fmla="*/ 93787 h 94479"/>
              <a:gd name="connsiteX4" fmla="*/ 262401 w 467245"/>
              <a:gd name="connsiteY4" fmla="*/ 74737 h 94479"/>
              <a:gd name="connsiteX5" fmla="*/ 344951 w 467245"/>
              <a:gd name="connsiteY5" fmla="*/ 22350 h 94479"/>
              <a:gd name="connsiteX6" fmla="*/ 373526 w 467245"/>
              <a:gd name="connsiteY6" fmla="*/ 22350 h 94479"/>
              <a:gd name="connsiteX7" fmla="*/ 419563 w 467245"/>
              <a:gd name="connsiteY7" fmla="*/ 22350 h 94479"/>
              <a:gd name="connsiteX8" fmla="*/ 429088 w 467245"/>
              <a:gd name="connsiteY8" fmla="*/ 8062 h 94479"/>
              <a:gd name="connsiteX9" fmla="*/ 467188 w 467245"/>
              <a:gd name="connsiteY9" fmla="*/ 4887 h 94479"/>
              <a:gd name="connsiteX10" fmla="*/ 419563 w 467245"/>
              <a:gd name="connsiteY10" fmla="*/ 8062 h 94479"/>
              <a:gd name="connsiteX11" fmla="*/ 371938 w 467245"/>
              <a:gd name="connsiteY11" fmla="*/ 16000 h 94479"/>
              <a:gd name="connsiteX12" fmla="*/ 268751 w 467245"/>
              <a:gd name="connsiteY12" fmla="*/ 69975 h 94479"/>
              <a:gd name="connsiteX13" fmla="*/ 194138 w 467245"/>
              <a:gd name="connsiteY13" fmla="*/ 87437 h 94479"/>
              <a:gd name="connsiteX14" fmla="*/ 116351 w 467245"/>
              <a:gd name="connsiteY14" fmla="*/ 87437 h 94479"/>
              <a:gd name="connsiteX15" fmla="*/ 63963 w 467245"/>
              <a:gd name="connsiteY15" fmla="*/ 77912 h 94479"/>
              <a:gd name="connsiteX16" fmla="*/ 463 w 467245"/>
              <a:gd name="connsiteY16" fmla="*/ 125 h 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245" h="94479">
                <a:moveTo>
                  <a:pt x="463" y="125"/>
                </a:moveTo>
                <a:cubicBezTo>
                  <a:pt x="-3506" y="-2785"/>
                  <a:pt x="18720" y="45898"/>
                  <a:pt x="40151" y="60450"/>
                </a:cubicBezTo>
                <a:cubicBezTo>
                  <a:pt x="61582" y="75002"/>
                  <a:pt x="102064" y="81881"/>
                  <a:pt x="129051" y="87437"/>
                </a:cubicBezTo>
                <a:cubicBezTo>
                  <a:pt x="156038" y="92993"/>
                  <a:pt x="179851" y="95904"/>
                  <a:pt x="202076" y="93787"/>
                </a:cubicBezTo>
                <a:cubicBezTo>
                  <a:pt x="224301" y="91670"/>
                  <a:pt x="238589" y="86643"/>
                  <a:pt x="262401" y="74737"/>
                </a:cubicBezTo>
                <a:cubicBezTo>
                  <a:pt x="286213" y="62831"/>
                  <a:pt x="326430" y="31081"/>
                  <a:pt x="344951" y="22350"/>
                </a:cubicBezTo>
                <a:cubicBezTo>
                  <a:pt x="363472" y="13619"/>
                  <a:pt x="373526" y="22350"/>
                  <a:pt x="373526" y="22350"/>
                </a:cubicBezTo>
                <a:cubicBezTo>
                  <a:pt x="385961" y="22350"/>
                  <a:pt x="410303" y="24731"/>
                  <a:pt x="419563" y="22350"/>
                </a:cubicBezTo>
                <a:cubicBezTo>
                  <a:pt x="428823" y="19969"/>
                  <a:pt x="421151" y="10972"/>
                  <a:pt x="429088" y="8062"/>
                </a:cubicBezTo>
                <a:cubicBezTo>
                  <a:pt x="437025" y="5152"/>
                  <a:pt x="468775" y="4887"/>
                  <a:pt x="467188" y="4887"/>
                </a:cubicBezTo>
                <a:cubicBezTo>
                  <a:pt x="465601" y="4887"/>
                  <a:pt x="435438" y="6210"/>
                  <a:pt x="419563" y="8062"/>
                </a:cubicBezTo>
                <a:cubicBezTo>
                  <a:pt x="403688" y="9914"/>
                  <a:pt x="397073" y="5681"/>
                  <a:pt x="371938" y="16000"/>
                </a:cubicBezTo>
                <a:cubicBezTo>
                  <a:pt x="346803" y="26319"/>
                  <a:pt x="298384" y="58069"/>
                  <a:pt x="268751" y="69975"/>
                </a:cubicBezTo>
                <a:cubicBezTo>
                  <a:pt x="239118" y="81881"/>
                  <a:pt x="219538" y="84527"/>
                  <a:pt x="194138" y="87437"/>
                </a:cubicBezTo>
                <a:cubicBezTo>
                  <a:pt x="168738" y="90347"/>
                  <a:pt x="138047" y="89024"/>
                  <a:pt x="116351" y="87437"/>
                </a:cubicBezTo>
                <a:cubicBezTo>
                  <a:pt x="94655" y="85850"/>
                  <a:pt x="77457" y="86643"/>
                  <a:pt x="63963" y="77912"/>
                </a:cubicBezTo>
                <a:cubicBezTo>
                  <a:pt x="50469" y="69181"/>
                  <a:pt x="4432" y="3035"/>
                  <a:pt x="463" y="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90405BFE-D20F-420A-8778-FCD128250679}"/>
              </a:ext>
            </a:extLst>
          </p:cNvPr>
          <p:cNvSpPr/>
          <p:nvPr/>
        </p:nvSpPr>
        <p:spPr>
          <a:xfrm>
            <a:off x="3352447" y="3300413"/>
            <a:ext cx="291525" cy="236653"/>
          </a:xfrm>
          <a:custGeom>
            <a:avLst/>
            <a:gdLst>
              <a:gd name="connsiteX0" fmla="*/ 290866 w 291525"/>
              <a:gd name="connsiteY0" fmla="*/ 14287 h 236653"/>
              <a:gd name="connsiteX1" fmla="*/ 186091 w 291525"/>
              <a:gd name="connsiteY1" fmla="*/ 31750 h 236653"/>
              <a:gd name="connsiteX2" fmla="*/ 63853 w 291525"/>
              <a:gd name="connsiteY2" fmla="*/ 106362 h 236653"/>
              <a:gd name="connsiteX3" fmla="*/ 49566 w 291525"/>
              <a:gd name="connsiteY3" fmla="*/ 138112 h 236653"/>
              <a:gd name="connsiteX4" fmla="*/ 55916 w 291525"/>
              <a:gd name="connsiteY4" fmla="*/ 168275 h 236653"/>
              <a:gd name="connsiteX5" fmla="*/ 60678 w 291525"/>
              <a:gd name="connsiteY5" fmla="*/ 200025 h 236653"/>
              <a:gd name="connsiteX6" fmla="*/ 68616 w 291525"/>
              <a:gd name="connsiteY6" fmla="*/ 236537 h 236653"/>
              <a:gd name="connsiteX7" fmla="*/ 38453 w 291525"/>
              <a:gd name="connsiteY7" fmla="*/ 187325 h 236653"/>
              <a:gd name="connsiteX8" fmla="*/ 3528 w 291525"/>
              <a:gd name="connsiteY8" fmla="*/ 150812 h 236653"/>
              <a:gd name="connsiteX9" fmla="*/ 1941 w 291525"/>
              <a:gd name="connsiteY9" fmla="*/ 136525 h 236653"/>
              <a:gd name="connsiteX10" fmla="*/ 1941 w 291525"/>
              <a:gd name="connsiteY10" fmla="*/ 104775 h 236653"/>
              <a:gd name="connsiteX11" fmla="*/ 27341 w 291525"/>
              <a:gd name="connsiteY11" fmla="*/ 69850 h 236653"/>
              <a:gd name="connsiteX12" fmla="*/ 52741 w 291525"/>
              <a:gd name="connsiteY12" fmla="*/ 36512 h 236653"/>
              <a:gd name="connsiteX13" fmla="*/ 106716 w 291525"/>
              <a:gd name="connsiteY13" fmla="*/ 7937 h 236653"/>
              <a:gd name="connsiteX14" fmla="*/ 165453 w 291525"/>
              <a:gd name="connsiteY14" fmla="*/ 4762 h 236653"/>
              <a:gd name="connsiteX15" fmla="*/ 228953 w 291525"/>
              <a:gd name="connsiteY15" fmla="*/ 0 h 236653"/>
              <a:gd name="connsiteX16" fmla="*/ 290866 w 291525"/>
              <a:gd name="connsiteY16" fmla="*/ 14287 h 2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25" h="236653">
                <a:moveTo>
                  <a:pt x="290866" y="14287"/>
                </a:moveTo>
                <a:cubicBezTo>
                  <a:pt x="283722" y="19579"/>
                  <a:pt x="223926" y="16404"/>
                  <a:pt x="186091" y="31750"/>
                </a:cubicBezTo>
                <a:cubicBezTo>
                  <a:pt x="148255" y="47096"/>
                  <a:pt x="86607" y="88635"/>
                  <a:pt x="63853" y="106362"/>
                </a:cubicBezTo>
                <a:cubicBezTo>
                  <a:pt x="41099" y="124089"/>
                  <a:pt x="50889" y="127793"/>
                  <a:pt x="49566" y="138112"/>
                </a:cubicBezTo>
                <a:cubicBezTo>
                  <a:pt x="48243" y="148431"/>
                  <a:pt x="54064" y="157956"/>
                  <a:pt x="55916" y="168275"/>
                </a:cubicBezTo>
                <a:cubicBezTo>
                  <a:pt x="57768" y="178594"/>
                  <a:pt x="58561" y="188648"/>
                  <a:pt x="60678" y="200025"/>
                </a:cubicBezTo>
                <a:cubicBezTo>
                  <a:pt x="62795" y="211402"/>
                  <a:pt x="72320" y="238654"/>
                  <a:pt x="68616" y="236537"/>
                </a:cubicBezTo>
                <a:cubicBezTo>
                  <a:pt x="64912" y="234420"/>
                  <a:pt x="49301" y="201612"/>
                  <a:pt x="38453" y="187325"/>
                </a:cubicBezTo>
                <a:cubicBezTo>
                  <a:pt x="27605" y="173038"/>
                  <a:pt x="9613" y="159279"/>
                  <a:pt x="3528" y="150812"/>
                </a:cubicBezTo>
                <a:cubicBezTo>
                  <a:pt x="-2557" y="142345"/>
                  <a:pt x="2205" y="144198"/>
                  <a:pt x="1941" y="136525"/>
                </a:cubicBezTo>
                <a:cubicBezTo>
                  <a:pt x="1677" y="128852"/>
                  <a:pt x="-2292" y="115888"/>
                  <a:pt x="1941" y="104775"/>
                </a:cubicBezTo>
                <a:cubicBezTo>
                  <a:pt x="6174" y="93663"/>
                  <a:pt x="18874" y="81227"/>
                  <a:pt x="27341" y="69850"/>
                </a:cubicBezTo>
                <a:cubicBezTo>
                  <a:pt x="35808" y="58473"/>
                  <a:pt x="39512" y="46831"/>
                  <a:pt x="52741" y="36512"/>
                </a:cubicBezTo>
                <a:cubicBezTo>
                  <a:pt x="65970" y="26193"/>
                  <a:pt x="87931" y="13229"/>
                  <a:pt x="106716" y="7937"/>
                </a:cubicBezTo>
                <a:cubicBezTo>
                  <a:pt x="125501" y="2645"/>
                  <a:pt x="145080" y="6085"/>
                  <a:pt x="165453" y="4762"/>
                </a:cubicBezTo>
                <a:cubicBezTo>
                  <a:pt x="185826" y="3439"/>
                  <a:pt x="212813" y="0"/>
                  <a:pt x="228953" y="0"/>
                </a:cubicBezTo>
                <a:cubicBezTo>
                  <a:pt x="245093" y="0"/>
                  <a:pt x="298010" y="8995"/>
                  <a:pt x="290866" y="142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4EEFC11-9D56-4E5F-A5D6-9873430F6EFA}"/>
              </a:ext>
            </a:extLst>
          </p:cNvPr>
          <p:cNvSpPr/>
          <p:nvPr/>
        </p:nvSpPr>
        <p:spPr>
          <a:xfrm>
            <a:off x="3428503" y="3505195"/>
            <a:ext cx="355453" cy="102418"/>
          </a:xfrm>
          <a:custGeom>
            <a:avLst/>
            <a:gdLst>
              <a:gd name="connsiteX0" fmla="*/ 497 w 355453"/>
              <a:gd name="connsiteY0" fmla="*/ 5 h 102418"/>
              <a:gd name="connsiteX1" fmla="*/ 17960 w 355453"/>
              <a:gd name="connsiteY1" fmla="*/ 52393 h 102418"/>
              <a:gd name="connsiteX2" fmla="*/ 71935 w 355453"/>
              <a:gd name="connsiteY2" fmla="*/ 92080 h 102418"/>
              <a:gd name="connsiteX3" fmla="*/ 164010 w 355453"/>
              <a:gd name="connsiteY3" fmla="*/ 101605 h 102418"/>
              <a:gd name="connsiteX4" fmla="*/ 264022 w 355453"/>
              <a:gd name="connsiteY4" fmla="*/ 76205 h 102418"/>
              <a:gd name="connsiteX5" fmla="*/ 354510 w 355453"/>
              <a:gd name="connsiteY5" fmla="*/ 15880 h 102418"/>
              <a:gd name="connsiteX6" fmla="*/ 303710 w 355453"/>
              <a:gd name="connsiteY6" fmla="*/ 44455 h 102418"/>
              <a:gd name="connsiteX7" fmla="*/ 186235 w 355453"/>
              <a:gd name="connsiteY7" fmla="*/ 80968 h 102418"/>
              <a:gd name="connsiteX8" fmla="*/ 130672 w 355453"/>
              <a:gd name="connsiteY8" fmla="*/ 85730 h 102418"/>
              <a:gd name="connsiteX9" fmla="*/ 71935 w 355453"/>
              <a:gd name="connsiteY9" fmla="*/ 69855 h 102418"/>
              <a:gd name="connsiteX10" fmla="*/ 33835 w 355453"/>
              <a:gd name="connsiteY10" fmla="*/ 49218 h 102418"/>
              <a:gd name="connsiteX11" fmla="*/ 497 w 355453"/>
              <a:gd name="connsiteY11" fmla="*/ 5 h 10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453" h="102418">
                <a:moveTo>
                  <a:pt x="497" y="5"/>
                </a:moveTo>
                <a:cubicBezTo>
                  <a:pt x="-2149" y="534"/>
                  <a:pt x="6054" y="37047"/>
                  <a:pt x="17960" y="52393"/>
                </a:cubicBezTo>
                <a:cubicBezTo>
                  <a:pt x="29866" y="67739"/>
                  <a:pt x="47593" y="83878"/>
                  <a:pt x="71935" y="92080"/>
                </a:cubicBezTo>
                <a:cubicBezTo>
                  <a:pt x="96277" y="100282"/>
                  <a:pt x="131995" y="104251"/>
                  <a:pt x="164010" y="101605"/>
                </a:cubicBezTo>
                <a:cubicBezTo>
                  <a:pt x="196025" y="98959"/>
                  <a:pt x="232272" y="90493"/>
                  <a:pt x="264022" y="76205"/>
                </a:cubicBezTo>
                <a:cubicBezTo>
                  <a:pt x="295772" y="61918"/>
                  <a:pt x="347895" y="21172"/>
                  <a:pt x="354510" y="15880"/>
                </a:cubicBezTo>
                <a:cubicBezTo>
                  <a:pt x="361125" y="10588"/>
                  <a:pt x="331756" y="33607"/>
                  <a:pt x="303710" y="44455"/>
                </a:cubicBezTo>
                <a:cubicBezTo>
                  <a:pt x="275664" y="55303"/>
                  <a:pt x="215075" y="74089"/>
                  <a:pt x="186235" y="80968"/>
                </a:cubicBezTo>
                <a:cubicBezTo>
                  <a:pt x="157395" y="87847"/>
                  <a:pt x="149722" y="87582"/>
                  <a:pt x="130672" y="85730"/>
                </a:cubicBezTo>
                <a:cubicBezTo>
                  <a:pt x="111622" y="83878"/>
                  <a:pt x="88074" y="75940"/>
                  <a:pt x="71935" y="69855"/>
                </a:cubicBezTo>
                <a:cubicBezTo>
                  <a:pt x="55796" y="63770"/>
                  <a:pt x="45741" y="57420"/>
                  <a:pt x="33835" y="49218"/>
                </a:cubicBezTo>
                <a:cubicBezTo>
                  <a:pt x="21929" y="41016"/>
                  <a:pt x="3143" y="-524"/>
                  <a:pt x="497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0B03B83-0838-4070-9EBC-D844206C7816}"/>
              </a:ext>
            </a:extLst>
          </p:cNvPr>
          <p:cNvSpPr/>
          <p:nvPr/>
        </p:nvSpPr>
        <p:spPr>
          <a:xfrm>
            <a:off x="3635374" y="3306918"/>
            <a:ext cx="274888" cy="218975"/>
          </a:xfrm>
          <a:custGeom>
            <a:avLst/>
            <a:gdLst>
              <a:gd name="connsiteX0" fmla="*/ 1 w 274888"/>
              <a:gd name="connsiteY0" fmla="*/ 3020 h 218975"/>
              <a:gd name="connsiteX1" fmla="*/ 69851 w 274888"/>
              <a:gd name="connsiteY1" fmla="*/ 14132 h 218975"/>
              <a:gd name="connsiteX2" fmla="*/ 160339 w 274888"/>
              <a:gd name="connsiteY2" fmla="*/ 69695 h 218975"/>
              <a:gd name="connsiteX3" fmla="*/ 217489 w 274888"/>
              <a:gd name="connsiteY3" fmla="*/ 117320 h 218975"/>
              <a:gd name="connsiteX4" fmla="*/ 254001 w 274888"/>
              <a:gd name="connsiteY4" fmla="*/ 164945 h 218975"/>
              <a:gd name="connsiteX5" fmla="*/ 268289 w 274888"/>
              <a:gd name="connsiteY5" fmla="*/ 196695 h 218975"/>
              <a:gd name="connsiteX6" fmla="*/ 273051 w 274888"/>
              <a:gd name="connsiteY6" fmla="*/ 218920 h 218975"/>
              <a:gd name="connsiteX7" fmla="*/ 273051 w 274888"/>
              <a:gd name="connsiteY7" fmla="*/ 190345 h 218975"/>
              <a:gd name="connsiteX8" fmla="*/ 250826 w 274888"/>
              <a:gd name="connsiteY8" fmla="*/ 128432 h 218975"/>
              <a:gd name="connsiteX9" fmla="*/ 150814 w 274888"/>
              <a:gd name="connsiteY9" fmla="*/ 61757 h 218975"/>
              <a:gd name="connsiteX10" fmla="*/ 71439 w 274888"/>
              <a:gd name="connsiteY10" fmla="*/ 7782 h 218975"/>
              <a:gd name="connsiteX11" fmla="*/ 1 w 274888"/>
              <a:gd name="connsiteY11" fmla="*/ 3020 h 2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888" h="218975">
                <a:moveTo>
                  <a:pt x="1" y="3020"/>
                </a:moveTo>
                <a:cubicBezTo>
                  <a:pt x="-264" y="4078"/>
                  <a:pt x="43128" y="3019"/>
                  <a:pt x="69851" y="14132"/>
                </a:cubicBezTo>
                <a:cubicBezTo>
                  <a:pt x="96574" y="25245"/>
                  <a:pt x="135733" y="52497"/>
                  <a:pt x="160339" y="69695"/>
                </a:cubicBezTo>
                <a:cubicBezTo>
                  <a:pt x="184945" y="86893"/>
                  <a:pt x="201879" y="101445"/>
                  <a:pt x="217489" y="117320"/>
                </a:cubicBezTo>
                <a:cubicBezTo>
                  <a:pt x="233099" y="133195"/>
                  <a:pt x="245534" y="151716"/>
                  <a:pt x="254001" y="164945"/>
                </a:cubicBezTo>
                <a:cubicBezTo>
                  <a:pt x="262468" y="178174"/>
                  <a:pt x="265114" y="187699"/>
                  <a:pt x="268289" y="196695"/>
                </a:cubicBezTo>
                <a:cubicBezTo>
                  <a:pt x="271464" y="205691"/>
                  <a:pt x="272257" y="219978"/>
                  <a:pt x="273051" y="218920"/>
                </a:cubicBezTo>
                <a:cubicBezTo>
                  <a:pt x="273845" y="217862"/>
                  <a:pt x="276755" y="205426"/>
                  <a:pt x="273051" y="190345"/>
                </a:cubicBezTo>
                <a:cubicBezTo>
                  <a:pt x="269347" y="175264"/>
                  <a:pt x="271199" y="149863"/>
                  <a:pt x="250826" y="128432"/>
                </a:cubicBezTo>
                <a:cubicBezTo>
                  <a:pt x="230453" y="107001"/>
                  <a:pt x="150814" y="61757"/>
                  <a:pt x="150814" y="61757"/>
                </a:cubicBezTo>
                <a:cubicBezTo>
                  <a:pt x="120916" y="41649"/>
                  <a:pt x="94193" y="21011"/>
                  <a:pt x="71439" y="7782"/>
                </a:cubicBezTo>
                <a:cubicBezTo>
                  <a:pt x="48685" y="-5447"/>
                  <a:pt x="266" y="1962"/>
                  <a:pt x="1" y="30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7FC2E1A1-31D4-44B8-BA2F-E5D7DA8FCC94}"/>
              </a:ext>
            </a:extLst>
          </p:cNvPr>
          <p:cNvSpPr/>
          <p:nvPr/>
        </p:nvSpPr>
        <p:spPr>
          <a:xfrm>
            <a:off x="3838459" y="3417629"/>
            <a:ext cx="63252" cy="78365"/>
          </a:xfrm>
          <a:custGeom>
            <a:avLst/>
            <a:gdLst>
              <a:gd name="connsiteX0" fmla="*/ 14404 w 63252"/>
              <a:gd name="connsiteY0" fmla="*/ 259 h 78365"/>
              <a:gd name="connsiteX1" fmla="*/ 15991 w 63252"/>
              <a:gd name="connsiteY1" fmla="*/ 62171 h 78365"/>
              <a:gd name="connsiteX2" fmla="*/ 116 w 63252"/>
              <a:gd name="connsiteY2" fmla="*/ 76459 h 78365"/>
              <a:gd name="connsiteX3" fmla="*/ 25516 w 63252"/>
              <a:gd name="connsiteY3" fmla="*/ 78046 h 78365"/>
              <a:gd name="connsiteX4" fmla="*/ 58854 w 63252"/>
              <a:gd name="connsiteY4" fmla="*/ 74871 h 78365"/>
              <a:gd name="connsiteX5" fmla="*/ 62029 w 63252"/>
              <a:gd name="connsiteY5" fmla="*/ 60584 h 78365"/>
              <a:gd name="connsiteX6" fmla="*/ 50916 w 63252"/>
              <a:gd name="connsiteY6" fmla="*/ 39946 h 78365"/>
              <a:gd name="connsiteX7" fmla="*/ 14404 w 63252"/>
              <a:gd name="connsiteY7" fmla="*/ 259 h 7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2" h="78365">
                <a:moveTo>
                  <a:pt x="14404" y="259"/>
                </a:moveTo>
                <a:cubicBezTo>
                  <a:pt x="8583" y="3963"/>
                  <a:pt x="18372" y="49471"/>
                  <a:pt x="15991" y="62171"/>
                </a:cubicBezTo>
                <a:cubicBezTo>
                  <a:pt x="13610" y="74871"/>
                  <a:pt x="-1472" y="73813"/>
                  <a:pt x="116" y="76459"/>
                </a:cubicBezTo>
                <a:cubicBezTo>
                  <a:pt x="1703" y="79105"/>
                  <a:pt x="15726" y="78311"/>
                  <a:pt x="25516" y="78046"/>
                </a:cubicBezTo>
                <a:cubicBezTo>
                  <a:pt x="35306" y="77781"/>
                  <a:pt x="52769" y="77781"/>
                  <a:pt x="58854" y="74871"/>
                </a:cubicBezTo>
                <a:cubicBezTo>
                  <a:pt x="64939" y="71961"/>
                  <a:pt x="63352" y="66405"/>
                  <a:pt x="62029" y="60584"/>
                </a:cubicBezTo>
                <a:cubicBezTo>
                  <a:pt x="60706" y="54763"/>
                  <a:pt x="54885" y="46296"/>
                  <a:pt x="50916" y="39946"/>
                </a:cubicBezTo>
                <a:cubicBezTo>
                  <a:pt x="46947" y="33596"/>
                  <a:pt x="20225" y="-3445"/>
                  <a:pt x="14404" y="2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88FD628-5ACC-4D0D-A7D6-33264698B4A9}"/>
              </a:ext>
            </a:extLst>
          </p:cNvPr>
          <p:cNvSpPr/>
          <p:nvPr/>
        </p:nvSpPr>
        <p:spPr>
          <a:xfrm>
            <a:off x="3328943" y="3257401"/>
            <a:ext cx="529203" cy="148730"/>
          </a:xfrm>
          <a:custGeom>
            <a:avLst/>
            <a:gdLst>
              <a:gd name="connsiteX0" fmla="*/ 45 w 529203"/>
              <a:gd name="connsiteY0" fmla="*/ 119212 h 148730"/>
              <a:gd name="connsiteX1" fmla="*/ 47670 w 529203"/>
              <a:gd name="connsiteY1" fmla="*/ 63649 h 148730"/>
              <a:gd name="connsiteX2" fmla="*/ 127045 w 529203"/>
              <a:gd name="connsiteY2" fmla="*/ 27137 h 148730"/>
              <a:gd name="connsiteX3" fmla="*/ 214357 w 529203"/>
              <a:gd name="connsiteY3" fmla="*/ 22374 h 148730"/>
              <a:gd name="connsiteX4" fmla="*/ 327070 w 529203"/>
              <a:gd name="connsiteY4" fmla="*/ 36662 h 148730"/>
              <a:gd name="connsiteX5" fmla="*/ 422320 w 529203"/>
              <a:gd name="connsiteY5" fmla="*/ 77937 h 148730"/>
              <a:gd name="connsiteX6" fmla="*/ 525507 w 529203"/>
              <a:gd name="connsiteY6" fmla="*/ 146199 h 148730"/>
              <a:gd name="connsiteX7" fmla="*/ 501695 w 529203"/>
              <a:gd name="connsiteY7" fmla="*/ 128737 h 148730"/>
              <a:gd name="connsiteX8" fmla="*/ 457245 w 529203"/>
              <a:gd name="connsiteY8" fmla="*/ 77937 h 148730"/>
              <a:gd name="connsiteX9" fmla="*/ 376282 w 529203"/>
              <a:gd name="connsiteY9" fmla="*/ 41424 h 148730"/>
              <a:gd name="connsiteX10" fmla="*/ 315957 w 529203"/>
              <a:gd name="connsiteY10" fmla="*/ 14437 h 148730"/>
              <a:gd name="connsiteX11" fmla="*/ 246107 w 529203"/>
              <a:gd name="connsiteY11" fmla="*/ 149 h 148730"/>
              <a:gd name="connsiteX12" fmla="*/ 141332 w 529203"/>
              <a:gd name="connsiteY12" fmla="*/ 8087 h 148730"/>
              <a:gd name="connsiteX13" fmla="*/ 71482 w 529203"/>
              <a:gd name="connsiteY13" fmla="*/ 25549 h 148730"/>
              <a:gd name="connsiteX14" fmla="*/ 39732 w 529203"/>
              <a:gd name="connsiteY14" fmla="*/ 47774 h 148730"/>
              <a:gd name="connsiteX15" fmla="*/ 45 w 529203"/>
              <a:gd name="connsiteY15" fmla="*/ 119212 h 1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9203" h="148730">
                <a:moveTo>
                  <a:pt x="45" y="119212"/>
                </a:moveTo>
                <a:cubicBezTo>
                  <a:pt x="1368" y="121858"/>
                  <a:pt x="26503" y="78995"/>
                  <a:pt x="47670" y="63649"/>
                </a:cubicBezTo>
                <a:cubicBezTo>
                  <a:pt x="68837" y="48303"/>
                  <a:pt x="99264" y="34016"/>
                  <a:pt x="127045" y="27137"/>
                </a:cubicBezTo>
                <a:cubicBezTo>
                  <a:pt x="154826" y="20258"/>
                  <a:pt x="181020" y="20787"/>
                  <a:pt x="214357" y="22374"/>
                </a:cubicBezTo>
                <a:cubicBezTo>
                  <a:pt x="247694" y="23961"/>
                  <a:pt x="292409" y="27401"/>
                  <a:pt x="327070" y="36662"/>
                </a:cubicBezTo>
                <a:cubicBezTo>
                  <a:pt x="361731" y="45923"/>
                  <a:pt x="389247" y="59681"/>
                  <a:pt x="422320" y="77937"/>
                </a:cubicBezTo>
                <a:cubicBezTo>
                  <a:pt x="455393" y="96193"/>
                  <a:pt x="512278" y="137732"/>
                  <a:pt x="525507" y="146199"/>
                </a:cubicBezTo>
                <a:cubicBezTo>
                  <a:pt x="538736" y="154666"/>
                  <a:pt x="513072" y="140114"/>
                  <a:pt x="501695" y="128737"/>
                </a:cubicBezTo>
                <a:cubicBezTo>
                  <a:pt x="490318" y="117360"/>
                  <a:pt x="478147" y="92489"/>
                  <a:pt x="457245" y="77937"/>
                </a:cubicBezTo>
                <a:cubicBezTo>
                  <a:pt x="436343" y="63385"/>
                  <a:pt x="376282" y="41424"/>
                  <a:pt x="376282" y="41424"/>
                </a:cubicBezTo>
                <a:cubicBezTo>
                  <a:pt x="352734" y="30841"/>
                  <a:pt x="337653" y="21316"/>
                  <a:pt x="315957" y="14437"/>
                </a:cubicBezTo>
                <a:cubicBezTo>
                  <a:pt x="294261" y="7558"/>
                  <a:pt x="275211" y="1207"/>
                  <a:pt x="246107" y="149"/>
                </a:cubicBezTo>
                <a:cubicBezTo>
                  <a:pt x="217003" y="-909"/>
                  <a:pt x="170436" y="3854"/>
                  <a:pt x="141332" y="8087"/>
                </a:cubicBezTo>
                <a:cubicBezTo>
                  <a:pt x="112228" y="12320"/>
                  <a:pt x="88415" y="18934"/>
                  <a:pt x="71482" y="25549"/>
                </a:cubicBezTo>
                <a:cubicBezTo>
                  <a:pt x="54549" y="32163"/>
                  <a:pt x="52961" y="35338"/>
                  <a:pt x="39732" y="47774"/>
                </a:cubicBezTo>
                <a:cubicBezTo>
                  <a:pt x="26503" y="60209"/>
                  <a:pt x="-1278" y="116566"/>
                  <a:pt x="45" y="119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2BBBC34-05FF-4930-8397-1C7CABE13808}"/>
              </a:ext>
            </a:extLst>
          </p:cNvPr>
          <p:cNvSpPr/>
          <p:nvPr/>
        </p:nvSpPr>
        <p:spPr>
          <a:xfrm>
            <a:off x="3198978" y="3385481"/>
            <a:ext cx="173429" cy="111784"/>
          </a:xfrm>
          <a:custGeom>
            <a:avLst/>
            <a:gdLst>
              <a:gd name="connsiteX0" fmla="*/ 172872 w 173429"/>
              <a:gd name="connsiteY0" fmla="*/ 83207 h 111784"/>
              <a:gd name="connsiteX1" fmla="*/ 95085 w 173429"/>
              <a:gd name="connsiteY1" fmla="*/ 111782 h 111784"/>
              <a:gd name="connsiteX2" fmla="*/ 44285 w 173429"/>
              <a:gd name="connsiteY2" fmla="*/ 81619 h 111784"/>
              <a:gd name="connsiteX3" fmla="*/ 1422 w 173429"/>
              <a:gd name="connsiteY3" fmla="*/ 657 h 111784"/>
              <a:gd name="connsiteX4" fmla="*/ 14122 w 173429"/>
              <a:gd name="connsiteY4" fmla="*/ 45107 h 111784"/>
              <a:gd name="connsiteX5" fmla="*/ 52222 w 173429"/>
              <a:gd name="connsiteY5" fmla="*/ 76857 h 111784"/>
              <a:gd name="connsiteX6" fmla="*/ 172872 w 173429"/>
              <a:gd name="connsiteY6" fmla="*/ 83207 h 1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29" h="111784">
                <a:moveTo>
                  <a:pt x="172872" y="83207"/>
                </a:moveTo>
                <a:cubicBezTo>
                  <a:pt x="180016" y="89028"/>
                  <a:pt x="116516" y="112047"/>
                  <a:pt x="95085" y="111782"/>
                </a:cubicBezTo>
                <a:cubicBezTo>
                  <a:pt x="73654" y="111517"/>
                  <a:pt x="59895" y="100140"/>
                  <a:pt x="44285" y="81619"/>
                </a:cubicBezTo>
                <a:cubicBezTo>
                  <a:pt x="28674" y="63098"/>
                  <a:pt x="6449" y="6742"/>
                  <a:pt x="1422" y="657"/>
                </a:cubicBezTo>
                <a:cubicBezTo>
                  <a:pt x="-3605" y="-5428"/>
                  <a:pt x="5655" y="32407"/>
                  <a:pt x="14122" y="45107"/>
                </a:cubicBezTo>
                <a:cubicBezTo>
                  <a:pt x="22589" y="57807"/>
                  <a:pt x="33701" y="70243"/>
                  <a:pt x="52222" y="76857"/>
                </a:cubicBezTo>
                <a:cubicBezTo>
                  <a:pt x="70743" y="83471"/>
                  <a:pt x="165728" y="77386"/>
                  <a:pt x="172872" y="83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08982171-2CA5-493A-86C2-67C4C6250FCF}"/>
              </a:ext>
            </a:extLst>
          </p:cNvPr>
          <p:cNvSpPr/>
          <p:nvPr/>
        </p:nvSpPr>
        <p:spPr>
          <a:xfrm>
            <a:off x="3202402" y="3360737"/>
            <a:ext cx="176384" cy="73267"/>
          </a:xfrm>
          <a:custGeom>
            <a:avLst/>
            <a:gdLst>
              <a:gd name="connsiteX0" fmla="*/ 1173 w 176384"/>
              <a:gd name="connsiteY0" fmla="*/ 1 h 73267"/>
              <a:gd name="connsiteX1" fmla="*/ 83723 w 176384"/>
              <a:gd name="connsiteY1" fmla="*/ 44451 h 73267"/>
              <a:gd name="connsiteX2" fmla="*/ 134523 w 176384"/>
              <a:gd name="connsiteY2" fmla="*/ 53976 h 73267"/>
              <a:gd name="connsiteX3" fmla="*/ 175798 w 176384"/>
              <a:gd name="connsiteY3" fmla="*/ 63501 h 73267"/>
              <a:gd name="connsiteX4" fmla="*/ 153573 w 176384"/>
              <a:gd name="connsiteY4" fmla="*/ 73026 h 73267"/>
              <a:gd name="connsiteX5" fmla="*/ 83723 w 176384"/>
              <a:gd name="connsiteY5" fmla="*/ 68263 h 73267"/>
              <a:gd name="connsiteX6" fmla="*/ 37686 w 176384"/>
              <a:gd name="connsiteY6" fmla="*/ 46038 h 73267"/>
              <a:gd name="connsiteX7" fmla="*/ 1173 w 176384"/>
              <a:gd name="connsiteY7" fmla="*/ 1 h 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384" h="73267">
                <a:moveTo>
                  <a:pt x="1173" y="1"/>
                </a:moveTo>
                <a:cubicBezTo>
                  <a:pt x="8846" y="-263"/>
                  <a:pt x="61498" y="35455"/>
                  <a:pt x="83723" y="44451"/>
                </a:cubicBezTo>
                <a:cubicBezTo>
                  <a:pt x="105948" y="53447"/>
                  <a:pt x="119177" y="50801"/>
                  <a:pt x="134523" y="53976"/>
                </a:cubicBezTo>
                <a:cubicBezTo>
                  <a:pt x="149869" y="57151"/>
                  <a:pt x="172623" y="60326"/>
                  <a:pt x="175798" y="63501"/>
                </a:cubicBezTo>
                <a:cubicBezTo>
                  <a:pt x="178973" y="66676"/>
                  <a:pt x="168919" y="72232"/>
                  <a:pt x="153573" y="73026"/>
                </a:cubicBezTo>
                <a:cubicBezTo>
                  <a:pt x="138227" y="73820"/>
                  <a:pt x="103037" y="72761"/>
                  <a:pt x="83723" y="68263"/>
                </a:cubicBezTo>
                <a:cubicBezTo>
                  <a:pt x="64409" y="63765"/>
                  <a:pt x="49857" y="53182"/>
                  <a:pt x="37686" y="46038"/>
                </a:cubicBezTo>
                <a:cubicBezTo>
                  <a:pt x="25515" y="38894"/>
                  <a:pt x="-6500" y="265"/>
                  <a:pt x="117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474574B-CB4D-46F8-A980-73C5DADF2C51}"/>
              </a:ext>
            </a:extLst>
          </p:cNvPr>
          <p:cNvSpPr/>
          <p:nvPr/>
        </p:nvSpPr>
        <p:spPr>
          <a:xfrm>
            <a:off x="3216275" y="3317875"/>
            <a:ext cx="203288" cy="85920"/>
          </a:xfrm>
          <a:custGeom>
            <a:avLst/>
            <a:gdLst>
              <a:gd name="connsiteX0" fmla="*/ 0 w 203288"/>
              <a:gd name="connsiteY0" fmla="*/ 0 h 85920"/>
              <a:gd name="connsiteX1" fmla="*/ 61913 w 203288"/>
              <a:gd name="connsiteY1" fmla="*/ 47625 h 85920"/>
              <a:gd name="connsiteX2" fmla="*/ 112713 w 203288"/>
              <a:gd name="connsiteY2" fmla="*/ 63500 h 85920"/>
              <a:gd name="connsiteX3" fmla="*/ 153988 w 203288"/>
              <a:gd name="connsiteY3" fmla="*/ 46038 h 85920"/>
              <a:gd name="connsiteX4" fmla="*/ 203200 w 203288"/>
              <a:gd name="connsiteY4" fmla="*/ 22225 h 85920"/>
              <a:gd name="connsiteX5" fmla="*/ 165100 w 203288"/>
              <a:gd name="connsiteY5" fmla="*/ 65088 h 85920"/>
              <a:gd name="connsiteX6" fmla="*/ 130175 w 203288"/>
              <a:gd name="connsiteY6" fmla="*/ 85725 h 85920"/>
              <a:gd name="connsiteX7" fmla="*/ 96838 w 203288"/>
              <a:gd name="connsiteY7" fmla="*/ 74613 h 85920"/>
              <a:gd name="connsiteX8" fmla="*/ 74613 w 203288"/>
              <a:gd name="connsiteY8" fmla="*/ 60325 h 85920"/>
              <a:gd name="connsiteX9" fmla="*/ 0 w 203288"/>
              <a:gd name="connsiteY9" fmla="*/ 0 h 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288" h="85920">
                <a:moveTo>
                  <a:pt x="0" y="0"/>
                </a:moveTo>
                <a:cubicBezTo>
                  <a:pt x="21564" y="18521"/>
                  <a:pt x="43128" y="37042"/>
                  <a:pt x="61913" y="47625"/>
                </a:cubicBezTo>
                <a:cubicBezTo>
                  <a:pt x="80698" y="58208"/>
                  <a:pt x="97367" y="63764"/>
                  <a:pt x="112713" y="63500"/>
                </a:cubicBezTo>
                <a:cubicBezTo>
                  <a:pt x="128059" y="63236"/>
                  <a:pt x="138907" y="52917"/>
                  <a:pt x="153988" y="46038"/>
                </a:cubicBezTo>
                <a:cubicBezTo>
                  <a:pt x="169069" y="39159"/>
                  <a:pt x="201348" y="19050"/>
                  <a:pt x="203200" y="22225"/>
                </a:cubicBezTo>
                <a:cubicBezTo>
                  <a:pt x="205052" y="25400"/>
                  <a:pt x="177271" y="54505"/>
                  <a:pt x="165100" y="65088"/>
                </a:cubicBezTo>
                <a:cubicBezTo>
                  <a:pt x="152929" y="75671"/>
                  <a:pt x="141552" y="84138"/>
                  <a:pt x="130175" y="85725"/>
                </a:cubicBezTo>
                <a:cubicBezTo>
                  <a:pt x="118798" y="87313"/>
                  <a:pt x="106098" y="78846"/>
                  <a:pt x="96838" y="74613"/>
                </a:cubicBezTo>
                <a:cubicBezTo>
                  <a:pt x="87578" y="70380"/>
                  <a:pt x="74613" y="60325"/>
                  <a:pt x="74613" y="603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503E8A8-2473-4F40-B6BC-4ABBA1817B20}"/>
              </a:ext>
            </a:extLst>
          </p:cNvPr>
          <p:cNvSpPr/>
          <p:nvPr/>
        </p:nvSpPr>
        <p:spPr>
          <a:xfrm>
            <a:off x="3281038" y="3271470"/>
            <a:ext cx="135536" cy="94040"/>
          </a:xfrm>
          <a:custGeom>
            <a:avLst/>
            <a:gdLst>
              <a:gd name="connsiteX0" fmla="*/ 135262 w 135536"/>
              <a:gd name="connsiteY0" fmla="*/ 94030 h 94040"/>
              <a:gd name="connsiteX1" fmla="*/ 62237 w 135536"/>
              <a:gd name="connsiteY1" fmla="*/ 62280 h 94040"/>
              <a:gd name="connsiteX2" fmla="*/ 19375 w 135536"/>
              <a:gd name="connsiteY2" fmla="*/ 17830 h 94040"/>
              <a:gd name="connsiteX3" fmla="*/ 325 w 135536"/>
              <a:gd name="connsiteY3" fmla="*/ 1955 h 94040"/>
              <a:gd name="connsiteX4" fmla="*/ 33662 w 135536"/>
              <a:gd name="connsiteY4" fmla="*/ 59105 h 94040"/>
              <a:gd name="connsiteX5" fmla="*/ 135262 w 135536"/>
              <a:gd name="connsiteY5" fmla="*/ 94030 h 9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36" h="94040">
                <a:moveTo>
                  <a:pt x="135262" y="94030"/>
                </a:moveTo>
                <a:cubicBezTo>
                  <a:pt x="140025" y="94559"/>
                  <a:pt x="81551" y="74980"/>
                  <a:pt x="62237" y="62280"/>
                </a:cubicBezTo>
                <a:cubicBezTo>
                  <a:pt x="42923" y="49580"/>
                  <a:pt x="29694" y="27884"/>
                  <a:pt x="19375" y="17830"/>
                </a:cubicBezTo>
                <a:cubicBezTo>
                  <a:pt x="9056" y="7776"/>
                  <a:pt x="-2056" y="-4924"/>
                  <a:pt x="325" y="1955"/>
                </a:cubicBezTo>
                <a:cubicBezTo>
                  <a:pt x="2706" y="8834"/>
                  <a:pt x="15935" y="41907"/>
                  <a:pt x="33662" y="59105"/>
                </a:cubicBezTo>
                <a:cubicBezTo>
                  <a:pt x="51389" y="76303"/>
                  <a:pt x="130499" y="93501"/>
                  <a:pt x="135262" y="940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15E1B055-BB3A-47E1-973D-53F00EDB72F5}"/>
              </a:ext>
            </a:extLst>
          </p:cNvPr>
          <p:cNvSpPr/>
          <p:nvPr/>
        </p:nvSpPr>
        <p:spPr>
          <a:xfrm>
            <a:off x="3440409" y="3225656"/>
            <a:ext cx="57072" cy="103377"/>
          </a:xfrm>
          <a:custGeom>
            <a:avLst/>
            <a:gdLst>
              <a:gd name="connsiteX0" fmla="*/ 56854 w 57072"/>
              <a:gd name="connsiteY0" fmla="*/ 103332 h 103377"/>
              <a:gd name="connsiteX1" fmla="*/ 20341 w 57072"/>
              <a:gd name="connsiteY1" fmla="*/ 66819 h 103377"/>
              <a:gd name="connsiteX2" fmla="*/ 12404 w 57072"/>
              <a:gd name="connsiteY2" fmla="*/ 43007 h 103377"/>
              <a:gd name="connsiteX3" fmla="*/ 1291 w 57072"/>
              <a:gd name="connsiteY3" fmla="*/ 144 h 103377"/>
              <a:gd name="connsiteX4" fmla="*/ 1291 w 57072"/>
              <a:gd name="connsiteY4" fmla="*/ 58882 h 103377"/>
              <a:gd name="connsiteX5" fmla="*/ 56854 w 57072"/>
              <a:gd name="connsiteY5" fmla="*/ 103332 h 10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2" h="103377">
                <a:moveTo>
                  <a:pt x="56854" y="103332"/>
                </a:moveTo>
                <a:cubicBezTo>
                  <a:pt x="60029" y="104655"/>
                  <a:pt x="27749" y="76873"/>
                  <a:pt x="20341" y="66819"/>
                </a:cubicBezTo>
                <a:cubicBezTo>
                  <a:pt x="12933" y="56765"/>
                  <a:pt x="15579" y="54120"/>
                  <a:pt x="12404" y="43007"/>
                </a:cubicBezTo>
                <a:cubicBezTo>
                  <a:pt x="9229" y="31894"/>
                  <a:pt x="3143" y="-2502"/>
                  <a:pt x="1291" y="144"/>
                </a:cubicBezTo>
                <a:cubicBezTo>
                  <a:pt x="-561" y="2790"/>
                  <a:pt x="-297" y="42742"/>
                  <a:pt x="1291" y="58882"/>
                </a:cubicBezTo>
                <a:cubicBezTo>
                  <a:pt x="2878" y="75022"/>
                  <a:pt x="53679" y="102009"/>
                  <a:pt x="56854" y="1033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9B07CB8-99FC-4855-8151-C0CFFA867BE5}"/>
              </a:ext>
            </a:extLst>
          </p:cNvPr>
          <p:cNvSpPr/>
          <p:nvPr/>
        </p:nvSpPr>
        <p:spPr>
          <a:xfrm>
            <a:off x="3505182" y="3283512"/>
            <a:ext cx="142904" cy="28597"/>
          </a:xfrm>
          <a:custGeom>
            <a:avLst/>
            <a:gdLst>
              <a:gd name="connsiteX0" fmla="*/ 18 w 142904"/>
              <a:gd name="connsiteY0" fmla="*/ 28013 h 28597"/>
              <a:gd name="connsiteX1" fmla="*/ 63518 w 142904"/>
              <a:gd name="connsiteY1" fmla="*/ 2613 h 28597"/>
              <a:gd name="connsiteX2" fmla="*/ 112731 w 142904"/>
              <a:gd name="connsiteY2" fmla="*/ 2613 h 28597"/>
              <a:gd name="connsiteX3" fmla="*/ 142893 w 142904"/>
              <a:gd name="connsiteY3" fmla="*/ 18488 h 28597"/>
              <a:gd name="connsiteX4" fmla="*/ 109556 w 142904"/>
              <a:gd name="connsiteY4" fmla="*/ 21663 h 28597"/>
              <a:gd name="connsiteX5" fmla="*/ 69868 w 142904"/>
              <a:gd name="connsiteY5" fmla="*/ 21663 h 28597"/>
              <a:gd name="connsiteX6" fmla="*/ 18 w 142904"/>
              <a:gd name="connsiteY6" fmla="*/ 28013 h 2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04" h="28597">
                <a:moveTo>
                  <a:pt x="18" y="28013"/>
                </a:moveTo>
                <a:cubicBezTo>
                  <a:pt x="-1040" y="24838"/>
                  <a:pt x="44733" y="6846"/>
                  <a:pt x="63518" y="2613"/>
                </a:cubicBezTo>
                <a:cubicBezTo>
                  <a:pt x="82303" y="-1620"/>
                  <a:pt x="99502" y="-33"/>
                  <a:pt x="112731" y="2613"/>
                </a:cubicBezTo>
                <a:cubicBezTo>
                  <a:pt x="125960" y="5259"/>
                  <a:pt x="143422" y="15313"/>
                  <a:pt x="142893" y="18488"/>
                </a:cubicBezTo>
                <a:cubicBezTo>
                  <a:pt x="142364" y="21663"/>
                  <a:pt x="121727" y="21134"/>
                  <a:pt x="109556" y="21663"/>
                </a:cubicBezTo>
                <a:cubicBezTo>
                  <a:pt x="97385" y="22192"/>
                  <a:pt x="84156" y="22986"/>
                  <a:pt x="69868" y="21663"/>
                </a:cubicBezTo>
                <a:cubicBezTo>
                  <a:pt x="55581" y="20340"/>
                  <a:pt x="1076" y="31188"/>
                  <a:pt x="18" y="280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62653F3-D0FC-4A88-AC00-9F85D2F10A05}"/>
              </a:ext>
            </a:extLst>
          </p:cNvPr>
          <p:cNvSpPr/>
          <p:nvPr/>
        </p:nvSpPr>
        <p:spPr>
          <a:xfrm>
            <a:off x="3419151" y="3492147"/>
            <a:ext cx="376544" cy="136383"/>
          </a:xfrm>
          <a:custGeom>
            <a:avLst/>
            <a:gdLst>
              <a:gd name="connsiteX0" fmla="*/ 1912 w 376544"/>
              <a:gd name="connsiteY0" fmla="*/ 353 h 136383"/>
              <a:gd name="connsiteX1" fmla="*/ 20962 w 376544"/>
              <a:gd name="connsiteY1" fmla="*/ 76553 h 136383"/>
              <a:gd name="connsiteX2" fmla="*/ 98749 w 376544"/>
              <a:gd name="connsiteY2" fmla="*/ 122591 h 136383"/>
              <a:gd name="connsiteX3" fmla="*/ 192412 w 376544"/>
              <a:gd name="connsiteY3" fmla="*/ 127353 h 136383"/>
              <a:gd name="connsiteX4" fmla="*/ 284487 w 376544"/>
              <a:gd name="connsiteY4" fmla="*/ 106716 h 136383"/>
              <a:gd name="connsiteX5" fmla="*/ 374974 w 376544"/>
              <a:gd name="connsiteY5" fmla="*/ 51153 h 136383"/>
              <a:gd name="connsiteX6" fmla="*/ 327349 w 376544"/>
              <a:gd name="connsiteY6" fmla="*/ 78141 h 136383"/>
              <a:gd name="connsiteX7" fmla="*/ 151137 w 376544"/>
              <a:gd name="connsiteY7" fmla="*/ 135291 h 136383"/>
              <a:gd name="connsiteX8" fmla="*/ 57474 w 376544"/>
              <a:gd name="connsiteY8" fmla="*/ 109891 h 136383"/>
              <a:gd name="connsiteX9" fmla="*/ 1912 w 376544"/>
              <a:gd name="connsiteY9" fmla="*/ 353 h 1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544" h="136383">
                <a:moveTo>
                  <a:pt x="1912" y="353"/>
                </a:moveTo>
                <a:cubicBezTo>
                  <a:pt x="-4173" y="-5203"/>
                  <a:pt x="4823" y="56180"/>
                  <a:pt x="20962" y="76553"/>
                </a:cubicBezTo>
                <a:cubicBezTo>
                  <a:pt x="37102" y="96926"/>
                  <a:pt x="70174" y="114124"/>
                  <a:pt x="98749" y="122591"/>
                </a:cubicBezTo>
                <a:cubicBezTo>
                  <a:pt x="127324" y="131058"/>
                  <a:pt x="161456" y="129999"/>
                  <a:pt x="192412" y="127353"/>
                </a:cubicBezTo>
                <a:cubicBezTo>
                  <a:pt x="223368" y="124707"/>
                  <a:pt x="254060" y="119416"/>
                  <a:pt x="284487" y="106716"/>
                </a:cubicBezTo>
                <a:cubicBezTo>
                  <a:pt x="314914" y="94016"/>
                  <a:pt x="367830" y="55915"/>
                  <a:pt x="374974" y="51153"/>
                </a:cubicBezTo>
                <a:cubicBezTo>
                  <a:pt x="382118" y="46391"/>
                  <a:pt x="364655" y="64118"/>
                  <a:pt x="327349" y="78141"/>
                </a:cubicBezTo>
                <a:cubicBezTo>
                  <a:pt x="290043" y="92164"/>
                  <a:pt x="196116" y="129999"/>
                  <a:pt x="151137" y="135291"/>
                </a:cubicBezTo>
                <a:cubicBezTo>
                  <a:pt x="106158" y="140583"/>
                  <a:pt x="82874" y="125766"/>
                  <a:pt x="57474" y="109891"/>
                </a:cubicBezTo>
                <a:cubicBezTo>
                  <a:pt x="32074" y="94016"/>
                  <a:pt x="7997" y="5909"/>
                  <a:pt x="1912" y="3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C7A004D-C6D6-46FA-B29E-B6CB0EAB5B16}"/>
              </a:ext>
            </a:extLst>
          </p:cNvPr>
          <p:cNvSpPr/>
          <p:nvPr/>
        </p:nvSpPr>
        <p:spPr>
          <a:xfrm>
            <a:off x="3842684" y="3433763"/>
            <a:ext cx="79417" cy="143198"/>
          </a:xfrm>
          <a:custGeom>
            <a:avLst/>
            <a:gdLst>
              <a:gd name="connsiteX0" fmla="*/ 45104 w 79417"/>
              <a:gd name="connsiteY0" fmla="*/ 0 h 143198"/>
              <a:gd name="connsiteX1" fmla="*/ 78441 w 79417"/>
              <a:gd name="connsiteY1" fmla="*/ 85725 h 143198"/>
              <a:gd name="connsiteX2" fmla="*/ 654 w 79417"/>
              <a:gd name="connsiteY2" fmla="*/ 142875 h 143198"/>
              <a:gd name="connsiteX3" fmla="*/ 41929 w 79417"/>
              <a:gd name="connsiteY3" fmla="*/ 107950 h 143198"/>
              <a:gd name="connsiteX4" fmla="*/ 56216 w 79417"/>
              <a:gd name="connsiteY4" fmla="*/ 85725 h 143198"/>
              <a:gd name="connsiteX5" fmla="*/ 45104 w 79417"/>
              <a:gd name="connsiteY5" fmla="*/ 0 h 14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17" h="143198">
                <a:moveTo>
                  <a:pt x="45104" y="0"/>
                </a:moveTo>
                <a:cubicBezTo>
                  <a:pt x="48808" y="0"/>
                  <a:pt x="85849" y="61913"/>
                  <a:pt x="78441" y="85725"/>
                </a:cubicBezTo>
                <a:cubicBezTo>
                  <a:pt x="71033" y="109538"/>
                  <a:pt x="6739" y="139171"/>
                  <a:pt x="654" y="142875"/>
                </a:cubicBezTo>
                <a:cubicBezTo>
                  <a:pt x="-5431" y="146579"/>
                  <a:pt x="32669" y="117475"/>
                  <a:pt x="41929" y="107950"/>
                </a:cubicBezTo>
                <a:cubicBezTo>
                  <a:pt x="51189" y="98425"/>
                  <a:pt x="54364" y="99483"/>
                  <a:pt x="56216" y="85725"/>
                </a:cubicBezTo>
                <a:cubicBezTo>
                  <a:pt x="58068" y="71967"/>
                  <a:pt x="41400" y="0"/>
                  <a:pt x="451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16EBBC3-6A32-4A21-8E23-93B9F1CE3E04}"/>
              </a:ext>
            </a:extLst>
          </p:cNvPr>
          <p:cNvSpPr/>
          <p:nvPr/>
        </p:nvSpPr>
        <p:spPr>
          <a:xfrm>
            <a:off x="3357392" y="3462307"/>
            <a:ext cx="75316" cy="132162"/>
          </a:xfrm>
          <a:custGeom>
            <a:avLst/>
            <a:gdLst>
              <a:gd name="connsiteX0" fmla="*/ 171 w 75316"/>
              <a:gd name="connsiteY0" fmla="*/ 31 h 132162"/>
              <a:gd name="connsiteX1" fmla="*/ 43033 w 75316"/>
              <a:gd name="connsiteY1" fmla="*/ 58768 h 132162"/>
              <a:gd name="connsiteX2" fmla="*/ 65258 w 75316"/>
              <a:gd name="connsiteY2" fmla="*/ 104806 h 132162"/>
              <a:gd name="connsiteX3" fmla="*/ 71608 w 75316"/>
              <a:gd name="connsiteY3" fmla="*/ 131793 h 132162"/>
              <a:gd name="connsiteX4" fmla="*/ 74783 w 75316"/>
              <a:gd name="connsiteY4" fmla="*/ 85756 h 132162"/>
              <a:gd name="connsiteX5" fmla="*/ 60496 w 75316"/>
              <a:gd name="connsiteY5" fmla="*/ 50831 h 132162"/>
              <a:gd name="connsiteX6" fmla="*/ 171 w 75316"/>
              <a:gd name="connsiteY6" fmla="*/ 31 h 13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16" h="132162">
                <a:moveTo>
                  <a:pt x="171" y="31"/>
                </a:moveTo>
                <a:cubicBezTo>
                  <a:pt x="-2740" y="1354"/>
                  <a:pt x="32185" y="41306"/>
                  <a:pt x="43033" y="58768"/>
                </a:cubicBezTo>
                <a:cubicBezTo>
                  <a:pt x="53881" y="76230"/>
                  <a:pt x="60496" y="92635"/>
                  <a:pt x="65258" y="104806"/>
                </a:cubicBezTo>
                <a:cubicBezTo>
                  <a:pt x="70020" y="116977"/>
                  <a:pt x="70021" y="134968"/>
                  <a:pt x="71608" y="131793"/>
                </a:cubicBezTo>
                <a:cubicBezTo>
                  <a:pt x="73195" y="128618"/>
                  <a:pt x="76635" y="99250"/>
                  <a:pt x="74783" y="85756"/>
                </a:cubicBezTo>
                <a:cubicBezTo>
                  <a:pt x="72931" y="72262"/>
                  <a:pt x="65523" y="62737"/>
                  <a:pt x="60496" y="50831"/>
                </a:cubicBezTo>
                <a:cubicBezTo>
                  <a:pt x="55469" y="38925"/>
                  <a:pt x="3082" y="-1292"/>
                  <a:pt x="171" y="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8E549BD-2171-4635-8F90-F43A1B6EB005}"/>
              </a:ext>
            </a:extLst>
          </p:cNvPr>
          <p:cNvSpPr/>
          <p:nvPr/>
        </p:nvSpPr>
        <p:spPr>
          <a:xfrm>
            <a:off x="3440646" y="3335295"/>
            <a:ext cx="128068" cy="238354"/>
          </a:xfrm>
          <a:custGeom>
            <a:avLst/>
            <a:gdLst>
              <a:gd name="connsiteX0" fmla="*/ 88367 w 128068"/>
              <a:gd name="connsiteY0" fmla="*/ 43 h 238354"/>
              <a:gd name="connsiteX1" fmla="*/ 7404 w 128068"/>
              <a:gd name="connsiteY1" fmla="*/ 82593 h 238354"/>
              <a:gd name="connsiteX2" fmla="*/ 4229 w 128068"/>
              <a:gd name="connsiteY2" fmla="*/ 123868 h 238354"/>
              <a:gd name="connsiteX3" fmla="*/ 12167 w 128068"/>
              <a:gd name="connsiteY3" fmla="*/ 163555 h 238354"/>
              <a:gd name="connsiteX4" fmla="*/ 45504 w 128068"/>
              <a:gd name="connsiteY4" fmla="*/ 201655 h 238354"/>
              <a:gd name="connsiteX5" fmla="*/ 128054 w 128068"/>
              <a:gd name="connsiteY5" fmla="*/ 238168 h 238354"/>
              <a:gd name="connsiteX6" fmla="*/ 51854 w 128068"/>
              <a:gd name="connsiteY6" fmla="*/ 212768 h 238354"/>
              <a:gd name="connsiteX7" fmla="*/ 12167 w 128068"/>
              <a:gd name="connsiteY7" fmla="*/ 147680 h 238354"/>
              <a:gd name="connsiteX8" fmla="*/ 18517 w 128068"/>
              <a:gd name="connsiteY8" fmla="*/ 106405 h 238354"/>
              <a:gd name="connsiteX9" fmla="*/ 26454 w 128068"/>
              <a:gd name="connsiteY9" fmla="*/ 71480 h 238354"/>
              <a:gd name="connsiteX10" fmla="*/ 88367 w 128068"/>
              <a:gd name="connsiteY10" fmla="*/ 43 h 23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68" h="238354">
                <a:moveTo>
                  <a:pt x="88367" y="43"/>
                </a:moveTo>
                <a:cubicBezTo>
                  <a:pt x="85192" y="1895"/>
                  <a:pt x="21427" y="61956"/>
                  <a:pt x="7404" y="82593"/>
                </a:cubicBezTo>
                <a:cubicBezTo>
                  <a:pt x="-6619" y="103230"/>
                  <a:pt x="3435" y="110374"/>
                  <a:pt x="4229" y="123868"/>
                </a:cubicBezTo>
                <a:cubicBezTo>
                  <a:pt x="5023" y="137362"/>
                  <a:pt x="5288" y="150591"/>
                  <a:pt x="12167" y="163555"/>
                </a:cubicBezTo>
                <a:cubicBezTo>
                  <a:pt x="19046" y="176519"/>
                  <a:pt x="26189" y="189220"/>
                  <a:pt x="45504" y="201655"/>
                </a:cubicBezTo>
                <a:cubicBezTo>
                  <a:pt x="64818" y="214091"/>
                  <a:pt x="126996" y="236316"/>
                  <a:pt x="128054" y="238168"/>
                </a:cubicBezTo>
                <a:cubicBezTo>
                  <a:pt x="129112" y="240020"/>
                  <a:pt x="71168" y="227849"/>
                  <a:pt x="51854" y="212768"/>
                </a:cubicBezTo>
                <a:cubicBezTo>
                  <a:pt x="32540" y="197687"/>
                  <a:pt x="17723" y="165407"/>
                  <a:pt x="12167" y="147680"/>
                </a:cubicBezTo>
                <a:cubicBezTo>
                  <a:pt x="6611" y="129953"/>
                  <a:pt x="16136" y="119105"/>
                  <a:pt x="18517" y="106405"/>
                </a:cubicBezTo>
                <a:cubicBezTo>
                  <a:pt x="20898" y="93705"/>
                  <a:pt x="17987" y="86297"/>
                  <a:pt x="26454" y="71480"/>
                </a:cubicBezTo>
                <a:cubicBezTo>
                  <a:pt x="34921" y="56663"/>
                  <a:pt x="91542" y="-1809"/>
                  <a:pt x="88367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CECC683-9230-438B-9138-C3877FF8B9A9}"/>
              </a:ext>
            </a:extLst>
          </p:cNvPr>
          <p:cNvSpPr/>
          <p:nvPr/>
        </p:nvSpPr>
        <p:spPr>
          <a:xfrm>
            <a:off x="3369530" y="3489269"/>
            <a:ext cx="402016" cy="183734"/>
          </a:xfrm>
          <a:custGeom>
            <a:avLst/>
            <a:gdLst>
              <a:gd name="connsiteX0" fmla="*/ 733 w 402016"/>
              <a:gd name="connsiteY0" fmla="*/ 56 h 183734"/>
              <a:gd name="connsiteX1" fmla="*/ 94395 w 402016"/>
              <a:gd name="connsiteY1" fmla="*/ 112769 h 183734"/>
              <a:gd name="connsiteX2" fmla="*/ 240445 w 402016"/>
              <a:gd name="connsiteY2" fmla="*/ 144519 h 183734"/>
              <a:gd name="connsiteX3" fmla="*/ 340458 w 402016"/>
              <a:gd name="connsiteY3" fmla="*/ 128644 h 183734"/>
              <a:gd name="connsiteX4" fmla="*/ 399195 w 402016"/>
              <a:gd name="connsiteY4" fmla="*/ 104831 h 183734"/>
              <a:gd name="connsiteX5" fmla="*/ 251558 w 402016"/>
              <a:gd name="connsiteY5" fmla="*/ 160394 h 183734"/>
              <a:gd name="connsiteX6" fmla="*/ 157895 w 402016"/>
              <a:gd name="connsiteY6" fmla="*/ 182619 h 183734"/>
              <a:gd name="connsiteX7" fmla="*/ 56295 w 402016"/>
              <a:gd name="connsiteY7" fmla="*/ 128644 h 183734"/>
              <a:gd name="connsiteX8" fmla="*/ 733 w 402016"/>
              <a:gd name="connsiteY8" fmla="*/ 56 h 1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16" h="183734">
                <a:moveTo>
                  <a:pt x="733" y="56"/>
                </a:moveTo>
                <a:cubicBezTo>
                  <a:pt x="7083" y="-2590"/>
                  <a:pt x="54443" y="88692"/>
                  <a:pt x="94395" y="112769"/>
                </a:cubicBezTo>
                <a:cubicBezTo>
                  <a:pt x="134347" y="136846"/>
                  <a:pt x="199435" y="141873"/>
                  <a:pt x="240445" y="144519"/>
                </a:cubicBezTo>
                <a:cubicBezTo>
                  <a:pt x="281455" y="147165"/>
                  <a:pt x="314000" y="135259"/>
                  <a:pt x="340458" y="128644"/>
                </a:cubicBezTo>
                <a:cubicBezTo>
                  <a:pt x="366916" y="122029"/>
                  <a:pt x="414012" y="99539"/>
                  <a:pt x="399195" y="104831"/>
                </a:cubicBezTo>
                <a:cubicBezTo>
                  <a:pt x="384378" y="110123"/>
                  <a:pt x="291775" y="147429"/>
                  <a:pt x="251558" y="160394"/>
                </a:cubicBezTo>
                <a:cubicBezTo>
                  <a:pt x="211341" y="173359"/>
                  <a:pt x="190439" y="187911"/>
                  <a:pt x="157895" y="182619"/>
                </a:cubicBezTo>
                <a:cubicBezTo>
                  <a:pt x="125351" y="177327"/>
                  <a:pt x="81959" y="155631"/>
                  <a:pt x="56295" y="128644"/>
                </a:cubicBezTo>
                <a:cubicBezTo>
                  <a:pt x="30631" y="101657"/>
                  <a:pt x="-5617" y="2702"/>
                  <a:pt x="733" y="5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3DB3C22-A09A-4972-AB15-2678D691BF75}"/>
              </a:ext>
            </a:extLst>
          </p:cNvPr>
          <p:cNvSpPr/>
          <p:nvPr/>
        </p:nvSpPr>
        <p:spPr>
          <a:xfrm>
            <a:off x="3519484" y="3304942"/>
            <a:ext cx="314329" cy="221605"/>
          </a:xfrm>
          <a:custGeom>
            <a:avLst/>
            <a:gdLst>
              <a:gd name="connsiteX0" fmla="*/ 4 w 314329"/>
              <a:gd name="connsiteY0" fmla="*/ 14521 h 221605"/>
              <a:gd name="connsiteX1" fmla="*/ 50804 w 314329"/>
              <a:gd name="connsiteY1" fmla="*/ 44683 h 221605"/>
              <a:gd name="connsiteX2" fmla="*/ 49216 w 314329"/>
              <a:gd name="connsiteY2" fmla="*/ 74846 h 221605"/>
              <a:gd name="connsiteX3" fmla="*/ 49216 w 314329"/>
              <a:gd name="connsiteY3" fmla="*/ 120883 h 221605"/>
              <a:gd name="connsiteX4" fmla="*/ 69854 w 314329"/>
              <a:gd name="connsiteY4" fmla="*/ 165333 h 221605"/>
              <a:gd name="connsiteX5" fmla="*/ 125416 w 314329"/>
              <a:gd name="connsiteY5" fmla="*/ 201846 h 221605"/>
              <a:gd name="connsiteX6" fmla="*/ 188916 w 314329"/>
              <a:gd name="connsiteY6" fmla="*/ 220896 h 221605"/>
              <a:gd name="connsiteX7" fmla="*/ 233366 w 314329"/>
              <a:gd name="connsiteY7" fmla="*/ 211371 h 221605"/>
              <a:gd name="connsiteX8" fmla="*/ 290516 w 314329"/>
              <a:gd name="connsiteY8" fmla="*/ 155808 h 221605"/>
              <a:gd name="connsiteX9" fmla="*/ 314329 w 314329"/>
              <a:gd name="connsiteY9" fmla="*/ 114533 h 221605"/>
              <a:gd name="connsiteX10" fmla="*/ 290516 w 314329"/>
              <a:gd name="connsiteY10" fmla="*/ 92308 h 221605"/>
              <a:gd name="connsiteX11" fmla="*/ 241304 w 314329"/>
              <a:gd name="connsiteY11" fmla="*/ 54208 h 221605"/>
              <a:gd name="connsiteX12" fmla="*/ 180979 w 314329"/>
              <a:gd name="connsiteY12" fmla="*/ 19283 h 221605"/>
              <a:gd name="connsiteX13" fmla="*/ 123829 w 314329"/>
              <a:gd name="connsiteY13" fmla="*/ 233 h 221605"/>
              <a:gd name="connsiteX14" fmla="*/ 85729 w 314329"/>
              <a:gd name="connsiteY14" fmla="*/ 8171 h 221605"/>
              <a:gd name="connsiteX15" fmla="*/ 53979 w 314329"/>
              <a:gd name="connsiteY15" fmla="*/ 233 h 221605"/>
              <a:gd name="connsiteX16" fmla="*/ 4 w 314329"/>
              <a:gd name="connsiteY16" fmla="*/ 14521 h 22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329" h="221605">
                <a:moveTo>
                  <a:pt x="4" y="14521"/>
                </a:moveTo>
                <a:cubicBezTo>
                  <a:pt x="-525" y="21929"/>
                  <a:pt x="42602" y="34629"/>
                  <a:pt x="50804" y="44683"/>
                </a:cubicBezTo>
                <a:cubicBezTo>
                  <a:pt x="59006" y="54737"/>
                  <a:pt x="49481" y="62146"/>
                  <a:pt x="49216" y="74846"/>
                </a:cubicBezTo>
                <a:cubicBezTo>
                  <a:pt x="48951" y="87546"/>
                  <a:pt x="45776" y="105802"/>
                  <a:pt x="49216" y="120883"/>
                </a:cubicBezTo>
                <a:cubicBezTo>
                  <a:pt x="52656" y="135964"/>
                  <a:pt x="57154" y="151839"/>
                  <a:pt x="69854" y="165333"/>
                </a:cubicBezTo>
                <a:cubicBezTo>
                  <a:pt x="82554" y="178827"/>
                  <a:pt x="105572" y="192586"/>
                  <a:pt x="125416" y="201846"/>
                </a:cubicBezTo>
                <a:cubicBezTo>
                  <a:pt x="145260" y="211106"/>
                  <a:pt x="170924" y="219309"/>
                  <a:pt x="188916" y="220896"/>
                </a:cubicBezTo>
                <a:cubicBezTo>
                  <a:pt x="206908" y="222484"/>
                  <a:pt x="216433" y="222219"/>
                  <a:pt x="233366" y="211371"/>
                </a:cubicBezTo>
                <a:cubicBezTo>
                  <a:pt x="250299" y="200523"/>
                  <a:pt x="277022" y="171948"/>
                  <a:pt x="290516" y="155808"/>
                </a:cubicBezTo>
                <a:cubicBezTo>
                  <a:pt x="304010" y="139668"/>
                  <a:pt x="314329" y="125116"/>
                  <a:pt x="314329" y="114533"/>
                </a:cubicBezTo>
                <a:cubicBezTo>
                  <a:pt x="314329" y="103950"/>
                  <a:pt x="302687" y="102362"/>
                  <a:pt x="290516" y="92308"/>
                </a:cubicBezTo>
                <a:cubicBezTo>
                  <a:pt x="278345" y="82254"/>
                  <a:pt x="259560" y="66379"/>
                  <a:pt x="241304" y="54208"/>
                </a:cubicBezTo>
                <a:cubicBezTo>
                  <a:pt x="223048" y="42037"/>
                  <a:pt x="200558" y="28279"/>
                  <a:pt x="180979" y="19283"/>
                </a:cubicBezTo>
                <a:cubicBezTo>
                  <a:pt x="161400" y="10287"/>
                  <a:pt x="139704" y="2085"/>
                  <a:pt x="123829" y="233"/>
                </a:cubicBezTo>
                <a:cubicBezTo>
                  <a:pt x="107954" y="-1619"/>
                  <a:pt x="97371" y="8171"/>
                  <a:pt x="85729" y="8171"/>
                </a:cubicBezTo>
                <a:cubicBezTo>
                  <a:pt x="74087" y="8171"/>
                  <a:pt x="64827" y="1027"/>
                  <a:pt x="53979" y="233"/>
                </a:cubicBezTo>
                <a:cubicBezTo>
                  <a:pt x="43131" y="-561"/>
                  <a:pt x="533" y="7113"/>
                  <a:pt x="4" y="145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3B534C6-31D5-44C7-86BE-752CC057D008}"/>
              </a:ext>
            </a:extLst>
          </p:cNvPr>
          <p:cNvSpPr/>
          <p:nvPr/>
        </p:nvSpPr>
        <p:spPr>
          <a:xfrm>
            <a:off x="3686632" y="334063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3DFBF8F9-A5F7-43EB-8F3B-D210DD12E5DB}"/>
              </a:ext>
            </a:extLst>
          </p:cNvPr>
          <p:cNvSpPr/>
          <p:nvPr/>
        </p:nvSpPr>
        <p:spPr>
          <a:xfrm>
            <a:off x="3699668" y="34076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923E3D8-2BF0-4520-96F6-C4F34D17693F}"/>
              </a:ext>
            </a:extLst>
          </p:cNvPr>
          <p:cNvSpPr/>
          <p:nvPr/>
        </p:nvSpPr>
        <p:spPr>
          <a:xfrm>
            <a:off x="3561623" y="3351143"/>
            <a:ext cx="175853" cy="182892"/>
          </a:xfrm>
          <a:custGeom>
            <a:avLst/>
            <a:gdLst>
              <a:gd name="connsiteX0" fmla="*/ 16602 w 175853"/>
              <a:gd name="connsiteY0" fmla="*/ 70 h 182892"/>
              <a:gd name="connsiteX1" fmla="*/ 16602 w 175853"/>
              <a:gd name="connsiteY1" fmla="*/ 82620 h 182892"/>
              <a:gd name="connsiteX2" fmla="*/ 84865 w 175853"/>
              <a:gd name="connsiteY2" fmla="*/ 131832 h 182892"/>
              <a:gd name="connsiteX3" fmla="*/ 153127 w 175853"/>
              <a:gd name="connsiteY3" fmla="*/ 161995 h 182892"/>
              <a:gd name="connsiteX4" fmla="*/ 175352 w 175853"/>
              <a:gd name="connsiteY4" fmla="*/ 169932 h 182892"/>
              <a:gd name="connsiteX5" fmla="*/ 135665 w 175853"/>
              <a:gd name="connsiteY5" fmla="*/ 182632 h 182892"/>
              <a:gd name="connsiteX6" fmla="*/ 62640 w 175853"/>
              <a:gd name="connsiteY6" fmla="*/ 157232 h 182892"/>
              <a:gd name="connsiteX7" fmla="*/ 32477 w 175853"/>
              <a:gd name="connsiteY7" fmla="*/ 120720 h 182892"/>
              <a:gd name="connsiteX8" fmla="*/ 19777 w 175853"/>
              <a:gd name="connsiteY8" fmla="*/ 93732 h 182892"/>
              <a:gd name="connsiteX9" fmla="*/ 727 w 175853"/>
              <a:gd name="connsiteY9" fmla="*/ 68332 h 182892"/>
              <a:gd name="connsiteX10" fmla="*/ 16602 w 175853"/>
              <a:gd name="connsiteY10" fmla="*/ 70 h 18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853" h="182892">
                <a:moveTo>
                  <a:pt x="16602" y="70"/>
                </a:moveTo>
                <a:cubicBezTo>
                  <a:pt x="19248" y="2451"/>
                  <a:pt x="5225" y="60660"/>
                  <a:pt x="16602" y="82620"/>
                </a:cubicBezTo>
                <a:cubicBezTo>
                  <a:pt x="27979" y="104580"/>
                  <a:pt x="62111" y="118603"/>
                  <a:pt x="84865" y="131832"/>
                </a:cubicBezTo>
                <a:cubicBezTo>
                  <a:pt x="107619" y="145061"/>
                  <a:pt x="138046" y="155645"/>
                  <a:pt x="153127" y="161995"/>
                </a:cubicBezTo>
                <a:cubicBezTo>
                  <a:pt x="168208" y="168345"/>
                  <a:pt x="178262" y="166493"/>
                  <a:pt x="175352" y="169932"/>
                </a:cubicBezTo>
                <a:cubicBezTo>
                  <a:pt x="172442" y="173371"/>
                  <a:pt x="154450" y="184749"/>
                  <a:pt x="135665" y="182632"/>
                </a:cubicBezTo>
                <a:cubicBezTo>
                  <a:pt x="116880" y="180515"/>
                  <a:pt x="79838" y="167551"/>
                  <a:pt x="62640" y="157232"/>
                </a:cubicBezTo>
                <a:cubicBezTo>
                  <a:pt x="45442" y="146913"/>
                  <a:pt x="39621" y="131303"/>
                  <a:pt x="32477" y="120720"/>
                </a:cubicBezTo>
                <a:cubicBezTo>
                  <a:pt x="25333" y="110137"/>
                  <a:pt x="25069" y="102463"/>
                  <a:pt x="19777" y="93732"/>
                </a:cubicBezTo>
                <a:cubicBezTo>
                  <a:pt x="14485" y="85001"/>
                  <a:pt x="5225" y="80503"/>
                  <a:pt x="727" y="68332"/>
                </a:cubicBezTo>
                <a:cubicBezTo>
                  <a:pt x="-3771" y="56161"/>
                  <a:pt x="13956" y="-2311"/>
                  <a:pt x="16602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385C517-95FB-4844-9A98-9F1C63D04CB4}"/>
              </a:ext>
            </a:extLst>
          </p:cNvPr>
          <p:cNvSpPr/>
          <p:nvPr/>
        </p:nvSpPr>
        <p:spPr>
          <a:xfrm>
            <a:off x="4777618" y="3093149"/>
            <a:ext cx="483935" cy="250321"/>
          </a:xfrm>
          <a:custGeom>
            <a:avLst/>
            <a:gdLst>
              <a:gd name="connsiteX0" fmla="*/ 478595 w 483935"/>
              <a:gd name="connsiteY0" fmla="*/ 2476 h 250321"/>
              <a:gd name="connsiteX1" fmla="*/ 469070 w 483935"/>
              <a:gd name="connsiteY1" fmla="*/ 83439 h 250321"/>
              <a:gd name="connsiteX2" fmla="*/ 369057 w 483935"/>
              <a:gd name="connsiteY2" fmla="*/ 159639 h 250321"/>
              <a:gd name="connsiteX3" fmla="*/ 211895 w 483935"/>
              <a:gd name="connsiteY3" fmla="*/ 231076 h 250321"/>
              <a:gd name="connsiteX4" fmla="*/ 757 w 483935"/>
              <a:gd name="connsiteY4" fmla="*/ 250126 h 250321"/>
              <a:gd name="connsiteX5" fmla="*/ 146807 w 483935"/>
              <a:gd name="connsiteY5" fmla="*/ 223139 h 250321"/>
              <a:gd name="connsiteX6" fmla="*/ 291270 w 483935"/>
              <a:gd name="connsiteY6" fmla="*/ 159639 h 250321"/>
              <a:gd name="connsiteX7" fmla="*/ 391282 w 483935"/>
              <a:gd name="connsiteY7" fmla="*/ 77089 h 250321"/>
              <a:gd name="connsiteX8" fmla="*/ 421445 w 483935"/>
              <a:gd name="connsiteY8" fmla="*/ 26289 h 250321"/>
              <a:gd name="connsiteX9" fmla="*/ 478595 w 483935"/>
              <a:gd name="connsiteY9" fmla="*/ 2476 h 25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935" h="250321">
                <a:moveTo>
                  <a:pt x="478595" y="2476"/>
                </a:moveTo>
                <a:cubicBezTo>
                  <a:pt x="486532" y="12001"/>
                  <a:pt x="487326" y="57245"/>
                  <a:pt x="469070" y="83439"/>
                </a:cubicBezTo>
                <a:cubicBezTo>
                  <a:pt x="450814" y="109633"/>
                  <a:pt x="411919" y="135033"/>
                  <a:pt x="369057" y="159639"/>
                </a:cubicBezTo>
                <a:cubicBezTo>
                  <a:pt x="326195" y="184245"/>
                  <a:pt x="273278" y="215995"/>
                  <a:pt x="211895" y="231076"/>
                </a:cubicBezTo>
                <a:cubicBezTo>
                  <a:pt x="150512" y="246157"/>
                  <a:pt x="11605" y="251449"/>
                  <a:pt x="757" y="250126"/>
                </a:cubicBezTo>
                <a:cubicBezTo>
                  <a:pt x="-10091" y="248803"/>
                  <a:pt x="98388" y="238220"/>
                  <a:pt x="146807" y="223139"/>
                </a:cubicBezTo>
                <a:cubicBezTo>
                  <a:pt x="195226" y="208058"/>
                  <a:pt x="250524" y="183981"/>
                  <a:pt x="291270" y="159639"/>
                </a:cubicBezTo>
                <a:cubicBezTo>
                  <a:pt x="332016" y="135297"/>
                  <a:pt x="369586" y="99314"/>
                  <a:pt x="391282" y="77089"/>
                </a:cubicBezTo>
                <a:cubicBezTo>
                  <a:pt x="412978" y="54864"/>
                  <a:pt x="412185" y="39518"/>
                  <a:pt x="421445" y="26289"/>
                </a:cubicBezTo>
                <a:cubicBezTo>
                  <a:pt x="430705" y="13060"/>
                  <a:pt x="470658" y="-7049"/>
                  <a:pt x="478595" y="247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7F64BEF4-B076-436E-B198-DDC2A4387C08}"/>
              </a:ext>
            </a:extLst>
          </p:cNvPr>
          <p:cNvSpPr/>
          <p:nvPr/>
        </p:nvSpPr>
        <p:spPr>
          <a:xfrm>
            <a:off x="4222546" y="2643683"/>
            <a:ext cx="1024219" cy="330600"/>
          </a:xfrm>
          <a:custGeom>
            <a:avLst/>
            <a:gdLst>
              <a:gd name="connsiteX0" fmla="*/ 204 w 1024219"/>
              <a:gd name="connsiteY0" fmla="*/ 259855 h 330600"/>
              <a:gd name="connsiteX1" fmla="*/ 62117 w 1024219"/>
              <a:gd name="connsiteY1" fmla="*/ 328117 h 330600"/>
              <a:gd name="connsiteX2" fmla="*/ 184354 w 1024219"/>
              <a:gd name="connsiteY2" fmla="*/ 304305 h 330600"/>
              <a:gd name="connsiteX3" fmla="*/ 398667 w 1024219"/>
              <a:gd name="connsiteY3" fmla="*/ 197942 h 330600"/>
              <a:gd name="connsiteX4" fmla="*/ 589167 w 1024219"/>
              <a:gd name="connsiteY4" fmla="*/ 104280 h 330600"/>
              <a:gd name="connsiteX5" fmla="*/ 762204 w 1024219"/>
              <a:gd name="connsiteY5" fmla="*/ 29667 h 330600"/>
              <a:gd name="connsiteX6" fmla="*/ 903492 w 1024219"/>
              <a:gd name="connsiteY6" fmla="*/ 9030 h 330600"/>
              <a:gd name="connsiteX7" fmla="*/ 1024142 w 1024219"/>
              <a:gd name="connsiteY7" fmla="*/ 1092 h 330600"/>
              <a:gd name="connsiteX8" fmla="*/ 886029 w 1024219"/>
              <a:gd name="connsiteY8" fmla="*/ 2680 h 330600"/>
              <a:gd name="connsiteX9" fmla="*/ 743154 w 1024219"/>
              <a:gd name="connsiteY9" fmla="*/ 24905 h 330600"/>
              <a:gd name="connsiteX10" fmla="*/ 522492 w 1024219"/>
              <a:gd name="connsiteY10" fmla="*/ 113805 h 330600"/>
              <a:gd name="connsiteX11" fmla="*/ 317704 w 1024219"/>
              <a:gd name="connsiteY11" fmla="*/ 210642 h 330600"/>
              <a:gd name="connsiteX12" fmla="*/ 120854 w 1024219"/>
              <a:gd name="connsiteY12" fmla="*/ 302717 h 330600"/>
              <a:gd name="connsiteX13" fmla="*/ 81167 w 1024219"/>
              <a:gd name="connsiteY13" fmla="*/ 309067 h 330600"/>
              <a:gd name="connsiteX14" fmla="*/ 204 w 1024219"/>
              <a:gd name="connsiteY14" fmla="*/ 259855 h 3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4219" h="330600">
                <a:moveTo>
                  <a:pt x="204" y="259855"/>
                </a:moveTo>
                <a:cubicBezTo>
                  <a:pt x="-2971" y="263030"/>
                  <a:pt x="31425" y="320709"/>
                  <a:pt x="62117" y="328117"/>
                </a:cubicBezTo>
                <a:cubicBezTo>
                  <a:pt x="92809" y="335525"/>
                  <a:pt x="128262" y="326001"/>
                  <a:pt x="184354" y="304305"/>
                </a:cubicBezTo>
                <a:cubicBezTo>
                  <a:pt x="240446" y="282609"/>
                  <a:pt x="398667" y="197942"/>
                  <a:pt x="398667" y="197942"/>
                </a:cubicBezTo>
                <a:cubicBezTo>
                  <a:pt x="466136" y="164605"/>
                  <a:pt x="528578" y="132326"/>
                  <a:pt x="589167" y="104280"/>
                </a:cubicBezTo>
                <a:cubicBezTo>
                  <a:pt x="649757" y="76234"/>
                  <a:pt x="709817" y="45542"/>
                  <a:pt x="762204" y="29667"/>
                </a:cubicBezTo>
                <a:cubicBezTo>
                  <a:pt x="814591" y="13792"/>
                  <a:pt x="859836" y="13792"/>
                  <a:pt x="903492" y="9030"/>
                </a:cubicBezTo>
                <a:cubicBezTo>
                  <a:pt x="947148" y="4268"/>
                  <a:pt x="1027052" y="2150"/>
                  <a:pt x="1024142" y="1092"/>
                </a:cubicBezTo>
                <a:cubicBezTo>
                  <a:pt x="1021232" y="34"/>
                  <a:pt x="932860" y="-1289"/>
                  <a:pt x="886029" y="2680"/>
                </a:cubicBezTo>
                <a:cubicBezTo>
                  <a:pt x="839198" y="6649"/>
                  <a:pt x="803744" y="6384"/>
                  <a:pt x="743154" y="24905"/>
                </a:cubicBezTo>
                <a:cubicBezTo>
                  <a:pt x="682565" y="43426"/>
                  <a:pt x="593400" y="82849"/>
                  <a:pt x="522492" y="113805"/>
                </a:cubicBezTo>
                <a:cubicBezTo>
                  <a:pt x="451584" y="144761"/>
                  <a:pt x="317704" y="210642"/>
                  <a:pt x="317704" y="210642"/>
                </a:cubicBezTo>
                <a:cubicBezTo>
                  <a:pt x="250764" y="242127"/>
                  <a:pt x="160277" y="286313"/>
                  <a:pt x="120854" y="302717"/>
                </a:cubicBezTo>
                <a:cubicBezTo>
                  <a:pt x="81431" y="319121"/>
                  <a:pt x="97571" y="314094"/>
                  <a:pt x="81167" y="309067"/>
                </a:cubicBezTo>
                <a:cubicBezTo>
                  <a:pt x="64763" y="304040"/>
                  <a:pt x="3379" y="256680"/>
                  <a:pt x="204" y="2598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E0F29F6-20E6-40CC-B07D-1055DE64A803}"/>
              </a:ext>
            </a:extLst>
          </p:cNvPr>
          <p:cNvSpPr/>
          <p:nvPr/>
        </p:nvSpPr>
        <p:spPr>
          <a:xfrm>
            <a:off x="4213349" y="2479645"/>
            <a:ext cx="960951" cy="447957"/>
          </a:xfrm>
          <a:custGeom>
            <a:avLst/>
            <a:gdLst>
              <a:gd name="connsiteX0" fmla="*/ 960314 w 960951"/>
              <a:gd name="connsiteY0" fmla="*/ 44480 h 447957"/>
              <a:gd name="connsiteX1" fmla="*/ 814264 w 960951"/>
              <a:gd name="connsiteY1" fmla="*/ 30 h 447957"/>
              <a:gd name="connsiteX2" fmla="*/ 590426 w 960951"/>
              <a:gd name="connsiteY2" fmla="*/ 52418 h 447957"/>
              <a:gd name="connsiteX3" fmla="*/ 304676 w 960951"/>
              <a:gd name="connsiteY3" fmla="*/ 182593 h 447957"/>
              <a:gd name="connsiteX4" fmla="*/ 128464 w 960951"/>
              <a:gd name="connsiteY4" fmla="*/ 277843 h 447957"/>
              <a:gd name="connsiteX5" fmla="*/ 61789 w 960951"/>
              <a:gd name="connsiteY5" fmla="*/ 325468 h 447957"/>
              <a:gd name="connsiteX6" fmla="*/ 18926 w 960951"/>
              <a:gd name="connsiteY6" fmla="*/ 349280 h 447957"/>
              <a:gd name="connsiteX7" fmla="*/ 15751 w 960951"/>
              <a:gd name="connsiteY7" fmla="*/ 384205 h 447957"/>
              <a:gd name="connsiteX8" fmla="*/ 44326 w 960951"/>
              <a:gd name="connsiteY8" fmla="*/ 447705 h 447957"/>
              <a:gd name="connsiteX9" fmla="*/ 17339 w 960951"/>
              <a:gd name="connsiteY9" fmla="*/ 404843 h 447957"/>
              <a:gd name="connsiteX10" fmla="*/ 4639 w 960951"/>
              <a:gd name="connsiteY10" fmla="*/ 365155 h 447957"/>
              <a:gd name="connsiteX11" fmla="*/ 98301 w 960951"/>
              <a:gd name="connsiteY11" fmla="*/ 309593 h 447957"/>
              <a:gd name="connsiteX12" fmla="*/ 236414 w 960951"/>
              <a:gd name="connsiteY12" fmla="*/ 238155 h 447957"/>
              <a:gd name="connsiteX13" fmla="*/ 380876 w 960951"/>
              <a:gd name="connsiteY13" fmla="*/ 157193 h 447957"/>
              <a:gd name="connsiteX14" fmla="*/ 572964 w 960951"/>
              <a:gd name="connsiteY14" fmla="*/ 46068 h 447957"/>
              <a:gd name="connsiteX15" fmla="*/ 758701 w 960951"/>
              <a:gd name="connsiteY15" fmla="*/ 25430 h 447957"/>
              <a:gd name="connsiteX16" fmla="*/ 960314 w 960951"/>
              <a:gd name="connsiteY16" fmla="*/ 44480 h 44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951" h="447957">
                <a:moveTo>
                  <a:pt x="960314" y="44480"/>
                </a:moveTo>
                <a:cubicBezTo>
                  <a:pt x="969574" y="40247"/>
                  <a:pt x="875912" y="-1293"/>
                  <a:pt x="814264" y="30"/>
                </a:cubicBezTo>
                <a:cubicBezTo>
                  <a:pt x="752616" y="1353"/>
                  <a:pt x="675357" y="21991"/>
                  <a:pt x="590426" y="52418"/>
                </a:cubicBezTo>
                <a:cubicBezTo>
                  <a:pt x="505495" y="82845"/>
                  <a:pt x="381670" y="145022"/>
                  <a:pt x="304676" y="182593"/>
                </a:cubicBezTo>
                <a:cubicBezTo>
                  <a:pt x="227682" y="220164"/>
                  <a:pt x="168945" y="254031"/>
                  <a:pt x="128464" y="277843"/>
                </a:cubicBezTo>
                <a:cubicBezTo>
                  <a:pt x="87983" y="301656"/>
                  <a:pt x="80045" y="313562"/>
                  <a:pt x="61789" y="325468"/>
                </a:cubicBezTo>
                <a:cubicBezTo>
                  <a:pt x="43533" y="337374"/>
                  <a:pt x="26599" y="339491"/>
                  <a:pt x="18926" y="349280"/>
                </a:cubicBezTo>
                <a:cubicBezTo>
                  <a:pt x="11253" y="359070"/>
                  <a:pt x="11518" y="367801"/>
                  <a:pt x="15751" y="384205"/>
                </a:cubicBezTo>
                <a:cubicBezTo>
                  <a:pt x="19984" y="400609"/>
                  <a:pt x="44061" y="444265"/>
                  <a:pt x="44326" y="447705"/>
                </a:cubicBezTo>
                <a:cubicBezTo>
                  <a:pt x="44591" y="451145"/>
                  <a:pt x="23953" y="418601"/>
                  <a:pt x="17339" y="404843"/>
                </a:cubicBezTo>
                <a:cubicBezTo>
                  <a:pt x="10725" y="391085"/>
                  <a:pt x="-8855" y="381030"/>
                  <a:pt x="4639" y="365155"/>
                </a:cubicBezTo>
                <a:cubicBezTo>
                  <a:pt x="18133" y="349280"/>
                  <a:pt x="59672" y="330760"/>
                  <a:pt x="98301" y="309593"/>
                </a:cubicBezTo>
                <a:cubicBezTo>
                  <a:pt x="136930" y="288426"/>
                  <a:pt x="189318" y="263555"/>
                  <a:pt x="236414" y="238155"/>
                </a:cubicBezTo>
                <a:cubicBezTo>
                  <a:pt x="283510" y="212755"/>
                  <a:pt x="324784" y="189207"/>
                  <a:pt x="380876" y="157193"/>
                </a:cubicBezTo>
                <a:cubicBezTo>
                  <a:pt x="436968" y="125179"/>
                  <a:pt x="509993" y="68028"/>
                  <a:pt x="572964" y="46068"/>
                </a:cubicBezTo>
                <a:cubicBezTo>
                  <a:pt x="635935" y="24108"/>
                  <a:pt x="696789" y="26488"/>
                  <a:pt x="758701" y="25430"/>
                </a:cubicBezTo>
                <a:cubicBezTo>
                  <a:pt x="820613" y="24372"/>
                  <a:pt x="951054" y="48713"/>
                  <a:pt x="960314" y="444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1A6632A-BAE3-47B7-8BB8-AC82AC8C2E5D}"/>
              </a:ext>
            </a:extLst>
          </p:cNvPr>
          <p:cNvSpPr/>
          <p:nvPr/>
        </p:nvSpPr>
        <p:spPr>
          <a:xfrm>
            <a:off x="3171815" y="2943247"/>
            <a:ext cx="589294" cy="141559"/>
          </a:xfrm>
          <a:custGeom>
            <a:avLst/>
            <a:gdLst>
              <a:gd name="connsiteX0" fmla="*/ 10 w 589294"/>
              <a:gd name="connsiteY0" fmla="*/ 57128 h 141559"/>
              <a:gd name="connsiteX1" fmla="*/ 33348 w 589294"/>
              <a:gd name="connsiteY1" fmla="*/ 3153 h 141559"/>
              <a:gd name="connsiteX2" fmla="*/ 184160 w 589294"/>
              <a:gd name="connsiteY2" fmla="*/ 7916 h 141559"/>
              <a:gd name="connsiteX3" fmla="*/ 384185 w 589294"/>
              <a:gd name="connsiteY3" fmla="*/ 20616 h 141559"/>
              <a:gd name="connsiteX4" fmla="*/ 492135 w 589294"/>
              <a:gd name="connsiteY4" fmla="*/ 39666 h 141559"/>
              <a:gd name="connsiteX5" fmla="*/ 555635 w 589294"/>
              <a:gd name="connsiteY5" fmla="*/ 74591 h 141559"/>
              <a:gd name="connsiteX6" fmla="*/ 585798 w 589294"/>
              <a:gd name="connsiteY6" fmla="*/ 141266 h 141559"/>
              <a:gd name="connsiteX7" fmla="*/ 582623 w 589294"/>
              <a:gd name="connsiteY7" fmla="*/ 96816 h 141559"/>
              <a:gd name="connsiteX8" fmla="*/ 531823 w 589294"/>
              <a:gd name="connsiteY8" fmla="*/ 46016 h 141559"/>
              <a:gd name="connsiteX9" fmla="*/ 428635 w 589294"/>
              <a:gd name="connsiteY9" fmla="*/ 20616 h 141559"/>
              <a:gd name="connsiteX10" fmla="*/ 330210 w 589294"/>
              <a:gd name="connsiteY10" fmla="*/ 30141 h 141559"/>
              <a:gd name="connsiteX11" fmla="*/ 182573 w 589294"/>
              <a:gd name="connsiteY11" fmla="*/ 20616 h 141559"/>
              <a:gd name="connsiteX12" fmla="*/ 69860 w 589294"/>
              <a:gd name="connsiteY12" fmla="*/ 14266 h 141559"/>
              <a:gd name="connsiteX13" fmla="*/ 30173 w 589294"/>
              <a:gd name="connsiteY13" fmla="*/ 14266 h 141559"/>
              <a:gd name="connsiteX14" fmla="*/ 10 w 589294"/>
              <a:gd name="connsiteY14" fmla="*/ 57128 h 14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9294" h="141559">
                <a:moveTo>
                  <a:pt x="10" y="57128"/>
                </a:moveTo>
                <a:cubicBezTo>
                  <a:pt x="539" y="55276"/>
                  <a:pt x="2656" y="11355"/>
                  <a:pt x="33348" y="3153"/>
                </a:cubicBezTo>
                <a:cubicBezTo>
                  <a:pt x="64040" y="-5049"/>
                  <a:pt x="125687" y="5005"/>
                  <a:pt x="184160" y="7916"/>
                </a:cubicBezTo>
                <a:cubicBezTo>
                  <a:pt x="242633" y="10826"/>
                  <a:pt x="332856" y="15324"/>
                  <a:pt x="384185" y="20616"/>
                </a:cubicBezTo>
                <a:cubicBezTo>
                  <a:pt x="435514" y="25908"/>
                  <a:pt x="463560" y="30670"/>
                  <a:pt x="492135" y="39666"/>
                </a:cubicBezTo>
                <a:cubicBezTo>
                  <a:pt x="520710" y="48662"/>
                  <a:pt x="540025" y="57658"/>
                  <a:pt x="555635" y="74591"/>
                </a:cubicBezTo>
                <a:cubicBezTo>
                  <a:pt x="571246" y="91524"/>
                  <a:pt x="581300" y="137562"/>
                  <a:pt x="585798" y="141266"/>
                </a:cubicBezTo>
                <a:cubicBezTo>
                  <a:pt x="590296" y="144970"/>
                  <a:pt x="591619" y="112691"/>
                  <a:pt x="582623" y="96816"/>
                </a:cubicBezTo>
                <a:cubicBezTo>
                  <a:pt x="573627" y="80941"/>
                  <a:pt x="557488" y="58716"/>
                  <a:pt x="531823" y="46016"/>
                </a:cubicBezTo>
                <a:cubicBezTo>
                  <a:pt x="506158" y="33316"/>
                  <a:pt x="462237" y="23262"/>
                  <a:pt x="428635" y="20616"/>
                </a:cubicBezTo>
                <a:cubicBezTo>
                  <a:pt x="395033" y="17970"/>
                  <a:pt x="371220" y="30141"/>
                  <a:pt x="330210" y="30141"/>
                </a:cubicBezTo>
                <a:cubicBezTo>
                  <a:pt x="289200" y="30141"/>
                  <a:pt x="182573" y="20616"/>
                  <a:pt x="182573" y="20616"/>
                </a:cubicBezTo>
                <a:lnTo>
                  <a:pt x="69860" y="14266"/>
                </a:lnTo>
                <a:cubicBezTo>
                  <a:pt x="44460" y="13208"/>
                  <a:pt x="42079" y="10297"/>
                  <a:pt x="30173" y="14266"/>
                </a:cubicBezTo>
                <a:cubicBezTo>
                  <a:pt x="18267" y="18235"/>
                  <a:pt x="-519" y="58980"/>
                  <a:pt x="10" y="57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7EE49E3-EB0A-4FA0-9E37-05B3FA74B489}"/>
              </a:ext>
            </a:extLst>
          </p:cNvPr>
          <p:cNvSpPr/>
          <p:nvPr/>
        </p:nvSpPr>
        <p:spPr>
          <a:xfrm>
            <a:off x="3201036" y="3059688"/>
            <a:ext cx="567690" cy="94681"/>
          </a:xfrm>
          <a:custGeom>
            <a:avLst/>
            <a:gdLst>
              <a:gd name="connsiteX0" fmla="*/ 952 w 567690"/>
              <a:gd name="connsiteY0" fmla="*/ 94675 h 94681"/>
              <a:gd name="connsiteX1" fmla="*/ 120014 w 567690"/>
              <a:gd name="connsiteY1" fmla="*/ 50225 h 94681"/>
              <a:gd name="connsiteX2" fmla="*/ 258127 w 567690"/>
              <a:gd name="connsiteY2" fmla="*/ 20062 h 94681"/>
              <a:gd name="connsiteX3" fmla="*/ 370839 w 567690"/>
              <a:gd name="connsiteY3" fmla="*/ 28000 h 94681"/>
              <a:gd name="connsiteX4" fmla="*/ 451802 w 567690"/>
              <a:gd name="connsiteY4" fmla="*/ 50225 h 94681"/>
              <a:gd name="connsiteX5" fmla="*/ 512127 w 567690"/>
              <a:gd name="connsiteY5" fmla="*/ 45462 h 94681"/>
              <a:gd name="connsiteX6" fmla="*/ 567689 w 567690"/>
              <a:gd name="connsiteY6" fmla="*/ 18475 h 94681"/>
              <a:gd name="connsiteX7" fmla="*/ 513714 w 567690"/>
              <a:gd name="connsiteY7" fmla="*/ 40700 h 94681"/>
              <a:gd name="connsiteX8" fmla="*/ 451802 w 567690"/>
              <a:gd name="connsiteY8" fmla="*/ 48637 h 94681"/>
              <a:gd name="connsiteX9" fmla="*/ 378777 w 567690"/>
              <a:gd name="connsiteY9" fmla="*/ 20062 h 94681"/>
              <a:gd name="connsiteX10" fmla="*/ 272414 w 567690"/>
              <a:gd name="connsiteY10" fmla="*/ 1012 h 94681"/>
              <a:gd name="connsiteX11" fmla="*/ 194627 w 567690"/>
              <a:gd name="connsiteY11" fmla="*/ 7362 h 94681"/>
              <a:gd name="connsiteX12" fmla="*/ 70802 w 567690"/>
              <a:gd name="connsiteY12" fmla="*/ 47050 h 94681"/>
              <a:gd name="connsiteX13" fmla="*/ 952 w 567690"/>
              <a:gd name="connsiteY13" fmla="*/ 94675 h 9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7690" h="94681">
                <a:moveTo>
                  <a:pt x="952" y="94675"/>
                </a:moveTo>
                <a:cubicBezTo>
                  <a:pt x="9154" y="95204"/>
                  <a:pt x="77152" y="62660"/>
                  <a:pt x="120014" y="50225"/>
                </a:cubicBezTo>
                <a:cubicBezTo>
                  <a:pt x="162876" y="37790"/>
                  <a:pt x="216323" y="23766"/>
                  <a:pt x="258127" y="20062"/>
                </a:cubicBezTo>
                <a:cubicBezTo>
                  <a:pt x="299931" y="16358"/>
                  <a:pt x="338560" y="22973"/>
                  <a:pt x="370839" y="28000"/>
                </a:cubicBezTo>
                <a:cubicBezTo>
                  <a:pt x="403118" y="33027"/>
                  <a:pt x="428254" y="47315"/>
                  <a:pt x="451802" y="50225"/>
                </a:cubicBezTo>
                <a:cubicBezTo>
                  <a:pt x="475350" y="53135"/>
                  <a:pt x="492813" y="50754"/>
                  <a:pt x="512127" y="45462"/>
                </a:cubicBezTo>
                <a:cubicBezTo>
                  <a:pt x="531441" y="40170"/>
                  <a:pt x="567425" y="19269"/>
                  <a:pt x="567689" y="18475"/>
                </a:cubicBezTo>
                <a:cubicBezTo>
                  <a:pt x="567954" y="17681"/>
                  <a:pt x="533028" y="35673"/>
                  <a:pt x="513714" y="40700"/>
                </a:cubicBezTo>
                <a:cubicBezTo>
                  <a:pt x="494400" y="45727"/>
                  <a:pt x="474292" y="52077"/>
                  <a:pt x="451802" y="48637"/>
                </a:cubicBezTo>
                <a:cubicBezTo>
                  <a:pt x="429313" y="45197"/>
                  <a:pt x="408675" y="27999"/>
                  <a:pt x="378777" y="20062"/>
                </a:cubicBezTo>
                <a:cubicBezTo>
                  <a:pt x="348879" y="12125"/>
                  <a:pt x="303106" y="3129"/>
                  <a:pt x="272414" y="1012"/>
                </a:cubicBezTo>
                <a:cubicBezTo>
                  <a:pt x="241722" y="-1105"/>
                  <a:pt x="228229" y="-311"/>
                  <a:pt x="194627" y="7362"/>
                </a:cubicBezTo>
                <a:cubicBezTo>
                  <a:pt x="161025" y="15035"/>
                  <a:pt x="102288" y="35937"/>
                  <a:pt x="70802" y="47050"/>
                </a:cubicBezTo>
                <a:cubicBezTo>
                  <a:pt x="39317" y="58162"/>
                  <a:pt x="-7250" y="94146"/>
                  <a:pt x="952" y="946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095F930-2D86-4F4A-9E2B-13E25BDD4827}"/>
              </a:ext>
            </a:extLst>
          </p:cNvPr>
          <p:cNvSpPr/>
          <p:nvPr/>
        </p:nvSpPr>
        <p:spPr>
          <a:xfrm>
            <a:off x="4051272" y="3447827"/>
            <a:ext cx="55692" cy="851651"/>
          </a:xfrm>
          <a:custGeom>
            <a:avLst/>
            <a:gdLst>
              <a:gd name="connsiteX0" fmla="*/ 28 w 55692"/>
              <a:gd name="connsiteY0" fmla="*/ 1811 h 851651"/>
              <a:gd name="connsiteX1" fmla="*/ 28603 w 55692"/>
              <a:gd name="connsiteY1" fmla="*/ 155798 h 851651"/>
              <a:gd name="connsiteX2" fmla="*/ 19078 w 55692"/>
              <a:gd name="connsiteY2" fmla="*/ 565373 h 851651"/>
              <a:gd name="connsiteX3" fmla="*/ 14316 w 55692"/>
              <a:gd name="connsiteY3" fmla="*/ 703486 h 851651"/>
              <a:gd name="connsiteX4" fmla="*/ 12728 w 55692"/>
              <a:gd name="connsiteY4" fmla="*/ 774923 h 851651"/>
              <a:gd name="connsiteX5" fmla="*/ 27016 w 55692"/>
              <a:gd name="connsiteY5" fmla="*/ 851123 h 851651"/>
              <a:gd name="connsiteX6" fmla="*/ 20666 w 55692"/>
              <a:gd name="connsiteY6" fmla="*/ 801911 h 851651"/>
              <a:gd name="connsiteX7" fmla="*/ 17491 w 55692"/>
              <a:gd name="connsiteY7" fmla="*/ 678086 h 851651"/>
              <a:gd name="connsiteX8" fmla="*/ 33366 w 55692"/>
              <a:gd name="connsiteY8" fmla="*/ 484411 h 851651"/>
              <a:gd name="connsiteX9" fmla="*/ 55591 w 55692"/>
              <a:gd name="connsiteY9" fmla="*/ 179611 h 851651"/>
              <a:gd name="connsiteX10" fmla="*/ 23841 w 55692"/>
              <a:gd name="connsiteY10" fmla="*/ 76423 h 851651"/>
              <a:gd name="connsiteX11" fmla="*/ 28 w 55692"/>
              <a:gd name="connsiteY11" fmla="*/ 1811 h 8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92" h="851651">
                <a:moveTo>
                  <a:pt x="28" y="1811"/>
                </a:moveTo>
                <a:cubicBezTo>
                  <a:pt x="822" y="15040"/>
                  <a:pt x="25428" y="61871"/>
                  <a:pt x="28603" y="155798"/>
                </a:cubicBezTo>
                <a:cubicBezTo>
                  <a:pt x="31778" y="249725"/>
                  <a:pt x="21459" y="474092"/>
                  <a:pt x="19078" y="565373"/>
                </a:cubicBezTo>
                <a:cubicBezTo>
                  <a:pt x="16697" y="656654"/>
                  <a:pt x="15374" y="668561"/>
                  <a:pt x="14316" y="703486"/>
                </a:cubicBezTo>
                <a:cubicBezTo>
                  <a:pt x="13258" y="738411"/>
                  <a:pt x="10611" y="750317"/>
                  <a:pt x="12728" y="774923"/>
                </a:cubicBezTo>
                <a:cubicBezTo>
                  <a:pt x="14845" y="799529"/>
                  <a:pt x="25693" y="846625"/>
                  <a:pt x="27016" y="851123"/>
                </a:cubicBezTo>
                <a:cubicBezTo>
                  <a:pt x="28339" y="855621"/>
                  <a:pt x="22253" y="830750"/>
                  <a:pt x="20666" y="801911"/>
                </a:cubicBezTo>
                <a:cubicBezTo>
                  <a:pt x="19079" y="773072"/>
                  <a:pt x="15374" y="731003"/>
                  <a:pt x="17491" y="678086"/>
                </a:cubicBezTo>
                <a:cubicBezTo>
                  <a:pt x="19608" y="625169"/>
                  <a:pt x="27016" y="567490"/>
                  <a:pt x="33366" y="484411"/>
                </a:cubicBezTo>
                <a:cubicBezTo>
                  <a:pt x="39716" y="401332"/>
                  <a:pt x="57178" y="247609"/>
                  <a:pt x="55591" y="179611"/>
                </a:cubicBezTo>
                <a:cubicBezTo>
                  <a:pt x="54004" y="111613"/>
                  <a:pt x="32572" y="101558"/>
                  <a:pt x="23841" y="76423"/>
                </a:cubicBezTo>
                <a:cubicBezTo>
                  <a:pt x="15110" y="51288"/>
                  <a:pt x="-766" y="-11418"/>
                  <a:pt x="28" y="18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C906C95-C4CA-4E12-8522-3DF09967D575}"/>
              </a:ext>
            </a:extLst>
          </p:cNvPr>
          <p:cNvSpPr/>
          <p:nvPr/>
        </p:nvSpPr>
        <p:spPr>
          <a:xfrm>
            <a:off x="4032047" y="4144843"/>
            <a:ext cx="243931" cy="392284"/>
          </a:xfrm>
          <a:custGeom>
            <a:avLst/>
            <a:gdLst>
              <a:gd name="connsiteX0" fmla="*/ 9728 w 243931"/>
              <a:gd name="connsiteY0" fmla="*/ 120 h 392284"/>
              <a:gd name="connsiteX1" fmla="*/ 3378 w 243931"/>
              <a:gd name="connsiteY1" fmla="*/ 96957 h 392284"/>
              <a:gd name="connsiteX2" fmla="*/ 203 w 243931"/>
              <a:gd name="connsiteY2" fmla="*/ 176332 h 392284"/>
              <a:gd name="connsiteX3" fmla="*/ 6553 w 243931"/>
              <a:gd name="connsiteY3" fmla="*/ 228720 h 392284"/>
              <a:gd name="connsiteX4" fmla="*/ 55766 w 243931"/>
              <a:gd name="connsiteY4" fmla="*/ 284282 h 392284"/>
              <a:gd name="connsiteX5" fmla="*/ 154191 w 243931"/>
              <a:gd name="connsiteY5" fmla="*/ 325557 h 392284"/>
              <a:gd name="connsiteX6" fmla="*/ 203403 w 243931"/>
              <a:gd name="connsiteY6" fmla="*/ 347782 h 392284"/>
              <a:gd name="connsiteX7" fmla="*/ 243091 w 243931"/>
              <a:gd name="connsiteY7" fmla="*/ 392232 h 392284"/>
              <a:gd name="connsiteX8" fmla="*/ 165303 w 243931"/>
              <a:gd name="connsiteY8" fmla="*/ 338257 h 392284"/>
              <a:gd name="connsiteX9" fmla="*/ 85928 w 243931"/>
              <a:gd name="connsiteY9" fmla="*/ 282695 h 392284"/>
              <a:gd name="connsiteX10" fmla="*/ 24016 w 243931"/>
              <a:gd name="connsiteY10" fmla="*/ 238245 h 392284"/>
              <a:gd name="connsiteX11" fmla="*/ 11316 w 243931"/>
              <a:gd name="connsiteY11" fmla="*/ 185857 h 392284"/>
              <a:gd name="connsiteX12" fmla="*/ 6553 w 243931"/>
              <a:gd name="connsiteY12" fmla="*/ 117595 h 392284"/>
              <a:gd name="connsiteX13" fmla="*/ 9728 w 243931"/>
              <a:gd name="connsiteY13" fmla="*/ 120 h 3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931" h="392284">
                <a:moveTo>
                  <a:pt x="9728" y="120"/>
                </a:moveTo>
                <a:cubicBezTo>
                  <a:pt x="9199" y="-3320"/>
                  <a:pt x="4965" y="67588"/>
                  <a:pt x="3378" y="96957"/>
                </a:cubicBezTo>
                <a:cubicBezTo>
                  <a:pt x="1791" y="126326"/>
                  <a:pt x="-326" y="154372"/>
                  <a:pt x="203" y="176332"/>
                </a:cubicBezTo>
                <a:cubicBezTo>
                  <a:pt x="732" y="198292"/>
                  <a:pt x="-2707" y="210728"/>
                  <a:pt x="6553" y="228720"/>
                </a:cubicBezTo>
                <a:cubicBezTo>
                  <a:pt x="15813" y="246712"/>
                  <a:pt x="31160" y="268143"/>
                  <a:pt x="55766" y="284282"/>
                </a:cubicBezTo>
                <a:cubicBezTo>
                  <a:pt x="80372" y="300422"/>
                  <a:pt x="129585" y="314974"/>
                  <a:pt x="154191" y="325557"/>
                </a:cubicBezTo>
                <a:cubicBezTo>
                  <a:pt x="178797" y="336140"/>
                  <a:pt x="188587" y="336670"/>
                  <a:pt x="203403" y="347782"/>
                </a:cubicBezTo>
                <a:cubicBezTo>
                  <a:pt x="218219" y="358894"/>
                  <a:pt x="249441" y="393820"/>
                  <a:pt x="243091" y="392232"/>
                </a:cubicBezTo>
                <a:cubicBezTo>
                  <a:pt x="236741" y="390645"/>
                  <a:pt x="191497" y="356513"/>
                  <a:pt x="165303" y="338257"/>
                </a:cubicBezTo>
                <a:lnTo>
                  <a:pt x="85928" y="282695"/>
                </a:lnTo>
                <a:cubicBezTo>
                  <a:pt x="62380" y="266026"/>
                  <a:pt x="36451" y="254385"/>
                  <a:pt x="24016" y="238245"/>
                </a:cubicBezTo>
                <a:cubicBezTo>
                  <a:pt x="11581" y="222105"/>
                  <a:pt x="14226" y="205965"/>
                  <a:pt x="11316" y="185857"/>
                </a:cubicBezTo>
                <a:cubicBezTo>
                  <a:pt x="8406" y="165749"/>
                  <a:pt x="7082" y="145376"/>
                  <a:pt x="6553" y="117595"/>
                </a:cubicBezTo>
                <a:cubicBezTo>
                  <a:pt x="6024" y="89814"/>
                  <a:pt x="10257" y="3560"/>
                  <a:pt x="9728" y="1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8A305BD-4378-4918-B6BD-2B3D520B596A}"/>
              </a:ext>
            </a:extLst>
          </p:cNvPr>
          <p:cNvSpPr/>
          <p:nvPr/>
        </p:nvSpPr>
        <p:spPr>
          <a:xfrm>
            <a:off x="4648196" y="3985965"/>
            <a:ext cx="122212" cy="410823"/>
          </a:xfrm>
          <a:custGeom>
            <a:avLst/>
            <a:gdLst>
              <a:gd name="connsiteX0" fmla="*/ 4 w 122212"/>
              <a:gd name="connsiteY0" fmla="*/ 248 h 410823"/>
              <a:gd name="connsiteX1" fmla="*/ 71442 w 122212"/>
              <a:gd name="connsiteY1" fmla="*/ 120898 h 410823"/>
              <a:gd name="connsiteX2" fmla="*/ 119067 w 122212"/>
              <a:gd name="connsiteY2" fmla="*/ 239960 h 410823"/>
              <a:gd name="connsiteX3" fmla="*/ 90492 w 122212"/>
              <a:gd name="connsiteY3" fmla="*/ 308223 h 410823"/>
              <a:gd name="connsiteX4" fmla="*/ 14292 w 122212"/>
              <a:gd name="connsiteY4" fmla="*/ 409823 h 410823"/>
              <a:gd name="connsiteX5" fmla="*/ 79379 w 122212"/>
              <a:gd name="connsiteY5" fmla="*/ 355848 h 410823"/>
              <a:gd name="connsiteX6" fmla="*/ 112717 w 122212"/>
              <a:gd name="connsiteY6" fmla="*/ 285998 h 410823"/>
              <a:gd name="connsiteX7" fmla="*/ 119067 w 122212"/>
              <a:gd name="connsiteY7" fmla="*/ 203448 h 410823"/>
              <a:gd name="connsiteX8" fmla="*/ 68267 w 122212"/>
              <a:gd name="connsiteY8" fmla="*/ 92323 h 410823"/>
              <a:gd name="connsiteX9" fmla="*/ 4 w 122212"/>
              <a:gd name="connsiteY9" fmla="*/ 248 h 41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12" h="410823">
                <a:moveTo>
                  <a:pt x="4" y="248"/>
                </a:moveTo>
                <a:cubicBezTo>
                  <a:pt x="533" y="5011"/>
                  <a:pt x="51598" y="80946"/>
                  <a:pt x="71442" y="120898"/>
                </a:cubicBezTo>
                <a:cubicBezTo>
                  <a:pt x="91286" y="160850"/>
                  <a:pt x="115892" y="208739"/>
                  <a:pt x="119067" y="239960"/>
                </a:cubicBezTo>
                <a:cubicBezTo>
                  <a:pt x="122242" y="271181"/>
                  <a:pt x="107954" y="279913"/>
                  <a:pt x="90492" y="308223"/>
                </a:cubicBezTo>
                <a:cubicBezTo>
                  <a:pt x="73030" y="336533"/>
                  <a:pt x="16144" y="401886"/>
                  <a:pt x="14292" y="409823"/>
                </a:cubicBezTo>
                <a:cubicBezTo>
                  <a:pt x="12440" y="417761"/>
                  <a:pt x="62975" y="376485"/>
                  <a:pt x="79379" y="355848"/>
                </a:cubicBezTo>
                <a:cubicBezTo>
                  <a:pt x="95783" y="335211"/>
                  <a:pt x="106102" y="311398"/>
                  <a:pt x="112717" y="285998"/>
                </a:cubicBezTo>
                <a:cubicBezTo>
                  <a:pt x="119332" y="260598"/>
                  <a:pt x="126475" y="235727"/>
                  <a:pt x="119067" y="203448"/>
                </a:cubicBezTo>
                <a:cubicBezTo>
                  <a:pt x="111659" y="171169"/>
                  <a:pt x="86259" y="124338"/>
                  <a:pt x="68267" y="92323"/>
                </a:cubicBezTo>
                <a:cubicBezTo>
                  <a:pt x="50275" y="60308"/>
                  <a:pt x="-525" y="-4515"/>
                  <a:pt x="4" y="2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AC19A68-21DB-4F05-B393-C723AC4543AF}"/>
              </a:ext>
            </a:extLst>
          </p:cNvPr>
          <p:cNvSpPr/>
          <p:nvPr/>
        </p:nvSpPr>
        <p:spPr>
          <a:xfrm>
            <a:off x="4076699" y="4287571"/>
            <a:ext cx="384719" cy="189681"/>
          </a:xfrm>
          <a:custGeom>
            <a:avLst/>
            <a:gdLst>
              <a:gd name="connsiteX0" fmla="*/ 1 w 384719"/>
              <a:gd name="connsiteY0" fmla="*/ 267 h 189681"/>
              <a:gd name="connsiteX1" fmla="*/ 49214 w 384719"/>
              <a:gd name="connsiteY1" fmla="*/ 84404 h 189681"/>
              <a:gd name="connsiteX2" fmla="*/ 136526 w 384719"/>
              <a:gd name="connsiteY2" fmla="*/ 159017 h 189681"/>
              <a:gd name="connsiteX3" fmla="*/ 247651 w 384719"/>
              <a:gd name="connsiteY3" fmla="*/ 186004 h 189681"/>
              <a:gd name="connsiteX4" fmla="*/ 312739 w 384719"/>
              <a:gd name="connsiteY4" fmla="*/ 186004 h 189681"/>
              <a:gd name="connsiteX5" fmla="*/ 369889 w 384719"/>
              <a:gd name="connsiteY5" fmla="*/ 154254 h 189681"/>
              <a:gd name="connsiteX6" fmla="*/ 379414 w 384719"/>
              <a:gd name="connsiteY6" fmla="*/ 141554 h 189681"/>
              <a:gd name="connsiteX7" fmla="*/ 298451 w 384719"/>
              <a:gd name="connsiteY7" fmla="*/ 179654 h 189681"/>
              <a:gd name="connsiteX8" fmla="*/ 204789 w 384719"/>
              <a:gd name="connsiteY8" fmla="*/ 166954 h 189681"/>
              <a:gd name="connsiteX9" fmla="*/ 114301 w 384719"/>
              <a:gd name="connsiteY9" fmla="*/ 120917 h 189681"/>
              <a:gd name="connsiteX10" fmla="*/ 47626 w 384719"/>
              <a:gd name="connsiteY10" fmla="*/ 59004 h 189681"/>
              <a:gd name="connsiteX11" fmla="*/ 1 w 384719"/>
              <a:gd name="connsiteY11" fmla="*/ 267 h 18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19" h="189681">
                <a:moveTo>
                  <a:pt x="1" y="267"/>
                </a:moveTo>
                <a:cubicBezTo>
                  <a:pt x="266" y="4500"/>
                  <a:pt x="26460" y="57946"/>
                  <a:pt x="49214" y="84404"/>
                </a:cubicBezTo>
                <a:cubicBezTo>
                  <a:pt x="71968" y="110862"/>
                  <a:pt x="103453" y="142084"/>
                  <a:pt x="136526" y="159017"/>
                </a:cubicBezTo>
                <a:cubicBezTo>
                  <a:pt x="169599" y="175950"/>
                  <a:pt x="218282" y="181506"/>
                  <a:pt x="247651" y="186004"/>
                </a:cubicBezTo>
                <a:cubicBezTo>
                  <a:pt x="277020" y="190502"/>
                  <a:pt x="292366" y="191296"/>
                  <a:pt x="312739" y="186004"/>
                </a:cubicBezTo>
                <a:cubicBezTo>
                  <a:pt x="333112" y="180712"/>
                  <a:pt x="358777" y="161662"/>
                  <a:pt x="369889" y="154254"/>
                </a:cubicBezTo>
                <a:cubicBezTo>
                  <a:pt x="381002" y="146846"/>
                  <a:pt x="391320" y="137321"/>
                  <a:pt x="379414" y="141554"/>
                </a:cubicBezTo>
                <a:cubicBezTo>
                  <a:pt x="367508" y="145787"/>
                  <a:pt x="327555" y="175421"/>
                  <a:pt x="298451" y="179654"/>
                </a:cubicBezTo>
                <a:cubicBezTo>
                  <a:pt x="269347" y="183887"/>
                  <a:pt x="235481" y="176743"/>
                  <a:pt x="204789" y="166954"/>
                </a:cubicBezTo>
                <a:cubicBezTo>
                  <a:pt x="174097" y="157165"/>
                  <a:pt x="140495" y="138909"/>
                  <a:pt x="114301" y="120917"/>
                </a:cubicBezTo>
                <a:cubicBezTo>
                  <a:pt x="88107" y="102925"/>
                  <a:pt x="64559" y="74879"/>
                  <a:pt x="47626" y="59004"/>
                </a:cubicBezTo>
                <a:cubicBezTo>
                  <a:pt x="30693" y="43129"/>
                  <a:pt x="-264" y="-3966"/>
                  <a:pt x="1" y="2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EAF7EA65-2D11-4AF1-8F5B-C9E4AAA842ED}"/>
              </a:ext>
            </a:extLst>
          </p:cNvPr>
          <p:cNvSpPr/>
          <p:nvPr/>
        </p:nvSpPr>
        <p:spPr>
          <a:xfrm>
            <a:off x="4365449" y="4289425"/>
            <a:ext cx="252848" cy="116307"/>
          </a:xfrm>
          <a:custGeom>
            <a:avLst/>
            <a:gdLst>
              <a:gd name="connsiteX0" fmla="*/ 176 w 252848"/>
              <a:gd name="connsiteY0" fmla="*/ 115888 h 116307"/>
              <a:gd name="connsiteX1" fmla="*/ 19226 w 252848"/>
              <a:gd name="connsiteY1" fmla="*/ 63500 h 116307"/>
              <a:gd name="connsiteX2" fmla="*/ 85901 w 252848"/>
              <a:gd name="connsiteY2" fmla="*/ 20638 h 116307"/>
              <a:gd name="connsiteX3" fmla="*/ 171626 w 252848"/>
              <a:gd name="connsiteY3" fmla="*/ 14288 h 116307"/>
              <a:gd name="connsiteX4" fmla="*/ 216076 w 252848"/>
              <a:gd name="connsiteY4" fmla="*/ 22225 h 116307"/>
              <a:gd name="connsiteX5" fmla="*/ 252589 w 252848"/>
              <a:gd name="connsiteY5" fmla="*/ 57150 h 116307"/>
              <a:gd name="connsiteX6" fmla="*/ 228776 w 252848"/>
              <a:gd name="connsiteY6" fmla="*/ 14288 h 116307"/>
              <a:gd name="connsiteX7" fmla="*/ 163689 w 252848"/>
              <a:gd name="connsiteY7" fmla="*/ 0 h 116307"/>
              <a:gd name="connsiteX8" fmla="*/ 77964 w 252848"/>
              <a:gd name="connsiteY8" fmla="*/ 14288 h 116307"/>
              <a:gd name="connsiteX9" fmla="*/ 27164 w 252848"/>
              <a:gd name="connsiteY9" fmla="*/ 33338 h 116307"/>
              <a:gd name="connsiteX10" fmla="*/ 176 w 252848"/>
              <a:gd name="connsiteY10" fmla="*/ 115888 h 11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848" h="116307">
                <a:moveTo>
                  <a:pt x="176" y="115888"/>
                </a:moveTo>
                <a:cubicBezTo>
                  <a:pt x="-1147" y="120915"/>
                  <a:pt x="4939" y="79375"/>
                  <a:pt x="19226" y="63500"/>
                </a:cubicBezTo>
                <a:cubicBezTo>
                  <a:pt x="33514" y="47625"/>
                  <a:pt x="60501" y="28840"/>
                  <a:pt x="85901" y="20638"/>
                </a:cubicBezTo>
                <a:cubicBezTo>
                  <a:pt x="111301" y="12436"/>
                  <a:pt x="149930" y="14024"/>
                  <a:pt x="171626" y="14288"/>
                </a:cubicBezTo>
                <a:cubicBezTo>
                  <a:pt x="193322" y="14552"/>
                  <a:pt x="202582" y="15081"/>
                  <a:pt x="216076" y="22225"/>
                </a:cubicBezTo>
                <a:cubicBezTo>
                  <a:pt x="229570" y="29369"/>
                  <a:pt x="250472" y="58473"/>
                  <a:pt x="252589" y="57150"/>
                </a:cubicBezTo>
                <a:cubicBezTo>
                  <a:pt x="254706" y="55827"/>
                  <a:pt x="243593" y="23813"/>
                  <a:pt x="228776" y="14288"/>
                </a:cubicBezTo>
                <a:cubicBezTo>
                  <a:pt x="213959" y="4763"/>
                  <a:pt x="188824" y="0"/>
                  <a:pt x="163689" y="0"/>
                </a:cubicBezTo>
                <a:cubicBezTo>
                  <a:pt x="138554" y="0"/>
                  <a:pt x="100718" y="8732"/>
                  <a:pt x="77964" y="14288"/>
                </a:cubicBezTo>
                <a:cubicBezTo>
                  <a:pt x="55210" y="19844"/>
                  <a:pt x="41451" y="21696"/>
                  <a:pt x="27164" y="33338"/>
                </a:cubicBezTo>
                <a:cubicBezTo>
                  <a:pt x="12877" y="44980"/>
                  <a:pt x="1499" y="110861"/>
                  <a:pt x="176" y="1158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233470D3-6642-4958-9B84-C07F33E4F50F}"/>
              </a:ext>
            </a:extLst>
          </p:cNvPr>
          <p:cNvSpPr/>
          <p:nvPr/>
        </p:nvSpPr>
        <p:spPr>
          <a:xfrm>
            <a:off x="4210030" y="4701117"/>
            <a:ext cx="923011" cy="205530"/>
          </a:xfrm>
          <a:custGeom>
            <a:avLst/>
            <a:gdLst>
              <a:gd name="connsiteX0" fmla="*/ 20 w 923011"/>
              <a:gd name="connsiteY0" fmla="*/ 205316 h 205530"/>
              <a:gd name="connsiteX1" fmla="*/ 61403 w 923011"/>
              <a:gd name="connsiteY1" fmla="*/ 127000 h 205530"/>
              <a:gd name="connsiteX2" fmla="*/ 135487 w 923011"/>
              <a:gd name="connsiteY2" fmla="*/ 67733 h 205530"/>
              <a:gd name="connsiteX3" fmla="*/ 237087 w 923011"/>
              <a:gd name="connsiteY3" fmla="*/ 80433 h 205530"/>
              <a:gd name="connsiteX4" fmla="*/ 306937 w 923011"/>
              <a:gd name="connsiteY4" fmla="*/ 67733 h 205530"/>
              <a:gd name="connsiteX5" fmla="*/ 404303 w 923011"/>
              <a:gd name="connsiteY5" fmla="*/ 27516 h 205530"/>
              <a:gd name="connsiteX6" fmla="*/ 605387 w 923011"/>
              <a:gd name="connsiteY6" fmla="*/ 33866 h 205530"/>
              <a:gd name="connsiteX7" fmla="*/ 770487 w 923011"/>
              <a:gd name="connsiteY7" fmla="*/ 29633 h 205530"/>
              <a:gd name="connsiteX8" fmla="*/ 842453 w 923011"/>
              <a:gd name="connsiteY8" fmla="*/ 6350 h 205530"/>
              <a:gd name="connsiteX9" fmla="*/ 922887 w 923011"/>
              <a:gd name="connsiteY9" fmla="*/ 4233 h 205530"/>
              <a:gd name="connsiteX10" fmla="*/ 823403 w 923011"/>
              <a:gd name="connsiteY10" fmla="*/ 0 h 205530"/>
              <a:gd name="connsiteX11" fmla="*/ 717570 w 923011"/>
              <a:gd name="connsiteY11" fmla="*/ 4233 h 205530"/>
              <a:gd name="connsiteX12" fmla="*/ 607503 w 923011"/>
              <a:gd name="connsiteY12" fmla="*/ 2116 h 205530"/>
              <a:gd name="connsiteX13" fmla="*/ 444520 w 923011"/>
              <a:gd name="connsiteY13" fmla="*/ 6350 h 205530"/>
              <a:gd name="connsiteX14" fmla="*/ 342920 w 923011"/>
              <a:gd name="connsiteY14" fmla="*/ 23283 h 205530"/>
              <a:gd name="connsiteX15" fmla="*/ 268837 w 923011"/>
              <a:gd name="connsiteY15" fmla="*/ 61383 h 205530"/>
              <a:gd name="connsiteX16" fmla="*/ 241320 w 923011"/>
              <a:gd name="connsiteY16" fmla="*/ 65616 h 205530"/>
              <a:gd name="connsiteX17" fmla="*/ 175703 w 923011"/>
              <a:gd name="connsiteY17" fmla="*/ 48683 h 205530"/>
              <a:gd name="connsiteX18" fmla="*/ 118553 w 923011"/>
              <a:gd name="connsiteY18" fmla="*/ 67733 h 205530"/>
              <a:gd name="connsiteX19" fmla="*/ 67753 w 923011"/>
              <a:gd name="connsiteY19" fmla="*/ 101600 h 205530"/>
              <a:gd name="connsiteX20" fmla="*/ 20 w 923011"/>
              <a:gd name="connsiteY20" fmla="*/ 205316 h 2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3011" h="205530">
                <a:moveTo>
                  <a:pt x="20" y="205316"/>
                </a:moveTo>
                <a:cubicBezTo>
                  <a:pt x="-1038" y="209549"/>
                  <a:pt x="38825" y="149930"/>
                  <a:pt x="61403" y="127000"/>
                </a:cubicBezTo>
                <a:cubicBezTo>
                  <a:pt x="83981" y="104070"/>
                  <a:pt x="106206" y="75494"/>
                  <a:pt x="135487" y="67733"/>
                </a:cubicBezTo>
                <a:cubicBezTo>
                  <a:pt x="164768" y="59972"/>
                  <a:pt x="208512" y="80433"/>
                  <a:pt x="237087" y="80433"/>
                </a:cubicBezTo>
                <a:cubicBezTo>
                  <a:pt x="265662" y="80433"/>
                  <a:pt x="279068" y="76552"/>
                  <a:pt x="306937" y="67733"/>
                </a:cubicBezTo>
                <a:cubicBezTo>
                  <a:pt x="334806" y="58913"/>
                  <a:pt x="354561" y="33160"/>
                  <a:pt x="404303" y="27516"/>
                </a:cubicBezTo>
                <a:cubicBezTo>
                  <a:pt x="454045" y="21872"/>
                  <a:pt x="605387" y="33866"/>
                  <a:pt x="605387" y="33866"/>
                </a:cubicBezTo>
                <a:cubicBezTo>
                  <a:pt x="666418" y="34219"/>
                  <a:pt x="730976" y="34219"/>
                  <a:pt x="770487" y="29633"/>
                </a:cubicBezTo>
                <a:cubicBezTo>
                  <a:pt x="809998" y="25047"/>
                  <a:pt x="817053" y="10583"/>
                  <a:pt x="842453" y="6350"/>
                </a:cubicBezTo>
                <a:cubicBezTo>
                  <a:pt x="867853" y="2117"/>
                  <a:pt x="926062" y="5291"/>
                  <a:pt x="922887" y="4233"/>
                </a:cubicBezTo>
                <a:cubicBezTo>
                  <a:pt x="919712" y="3175"/>
                  <a:pt x="857622" y="0"/>
                  <a:pt x="823403" y="0"/>
                </a:cubicBezTo>
                <a:cubicBezTo>
                  <a:pt x="789184" y="0"/>
                  <a:pt x="753553" y="3880"/>
                  <a:pt x="717570" y="4233"/>
                </a:cubicBezTo>
                <a:cubicBezTo>
                  <a:pt x="681587" y="4586"/>
                  <a:pt x="653011" y="1763"/>
                  <a:pt x="607503" y="2116"/>
                </a:cubicBezTo>
                <a:cubicBezTo>
                  <a:pt x="561995" y="2469"/>
                  <a:pt x="488617" y="2822"/>
                  <a:pt x="444520" y="6350"/>
                </a:cubicBezTo>
                <a:cubicBezTo>
                  <a:pt x="400423" y="9878"/>
                  <a:pt x="372200" y="14111"/>
                  <a:pt x="342920" y="23283"/>
                </a:cubicBezTo>
                <a:cubicBezTo>
                  <a:pt x="313640" y="32455"/>
                  <a:pt x="285770" y="54328"/>
                  <a:pt x="268837" y="61383"/>
                </a:cubicBezTo>
                <a:cubicBezTo>
                  <a:pt x="251904" y="68438"/>
                  <a:pt x="256842" y="67733"/>
                  <a:pt x="241320" y="65616"/>
                </a:cubicBezTo>
                <a:cubicBezTo>
                  <a:pt x="225798" y="63499"/>
                  <a:pt x="196164" y="48330"/>
                  <a:pt x="175703" y="48683"/>
                </a:cubicBezTo>
                <a:cubicBezTo>
                  <a:pt x="155242" y="49036"/>
                  <a:pt x="136545" y="58913"/>
                  <a:pt x="118553" y="67733"/>
                </a:cubicBezTo>
                <a:cubicBezTo>
                  <a:pt x="100561" y="76552"/>
                  <a:pt x="87156" y="84667"/>
                  <a:pt x="67753" y="101600"/>
                </a:cubicBezTo>
                <a:cubicBezTo>
                  <a:pt x="48350" y="118533"/>
                  <a:pt x="1078" y="201083"/>
                  <a:pt x="20" y="2053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C0102207-EC8F-4946-A876-7D51E38F5E02}"/>
              </a:ext>
            </a:extLst>
          </p:cNvPr>
          <p:cNvSpPr/>
          <p:nvPr/>
        </p:nvSpPr>
        <p:spPr>
          <a:xfrm>
            <a:off x="4214251" y="4728189"/>
            <a:ext cx="925284" cy="224999"/>
          </a:xfrm>
          <a:custGeom>
            <a:avLst/>
            <a:gdLst>
              <a:gd name="connsiteX0" fmla="*/ 32 w 925284"/>
              <a:gd name="connsiteY0" fmla="*/ 171894 h 224999"/>
              <a:gd name="connsiteX1" fmla="*/ 38132 w 925284"/>
              <a:gd name="connsiteY1" fmla="*/ 224811 h 224999"/>
              <a:gd name="connsiteX2" fmla="*/ 84699 w 925284"/>
              <a:gd name="connsiteY2" fmla="*/ 188828 h 224999"/>
              <a:gd name="connsiteX3" fmla="*/ 146082 w 925284"/>
              <a:gd name="connsiteY3" fmla="*/ 169778 h 224999"/>
              <a:gd name="connsiteX4" fmla="*/ 249799 w 925284"/>
              <a:gd name="connsiteY4" fmla="*/ 135911 h 224999"/>
              <a:gd name="connsiteX5" fmla="*/ 340816 w 925284"/>
              <a:gd name="connsiteY5" fmla="*/ 127444 h 224999"/>
              <a:gd name="connsiteX6" fmla="*/ 442416 w 925284"/>
              <a:gd name="connsiteY6" fmla="*/ 104161 h 224999"/>
              <a:gd name="connsiteX7" fmla="*/ 554599 w 925284"/>
              <a:gd name="connsiteY7" fmla="*/ 78761 h 224999"/>
              <a:gd name="connsiteX8" fmla="*/ 643499 w 925284"/>
              <a:gd name="connsiteY8" fmla="*/ 78761 h 224999"/>
              <a:gd name="connsiteX9" fmla="*/ 770499 w 925284"/>
              <a:gd name="connsiteY9" fmla="*/ 42778 h 224999"/>
              <a:gd name="connsiteX10" fmla="*/ 859399 w 925284"/>
              <a:gd name="connsiteY10" fmla="*/ 15261 h 224999"/>
              <a:gd name="connsiteX11" fmla="*/ 925016 w 925284"/>
              <a:gd name="connsiteY11" fmla="*/ 6794 h 224999"/>
              <a:gd name="connsiteX12" fmla="*/ 880566 w 925284"/>
              <a:gd name="connsiteY12" fmla="*/ 444 h 224999"/>
              <a:gd name="connsiteX13" fmla="*/ 829766 w 925284"/>
              <a:gd name="connsiteY13" fmla="*/ 19494 h 224999"/>
              <a:gd name="connsiteX14" fmla="*/ 709116 w 925284"/>
              <a:gd name="connsiteY14" fmla="*/ 63944 h 224999"/>
              <a:gd name="connsiteX15" fmla="*/ 594816 w 925284"/>
              <a:gd name="connsiteY15" fmla="*/ 72411 h 224999"/>
              <a:gd name="connsiteX16" fmla="*/ 476282 w 925284"/>
              <a:gd name="connsiteY16" fmla="*/ 89344 h 224999"/>
              <a:gd name="connsiteX17" fmla="*/ 319649 w 925284"/>
              <a:gd name="connsiteY17" fmla="*/ 118978 h 224999"/>
              <a:gd name="connsiteX18" fmla="*/ 239216 w 925284"/>
              <a:gd name="connsiteY18" fmla="*/ 127444 h 224999"/>
              <a:gd name="connsiteX19" fmla="*/ 122799 w 925284"/>
              <a:gd name="connsiteY19" fmla="*/ 169778 h 224999"/>
              <a:gd name="connsiteX20" fmla="*/ 55066 w 925284"/>
              <a:gd name="connsiteY20" fmla="*/ 212111 h 224999"/>
              <a:gd name="connsiteX21" fmla="*/ 44482 w 925284"/>
              <a:gd name="connsiteY21" fmla="*/ 218461 h 224999"/>
              <a:gd name="connsiteX22" fmla="*/ 32 w 925284"/>
              <a:gd name="connsiteY22" fmla="*/ 171894 h 22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5284" h="224999">
                <a:moveTo>
                  <a:pt x="32" y="171894"/>
                </a:moveTo>
                <a:cubicBezTo>
                  <a:pt x="-1026" y="172952"/>
                  <a:pt x="24021" y="221989"/>
                  <a:pt x="38132" y="224811"/>
                </a:cubicBezTo>
                <a:cubicBezTo>
                  <a:pt x="52243" y="227633"/>
                  <a:pt x="66707" y="198000"/>
                  <a:pt x="84699" y="188828"/>
                </a:cubicBezTo>
                <a:cubicBezTo>
                  <a:pt x="102691" y="179656"/>
                  <a:pt x="118565" y="178598"/>
                  <a:pt x="146082" y="169778"/>
                </a:cubicBezTo>
                <a:cubicBezTo>
                  <a:pt x="173599" y="160958"/>
                  <a:pt x="217343" y="142967"/>
                  <a:pt x="249799" y="135911"/>
                </a:cubicBezTo>
                <a:cubicBezTo>
                  <a:pt x="282255" y="128855"/>
                  <a:pt x="308713" y="132736"/>
                  <a:pt x="340816" y="127444"/>
                </a:cubicBezTo>
                <a:cubicBezTo>
                  <a:pt x="372919" y="122152"/>
                  <a:pt x="442416" y="104161"/>
                  <a:pt x="442416" y="104161"/>
                </a:cubicBezTo>
                <a:cubicBezTo>
                  <a:pt x="478046" y="96047"/>
                  <a:pt x="521085" y="82994"/>
                  <a:pt x="554599" y="78761"/>
                </a:cubicBezTo>
                <a:cubicBezTo>
                  <a:pt x="588113" y="74528"/>
                  <a:pt x="607516" y="84758"/>
                  <a:pt x="643499" y="78761"/>
                </a:cubicBezTo>
                <a:cubicBezTo>
                  <a:pt x="679482" y="72764"/>
                  <a:pt x="734516" y="53361"/>
                  <a:pt x="770499" y="42778"/>
                </a:cubicBezTo>
                <a:cubicBezTo>
                  <a:pt x="806482" y="32195"/>
                  <a:pt x="833646" y="21258"/>
                  <a:pt x="859399" y="15261"/>
                </a:cubicBezTo>
                <a:cubicBezTo>
                  <a:pt x="885152" y="9264"/>
                  <a:pt x="921488" y="9263"/>
                  <a:pt x="925016" y="6794"/>
                </a:cubicBezTo>
                <a:cubicBezTo>
                  <a:pt x="928544" y="4325"/>
                  <a:pt x="896441" y="-1673"/>
                  <a:pt x="880566" y="444"/>
                </a:cubicBezTo>
                <a:cubicBezTo>
                  <a:pt x="864691" y="2561"/>
                  <a:pt x="829766" y="19494"/>
                  <a:pt x="829766" y="19494"/>
                </a:cubicBezTo>
                <a:cubicBezTo>
                  <a:pt x="801191" y="30077"/>
                  <a:pt x="748274" y="55124"/>
                  <a:pt x="709116" y="63944"/>
                </a:cubicBezTo>
                <a:cubicBezTo>
                  <a:pt x="669958" y="72763"/>
                  <a:pt x="633622" y="68178"/>
                  <a:pt x="594816" y="72411"/>
                </a:cubicBezTo>
                <a:cubicBezTo>
                  <a:pt x="556010" y="76644"/>
                  <a:pt x="522143" y="81583"/>
                  <a:pt x="476282" y="89344"/>
                </a:cubicBezTo>
                <a:cubicBezTo>
                  <a:pt x="430421" y="97105"/>
                  <a:pt x="359160" y="112628"/>
                  <a:pt x="319649" y="118978"/>
                </a:cubicBezTo>
                <a:cubicBezTo>
                  <a:pt x="280138" y="125328"/>
                  <a:pt x="272024" y="118977"/>
                  <a:pt x="239216" y="127444"/>
                </a:cubicBezTo>
                <a:cubicBezTo>
                  <a:pt x="206408" y="135911"/>
                  <a:pt x="153491" y="155667"/>
                  <a:pt x="122799" y="169778"/>
                </a:cubicBezTo>
                <a:cubicBezTo>
                  <a:pt x="92107" y="183889"/>
                  <a:pt x="68119" y="203997"/>
                  <a:pt x="55066" y="212111"/>
                </a:cubicBezTo>
                <a:cubicBezTo>
                  <a:pt x="42013" y="220225"/>
                  <a:pt x="50832" y="220930"/>
                  <a:pt x="44482" y="218461"/>
                </a:cubicBezTo>
                <a:cubicBezTo>
                  <a:pt x="38132" y="215992"/>
                  <a:pt x="1090" y="170836"/>
                  <a:pt x="32" y="1718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8A4732D9-348C-477E-AE56-60F6AFBD0914}"/>
              </a:ext>
            </a:extLst>
          </p:cNvPr>
          <p:cNvSpPr/>
          <p:nvPr/>
        </p:nvSpPr>
        <p:spPr>
          <a:xfrm>
            <a:off x="4277671" y="4741309"/>
            <a:ext cx="872266" cy="389768"/>
          </a:xfrm>
          <a:custGeom>
            <a:avLst/>
            <a:gdLst>
              <a:gd name="connsiteX0" fmla="*/ 872179 w 872266"/>
              <a:gd name="connsiteY0" fmla="*/ 2141 h 389768"/>
              <a:gd name="connsiteX1" fmla="*/ 779046 w 872266"/>
              <a:gd name="connsiteY1" fmla="*/ 97391 h 389768"/>
              <a:gd name="connsiteX2" fmla="*/ 713429 w 872266"/>
              <a:gd name="connsiteY2" fmla="*/ 201108 h 389768"/>
              <a:gd name="connsiteX3" fmla="*/ 603362 w 872266"/>
              <a:gd name="connsiteY3" fmla="*/ 296358 h 389768"/>
              <a:gd name="connsiteX4" fmla="*/ 450962 w 872266"/>
              <a:gd name="connsiteY4" fmla="*/ 357741 h 389768"/>
              <a:gd name="connsiteX5" fmla="*/ 317612 w 872266"/>
              <a:gd name="connsiteY5" fmla="*/ 387374 h 389768"/>
              <a:gd name="connsiteX6" fmla="*/ 186379 w 872266"/>
              <a:gd name="connsiteY6" fmla="*/ 381024 h 389768"/>
              <a:gd name="connsiteX7" fmla="*/ 89012 w 872266"/>
              <a:gd name="connsiteY7" fmla="*/ 325991 h 389768"/>
              <a:gd name="connsiteX8" fmla="*/ 38212 w 872266"/>
              <a:gd name="connsiteY8" fmla="*/ 254024 h 389768"/>
              <a:gd name="connsiteX9" fmla="*/ 112 w 872266"/>
              <a:gd name="connsiteY9" fmla="*/ 203224 h 389768"/>
              <a:gd name="connsiteX10" fmla="*/ 27629 w 872266"/>
              <a:gd name="connsiteY10" fmla="*/ 234974 h 389768"/>
              <a:gd name="connsiteX11" fmla="*/ 59379 w 872266"/>
              <a:gd name="connsiteY11" fmla="*/ 281541 h 389768"/>
              <a:gd name="connsiteX12" fmla="*/ 122879 w 872266"/>
              <a:gd name="connsiteY12" fmla="*/ 332341 h 389768"/>
              <a:gd name="connsiteX13" fmla="*/ 271046 w 872266"/>
              <a:gd name="connsiteY13" fmla="*/ 372558 h 389768"/>
              <a:gd name="connsiteX14" fmla="*/ 482712 w 872266"/>
              <a:gd name="connsiteY14" fmla="*/ 345041 h 389768"/>
              <a:gd name="connsiteX15" fmla="*/ 628762 w 872266"/>
              <a:gd name="connsiteY15" fmla="*/ 260374 h 389768"/>
              <a:gd name="connsiteX16" fmla="*/ 702846 w 872266"/>
              <a:gd name="connsiteY16" fmla="*/ 175708 h 389768"/>
              <a:gd name="connsiteX17" fmla="*/ 762112 w 872266"/>
              <a:gd name="connsiteY17" fmla="*/ 93158 h 389768"/>
              <a:gd name="connsiteX18" fmla="*/ 795979 w 872266"/>
              <a:gd name="connsiteY18" fmla="*/ 36008 h 389768"/>
              <a:gd name="connsiteX19" fmla="*/ 872179 w 872266"/>
              <a:gd name="connsiteY19" fmla="*/ 2141 h 3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2266" h="389768">
                <a:moveTo>
                  <a:pt x="872179" y="2141"/>
                </a:moveTo>
                <a:cubicBezTo>
                  <a:pt x="869357" y="12371"/>
                  <a:pt x="805504" y="64230"/>
                  <a:pt x="779046" y="97391"/>
                </a:cubicBezTo>
                <a:cubicBezTo>
                  <a:pt x="752588" y="130552"/>
                  <a:pt x="742710" y="167947"/>
                  <a:pt x="713429" y="201108"/>
                </a:cubicBezTo>
                <a:cubicBezTo>
                  <a:pt x="684148" y="234269"/>
                  <a:pt x="647106" y="270253"/>
                  <a:pt x="603362" y="296358"/>
                </a:cubicBezTo>
                <a:cubicBezTo>
                  <a:pt x="559618" y="322463"/>
                  <a:pt x="498587" y="342572"/>
                  <a:pt x="450962" y="357741"/>
                </a:cubicBezTo>
                <a:cubicBezTo>
                  <a:pt x="403337" y="372910"/>
                  <a:pt x="361709" y="383494"/>
                  <a:pt x="317612" y="387374"/>
                </a:cubicBezTo>
                <a:cubicBezTo>
                  <a:pt x="273515" y="391255"/>
                  <a:pt x="224479" y="391254"/>
                  <a:pt x="186379" y="381024"/>
                </a:cubicBezTo>
                <a:cubicBezTo>
                  <a:pt x="148279" y="370794"/>
                  <a:pt x="113706" y="347158"/>
                  <a:pt x="89012" y="325991"/>
                </a:cubicBezTo>
                <a:cubicBezTo>
                  <a:pt x="64317" y="304824"/>
                  <a:pt x="53029" y="274485"/>
                  <a:pt x="38212" y="254024"/>
                </a:cubicBezTo>
                <a:cubicBezTo>
                  <a:pt x="23395" y="233563"/>
                  <a:pt x="1876" y="206399"/>
                  <a:pt x="112" y="203224"/>
                </a:cubicBezTo>
                <a:cubicBezTo>
                  <a:pt x="-1652" y="200049"/>
                  <a:pt x="17751" y="221921"/>
                  <a:pt x="27629" y="234974"/>
                </a:cubicBezTo>
                <a:cubicBezTo>
                  <a:pt x="37507" y="248027"/>
                  <a:pt x="43504" y="265313"/>
                  <a:pt x="59379" y="281541"/>
                </a:cubicBezTo>
                <a:cubicBezTo>
                  <a:pt x="75254" y="297769"/>
                  <a:pt x="87601" y="317171"/>
                  <a:pt x="122879" y="332341"/>
                </a:cubicBezTo>
                <a:cubicBezTo>
                  <a:pt x="158157" y="347511"/>
                  <a:pt x="211074" y="370441"/>
                  <a:pt x="271046" y="372558"/>
                </a:cubicBezTo>
                <a:cubicBezTo>
                  <a:pt x="331018" y="374675"/>
                  <a:pt x="423093" y="363738"/>
                  <a:pt x="482712" y="345041"/>
                </a:cubicBezTo>
                <a:cubicBezTo>
                  <a:pt x="542331" y="326344"/>
                  <a:pt x="592073" y="288596"/>
                  <a:pt x="628762" y="260374"/>
                </a:cubicBezTo>
                <a:cubicBezTo>
                  <a:pt x="665451" y="232152"/>
                  <a:pt x="680621" y="203577"/>
                  <a:pt x="702846" y="175708"/>
                </a:cubicBezTo>
                <a:cubicBezTo>
                  <a:pt x="725071" y="147839"/>
                  <a:pt x="746590" y="116441"/>
                  <a:pt x="762112" y="93158"/>
                </a:cubicBezTo>
                <a:cubicBezTo>
                  <a:pt x="777634" y="69875"/>
                  <a:pt x="782926" y="51177"/>
                  <a:pt x="795979" y="36008"/>
                </a:cubicBezTo>
                <a:cubicBezTo>
                  <a:pt x="809032" y="20839"/>
                  <a:pt x="875001" y="-8089"/>
                  <a:pt x="872179" y="2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B31F3188-C5B3-4D08-B348-81EF743FA499}"/>
              </a:ext>
            </a:extLst>
          </p:cNvPr>
          <p:cNvSpPr/>
          <p:nvPr/>
        </p:nvSpPr>
        <p:spPr>
          <a:xfrm>
            <a:off x="4991082" y="4703117"/>
            <a:ext cx="161999" cy="38918"/>
          </a:xfrm>
          <a:custGeom>
            <a:avLst/>
            <a:gdLst>
              <a:gd name="connsiteX0" fmla="*/ 18 w 161999"/>
              <a:gd name="connsiteY0" fmla="*/ 11758 h 38918"/>
              <a:gd name="connsiteX1" fmla="*/ 96856 w 161999"/>
              <a:gd name="connsiteY1" fmla="*/ 646 h 38918"/>
              <a:gd name="connsiteX2" fmla="*/ 138131 w 161999"/>
              <a:gd name="connsiteY2" fmla="*/ 5408 h 38918"/>
              <a:gd name="connsiteX3" fmla="*/ 161943 w 161999"/>
              <a:gd name="connsiteY3" fmla="*/ 38746 h 38918"/>
              <a:gd name="connsiteX4" fmla="*/ 131781 w 161999"/>
              <a:gd name="connsiteY4" fmla="*/ 18108 h 38918"/>
              <a:gd name="connsiteX5" fmla="*/ 88918 w 161999"/>
              <a:gd name="connsiteY5" fmla="*/ 10171 h 38918"/>
              <a:gd name="connsiteX6" fmla="*/ 18 w 161999"/>
              <a:gd name="connsiteY6" fmla="*/ 11758 h 3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99" h="38918">
                <a:moveTo>
                  <a:pt x="18" y="11758"/>
                </a:moveTo>
                <a:cubicBezTo>
                  <a:pt x="1341" y="10171"/>
                  <a:pt x="73837" y="1704"/>
                  <a:pt x="96856" y="646"/>
                </a:cubicBezTo>
                <a:cubicBezTo>
                  <a:pt x="119875" y="-412"/>
                  <a:pt x="127283" y="-942"/>
                  <a:pt x="138131" y="5408"/>
                </a:cubicBezTo>
                <a:cubicBezTo>
                  <a:pt x="148979" y="11758"/>
                  <a:pt x="163001" y="36629"/>
                  <a:pt x="161943" y="38746"/>
                </a:cubicBezTo>
                <a:cubicBezTo>
                  <a:pt x="160885" y="40863"/>
                  <a:pt x="143952" y="22870"/>
                  <a:pt x="131781" y="18108"/>
                </a:cubicBezTo>
                <a:cubicBezTo>
                  <a:pt x="119610" y="13346"/>
                  <a:pt x="107439" y="13081"/>
                  <a:pt x="88918" y="10171"/>
                </a:cubicBezTo>
                <a:cubicBezTo>
                  <a:pt x="70397" y="7261"/>
                  <a:pt x="-1305" y="13345"/>
                  <a:pt x="18" y="117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BF82EA5D-00AB-40C7-9C5B-AB1D9395C4AF}"/>
              </a:ext>
            </a:extLst>
          </p:cNvPr>
          <p:cNvSpPr/>
          <p:nvPr/>
        </p:nvSpPr>
        <p:spPr>
          <a:xfrm>
            <a:off x="4308462" y="4770299"/>
            <a:ext cx="698525" cy="219239"/>
          </a:xfrm>
          <a:custGeom>
            <a:avLst/>
            <a:gdLst>
              <a:gd name="connsiteX0" fmla="*/ 13 w 698525"/>
              <a:gd name="connsiteY0" fmla="*/ 219214 h 219239"/>
              <a:gd name="connsiteX1" fmla="*/ 123838 w 698525"/>
              <a:gd name="connsiteY1" fmla="*/ 157301 h 219239"/>
              <a:gd name="connsiteX2" fmla="*/ 188926 w 698525"/>
              <a:gd name="connsiteY2" fmla="*/ 147776 h 219239"/>
              <a:gd name="connsiteX3" fmla="*/ 285763 w 698525"/>
              <a:gd name="connsiteY3" fmla="*/ 130314 h 219239"/>
              <a:gd name="connsiteX4" fmla="*/ 368313 w 698525"/>
              <a:gd name="connsiteY4" fmla="*/ 101739 h 219239"/>
              <a:gd name="connsiteX5" fmla="*/ 381013 w 698525"/>
              <a:gd name="connsiteY5" fmla="*/ 93801 h 219239"/>
              <a:gd name="connsiteX6" fmla="*/ 519126 w 698525"/>
              <a:gd name="connsiteY6" fmla="*/ 68401 h 219239"/>
              <a:gd name="connsiteX7" fmla="*/ 593738 w 698525"/>
              <a:gd name="connsiteY7" fmla="*/ 41414 h 219239"/>
              <a:gd name="connsiteX8" fmla="*/ 698513 w 698525"/>
              <a:gd name="connsiteY8" fmla="*/ 139 h 219239"/>
              <a:gd name="connsiteX9" fmla="*/ 600088 w 698525"/>
              <a:gd name="connsiteY9" fmla="*/ 28714 h 219239"/>
              <a:gd name="connsiteX10" fmla="*/ 514363 w 698525"/>
              <a:gd name="connsiteY10" fmla="*/ 49351 h 219239"/>
              <a:gd name="connsiteX11" fmla="*/ 411176 w 698525"/>
              <a:gd name="connsiteY11" fmla="*/ 71576 h 219239"/>
              <a:gd name="connsiteX12" fmla="*/ 331801 w 698525"/>
              <a:gd name="connsiteY12" fmla="*/ 98564 h 219239"/>
              <a:gd name="connsiteX13" fmla="*/ 250838 w 698525"/>
              <a:gd name="connsiteY13" fmla="*/ 122376 h 219239"/>
              <a:gd name="connsiteX14" fmla="*/ 171463 w 698525"/>
              <a:gd name="connsiteY14" fmla="*/ 135076 h 219239"/>
              <a:gd name="connsiteX15" fmla="*/ 115901 w 698525"/>
              <a:gd name="connsiteY15" fmla="*/ 149364 h 219239"/>
              <a:gd name="connsiteX16" fmla="*/ 13 w 698525"/>
              <a:gd name="connsiteY16" fmla="*/ 219214 h 21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525" h="219239">
                <a:moveTo>
                  <a:pt x="13" y="219214"/>
                </a:moveTo>
                <a:cubicBezTo>
                  <a:pt x="1336" y="220537"/>
                  <a:pt x="92353" y="169207"/>
                  <a:pt x="123838" y="157301"/>
                </a:cubicBezTo>
                <a:cubicBezTo>
                  <a:pt x="155323" y="145395"/>
                  <a:pt x="161939" y="152274"/>
                  <a:pt x="188926" y="147776"/>
                </a:cubicBezTo>
                <a:cubicBezTo>
                  <a:pt x="215913" y="143278"/>
                  <a:pt x="255865" y="137987"/>
                  <a:pt x="285763" y="130314"/>
                </a:cubicBezTo>
                <a:cubicBezTo>
                  <a:pt x="315661" y="122641"/>
                  <a:pt x="352438" y="107824"/>
                  <a:pt x="368313" y="101739"/>
                </a:cubicBezTo>
                <a:cubicBezTo>
                  <a:pt x="384188" y="95654"/>
                  <a:pt x="355878" y="99357"/>
                  <a:pt x="381013" y="93801"/>
                </a:cubicBezTo>
                <a:cubicBezTo>
                  <a:pt x="406148" y="88245"/>
                  <a:pt x="483672" y="77132"/>
                  <a:pt x="519126" y="68401"/>
                </a:cubicBezTo>
                <a:cubicBezTo>
                  <a:pt x="554580" y="59670"/>
                  <a:pt x="593738" y="41414"/>
                  <a:pt x="593738" y="41414"/>
                </a:cubicBezTo>
                <a:cubicBezTo>
                  <a:pt x="623636" y="30037"/>
                  <a:pt x="697455" y="2256"/>
                  <a:pt x="698513" y="139"/>
                </a:cubicBezTo>
                <a:cubicBezTo>
                  <a:pt x="699571" y="-1978"/>
                  <a:pt x="630780" y="20512"/>
                  <a:pt x="600088" y="28714"/>
                </a:cubicBezTo>
                <a:cubicBezTo>
                  <a:pt x="569396" y="36916"/>
                  <a:pt x="545848" y="42207"/>
                  <a:pt x="514363" y="49351"/>
                </a:cubicBezTo>
                <a:cubicBezTo>
                  <a:pt x="482878" y="56495"/>
                  <a:pt x="441603" y="63374"/>
                  <a:pt x="411176" y="71576"/>
                </a:cubicBezTo>
                <a:cubicBezTo>
                  <a:pt x="380749" y="79778"/>
                  <a:pt x="358524" y="90097"/>
                  <a:pt x="331801" y="98564"/>
                </a:cubicBezTo>
                <a:cubicBezTo>
                  <a:pt x="305078" y="107031"/>
                  <a:pt x="277561" y="116291"/>
                  <a:pt x="250838" y="122376"/>
                </a:cubicBezTo>
                <a:cubicBezTo>
                  <a:pt x="224115" y="128461"/>
                  <a:pt x="193953" y="130578"/>
                  <a:pt x="171463" y="135076"/>
                </a:cubicBezTo>
                <a:cubicBezTo>
                  <a:pt x="148974" y="139574"/>
                  <a:pt x="139978" y="139310"/>
                  <a:pt x="115901" y="149364"/>
                </a:cubicBezTo>
                <a:cubicBezTo>
                  <a:pt x="91824" y="159418"/>
                  <a:pt x="-1310" y="217891"/>
                  <a:pt x="13" y="2192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F0F60B02-762C-42F5-BC06-821958DFCAB3}"/>
              </a:ext>
            </a:extLst>
          </p:cNvPr>
          <p:cNvSpPr/>
          <p:nvPr/>
        </p:nvSpPr>
        <p:spPr>
          <a:xfrm>
            <a:off x="3137773" y="1703137"/>
            <a:ext cx="342410" cy="953099"/>
          </a:xfrm>
          <a:custGeom>
            <a:avLst/>
            <a:gdLst>
              <a:gd name="connsiteX0" fmla="*/ 342027 w 342410"/>
              <a:gd name="connsiteY0" fmla="*/ 1838 h 953099"/>
              <a:gd name="connsiteX1" fmla="*/ 149940 w 342410"/>
              <a:gd name="connsiteY1" fmla="*/ 179638 h 953099"/>
              <a:gd name="connsiteX2" fmla="*/ 49927 w 342410"/>
              <a:gd name="connsiteY2" fmla="*/ 416176 h 953099"/>
              <a:gd name="connsiteX3" fmla="*/ 5477 w 342410"/>
              <a:gd name="connsiteY3" fmla="*/ 693988 h 953099"/>
              <a:gd name="connsiteX4" fmla="*/ 715 w 342410"/>
              <a:gd name="connsiteY4" fmla="*/ 944813 h 953099"/>
              <a:gd name="connsiteX5" fmla="*/ 5477 w 342410"/>
              <a:gd name="connsiteY5" fmla="*/ 871788 h 953099"/>
              <a:gd name="connsiteX6" fmla="*/ 16590 w 342410"/>
              <a:gd name="connsiteY6" fmla="*/ 663826 h 953099"/>
              <a:gd name="connsiteX7" fmla="*/ 29290 w 342410"/>
              <a:gd name="connsiteY7" fmla="*/ 460626 h 953099"/>
              <a:gd name="connsiteX8" fmla="*/ 108665 w 342410"/>
              <a:gd name="connsiteY8" fmla="*/ 236788 h 953099"/>
              <a:gd name="connsiteX9" fmla="*/ 197565 w 342410"/>
              <a:gd name="connsiteY9" fmla="*/ 95501 h 953099"/>
              <a:gd name="connsiteX10" fmla="*/ 342027 w 342410"/>
              <a:gd name="connsiteY10" fmla="*/ 1838 h 95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410" h="953099">
                <a:moveTo>
                  <a:pt x="342027" y="1838"/>
                </a:moveTo>
                <a:cubicBezTo>
                  <a:pt x="334089" y="15861"/>
                  <a:pt x="198623" y="110582"/>
                  <a:pt x="149940" y="179638"/>
                </a:cubicBezTo>
                <a:cubicBezTo>
                  <a:pt x="101257" y="248694"/>
                  <a:pt x="74004" y="330451"/>
                  <a:pt x="49927" y="416176"/>
                </a:cubicBezTo>
                <a:cubicBezTo>
                  <a:pt x="25850" y="501901"/>
                  <a:pt x="13679" y="605882"/>
                  <a:pt x="5477" y="693988"/>
                </a:cubicBezTo>
                <a:cubicBezTo>
                  <a:pt x="-2725" y="782094"/>
                  <a:pt x="715" y="915180"/>
                  <a:pt x="715" y="944813"/>
                </a:cubicBezTo>
                <a:cubicBezTo>
                  <a:pt x="715" y="974446"/>
                  <a:pt x="2831" y="918619"/>
                  <a:pt x="5477" y="871788"/>
                </a:cubicBezTo>
                <a:cubicBezTo>
                  <a:pt x="8123" y="824957"/>
                  <a:pt x="12621" y="732353"/>
                  <a:pt x="16590" y="663826"/>
                </a:cubicBezTo>
                <a:cubicBezTo>
                  <a:pt x="20559" y="595299"/>
                  <a:pt x="13944" y="531799"/>
                  <a:pt x="29290" y="460626"/>
                </a:cubicBezTo>
                <a:cubicBezTo>
                  <a:pt x="44636" y="389453"/>
                  <a:pt x="80619" y="297642"/>
                  <a:pt x="108665" y="236788"/>
                </a:cubicBezTo>
                <a:cubicBezTo>
                  <a:pt x="136711" y="175934"/>
                  <a:pt x="162640" y="133601"/>
                  <a:pt x="197565" y="95501"/>
                </a:cubicBezTo>
                <a:cubicBezTo>
                  <a:pt x="232490" y="57401"/>
                  <a:pt x="349965" y="-12185"/>
                  <a:pt x="342027" y="18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FCAE423-90C4-4417-8005-7B54553CB7A7}"/>
              </a:ext>
            </a:extLst>
          </p:cNvPr>
          <p:cNvSpPr/>
          <p:nvPr/>
        </p:nvSpPr>
        <p:spPr>
          <a:xfrm>
            <a:off x="3142474" y="2625452"/>
            <a:ext cx="159971" cy="740905"/>
          </a:xfrm>
          <a:custGeom>
            <a:avLst/>
            <a:gdLst>
              <a:gd name="connsiteX0" fmla="*/ 776 w 159971"/>
              <a:gd name="connsiteY0" fmla="*/ 273 h 740905"/>
              <a:gd name="connsiteX1" fmla="*/ 18239 w 159971"/>
              <a:gd name="connsiteY1" fmla="*/ 146323 h 740905"/>
              <a:gd name="connsiteX2" fmla="*/ 27764 w 159971"/>
              <a:gd name="connsiteY2" fmla="*/ 333648 h 740905"/>
              <a:gd name="connsiteX3" fmla="*/ 40464 w 159971"/>
              <a:gd name="connsiteY3" fmla="*/ 435248 h 740905"/>
              <a:gd name="connsiteX4" fmla="*/ 51576 w 159971"/>
              <a:gd name="connsiteY4" fmla="*/ 535261 h 740905"/>
              <a:gd name="connsiteX5" fmla="*/ 92851 w 159971"/>
              <a:gd name="connsiteY5" fmla="*/ 635273 h 740905"/>
              <a:gd name="connsiteX6" fmla="*/ 159526 w 159971"/>
              <a:gd name="connsiteY6" fmla="*/ 740048 h 740905"/>
              <a:gd name="connsiteX7" fmla="*/ 119839 w 159971"/>
              <a:gd name="connsiteY7" fmla="*/ 679723 h 740905"/>
              <a:gd name="connsiteX8" fmla="*/ 78564 w 159971"/>
              <a:gd name="connsiteY8" fmla="*/ 587648 h 740905"/>
              <a:gd name="connsiteX9" fmla="*/ 51576 w 159971"/>
              <a:gd name="connsiteY9" fmla="*/ 476523 h 740905"/>
              <a:gd name="connsiteX10" fmla="*/ 27764 w 159971"/>
              <a:gd name="connsiteY10" fmla="*/ 266973 h 740905"/>
              <a:gd name="connsiteX11" fmla="*/ 7126 w 159971"/>
              <a:gd name="connsiteY11" fmla="*/ 190773 h 740905"/>
              <a:gd name="connsiteX12" fmla="*/ 2364 w 159971"/>
              <a:gd name="connsiteY12" fmla="*/ 111398 h 740905"/>
              <a:gd name="connsiteX13" fmla="*/ 776 w 159971"/>
              <a:gd name="connsiteY13" fmla="*/ 273 h 7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971" h="740905">
                <a:moveTo>
                  <a:pt x="776" y="273"/>
                </a:moveTo>
                <a:cubicBezTo>
                  <a:pt x="3422" y="6094"/>
                  <a:pt x="13741" y="90760"/>
                  <a:pt x="18239" y="146323"/>
                </a:cubicBezTo>
                <a:cubicBezTo>
                  <a:pt x="22737" y="201886"/>
                  <a:pt x="24060" y="285494"/>
                  <a:pt x="27764" y="333648"/>
                </a:cubicBezTo>
                <a:cubicBezTo>
                  <a:pt x="31468" y="381802"/>
                  <a:pt x="36495" y="401646"/>
                  <a:pt x="40464" y="435248"/>
                </a:cubicBezTo>
                <a:cubicBezTo>
                  <a:pt x="44433" y="468850"/>
                  <a:pt x="42845" y="501924"/>
                  <a:pt x="51576" y="535261"/>
                </a:cubicBezTo>
                <a:cubicBezTo>
                  <a:pt x="60307" y="568598"/>
                  <a:pt x="74859" y="601142"/>
                  <a:pt x="92851" y="635273"/>
                </a:cubicBezTo>
                <a:cubicBezTo>
                  <a:pt x="110843" y="669404"/>
                  <a:pt x="155028" y="732640"/>
                  <a:pt x="159526" y="740048"/>
                </a:cubicBezTo>
                <a:cubicBezTo>
                  <a:pt x="164024" y="747456"/>
                  <a:pt x="133333" y="705123"/>
                  <a:pt x="119839" y="679723"/>
                </a:cubicBezTo>
                <a:cubicBezTo>
                  <a:pt x="106345" y="654323"/>
                  <a:pt x="89941" y="621515"/>
                  <a:pt x="78564" y="587648"/>
                </a:cubicBezTo>
                <a:cubicBezTo>
                  <a:pt x="67187" y="553781"/>
                  <a:pt x="60043" y="529969"/>
                  <a:pt x="51576" y="476523"/>
                </a:cubicBezTo>
                <a:cubicBezTo>
                  <a:pt x="43109" y="423077"/>
                  <a:pt x="35172" y="314598"/>
                  <a:pt x="27764" y="266973"/>
                </a:cubicBezTo>
                <a:cubicBezTo>
                  <a:pt x="20356" y="219348"/>
                  <a:pt x="11359" y="216702"/>
                  <a:pt x="7126" y="190773"/>
                </a:cubicBezTo>
                <a:cubicBezTo>
                  <a:pt x="2893" y="164844"/>
                  <a:pt x="1570" y="139708"/>
                  <a:pt x="2364" y="111398"/>
                </a:cubicBezTo>
                <a:cubicBezTo>
                  <a:pt x="3158" y="83088"/>
                  <a:pt x="-1870" y="-5548"/>
                  <a:pt x="776" y="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D359EEE1-988C-4CC1-84D1-4F57E39CEA75}"/>
              </a:ext>
            </a:extLst>
          </p:cNvPr>
          <p:cNvSpPr/>
          <p:nvPr/>
        </p:nvSpPr>
        <p:spPr>
          <a:xfrm>
            <a:off x="3339732" y="3482883"/>
            <a:ext cx="257006" cy="855017"/>
          </a:xfrm>
          <a:custGeom>
            <a:avLst/>
            <a:gdLst>
              <a:gd name="connsiteX0" fmla="*/ 368 w 257006"/>
              <a:gd name="connsiteY0" fmla="*/ 1680 h 855017"/>
              <a:gd name="connsiteX1" fmla="*/ 8306 w 257006"/>
              <a:gd name="connsiteY1" fmla="*/ 190592 h 855017"/>
              <a:gd name="connsiteX2" fmla="*/ 35293 w 257006"/>
              <a:gd name="connsiteY2" fmla="*/ 317592 h 855017"/>
              <a:gd name="connsiteX3" fmla="*/ 40056 w 257006"/>
              <a:gd name="connsiteY3" fmla="*/ 414430 h 855017"/>
              <a:gd name="connsiteX4" fmla="*/ 98793 w 257006"/>
              <a:gd name="connsiteY4" fmla="*/ 562067 h 855017"/>
              <a:gd name="connsiteX5" fmla="*/ 140068 w 257006"/>
              <a:gd name="connsiteY5" fmla="*/ 681130 h 855017"/>
              <a:gd name="connsiteX6" fmla="*/ 254368 w 257006"/>
              <a:gd name="connsiteY6" fmla="*/ 852580 h 855017"/>
              <a:gd name="connsiteX7" fmla="*/ 216268 w 257006"/>
              <a:gd name="connsiteY7" fmla="*/ 776380 h 855017"/>
              <a:gd name="connsiteX8" fmla="*/ 168643 w 257006"/>
              <a:gd name="connsiteY8" fmla="*/ 695417 h 855017"/>
              <a:gd name="connsiteX9" fmla="*/ 94031 w 257006"/>
              <a:gd name="connsiteY9" fmla="*/ 563655 h 855017"/>
              <a:gd name="connsiteX10" fmla="*/ 57518 w 257006"/>
              <a:gd name="connsiteY10" fmla="*/ 430305 h 855017"/>
              <a:gd name="connsiteX11" fmla="*/ 43231 w 257006"/>
              <a:gd name="connsiteY11" fmla="*/ 295367 h 855017"/>
              <a:gd name="connsiteX12" fmla="*/ 27356 w 257006"/>
              <a:gd name="connsiteY12" fmla="*/ 185830 h 855017"/>
              <a:gd name="connsiteX13" fmla="*/ 17831 w 257006"/>
              <a:gd name="connsiteY13" fmla="*/ 101692 h 855017"/>
              <a:gd name="connsiteX14" fmla="*/ 368 w 257006"/>
              <a:gd name="connsiteY14" fmla="*/ 1680 h 85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006" h="855017">
                <a:moveTo>
                  <a:pt x="368" y="1680"/>
                </a:moveTo>
                <a:cubicBezTo>
                  <a:pt x="-1219" y="16497"/>
                  <a:pt x="2485" y="137940"/>
                  <a:pt x="8306" y="190592"/>
                </a:cubicBezTo>
                <a:cubicBezTo>
                  <a:pt x="14127" y="243244"/>
                  <a:pt x="30001" y="280286"/>
                  <a:pt x="35293" y="317592"/>
                </a:cubicBezTo>
                <a:cubicBezTo>
                  <a:pt x="40585" y="354898"/>
                  <a:pt x="29473" y="373684"/>
                  <a:pt x="40056" y="414430"/>
                </a:cubicBezTo>
                <a:cubicBezTo>
                  <a:pt x="50639" y="455176"/>
                  <a:pt x="82124" y="517617"/>
                  <a:pt x="98793" y="562067"/>
                </a:cubicBezTo>
                <a:cubicBezTo>
                  <a:pt x="115462" y="606517"/>
                  <a:pt x="114139" y="632711"/>
                  <a:pt x="140068" y="681130"/>
                </a:cubicBezTo>
                <a:cubicBezTo>
                  <a:pt x="165997" y="729549"/>
                  <a:pt x="241668" y="836705"/>
                  <a:pt x="254368" y="852580"/>
                </a:cubicBezTo>
                <a:cubicBezTo>
                  <a:pt x="267068" y="868455"/>
                  <a:pt x="230555" y="802574"/>
                  <a:pt x="216268" y="776380"/>
                </a:cubicBezTo>
                <a:cubicBezTo>
                  <a:pt x="201981" y="750186"/>
                  <a:pt x="189016" y="730871"/>
                  <a:pt x="168643" y="695417"/>
                </a:cubicBezTo>
                <a:cubicBezTo>
                  <a:pt x="148270" y="659963"/>
                  <a:pt x="112552" y="607840"/>
                  <a:pt x="94031" y="563655"/>
                </a:cubicBezTo>
                <a:cubicBezTo>
                  <a:pt x="75510" y="519470"/>
                  <a:pt x="65985" y="475020"/>
                  <a:pt x="57518" y="430305"/>
                </a:cubicBezTo>
                <a:cubicBezTo>
                  <a:pt x="49051" y="385590"/>
                  <a:pt x="48258" y="336113"/>
                  <a:pt x="43231" y="295367"/>
                </a:cubicBezTo>
                <a:cubicBezTo>
                  <a:pt x="38204" y="254621"/>
                  <a:pt x="31589" y="218109"/>
                  <a:pt x="27356" y="185830"/>
                </a:cubicBezTo>
                <a:cubicBezTo>
                  <a:pt x="23123" y="153551"/>
                  <a:pt x="20741" y="129209"/>
                  <a:pt x="17831" y="101692"/>
                </a:cubicBezTo>
                <a:cubicBezTo>
                  <a:pt x="14921" y="74175"/>
                  <a:pt x="1955" y="-13137"/>
                  <a:pt x="368" y="16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C0F54C99-EEEC-49FE-8E0D-26452709B0C0}"/>
              </a:ext>
            </a:extLst>
          </p:cNvPr>
          <p:cNvSpPr/>
          <p:nvPr/>
        </p:nvSpPr>
        <p:spPr>
          <a:xfrm>
            <a:off x="3587926" y="4318324"/>
            <a:ext cx="620231" cy="913896"/>
          </a:xfrm>
          <a:custGeom>
            <a:avLst/>
            <a:gdLst>
              <a:gd name="connsiteX0" fmla="*/ 1412 w 620231"/>
              <a:gd name="connsiteY0" fmla="*/ 1264 h 913896"/>
              <a:gd name="connsiteX1" fmla="*/ 90312 w 620231"/>
              <a:gd name="connsiteY1" fmla="*/ 131439 h 913896"/>
              <a:gd name="connsiteX2" fmla="*/ 209374 w 620231"/>
              <a:gd name="connsiteY2" fmla="*/ 331464 h 913896"/>
              <a:gd name="connsiteX3" fmla="*/ 301449 w 620231"/>
              <a:gd name="connsiteY3" fmla="*/ 479101 h 913896"/>
              <a:gd name="connsiteX4" fmla="*/ 401462 w 620231"/>
              <a:gd name="connsiteY4" fmla="*/ 648964 h 913896"/>
              <a:gd name="connsiteX5" fmla="*/ 506237 w 620231"/>
              <a:gd name="connsiteY5" fmla="*/ 758501 h 913896"/>
              <a:gd name="connsiteX6" fmla="*/ 618949 w 620231"/>
              <a:gd name="connsiteY6" fmla="*/ 912489 h 913896"/>
              <a:gd name="connsiteX7" fmla="*/ 563387 w 620231"/>
              <a:gd name="connsiteY7" fmla="*/ 831526 h 913896"/>
              <a:gd name="connsiteX8" fmla="*/ 504649 w 620231"/>
              <a:gd name="connsiteY8" fmla="*/ 774376 h 913896"/>
              <a:gd name="connsiteX9" fmla="*/ 417337 w 620231"/>
              <a:gd name="connsiteY9" fmla="*/ 660076 h 913896"/>
              <a:gd name="connsiteX10" fmla="*/ 388762 w 620231"/>
              <a:gd name="connsiteY10" fmla="*/ 593401 h 913896"/>
              <a:gd name="connsiteX11" fmla="*/ 312562 w 620231"/>
              <a:gd name="connsiteY11" fmla="*/ 474339 h 913896"/>
              <a:gd name="connsiteX12" fmla="*/ 250649 w 620231"/>
              <a:gd name="connsiteY12" fmla="*/ 399726 h 913896"/>
              <a:gd name="connsiteX13" fmla="*/ 158574 w 620231"/>
              <a:gd name="connsiteY13" fmla="*/ 269551 h 913896"/>
              <a:gd name="connsiteX14" fmla="*/ 106187 w 620231"/>
              <a:gd name="connsiteY14" fmla="*/ 185414 h 913896"/>
              <a:gd name="connsiteX15" fmla="*/ 39512 w 620231"/>
              <a:gd name="connsiteY15" fmla="*/ 71114 h 913896"/>
              <a:gd name="connsiteX16" fmla="*/ 1412 w 620231"/>
              <a:gd name="connsiteY16" fmla="*/ 1264 h 91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0231" h="913896">
                <a:moveTo>
                  <a:pt x="1412" y="1264"/>
                </a:moveTo>
                <a:cubicBezTo>
                  <a:pt x="9879" y="11318"/>
                  <a:pt x="55652" y="76406"/>
                  <a:pt x="90312" y="131439"/>
                </a:cubicBezTo>
                <a:cubicBezTo>
                  <a:pt x="124972" y="186472"/>
                  <a:pt x="174185" y="273520"/>
                  <a:pt x="209374" y="331464"/>
                </a:cubicBezTo>
                <a:cubicBezTo>
                  <a:pt x="244564" y="389408"/>
                  <a:pt x="269434" y="426184"/>
                  <a:pt x="301449" y="479101"/>
                </a:cubicBezTo>
                <a:cubicBezTo>
                  <a:pt x="333464" y="532018"/>
                  <a:pt x="367331" y="602397"/>
                  <a:pt x="401462" y="648964"/>
                </a:cubicBezTo>
                <a:cubicBezTo>
                  <a:pt x="435593" y="695531"/>
                  <a:pt x="469989" y="714580"/>
                  <a:pt x="506237" y="758501"/>
                </a:cubicBezTo>
                <a:cubicBezTo>
                  <a:pt x="542485" y="802422"/>
                  <a:pt x="609424" y="900318"/>
                  <a:pt x="618949" y="912489"/>
                </a:cubicBezTo>
                <a:cubicBezTo>
                  <a:pt x="628474" y="924660"/>
                  <a:pt x="582437" y="854545"/>
                  <a:pt x="563387" y="831526"/>
                </a:cubicBezTo>
                <a:cubicBezTo>
                  <a:pt x="544337" y="808507"/>
                  <a:pt x="528991" y="802951"/>
                  <a:pt x="504649" y="774376"/>
                </a:cubicBezTo>
                <a:cubicBezTo>
                  <a:pt x="480307" y="745801"/>
                  <a:pt x="436651" y="690238"/>
                  <a:pt x="417337" y="660076"/>
                </a:cubicBezTo>
                <a:cubicBezTo>
                  <a:pt x="398023" y="629914"/>
                  <a:pt x="406224" y="624357"/>
                  <a:pt x="388762" y="593401"/>
                </a:cubicBezTo>
                <a:cubicBezTo>
                  <a:pt x="371300" y="562445"/>
                  <a:pt x="335581" y="506618"/>
                  <a:pt x="312562" y="474339"/>
                </a:cubicBezTo>
                <a:cubicBezTo>
                  <a:pt x="289543" y="442060"/>
                  <a:pt x="276314" y="433857"/>
                  <a:pt x="250649" y="399726"/>
                </a:cubicBezTo>
                <a:cubicBezTo>
                  <a:pt x="224984" y="365595"/>
                  <a:pt x="182651" y="305270"/>
                  <a:pt x="158574" y="269551"/>
                </a:cubicBezTo>
                <a:cubicBezTo>
                  <a:pt x="134497" y="233832"/>
                  <a:pt x="126031" y="218487"/>
                  <a:pt x="106187" y="185414"/>
                </a:cubicBezTo>
                <a:cubicBezTo>
                  <a:pt x="86343" y="152341"/>
                  <a:pt x="54329" y="98631"/>
                  <a:pt x="39512" y="71114"/>
                </a:cubicBezTo>
                <a:cubicBezTo>
                  <a:pt x="24695" y="43597"/>
                  <a:pt x="-7055" y="-8790"/>
                  <a:pt x="1412" y="12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84265850-1896-4016-A4F5-3E71C73CC67F}"/>
              </a:ext>
            </a:extLst>
          </p:cNvPr>
          <p:cNvSpPr/>
          <p:nvPr/>
        </p:nvSpPr>
        <p:spPr>
          <a:xfrm>
            <a:off x="4141276" y="5147909"/>
            <a:ext cx="948450" cy="551679"/>
          </a:xfrm>
          <a:custGeom>
            <a:avLst/>
            <a:gdLst>
              <a:gd name="connsiteX0" fmla="*/ 512 w 948450"/>
              <a:gd name="connsiteY0" fmla="*/ 354 h 551679"/>
              <a:gd name="connsiteX1" fmla="*/ 111637 w 948450"/>
              <a:gd name="connsiteY1" fmla="*/ 138466 h 551679"/>
              <a:gd name="connsiteX2" fmla="*/ 230699 w 948450"/>
              <a:gd name="connsiteY2" fmla="*/ 300391 h 551679"/>
              <a:gd name="connsiteX3" fmla="*/ 349762 w 948450"/>
              <a:gd name="connsiteY3" fmla="*/ 422629 h 551679"/>
              <a:gd name="connsiteX4" fmla="*/ 505337 w 948450"/>
              <a:gd name="connsiteY4" fmla="*/ 505179 h 551679"/>
              <a:gd name="connsiteX5" fmla="*/ 670437 w 948450"/>
              <a:gd name="connsiteY5" fmla="*/ 548041 h 551679"/>
              <a:gd name="connsiteX6" fmla="*/ 826012 w 948450"/>
              <a:gd name="connsiteY6" fmla="*/ 546454 h 551679"/>
              <a:gd name="connsiteX7" fmla="*/ 948249 w 948450"/>
              <a:gd name="connsiteY7" fmla="*/ 522641 h 551679"/>
              <a:gd name="connsiteX8" fmla="*/ 797437 w 948450"/>
              <a:gd name="connsiteY8" fmla="*/ 530579 h 551679"/>
              <a:gd name="connsiteX9" fmla="*/ 556137 w 948450"/>
              <a:gd name="connsiteY9" fmla="*/ 517879 h 551679"/>
              <a:gd name="connsiteX10" fmla="*/ 416437 w 948450"/>
              <a:gd name="connsiteY10" fmla="*/ 473429 h 551679"/>
              <a:gd name="connsiteX11" fmla="*/ 291024 w 948450"/>
              <a:gd name="connsiteY11" fmla="*/ 363891 h 551679"/>
              <a:gd name="connsiteX12" fmla="*/ 214824 w 948450"/>
              <a:gd name="connsiteY12" fmla="*/ 225779 h 551679"/>
              <a:gd name="connsiteX13" fmla="*/ 157674 w 948450"/>
              <a:gd name="connsiteY13" fmla="*/ 179741 h 551679"/>
              <a:gd name="connsiteX14" fmla="*/ 512 w 948450"/>
              <a:gd name="connsiteY14" fmla="*/ 354 h 55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8450" h="551679">
                <a:moveTo>
                  <a:pt x="512" y="354"/>
                </a:moveTo>
                <a:cubicBezTo>
                  <a:pt x="-7161" y="-6525"/>
                  <a:pt x="73273" y="88460"/>
                  <a:pt x="111637" y="138466"/>
                </a:cubicBezTo>
                <a:cubicBezTo>
                  <a:pt x="150001" y="188472"/>
                  <a:pt x="191012" y="253031"/>
                  <a:pt x="230699" y="300391"/>
                </a:cubicBezTo>
                <a:cubicBezTo>
                  <a:pt x="270386" y="347751"/>
                  <a:pt x="303989" y="388498"/>
                  <a:pt x="349762" y="422629"/>
                </a:cubicBezTo>
                <a:cubicBezTo>
                  <a:pt x="395535" y="456760"/>
                  <a:pt x="451891" y="484277"/>
                  <a:pt x="505337" y="505179"/>
                </a:cubicBezTo>
                <a:cubicBezTo>
                  <a:pt x="558783" y="526081"/>
                  <a:pt x="616991" y="541162"/>
                  <a:pt x="670437" y="548041"/>
                </a:cubicBezTo>
                <a:cubicBezTo>
                  <a:pt x="723883" y="554920"/>
                  <a:pt x="779710" y="550687"/>
                  <a:pt x="826012" y="546454"/>
                </a:cubicBezTo>
                <a:cubicBezTo>
                  <a:pt x="872314" y="542221"/>
                  <a:pt x="953011" y="525287"/>
                  <a:pt x="948249" y="522641"/>
                </a:cubicBezTo>
                <a:cubicBezTo>
                  <a:pt x="943487" y="519995"/>
                  <a:pt x="862789" y="531373"/>
                  <a:pt x="797437" y="530579"/>
                </a:cubicBezTo>
                <a:cubicBezTo>
                  <a:pt x="732085" y="529785"/>
                  <a:pt x="619637" y="527404"/>
                  <a:pt x="556137" y="517879"/>
                </a:cubicBezTo>
                <a:cubicBezTo>
                  <a:pt x="492637" y="508354"/>
                  <a:pt x="460622" y="499094"/>
                  <a:pt x="416437" y="473429"/>
                </a:cubicBezTo>
                <a:cubicBezTo>
                  <a:pt x="372252" y="447764"/>
                  <a:pt x="324626" y="405166"/>
                  <a:pt x="291024" y="363891"/>
                </a:cubicBezTo>
                <a:cubicBezTo>
                  <a:pt x="257422" y="322616"/>
                  <a:pt x="237049" y="256471"/>
                  <a:pt x="214824" y="225779"/>
                </a:cubicBezTo>
                <a:cubicBezTo>
                  <a:pt x="192599" y="195087"/>
                  <a:pt x="190482" y="215195"/>
                  <a:pt x="157674" y="179741"/>
                </a:cubicBezTo>
                <a:cubicBezTo>
                  <a:pt x="124866" y="144287"/>
                  <a:pt x="8185" y="7233"/>
                  <a:pt x="512" y="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47B5DAE1-A754-4908-BE00-C047597569F8}"/>
              </a:ext>
            </a:extLst>
          </p:cNvPr>
          <p:cNvSpPr/>
          <p:nvPr/>
        </p:nvSpPr>
        <p:spPr>
          <a:xfrm>
            <a:off x="4997131" y="5221994"/>
            <a:ext cx="832255" cy="463395"/>
          </a:xfrm>
          <a:custGeom>
            <a:avLst/>
            <a:gdLst>
              <a:gd name="connsiteX0" fmla="*/ 832169 w 832255"/>
              <a:gd name="connsiteY0" fmla="*/ 881 h 463395"/>
              <a:gd name="connsiteX1" fmla="*/ 708344 w 832255"/>
              <a:gd name="connsiteY1" fmla="*/ 119944 h 463395"/>
              <a:gd name="connsiteX2" fmla="*/ 489269 w 832255"/>
              <a:gd name="connsiteY2" fmla="*/ 280281 h 463395"/>
              <a:gd name="connsiteX3" fmla="*/ 243207 w 832255"/>
              <a:gd name="connsiteY3" fmla="*/ 388231 h 463395"/>
              <a:gd name="connsiteX4" fmla="*/ 319 w 832255"/>
              <a:gd name="connsiteY4" fmla="*/ 462844 h 463395"/>
              <a:gd name="connsiteX5" fmla="*/ 195582 w 832255"/>
              <a:gd name="connsiteY5" fmla="*/ 416806 h 463395"/>
              <a:gd name="connsiteX6" fmla="*/ 367032 w 832255"/>
              <a:gd name="connsiteY6" fmla="*/ 319969 h 463395"/>
              <a:gd name="connsiteX7" fmla="*/ 549594 w 832255"/>
              <a:gd name="connsiteY7" fmla="*/ 224719 h 463395"/>
              <a:gd name="connsiteX8" fmla="*/ 681357 w 832255"/>
              <a:gd name="connsiteY8" fmla="*/ 129469 h 463395"/>
              <a:gd name="connsiteX9" fmla="*/ 727394 w 832255"/>
              <a:gd name="connsiteY9" fmla="*/ 69144 h 463395"/>
              <a:gd name="connsiteX10" fmla="*/ 832169 w 832255"/>
              <a:gd name="connsiteY10" fmla="*/ 881 h 46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255" h="463395">
                <a:moveTo>
                  <a:pt x="832169" y="881"/>
                </a:moveTo>
                <a:cubicBezTo>
                  <a:pt x="828994" y="9348"/>
                  <a:pt x="765494" y="73377"/>
                  <a:pt x="708344" y="119944"/>
                </a:cubicBezTo>
                <a:cubicBezTo>
                  <a:pt x="651194" y="166511"/>
                  <a:pt x="566792" y="235567"/>
                  <a:pt x="489269" y="280281"/>
                </a:cubicBezTo>
                <a:cubicBezTo>
                  <a:pt x="411746" y="324996"/>
                  <a:pt x="324699" y="357804"/>
                  <a:pt x="243207" y="388231"/>
                </a:cubicBezTo>
                <a:cubicBezTo>
                  <a:pt x="161715" y="418658"/>
                  <a:pt x="8256" y="458082"/>
                  <a:pt x="319" y="462844"/>
                </a:cubicBezTo>
                <a:cubicBezTo>
                  <a:pt x="-7619" y="467607"/>
                  <a:pt x="134463" y="440618"/>
                  <a:pt x="195582" y="416806"/>
                </a:cubicBezTo>
                <a:cubicBezTo>
                  <a:pt x="256701" y="392994"/>
                  <a:pt x="308030" y="351983"/>
                  <a:pt x="367032" y="319969"/>
                </a:cubicBezTo>
                <a:cubicBezTo>
                  <a:pt x="426034" y="287955"/>
                  <a:pt x="497207" y="256469"/>
                  <a:pt x="549594" y="224719"/>
                </a:cubicBezTo>
                <a:cubicBezTo>
                  <a:pt x="601981" y="192969"/>
                  <a:pt x="651724" y="155398"/>
                  <a:pt x="681357" y="129469"/>
                </a:cubicBezTo>
                <a:cubicBezTo>
                  <a:pt x="710990" y="103540"/>
                  <a:pt x="704640" y="91104"/>
                  <a:pt x="727394" y="69144"/>
                </a:cubicBezTo>
                <a:cubicBezTo>
                  <a:pt x="750148" y="47184"/>
                  <a:pt x="835344" y="-7586"/>
                  <a:pt x="832169" y="8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95ED7C4E-D2CB-4A1C-A2E9-AD3C738C79C3}"/>
              </a:ext>
            </a:extLst>
          </p:cNvPr>
          <p:cNvSpPr/>
          <p:nvPr/>
        </p:nvSpPr>
        <p:spPr>
          <a:xfrm>
            <a:off x="5770858" y="4803769"/>
            <a:ext cx="465490" cy="460087"/>
          </a:xfrm>
          <a:custGeom>
            <a:avLst/>
            <a:gdLst>
              <a:gd name="connsiteX0" fmla="*/ 464842 w 465490"/>
              <a:gd name="connsiteY0" fmla="*/ 6 h 460087"/>
              <a:gd name="connsiteX1" fmla="*/ 385467 w 465490"/>
              <a:gd name="connsiteY1" fmla="*/ 177806 h 460087"/>
              <a:gd name="connsiteX2" fmla="*/ 4467 w 465490"/>
              <a:gd name="connsiteY2" fmla="*/ 457206 h 460087"/>
              <a:gd name="connsiteX3" fmla="*/ 188617 w 465490"/>
              <a:gd name="connsiteY3" fmla="*/ 314331 h 460087"/>
              <a:gd name="connsiteX4" fmla="*/ 366417 w 465490"/>
              <a:gd name="connsiteY4" fmla="*/ 171456 h 460087"/>
              <a:gd name="connsiteX5" fmla="*/ 464842 w 465490"/>
              <a:gd name="connsiteY5" fmla="*/ 6 h 46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490" h="460087">
                <a:moveTo>
                  <a:pt x="464842" y="6"/>
                </a:moveTo>
                <a:cubicBezTo>
                  <a:pt x="468017" y="1064"/>
                  <a:pt x="462196" y="101606"/>
                  <a:pt x="385467" y="177806"/>
                </a:cubicBezTo>
                <a:cubicBezTo>
                  <a:pt x="308738" y="254006"/>
                  <a:pt x="37275" y="434452"/>
                  <a:pt x="4467" y="457206"/>
                </a:cubicBezTo>
                <a:cubicBezTo>
                  <a:pt x="-28341" y="479960"/>
                  <a:pt x="128292" y="361956"/>
                  <a:pt x="188617" y="314331"/>
                </a:cubicBezTo>
                <a:cubicBezTo>
                  <a:pt x="248942" y="266706"/>
                  <a:pt x="320909" y="220668"/>
                  <a:pt x="366417" y="171456"/>
                </a:cubicBezTo>
                <a:cubicBezTo>
                  <a:pt x="411925" y="122244"/>
                  <a:pt x="461667" y="-1052"/>
                  <a:pt x="464842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DFE65C2B-AF94-49C8-9B83-85C0DF0AE5C5}"/>
              </a:ext>
            </a:extLst>
          </p:cNvPr>
          <p:cNvSpPr/>
          <p:nvPr/>
        </p:nvSpPr>
        <p:spPr>
          <a:xfrm>
            <a:off x="3455504" y="1515146"/>
            <a:ext cx="597384" cy="195408"/>
          </a:xfrm>
          <a:custGeom>
            <a:avLst/>
            <a:gdLst>
              <a:gd name="connsiteX0" fmla="*/ 597384 w 597384"/>
              <a:gd name="connsiteY0" fmla="*/ 917 h 195408"/>
              <a:gd name="connsiteX1" fmla="*/ 419584 w 597384"/>
              <a:gd name="connsiteY1" fmla="*/ 39017 h 195408"/>
              <a:gd name="connsiteX2" fmla="*/ 144946 w 597384"/>
              <a:gd name="connsiteY2" fmla="*/ 127917 h 195408"/>
              <a:gd name="connsiteX3" fmla="*/ 484 w 597384"/>
              <a:gd name="connsiteY3" fmla="*/ 194592 h 195408"/>
              <a:gd name="connsiteX4" fmla="*/ 103671 w 597384"/>
              <a:gd name="connsiteY4" fmla="*/ 161254 h 195408"/>
              <a:gd name="connsiteX5" fmla="*/ 252896 w 597384"/>
              <a:gd name="connsiteY5" fmla="*/ 105692 h 195408"/>
              <a:gd name="connsiteX6" fmla="*/ 421171 w 597384"/>
              <a:gd name="connsiteY6" fmla="*/ 19967 h 195408"/>
              <a:gd name="connsiteX7" fmla="*/ 597384 w 597384"/>
              <a:gd name="connsiteY7" fmla="*/ 917 h 19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384" h="195408">
                <a:moveTo>
                  <a:pt x="597384" y="917"/>
                </a:moveTo>
                <a:cubicBezTo>
                  <a:pt x="597119" y="4092"/>
                  <a:pt x="494990" y="17850"/>
                  <a:pt x="419584" y="39017"/>
                </a:cubicBezTo>
                <a:cubicBezTo>
                  <a:pt x="344178" y="60184"/>
                  <a:pt x="214796" y="101988"/>
                  <a:pt x="144946" y="127917"/>
                </a:cubicBezTo>
                <a:cubicBezTo>
                  <a:pt x="75096" y="153846"/>
                  <a:pt x="7363" y="189036"/>
                  <a:pt x="484" y="194592"/>
                </a:cubicBezTo>
                <a:cubicBezTo>
                  <a:pt x="-6395" y="200148"/>
                  <a:pt x="61602" y="176071"/>
                  <a:pt x="103671" y="161254"/>
                </a:cubicBezTo>
                <a:cubicBezTo>
                  <a:pt x="145740" y="146437"/>
                  <a:pt x="199979" y="129240"/>
                  <a:pt x="252896" y="105692"/>
                </a:cubicBezTo>
                <a:cubicBezTo>
                  <a:pt x="305813" y="82144"/>
                  <a:pt x="368784" y="37429"/>
                  <a:pt x="421171" y="19967"/>
                </a:cubicBezTo>
                <a:cubicBezTo>
                  <a:pt x="473558" y="2505"/>
                  <a:pt x="597649" y="-2258"/>
                  <a:pt x="597384" y="9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1FDA07F2-8418-4522-8135-0A18236A20AB}"/>
              </a:ext>
            </a:extLst>
          </p:cNvPr>
          <p:cNvSpPr/>
          <p:nvPr/>
        </p:nvSpPr>
        <p:spPr>
          <a:xfrm>
            <a:off x="4313645" y="46796"/>
            <a:ext cx="1053160" cy="349107"/>
          </a:xfrm>
          <a:custGeom>
            <a:avLst/>
            <a:gdLst>
              <a:gd name="connsiteX0" fmla="*/ 2768 w 1053160"/>
              <a:gd name="connsiteY0" fmla="*/ 342142 h 349107"/>
              <a:gd name="connsiteX1" fmla="*/ 40868 w 1053160"/>
              <a:gd name="connsiteY1" fmla="*/ 305629 h 349107"/>
              <a:gd name="connsiteX2" fmla="*/ 205968 w 1053160"/>
              <a:gd name="connsiteY2" fmla="*/ 151642 h 349107"/>
              <a:gd name="connsiteX3" fmla="*/ 421868 w 1053160"/>
              <a:gd name="connsiteY3" fmla="*/ 83379 h 349107"/>
              <a:gd name="connsiteX4" fmla="*/ 729843 w 1053160"/>
              <a:gd name="connsiteY4" fmla="*/ 27817 h 349107"/>
              <a:gd name="connsiteX5" fmla="*/ 1050518 w 1053160"/>
              <a:gd name="connsiteY5" fmla="*/ 32579 h 349107"/>
              <a:gd name="connsiteX6" fmla="*/ 855255 w 1053160"/>
              <a:gd name="connsiteY6" fmla="*/ 5592 h 349107"/>
              <a:gd name="connsiteX7" fmla="*/ 393293 w 1053160"/>
              <a:gd name="connsiteY7" fmla="*/ 13529 h 349107"/>
              <a:gd name="connsiteX8" fmla="*/ 132943 w 1053160"/>
              <a:gd name="connsiteY8" fmla="*/ 138942 h 349107"/>
              <a:gd name="connsiteX9" fmla="*/ 2768 w 1053160"/>
              <a:gd name="connsiteY9" fmla="*/ 342142 h 34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3160" h="349107">
                <a:moveTo>
                  <a:pt x="2768" y="342142"/>
                </a:moveTo>
                <a:cubicBezTo>
                  <a:pt x="-12578" y="369923"/>
                  <a:pt x="40868" y="305629"/>
                  <a:pt x="40868" y="305629"/>
                </a:cubicBezTo>
                <a:cubicBezTo>
                  <a:pt x="74735" y="273879"/>
                  <a:pt x="142468" y="188684"/>
                  <a:pt x="205968" y="151642"/>
                </a:cubicBezTo>
                <a:cubicBezTo>
                  <a:pt x="269468" y="114600"/>
                  <a:pt x="334555" y="104017"/>
                  <a:pt x="421868" y="83379"/>
                </a:cubicBezTo>
                <a:cubicBezTo>
                  <a:pt x="509181" y="62741"/>
                  <a:pt x="625068" y="36284"/>
                  <a:pt x="729843" y="27817"/>
                </a:cubicBezTo>
                <a:cubicBezTo>
                  <a:pt x="834618" y="19350"/>
                  <a:pt x="1029616" y="36283"/>
                  <a:pt x="1050518" y="32579"/>
                </a:cubicBezTo>
                <a:cubicBezTo>
                  <a:pt x="1071420" y="28875"/>
                  <a:pt x="964792" y="8767"/>
                  <a:pt x="855255" y="5592"/>
                </a:cubicBezTo>
                <a:cubicBezTo>
                  <a:pt x="745718" y="2417"/>
                  <a:pt x="513678" y="-8696"/>
                  <a:pt x="393293" y="13529"/>
                </a:cubicBezTo>
                <a:cubicBezTo>
                  <a:pt x="272908" y="35754"/>
                  <a:pt x="195914" y="85496"/>
                  <a:pt x="132943" y="138942"/>
                </a:cubicBezTo>
                <a:cubicBezTo>
                  <a:pt x="69972" y="192388"/>
                  <a:pt x="18114" y="314361"/>
                  <a:pt x="2768" y="34214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E33FB38F-34E0-4C14-879C-221B9AA91A6F}"/>
              </a:ext>
            </a:extLst>
          </p:cNvPr>
          <p:cNvSpPr/>
          <p:nvPr/>
        </p:nvSpPr>
        <p:spPr>
          <a:xfrm>
            <a:off x="5276205" y="77808"/>
            <a:ext cx="1240543" cy="731604"/>
          </a:xfrm>
          <a:custGeom>
            <a:avLst/>
            <a:gdLst>
              <a:gd name="connsiteX0" fmla="*/ 645 w 1240543"/>
              <a:gd name="connsiteY0" fmla="*/ 22205 h 731604"/>
              <a:gd name="connsiteX1" fmla="*/ 149870 w 1240543"/>
              <a:gd name="connsiteY1" fmla="*/ 3155 h 731604"/>
              <a:gd name="connsiteX2" fmla="*/ 429270 w 1240543"/>
              <a:gd name="connsiteY2" fmla="*/ 92055 h 731604"/>
              <a:gd name="connsiteX3" fmla="*/ 873770 w 1240543"/>
              <a:gd name="connsiteY3" fmla="*/ 349230 h 731604"/>
              <a:gd name="connsiteX4" fmla="*/ 1124595 w 1240543"/>
              <a:gd name="connsiteY4" fmla="*/ 573067 h 731604"/>
              <a:gd name="connsiteX5" fmla="*/ 1240483 w 1240543"/>
              <a:gd name="connsiteY5" fmla="*/ 730230 h 731604"/>
              <a:gd name="connsiteX6" fmla="*/ 1137295 w 1240543"/>
              <a:gd name="connsiteY6" fmla="*/ 636567 h 731604"/>
              <a:gd name="connsiteX7" fmla="*/ 932508 w 1240543"/>
              <a:gd name="connsiteY7" fmla="*/ 419080 h 731604"/>
              <a:gd name="connsiteX8" fmla="*/ 624533 w 1240543"/>
              <a:gd name="connsiteY8" fmla="*/ 263505 h 731604"/>
              <a:gd name="connsiteX9" fmla="*/ 405458 w 1240543"/>
              <a:gd name="connsiteY9" fmla="*/ 109517 h 731604"/>
              <a:gd name="connsiteX10" fmla="*/ 203845 w 1240543"/>
              <a:gd name="connsiteY10" fmla="*/ 44430 h 731604"/>
              <a:gd name="connsiteX11" fmla="*/ 645 w 1240543"/>
              <a:gd name="connsiteY11" fmla="*/ 22205 h 7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0543" h="731604">
                <a:moveTo>
                  <a:pt x="645" y="22205"/>
                </a:moveTo>
                <a:cubicBezTo>
                  <a:pt x="-8351" y="15326"/>
                  <a:pt x="78433" y="-8487"/>
                  <a:pt x="149870" y="3155"/>
                </a:cubicBezTo>
                <a:cubicBezTo>
                  <a:pt x="221308" y="14797"/>
                  <a:pt x="308620" y="34376"/>
                  <a:pt x="429270" y="92055"/>
                </a:cubicBezTo>
                <a:cubicBezTo>
                  <a:pt x="549920" y="149734"/>
                  <a:pt x="757883" y="269061"/>
                  <a:pt x="873770" y="349230"/>
                </a:cubicBezTo>
                <a:cubicBezTo>
                  <a:pt x="989657" y="429399"/>
                  <a:pt x="1063476" y="509567"/>
                  <a:pt x="1124595" y="573067"/>
                </a:cubicBezTo>
                <a:cubicBezTo>
                  <a:pt x="1185714" y="636567"/>
                  <a:pt x="1238366" y="719647"/>
                  <a:pt x="1240483" y="730230"/>
                </a:cubicBezTo>
                <a:cubicBezTo>
                  <a:pt x="1242600" y="740813"/>
                  <a:pt x="1188624" y="688425"/>
                  <a:pt x="1137295" y="636567"/>
                </a:cubicBezTo>
                <a:cubicBezTo>
                  <a:pt x="1085966" y="584709"/>
                  <a:pt x="1017968" y="481257"/>
                  <a:pt x="932508" y="419080"/>
                </a:cubicBezTo>
                <a:cubicBezTo>
                  <a:pt x="847048" y="356903"/>
                  <a:pt x="712374" y="315099"/>
                  <a:pt x="624533" y="263505"/>
                </a:cubicBezTo>
                <a:cubicBezTo>
                  <a:pt x="536692" y="211911"/>
                  <a:pt x="475573" y="146029"/>
                  <a:pt x="405458" y="109517"/>
                </a:cubicBezTo>
                <a:cubicBezTo>
                  <a:pt x="335343" y="73005"/>
                  <a:pt x="267610" y="58718"/>
                  <a:pt x="203845" y="44430"/>
                </a:cubicBezTo>
                <a:cubicBezTo>
                  <a:pt x="140080" y="30143"/>
                  <a:pt x="9641" y="29084"/>
                  <a:pt x="645" y="2220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6C834B3-35BB-4906-9929-9180A24E790D}"/>
              </a:ext>
            </a:extLst>
          </p:cNvPr>
          <p:cNvSpPr/>
          <p:nvPr/>
        </p:nvSpPr>
        <p:spPr>
          <a:xfrm>
            <a:off x="6517129" y="773425"/>
            <a:ext cx="594521" cy="1293196"/>
          </a:xfrm>
          <a:custGeom>
            <a:avLst/>
            <a:gdLst>
              <a:gd name="connsiteX0" fmla="*/ 88 w 594521"/>
              <a:gd name="connsiteY0" fmla="*/ 1275 h 1293196"/>
              <a:gd name="connsiteX1" fmla="*/ 116504 w 594521"/>
              <a:gd name="connsiteY1" fmla="*/ 147325 h 1293196"/>
              <a:gd name="connsiteX2" fmla="*/ 323938 w 594521"/>
              <a:gd name="connsiteY2" fmla="*/ 502925 h 1293196"/>
              <a:gd name="connsiteX3" fmla="*/ 493271 w 594521"/>
              <a:gd name="connsiteY3" fmla="*/ 907208 h 1293196"/>
              <a:gd name="connsiteX4" fmla="*/ 582171 w 594521"/>
              <a:gd name="connsiteY4" fmla="*/ 1283975 h 1293196"/>
              <a:gd name="connsiteX5" fmla="*/ 584288 w 594521"/>
              <a:gd name="connsiteY5" fmla="*/ 1159092 h 1293196"/>
              <a:gd name="connsiteX6" fmla="*/ 493271 w 594521"/>
              <a:gd name="connsiteY6" fmla="*/ 953775 h 1293196"/>
              <a:gd name="connsiteX7" fmla="*/ 319704 w 594521"/>
              <a:gd name="connsiteY7" fmla="*/ 528325 h 1293196"/>
              <a:gd name="connsiteX8" fmla="*/ 133438 w 594521"/>
              <a:gd name="connsiteY8" fmla="*/ 219292 h 1293196"/>
              <a:gd name="connsiteX9" fmla="*/ 88 w 594521"/>
              <a:gd name="connsiteY9" fmla="*/ 1275 h 129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521" h="1293196">
                <a:moveTo>
                  <a:pt x="88" y="1275"/>
                </a:moveTo>
                <a:cubicBezTo>
                  <a:pt x="-2734" y="-10720"/>
                  <a:pt x="62529" y="63717"/>
                  <a:pt x="116504" y="147325"/>
                </a:cubicBezTo>
                <a:cubicBezTo>
                  <a:pt x="170479" y="230933"/>
                  <a:pt x="261144" y="376278"/>
                  <a:pt x="323938" y="502925"/>
                </a:cubicBezTo>
                <a:cubicBezTo>
                  <a:pt x="386732" y="629572"/>
                  <a:pt x="450232" y="777033"/>
                  <a:pt x="493271" y="907208"/>
                </a:cubicBezTo>
                <a:cubicBezTo>
                  <a:pt x="536310" y="1037383"/>
                  <a:pt x="567002" y="1241994"/>
                  <a:pt x="582171" y="1283975"/>
                </a:cubicBezTo>
                <a:cubicBezTo>
                  <a:pt x="597341" y="1325956"/>
                  <a:pt x="599105" y="1214125"/>
                  <a:pt x="584288" y="1159092"/>
                </a:cubicBezTo>
                <a:cubicBezTo>
                  <a:pt x="569471" y="1104059"/>
                  <a:pt x="537368" y="1058903"/>
                  <a:pt x="493271" y="953775"/>
                </a:cubicBezTo>
                <a:cubicBezTo>
                  <a:pt x="449174" y="848647"/>
                  <a:pt x="379676" y="650739"/>
                  <a:pt x="319704" y="528325"/>
                </a:cubicBezTo>
                <a:cubicBezTo>
                  <a:pt x="259732" y="405911"/>
                  <a:pt x="186002" y="303606"/>
                  <a:pt x="133438" y="219292"/>
                </a:cubicBezTo>
                <a:cubicBezTo>
                  <a:pt x="80874" y="134978"/>
                  <a:pt x="2910" y="13270"/>
                  <a:pt x="88" y="12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BE52AD6-BF7A-41E0-A3E1-A9F8FBE0091B}"/>
              </a:ext>
            </a:extLst>
          </p:cNvPr>
          <p:cNvSpPr/>
          <p:nvPr/>
        </p:nvSpPr>
        <p:spPr>
          <a:xfrm>
            <a:off x="7086590" y="2015567"/>
            <a:ext cx="190530" cy="1275538"/>
          </a:xfrm>
          <a:custGeom>
            <a:avLst/>
            <a:gdLst>
              <a:gd name="connsiteX0" fmla="*/ 10 w 190530"/>
              <a:gd name="connsiteY0" fmla="*/ 7966 h 1275538"/>
              <a:gd name="connsiteX1" fmla="*/ 55043 w 190530"/>
              <a:gd name="connsiteY1" fmla="*/ 388966 h 1275538"/>
              <a:gd name="connsiteX2" fmla="*/ 124893 w 190530"/>
              <a:gd name="connsiteY2" fmla="*/ 827116 h 1275538"/>
              <a:gd name="connsiteX3" fmla="*/ 175693 w 190530"/>
              <a:gd name="connsiteY3" fmla="*/ 1068416 h 1275538"/>
              <a:gd name="connsiteX4" fmla="*/ 190510 w 190530"/>
              <a:gd name="connsiteY4" fmla="*/ 1273733 h 1275538"/>
              <a:gd name="connsiteX5" fmla="*/ 173577 w 190530"/>
              <a:gd name="connsiteY5" fmla="*/ 1153083 h 1275538"/>
              <a:gd name="connsiteX6" fmla="*/ 165110 w 190530"/>
              <a:gd name="connsiteY6" fmla="*/ 892733 h 1275538"/>
              <a:gd name="connsiteX7" fmla="*/ 107960 w 190530"/>
              <a:gd name="connsiteY7" fmla="*/ 503266 h 1275538"/>
              <a:gd name="connsiteX8" fmla="*/ 50810 w 190530"/>
              <a:gd name="connsiteY8" fmla="*/ 158250 h 1275538"/>
              <a:gd name="connsiteX9" fmla="*/ 10 w 190530"/>
              <a:gd name="connsiteY9" fmla="*/ 7966 h 12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30" h="1275538">
                <a:moveTo>
                  <a:pt x="10" y="7966"/>
                </a:moveTo>
                <a:cubicBezTo>
                  <a:pt x="716" y="46419"/>
                  <a:pt x="34229" y="252441"/>
                  <a:pt x="55043" y="388966"/>
                </a:cubicBezTo>
                <a:cubicBezTo>
                  <a:pt x="75857" y="525491"/>
                  <a:pt x="104785" y="713874"/>
                  <a:pt x="124893" y="827116"/>
                </a:cubicBezTo>
                <a:cubicBezTo>
                  <a:pt x="145001" y="940358"/>
                  <a:pt x="164757" y="993980"/>
                  <a:pt x="175693" y="1068416"/>
                </a:cubicBezTo>
                <a:cubicBezTo>
                  <a:pt x="186629" y="1142852"/>
                  <a:pt x="190863" y="1259622"/>
                  <a:pt x="190510" y="1273733"/>
                </a:cubicBezTo>
                <a:cubicBezTo>
                  <a:pt x="190157" y="1287844"/>
                  <a:pt x="177810" y="1216583"/>
                  <a:pt x="173577" y="1153083"/>
                </a:cubicBezTo>
                <a:cubicBezTo>
                  <a:pt x="169344" y="1089583"/>
                  <a:pt x="176046" y="1001036"/>
                  <a:pt x="165110" y="892733"/>
                </a:cubicBezTo>
                <a:cubicBezTo>
                  <a:pt x="154174" y="784430"/>
                  <a:pt x="127010" y="625680"/>
                  <a:pt x="107960" y="503266"/>
                </a:cubicBezTo>
                <a:cubicBezTo>
                  <a:pt x="88910" y="380852"/>
                  <a:pt x="67743" y="237978"/>
                  <a:pt x="50810" y="158250"/>
                </a:cubicBezTo>
                <a:cubicBezTo>
                  <a:pt x="33877" y="78522"/>
                  <a:pt x="-696" y="-30487"/>
                  <a:pt x="10" y="796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4FFFC831-F11B-4F04-A033-CD7D6D51EC2A}"/>
              </a:ext>
            </a:extLst>
          </p:cNvPr>
          <p:cNvSpPr/>
          <p:nvPr/>
        </p:nvSpPr>
        <p:spPr>
          <a:xfrm>
            <a:off x="7245249" y="3146572"/>
            <a:ext cx="174441" cy="1377163"/>
          </a:xfrm>
          <a:custGeom>
            <a:avLst/>
            <a:gdLst>
              <a:gd name="connsiteX0" fmla="*/ 101 w 174441"/>
              <a:gd name="connsiteY0" fmla="*/ 5145 h 1377163"/>
              <a:gd name="connsiteX1" fmla="*/ 65718 w 174441"/>
              <a:gd name="connsiteY1" fmla="*/ 398845 h 1377163"/>
              <a:gd name="connsiteX2" fmla="*/ 137684 w 174441"/>
              <a:gd name="connsiteY2" fmla="*/ 853928 h 1377163"/>
              <a:gd name="connsiteX3" fmla="*/ 173668 w 174441"/>
              <a:gd name="connsiteY3" fmla="*/ 1317478 h 1377163"/>
              <a:gd name="connsiteX4" fmla="*/ 158851 w 174441"/>
              <a:gd name="connsiteY4" fmla="*/ 1321711 h 1377163"/>
              <a:gd name="connsiteX5" fmla="*/ 118634 w 174441"/>
              <a:gd name="connsiteY5" fmla="*/ 864511 h 1377163"/>
              <a:gd name="connsiteX6" fmla="*/ 131334 w 174441"/>
              <a:gd name="connsiteY6" fmla="*/ 580878 h 1377163"/>
              <a:gd name="connsiteX7" fmla="*/ 53018 w 174441"/>
              <a:gd name="connsiteY7" fmla="*/ 199878 h 1377163"/>
              <a:gd name="connsiteX8" fmla="*/ 101 w 174441"/>
              <a:gd name="connsiteY8" fmla="*/ 5145 h 13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441" h="1377163">
                <a:moveTo>
                  <a:pt x="101" y="5145"/>
                </a:moveTo>
                <a:cubicBezTo>
                  <a:pt x="2218" y="38306"/>
                  <a:pt x="42788" y="257381"/>
                  <a:pt x="65718" y="398845"/>
                </a:cubicBezTo>
                <a:cubicBezTo>
                  <a:pt x="88649" y="540309"/>
                  <a:pt x="119692" y="700823"/>
                  <a:pt x="137684" y="853928"/>
                </a:cubicBezTo>
                <a:cubicBezTo>
                  <a:pt x="155676" y="1007033"/>
                  <a:pt x="170140" y="1239514"/>
                  <a:pt x="173668" y="1317478"/>
                </a:cubicBezTo>
                <a:cubicBezTo>
                  <a:pt x="177196" y="1395442"/>
                  <a:pt x="168023" y="1397205"/>
                  <a:pt x="158851" y="1321711"/>
                </a:cubicBezTo>
                <a:cubicBezTo>
                  <a:pt x="149679" y="1246217"/>
                  <a:pt x="123220" y="987983"/>
                  <a:pt x="118634" y="864511"/>
                </a:cubicBezTo>
                <a:cubicBezTo>
                  <a:pt x="114048" y="741039"/>
                  <a:pt x="142270" y="691650"/>
                  <a:pt x="131334" y="580878"/>
                </a:cubicBezTo>
                <a:cubicBezTo>
                  <a:pt x="120398" y="470106"/>
                  <a:pt x="76654" y="293364"/>
                  <a:pt x="53018" y="199878"/>
                </a:cubicBezTo>
                <a:cubicBezTo>
                  <a:pt x="29382" y="106392"/>
                  <a:pt x="-2016" y="-28016"/>
                  <a:pt x="101" y="51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435BE30F-599A-40A4-A253-82F992B77F78}"/>
              </a:ext>
            </a:extLst>
          </p:cNvPr>
          <p:cNvSpPr/>
          <p:nvPr/>
        </p:nvSpPr>
        <p:spPr>
          <a:xfrm>
            <a:off x="7414683" y="4492399"/>
            <a:ext cx="97530" cy="1254436"/>
          </a:xfrm>
          <a:custGeom>
            <a:avLst/>
            <a:gdLst>
              <a:gd name="connsiteX0" fmla="*/ 19050 w 97530"/>
              <a:gd name="connsiteY0" fmla="*/ 5518 h 1254436"/>
              <a:gd name="connsiteX1" fmla="*/ 48684 w 97530"/>
              <a:gd name="connsiteY1" fmla="*/ 486001 h 1254436"/>
              <a:gd name="connsiteX2" fmla="*/ 46567 w 97530"/>
              <a:gd name="connsiteY2" fmla="*/ 790801 h 1254436"/>
              <a:gd name="connsiteX3" fmla="*/ 12700 w 97530"/>
              <a:gd name="connsiteY3" fmla="*/ 949551 h 1254436"/>
              <a:gd name="connsiteX4" fmla="*/ 97367 w 97530"/>
              <a:gd name="connsiteY4" fmla="*/ 1252234 h 1254436"/>
              <a:gd name="connsiteX5" fmla="*/ 33867 w 97530"/>
              <a:gd name="connsiteY5" fmla="*/ 1076551 h 1254436"/>
              <a:gd name="connsiteX6" fmla="*/ 23284 w 97530"/>
              <a:gd name="connsiteY6" fmla="*/ 892401 h 1254436"/>
              <a:gd name="connsiteX7" fmla="*/ 42334 w 97530"/>
              <a:gd name="connsiteY7" fmla="*/ 795034 h 1254436"/>
              <a:gd name="connsiteX8" fmla="*/ 23284 w 97530"/>
              <a:gd name="connsiteY8" fmla="*/ 568551 h 1254436"/>
              <a:gd name="connsiteX9" fmla="*/ 0 w 97530"/>
              <a:gd name="connsiteY9" fmla="*/ 244701 h 1254436"/>
              <a:gd name="connsiteX10" fmla="*/ 19050 w 97530"/>
              <a:gd name="connsiteY10" fmla="*/ 5518 h 125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30" h="1254436">
                <a:moveTo>
                  <a:pt x="19050" y="5518"/>
                </a:moveTo>
                <a:cubicBezTo>
                  <a:pt x="27164" y="45735"/>
                  <a:pt x="44098" y="355121"/>
                  <a:pt x="48684" y="486001"/>
                </a:cubicBezTo>
                <a:cubicBezTo>
                  <a:pt x="53270" y="616881"/>
                  <a:pt x="52564" y="713543"/>
                  <a:pt x="46567" y="790801"/>
                </a:cubicBezTo>
                <a:cubicBezTo>
                  <a:pt x="40570" y="868059"/>
                  <a:pt x="4233" y="872646"/>
                  <a:pt x="12700" y="949551"/>
                </a:cubicBezTo>
                <a:cubicBezTo>
                  <a:pt x="21167" y="1026456"/>
                  <a:pt x="93839" y="1231067"/>
                  <a:pt x="97367" y="1252234"/>
                </a:cubicBezTo>
                <a:cubicBezTo>
                  <a:pt x="100895" y="1273401"/>
                  <a:pt x="46214" y="1136523"/>
                  <a:pt x="33867" y="1076551"/>
                </a:cubicBezTo>
                <a:cubicBezTo>
                  <a:pt x="21520" y="1016579"/>
                  <a:pt x="21873" y="939320"/>
                  <a:pt x="23284" y="892401"/>
                </a:cubicBezTo>
                <a:cubicBezTo>
                  <a:pt x="24695" y="845482"/>
                  <a:pt x="42334" y="849009"/>
                  <a:pt x="42334" y="795034"/>
                </a:cubicBezTo>
                <a:cubicBezTo>
                  <a:pt x="42334" y="741059"/>
                  <a:pt x="30340" y="660273"/>
                  <a:pt x="23284" y="568551"/>
                </a:cubicBezTo>
                <a:cubicBezTo>
                  <a:pt x="16228" y="476829"/>
                  <a:pt x="0" y="334306"/>
                  <a:pt x="0" y="244701"/>
                </a:cubicBezTo>
                <a:cubicBezTo>
                  <a:pt x="0" y="155096"/>
                  <a:pt x="10936" y="-34699"/>
                  <a:pt x="19050" y="55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DBBFEEF7-505F-4317-9274-D3A9CC7D09BF}"/>
              </a:ext>
            </a:extLst>
          </p:cNvPr>
          <p:cNvSpPr/>
          <p:nvPr/>
        </p:nvSpPr>
        <p:spPr>
          <a:xfrm>
            <a:off x="7453586" y="5668277"/>
            <a:ext cx="594764" cy="990695"/>
          </a:xfrm>
          <a:custGeom>
            <a:avLst/>
            <a:gdLst>
              <a:gd name="connsiteX0" fmla="*/ 10839 w 594764"/>
              <a:gd name="connsiteY0" fmla="*/ 21323 h 990695"/>
              <a:gd name="connsiteX1" fmla="*/ 255314 w 594764"/>
              <a:gd name="connsiteY1" fmla="*/ 529323 h 990695"/>
              <a:gd name="connsiteX2" fmla="*/ 588689 w 594764"/>
              <a:gd name="connsiteY2" fmla="*/ 973823 h 990695"/>
              <a:gd name="connsiteX3" fmla="*/ 468039 w 594764"/>
              <a:gd name="connsiteY3" fmla="*/ 878573 h 990695"/>
              <a:gd name="connsiteX4" fmla="*/ 433114 w 594764"/>
              <a:gd name="connsiteY4" fmla="*/ 697598 h 990695"/>
              <a:gd name="connsiteX5" fmla="*/ 201339 w 594764"/>
              <a:gd name="connsiteY5" fmla="*/ 376923 h 990695"/>
              <a:gd name="connsiteX6" fmla="*/ 58464 w 594764"/>
              <a:gd name="connsiteY6" fmla="*/ 122923 h 990695"/>
              <a:gd name="connsiteX7" fmla="*/ 10839 w 594764"/>
              <a:gd name="connsiteY7" fmla="*/ 21323 h 9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764" h="990695">
                <a:moveTo>
                  <a:pt x="10839" y="21323"/>
                </a:moveTo>
                <a:cubicBezTo>
                  <a:pt x="43647" y="89056"/>
                  <a:pt x="159006" y="370573"/>
                  <a:pt x="255314" y="529323"/>
                </a:cubicBezTo>
                <a:cubicBezTo>
                  <a:pt x="351622" y="688073"/>
                  <a:pt x="553235" y="915615"/>
                  <a:pt x="588689" y="973823"/>
                </a:cubicBezTo>
                <a:cubicBezTo>
                  <a:pt x="624143" y="1032031"/>
                  <a:pt x="493968" y="924611"/>
                  <a:pt x="468039" y="878573"/>
                </a:cubicBezTo>
                <a:cubicBezTo>
                  <a:pt x="442110" y="832536"/>
                  <a:pt x="477564" y="781206"/>
                  <a:pt x="433114" y="697598"/>
                </a:cubicBezTo>
                <a:cubicBezTo>
                  <a:pt x="388664" y="613990"/>
                  <a:pt x="263781" y="472702"/>
                  <a:pt x="201339" y="376923"/>
                </a:cubicBezTo>
                <a:cubicBezTo>
                  <a:pt x="138897" y="281144"/>
                  <a:pt x="89685" y="182190"/>
                  <a:pt x="58464" y="122923"/>
                </a:cubicBezTo>
                <a:cubicBezTo>
                  <a:pt x="27243" y="63656"/>
                  <a:pt x="-21969" y="-46410"/>
                  <a:pt x="10839" y="213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C5602B8A-5492-48CF-A223-96F8A6E3CE6D}"/>
              </a:ext>
            </a:extLst>
          </p:cNvPr>
          <p:cNvSpPr/>
          <p:nvPr/>
        </p:nvSpPr>
        <p:spPr>
          <a:xfrm>
            <a:off x="7053157" y="5777553"/>
            <a:ext cx="465595" cy="1310138"/>
          </a:xfrm>
          <a:custGeom>
            <a:avLst/>
            <a:gdLst>
              <a:gd name="connsiteX0" fmla="*/ 443018 w 465595"/>
              <a:gd name="connsiteY0" fmla="*/ 13647 h 1310138"/>
              <a:gd name="connsiteX1" fmla="*/ 331893 w 465595"/>
              <a:gd name="connsiteY1" fmla="*/ 578797 h 1310138"/>
              <a:gd name="connsiteX2" fmla="*/ 220768 w 465595"/>
              <a:gd name="connsiteY2" fmla="*/ 889947 h 1310138"/>
              <a:gd name="connsiteX3" fmla="*/ 1693 w 465595"/>
              <a:gd name="connsiteY3" fmla="*/ 1305872 h 1310138"/>
              <a:gd name="connsiteX4" fmla="*/ 122343 w 465595"/>
              <a:gd name="connsiteY4" fmla="*/ 1093147 h 1310138"/>
              <a:gd name="connsiteX5" fmla="*/ 179493 w 465595"/>
              <a:gd name="connsiteY5" fmla="*/ 886772 h 1310138"/>
              <a:gd name="connsiteX6" fmla="*/ 379518 w 465595"/>
              <a:gd name="connsiteY6" fmla="*/ 486722 h 1310138"/>
              <a:gd name="connsiteX7" fmla="*/ 458893 w 465595"/>
              <a:gd name="connsiteY7" fmla="*/ 200972 h 1310138"/>
              <a:gd name="connsiteX8" fmla="*/ 443018 w 465595"/>
              <a:gd name="connsiteY8" fmla="*/ 13647 h 13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95" h="1310138">
                <a:moveTo>
                  <a:pt x="443018" y="13647"/>
                </a:moveTo>
                <a:cubicBezTo>
                  <a:pt x="421851" y="76618"/>
                  <a:pt x="368935" y="432747"/>
                  <a:pt x="331893" y="578797"/>
                </a:cubicBezTo>
                <a:cubicBezTo>
                  <a:pt x="294851" y="724847"/>
                  <a:pt x="275801" y="768768"/>
                  <a:pt x="220768" y="889947"/>
                </a:cubicBezTo>
                <a:cubicBezTo>
                  <a:pt x="165735" y="1011126"/>
                  <a:pt x="18097" y="1272005"/>
                  <a:pt x="1693" y="1305872"/>
                </a:cubicBezTo>
                <a:cubicBezTo>
                  <a:pt x="-14711" y="1339739"/>
                  <a:pt x="92710" y="1162997"/>
                  <a:pt x="122343" y="1093147"/>
                </a:cubicBezTo>
                <a:cubicBezTo>
                  <a:pt x="151976" y="1023297"/>
                  <a:pt x="136630" y="987843"/>
                  <a:pt x="179493" y="886772"/>
                </a:cubicBezTo>
                <a:cubicBezTo>
                  <a:pt x="222356" y="785701"/>
                  <a:pt x="332951" y="601022"/>
                  <a:pt x="379518" y="486722"/>
                </a:cubicBezTo>
                <a:cubicBezTo>
                  <a:pt x="426085" y="372422"/>
                  <a:pt x="445135" y="280347"/>
                  <a:pt x="458893" y="200972"/>
                </a:cubicBezTo>
                <a:cubicBezTo>
                  <a:pt x="472651" y="121597"/>
                  <a:pt x="464185" y="-49324"/>
                  <a:pt x="443018" y="1364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F9F6CBCF-DF00-42BB-AF38-254CDF0E6A94}"/>
              </a:ext>
            </a:extLst>
          </p:cNvPr>
          <p:cNvSpPr/>
          <p:nvPr/>
        </p:nvSpPr>
        <p:spPr>
          <a:xfrm>
            <a:off x="6551580" y="6971825"/>
            <a:ext cx="567075" cy="1804700"/>
          </a:xfrm>
          <a:custGeom>
            <a:avLst/>
            <a:gdLst>
              <a:gd name="connsiteX0" fmla="*/ 547720 w 567075"/>
              <a:gd name="connsiteY0" fmla="*/ 38575 h 1804700"/>
              <a:gd name="connsiteX1" fmla="*/ 192120 w 567075"/>
              <a:gd name="connsiteY1" fmla="*/ 857725 h 1804700"/>
              <a:gd name="connsiteX2" fmla="*/ 36545 w 567075"/>
              <a:gd name="connsiteY2" fmla="*/ 1464150 h 1804700"/>
              <a:gd name="connsiteX3" fmla="*/ 4795 w 567075"/>
              <a:gd name="connsiteY3" fmla="*/ 1800700 h 1804700"/>
              <a:gd name="connsiteX4" fmla="*/ 4795 w 567075"/>
              <a:gd name="connsiteY4" fmla="*/ 1629250 h 1804700"/>
              <a:gd name="connsiteX5" fmla="*/ 49245 w 567075"/>
              <a:gd name="connsiteY5" fmla="*/ 1330800 h 1804700"/>
              <a:gd name="connsiteX6" fmla="*/ 185770 w 567075"/>
              <a:gd name="connsiteY6" fmla="*/ 905350 h 1804700"/>
              <a:gd name="connsiteX7" fmla="*/ 369920 w 567075"/>
              <a:gd name="connsiteY7" fmla="*/ 454500 h 1804700"/>
              <a:gd name="connsiteX8" fmla="*/ 506445 w 567075"/>
              <a:gd name="connsiteY8" fmla="*/ 165575 h 1804700"/>
              <a:gd name="connsiteX9" fmla="*/ 547720 w 567075"/>
              <a:gd name="connsiteY9" fmla="*/ 38575 h 180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075" h="1804700">
                <a:moveTo>
                  <a:pt x="547720" y="38575"/>
                </a:moveTo>
                <a:cubicBezTo>
                  <a:pt x="495332" y="153933"/>
                  <a:pt x="277316" y="620129"/>
                  <a:pt x="192120" y="857725"/>
                </a:cubicBezTo>
                <a:cubicBezTo>
                  <a:pt x="106924" y="1095321"/>
                  <a:pt x="67766" y="1306988"/>
                  <a:pt x="36545" y="1464150"/>
                </a:cubicBezTo>
                <a:cubicBezTo>
                  <a:pt x="5324" y="1621313"/>
                  <a:pt x="10087" y="1773183"/>
                  <a:pt x="4795" y="1800700"/>
                </a:cubicBezTo>
                <a:cubicBezTo>
                  <a:pt x="-497" y="1828217"/>
                  <a:pt x="-2613" y="1707567"/>
                  <a:pt x="4795" y="1629250"/>
                </a:cubicBezTo>
                <a:cubicBezTo>
                  <a:pt x="12203" y="1550933"/>
                  <a:pt x="19082" y="1451450"/>
                  <a:pt x="49245" y="1330800"/>
                </a:cubicBezTo>
                <a:cubicBezTo>
                  <a:pt x="79408" y="1210150"/>
                  <a:pt x="132324" y="1051400"/>
                  <a:pt x="185770" y="905350"/>
                </a:cubicBezTo>
                <a:cubicBezTo>
                  <a:pt x="239216" y="759300"/>
                  <a:pt x="316474" y="577796"/>
                  <a:pt x="369920" y="454500"/>
                </a:cubicBezTo>
                <a:cubicBezTo>
                  <a:pt x="423366" y="331204"/>
                  <a:pt x="480516" y="234367"/>
                  <a:pt x="506445" y="165575"/>
                </a:cubicBezTo>
                <a:cubicBezTo>
                  <a:pt x="532374" y="96783"/>
                  <a:pt x="600108" y="-76783"/>
                  <a:pt x="547720" y="385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07410D28-AB07-429C-828A-CB8776CB3DE0}"/>
              </a:ext>
            </a:extLst>
          </p:cNvPr>
          <p:cNvSpPr/>
          <p:nvPr/>
        </p:nvSpPr>
        <p:spPr>
          <a:xfrm>
            <a:off x="6568630" y="8708603"/>
            <a:ext cx="245324" cy="1426077"/>
          </a:xfrm>
          <a:custGeom>
            <a:avLst/>
            <a:gdLst>
              <a:gd name="connsiteX0" fmla="*/ 445 w 245324"/>
              <a:gd name="connsiteY0" fmla="*/ 13122 h 1426077"/>
              <a:gd name="connsiteX1" fmla="*/ 140145 w 245324"/>
              <a:gd name="connsiteY1" fmla="*/ 571922 h 1426077"/>
              <a:gd name="connsiteX2" fmla="*/ 241745 w 245324"/>
              <a:gd name="connsiteY2" fmla="*/ 1118022 h 1426077"/>
              <a:gd name="connsiteX3" fmla="*/ 111570 w 245324"/>
              <a:gd name="connsiteY3" fmla="*/ 1425997 h 1426077"/>
              <a:gd name="connsiteX4" fmla="*/ 209995 w 245324"/>
              <a:gd name="connsiteY4" fmla="*/ 1146597 h 1426077"/>
              <a:gd name="connsiteX5" fmla="*/ 244920 w 245324"/>
              <a:gd name="connsiteY5" fmla="*/ 975147 h 1426077"/>
              <a:gd name="connsiteX6" fmla="*/ 190945 w 245324"/>
              <a:gd name="connsiteY6" fmla="*/ 670347 h 1426077"/>
              <a:gd name="connsiteX7" fmla="*/ 98870 w 245324"/>
              <a:gd name="connsiteY7" fmla="*/ 216322 h 1426077"/>
              <a:gd name="connsiteX8" fmla="*/ 445 w 245324"/>
              <a:gd name="connsiteY8" fmla="*/ 13122 h 14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24" h="1426077">
                <a:moveTo>
                  <a:pt x="445" y="13122"/>
                </a:moveTo>
                <a:cubicBezTo>
                  <a:pt x="7324" y="72389"/>
                  <a:pt x="99928" y="387772"/>
                  <a:pt x="140145" y="571922"/>
                </a:cubicBezTo>
                <a:cubicBezTo>
                  <a:pt x="180362" y="756072"/>
                  <a:pt x="246507" y="975676"/>
                  <a:pt x="241745" y="1118022"/>
                </a:cubicBezTo>
                <a:cubicBezTo>
                  <a:pt x="236983" y="1260368"/>
                  <a:pt x="116862" y="1421235"/>
                  <a:pt x="111570" y="1425997"/>
                </a:cubicBezTo>
                <a:cubicBezTo>
                  <a:pt x="106278" y="1430760"/>
                  <a:pt x="187770" y="1221739"/>
                  <a:pt x="209995" y="1146597"/>
                </a:cubicBezTo>
                <a:cubicBezTo>
                  <a:pt x="232220" y="1071455"/>
                  <a:pt x="248095" y="1054522"/>
                  <a:pt x="244920" y="975147"/>
                </a:cubicBezTo>
                <a:cubicBezTo>
                  <a:pt x="241745" y="895772"/>
                  <a:pt x="215287" y="796818"/>
                  <a:pt x="190945" y="670347"/>
                </a:cubicBezTo>
                <a:cubicBezTo>
                  <a:pt x="166603" y="543876"/>
                  <a:pt x="129562" y="324272"/>
                  <a:pt x="98870" y="216322"/>
                </a:cubicBezTo>
                <a:cubicBezTo>
                  <a:pt x="68178" y="108372"/>
                  <a:pt x="-6434" y="-46145"/>
                  <a:pt x="445" y="131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s</a:t>
            </a:r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A38FE4D-5C1B-4A2E-BADE-50BFAF0E7471}"/>
              </a:ext>
            </a:extLst>
          </p:cNvPr>
          <p:cNvSpPr/>
          <p:nvPr/>
        </p:nvSpPr>
        <p:spPr>
          <a:xfrm>
            <a:off x="3549806" y="1304158"/>
            <a:ext cx="1205008" cy="472553"/>
          </a:xfrm>
          <a:custGeom>
            <a:avLst/>
            <a:gdLst>
              <a:gd name="connsiteX0" fmla="*/ 3019 w 1205008"/>
              <a:gd name="connsiteY0" fmla="*/ 342080 h 472553"/>
              <a:gd name="connsiteX1" fmla="*/ 114144 w 1205008"/>
              <a:gd name="connsiteY1" fmla="*/ 297630 h 472553"/>
              <a:gd name="connsiteX2" fmla="*/ 161769 w 1205008"/>
              <a:gd name="connsiteY2" fmla="*/ 226192 h 472553"/>
              <a:gd name="connsiteX3" fmla="*/ 280832 w 1205008"/>
              <a:gd name="connsiteY3" fmla="*/ 94430 h 472553"/>
              <a:gd name="connsiteX4" fmla="*/ 474507 w 1205008"/>
              <a:gd name="connsiteY4" fmla="*/ 2355 h 472553"/>
              <a:gd name="connsiteX5" fmla="*/ 653894 w 1205008"/>
              <a:gd name="connsiteY5" fmla="*/ 45217 h 472553"/>
              <a:gd name="connsiteX6" fmla="*/ 1055532 w 1205008"/>
              <a:gd name="connsiteY6" fmla="*/ 230955 h 472553"/>
              <a:gd name="connsiteX7" fmla="*/ 1190469 w 1205008"/>
              <a:gd name="connsiteY7" fmla="*/ 437330 h 472553"/>
              <a:gd name="connsiteX8" fmla="*/ 1196819 w 1205008"/>
              <a:gd name="connsiteY8" fmla="*/ 470667 h 472553"/>
              <a:gd name="connsiteX9" fmla="*/ 1150782 w 1205008"/>
              <a:gd name="connsiteY9" fmla="*/ 416692 h 472553"/>
              <a:gd name="connsiteX10" fmla="*/ 1126969 w 1205008"/>
              <a:gd name="connsiteY10" fmla="*/ 372242 h 472553"/>
              <a:gd name="connsiteX11" fmla="*/ 1107919 w 1205008"/>
              <a:gd name="connsiteY11" fmla="*/ 342080 h 472553"/>
              <a:gd name="connsiteX12" fmla="*/ 953932 w 1205008"/>
              <a:gd name="connsiteY12" fmla="*/ 261117 h 472553"/>
              <a:gd name="connsiteX13" fmla="*/ 742794 w 1205008"/>
              <a:gd name="connsiteY13" fmla="*/ 224605 h 472553"/>
              <a:gd name="connsiteX14" fmla="*/ 418944 w 1205008"/>
              <a:gd name="connsiteY14" fmla="*/ 197617 h 472553"/>
              <a:gd name="connsiteX15" fmla="*/ 247494 w 1205008"/>
              <a:gd name="connsiteY15" fmla="*/ 242067 h 472553"/>
              <a:gd name="connsiteX16" fmla="*/ 3019 w 1205008"/>
              <a:gd name="connsiteY16" fmla="*/ 342080 h 47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5008" h="472553">
                <a:moveTo>
                  <a:pt x="3019" y="342080"/>
                </a:moveTo>
                <a:cubicBezTo>
                  <a:pt x="-19206" y="351340"/>
                  <a:pt x="87686" y="316945"/>
                  <a:pt x="114144" y="297630"/>
                </a:cubicBezTo>
                <a:cubicBezTo>
                  <a:pt x="140602" y="278315"/>
                  <a:pt x="133988" y="260059"/>
                  <a:pt x="161769" y="226192"/>
                </a:cubicBezTo>
                <a:cubicBezTo>
                  <a:pt x="189550" y="192325"/>
                  <a:pt x="228709" y="131736"/>
                  <a:pt x="280832" y="94430"/>
                </a:cubicBezTo>
                <a:cubicBezTo>
                  <a:pt x="332955" y="57124"/>
                  <a:pt x="412330" y="10557"/>
                  <a:pt x="474507" y="2355"/>
                </a:cubicBezTo>
                <a:cubicBezTo>
                  <a:pt x="536684" y="-5847"/>
                  <a:pt x="557057" y="7117"/>
                  <a:pt x="653894" y="45217"/>
                </a:cubicBezTo>
                <a:cubicBezTo>
                  <a:pt x="750732" y="83317"/>
                  <a:pt x="966103" y="165603"/>
                  <a:pt x="1055532" y="230955"/>
                </a:cubicBezTo>
                <a:cubicBezTo>
                  <a:pt x="1144961" y="296307"/>
                  <a:pt x="1166921" y="397378"/>
                  <a:pt x="1190469" y="437330"/>
                </a:cubicBezTo>
                <a:cubicBezTo>
                  <a:pt x="1214017" y="477282"/>
                  <a:pt x="1203433" y="474107"/>
                  <a:pt x="1196819" y="470667"/>
                </a:cubicBezTo>
                <a:cubicBezTo>
                  <a:pt x="1190205" y="467227"/>
                  <a:pt x="1162424" y="433096"/>
                  <a:pt x="1150782" y="416692"/>
                </a:cubicBezTo>
                <a:cubicBezTo>
                  <a:pt x="1139140" y="400288"/>
                  <a:pt x="1134113" y="384677"/>
                  <a:pt x="1126969" y="372242"/>
                </a:cubicBezTo>
                <a:cubicBezTo>
                  <a:pt x="1119825" y="359807"/>
                  <a:pt x="1136759" y="360601"/>
                  <a:pt x="1107919" y="342080"/>
                </a:cubicBezTo>
                <a:cubicBezTo>
                  <a:pt x="1079079" y="323559"/>
                  <a:pt x="1014786" y="280696"/>
                  <a:pt x="953932" y="261117"/>
                </a:cubicBezTo>
                <a:cubicBezTo>
                  <a:pt x="893078" y="241538"/>
                  <a:pt x="831959" y="235188"/>
                  <a:pt x="742794" y="224605"/>
                </a:cubicBezTo>
                <a:cubicBezTo>
                  <a:pt x="653629" y="214022"/>
                  <a:pt x="501494" y="194707"/>
                  <a:pt x="418944" y="197617"/>
                </a:cubicBezTo>
                <a:cubicBezTo>
                  <a:pt x="336394" y="200527"/>
                  <a:pt x="313640" y="219577"/>
                  <a:pt x="247494" y="242067"/>
                </a:cubicBezTo>
                <a:cubicBezTo>
                  <a:pt x="181348" y="264557"/>
                  <a:pt x="25244" y="332820"/>
                  <a:pt x="3019" y="34208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1B1D8AC-5CAE-49C1-8492-01B8E3890500}"/>
              </a:ext>
            </a:extLst>
          </p:cNvPr>
          <p:cNvSpPr/>
          <p:nvPr/>
        </p:nvSpPr>
        <p:spPr>
          <a:xfrm>
            <a:off x="4330569" y="234909"/>
            <a:ext cx="1334390" cy="650847"/>
          </a:xfrm>
          <a:custGeom>
            <a:avLst/>
            <a:gdLst>
              <a:gd name="connsiteX0" fmla="*/ 131 w 1334390"/>
              <a:gd name="connsiteY0" fmla="*/ 196891 h 650847"/>
              <a:gd name="connsiteX1" fmla="*/ 444631 w 1334390"/>
              <a:gd name="connsiteY1" fmla="*/ 41 h 650847"/>
              <a:gd name="connsiteX2" fmla="*/ 870081 w 1334390"/>
              <a:gd name="connsiteY2" fmla="*/ 184191 h 650847"/>
              <a:gd name="connsiteX3" fmla="*/ 1320931 w 1334390"/>
              <a:gd name="connsiteY3" fmla="*/ 647741 h 650847"/>
              <a:gd name="connsiteX4" fmla="*/ 1181231 w 1334390"/>
              <a:gd name="connsiteY4" fmla="*/ 374691 h 650847"/>
              <a:gd name="connsiteX5" fmla="*/ 825631 w 1334390"/>
              <a:gd name="connsiteY5" fmla="*/ 139741 h 650847"/>
              <a:gd name="connsiteX6" fmla="*/ 489081 w 1334390"/>
              <a:gd name="connsiteY6" fmla="*/ 44491 h 650847"/>
              <a:gd name="connsiteX7" fmla="*/ 131 w 1334390"/>
              <a:gd name="connsiteY7" fmla="*/ 196891 h 6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390" h="650847">
                <a:moveTo>
                  <a:pt x="131" y="196891"/>
                </a:moveTo>
                <a:cubicBezTo>
                  <a:pt x="-7277" y="189483"/>
                  <a:pt x="299639" y="2158"/>
                  <a:pt x="444631" y="41"/>
                </a:cubicBezTo>
                <a:cubicBezTo>
                  <a:pt x="589623" y="-2076"/>
                  <a:pt x="724031" y="76241"/>
                  <a:pt x="870081" y="184191"/>
                </a:cubicBezTo>
                <a:cubicBezTo>
                  <a:pt x="1016131" y="292141"/>
                  <a:pt x="1269073" y="615991"/>
                  <a:pt x="1320931" y="647741"/>
                </a:cubicBezTo>
                <a:cubicBezTo>
                  <a:pt x="1372789" y="679491"/>
                  <a:pt x="1263781" y="459358"/>
                  <a:pt x="1181231" y="374691"/>
                </a:cubicBezTo>
                <a:cubicBezTo>
                  <a:pt x="1098681" y="290024"/>
                  <a:pt x="940989" y="194774"/>
                  <a:pt x="825631" y="139741"/>
                </a:cubicBezTo>
                <a:cubicBezTo>
                  <a:pt x="710273" y="84708"/>
                  <a:pt x="621373" y="41316"/>
                  <a:pt x="489081" y="44491"/>
                </a:cubicBezTo>
                <a:cubicBezTo>
                  <a:pt x="356789" y="47666"/>
                  <a:pt x="7539" y="204299"/>
                  <a:pt x="131" y="19689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952D6C2-FD3D-43B4-91BF-6544F269A1EA}"/>
              </a:ext>
            </a:extLst>
          </p:cNvPr>
          <p:cNvSpPr/>
          <p:nvPr/>
        </p:nvSpPr>
        <p:spPr>
          <a:xfrm>
            <a:off x="4342271" y="479628"/>
            <a:ext cx="1628625" cy="1345308"/>
          </a:xfrm>
          <a:custGeom>
            <a:avLst/>
            <a:gdLst>
              <a:gd name="connsiteX0" fmla="*/ 1129 w 1628625"/>
              <a:gd name="connsiteY0" fmla="*/ 2972 h 1345308"/>
              <a:gd name="connsiteX1" fmla="*/ 585329 w 1628625"/>
              <a:gd name="connsiteY1" fmla="*/ 60122 h 1345308"/>
              <a:gd name="connsiteX2" fmla="*/ 991729 w 1628625"/>
              <a:gd name="connsiteY2" fmla="*/ 276022 h 1345308"/>
              <a:gd name="connsiteX3" fmla="*/ 1442579 w 1628625"/>
              <a:gd name="connsiteY3" fmla="*/ 669722 h 1345308"/>
              <a:gd name="connsiteX4" fmla="*/ 1614029 w 1628625"/>
              <a:gd name="connsiteY4" fmla="*/ 1336472 h 1345308"/>
              <a:gd name="connsiteX5" fmla="*/ 1601329 w 1628625"/>
              <a:gd name="connsiteY5" fmla="*/ 1025322 h 1345308"/>
              <a:gd name="connsiteX6" fmla="*/ 1455279 w 1628625"/>
              <a:gd name="connsiteY6" fmla="*/ 637972 h 1345308"/>
              <a:gd name="connsiteX7" fmla="*/ 744079 w 1628625"/>
              <a:gd name="connsiteY7" fmla="*/ 129972 h 1345308"/>
              <a:gd name="connsiteX8" fmla="*/ 1129 w 1628625"/>
              <a:gd name="connsiteY8" fmla="*/ 2972 h 134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8625" h="1345308">
                <a:moveTo>
                  <a:pt x="1129" y="2972"/>
                </a:moveTo>
                <a:cubicBezTo>
                  <a:pt x="-25329" y="-8670"/>
                  <a:pt x="420229" y="14614"/>
                  <a:pt x="585329" y="60122"/>
                </a:cubicBezTo>
                <a:cubicBezTo>
                  <a:pt x="750429" y="105630"/>
                  <a:pt x="848854" y="174422"/>
                  <a:pt x="991729" y="276022"/>
                </a:cubicBezTo>
                <a:cubicBezTo>
                  <a:pt x="1134604" y="377622"/>
                  <a:pt x="1338862" y="492980"/>
                  <a:pt x="1442579" y="669722"/>
                </a:cubicBezTo>
                <a:cubicBezTo>
                  <a:pt x="1546296" y="846464"/>
                  <a:pt x="1587571" y="1277205"/>
                  <a:pt x="1614029" y="1336472"/>
                </a:cubicBezTo>
                <a:cubicBezTo>
                  <a:pt x="1640487" y="1395739"/>
                  <a:pt x="1627787" y="1141739"/>
                  <a:pt x="1601329" y="1025322"/>
                </a:cubicBezTo>
                <a:cubicBezTo>
                  <a:pt x="1574871" y="908905"/>
                  <a:pt x="1598154" y="787197"/>
                  <a:pt x="1455279" y="637972"/>
                </a:cubicBezTo>
                <a:cubicBezTo>
                  <a:pt x="1312404" y="488747"/>
                  <a:pt x="981146" y="237922"/>
                  <a:pt x="744079" y="129972"/>
                </a:cubicBezTo>
                <a:cubicBezTo>
                  <a:pt x="507012" y="22022"/>
                  <a:pt x="27587" y="14614"/>
                  <a:pt x="1129" y="297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DFEF87E-52D0-4116-A04F-3CA573D0322F}"/>
              </a:ext>
            </a:extLst>
          </p:cNvPr>
          <p:cNvSpPr/>
          <p:nvPr/>
        </p:nvSpPr>
        <p:spPr>
          <a:xfrm>
            <a:off x="4371854" y="602052"/>
            <a:ext cx="2223162" cy="2564152"/>
          </a:xfrm>
          <a:custGeom>
            <a:avLst/>
            <a:gdLst>
              <a:gd name="connsiteX0" fmla="*/ 85846 w 2223162"/>
              <a:gd name="connsiteY0" fmla="*/ 32948 h 2564152"/>
              <a:gd name="connsiteX1" fmla="*/ 1273296 w 2223162"/>
              <a:gd name="connsiteY1" fmla="*/ 598098 h 2564152"/>
              <a:gd name="connsiteX2" fmla="*/ 1806696 w 2223162"/>
              <a:gd name="connsiteY2" fmla="*/ 1321998 h 2564152"/>
              <a:gd name="connsiteX3" fmla="*/ 2219446 w 2223162"/>
              <a:gd name="connsiteY3" fmla="*/ 2553898 h 2564152"/>
              <a:gd name="connsiteX4" fmla="*/ 2003546 w 2223162"/>
              <a:gd name="connsiteY4" fmla="*/ 1874448 h 2564152"/>
              <a:gd name="connsiteX5" fmla="*/ 1889246 w 2223162"/>
              <a:gd name="connsiteY5" fmla="*/ 1239448 h 2564152"/>
              <a:gd name="connsiteX6" fmla="*/ 1247896 w 2223162"/>
              <a:gd name="connsiteY6" fmla="*/ 458398 h 2564152"/>
              <a:gd name="connsiteX7" fmla="*/ 390646 w 2223162"/>
              <a:gd name="connsiteY7" fmla="*/ 83748 h 2564152"/>
              <a:gd name="connsiteX8" fmla="*/ 123946 w 2223162"/>
              <a:gd name="connsiteY8" fmla="*/ 71048 h 2564152"/>
              <a:gd name="connsiteX9" fmla="*/ 85846 w 2223162"/>
              <a:gd name="connsiteY9" fmla="*/ 32948 h 256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162" h="2564152">
                <a:moveTo>
                  <a:pt x="85846" y="32948"/>
                </a:moveTo>
                <a:cubicBezTo>
                  <a:pt x="277404" y="120790"/>
                  <a:pt x="986488" y="383256"/>
                  <a:pt x="1273296" y="598098"/>
                </a:cubicBezTo>
                <a:cubicBezTo>
                  <a:pt x="1560104" y="812940"/>
                  <a:pt x="1649004" y="996031"/>
                  <a:pt x="1806696" y="1321998"/>
                </a:cubicBezTo>
                <a:cubicBezTo>
                  <a:pt x="1964388" y="1647965"/>
                  <a:pt x="2186638" y="2461823"/>
                  <a:pt x="2219446" y="2553898"/>
                </a:cubicBezTo>
                <a:cubicBezTo>
                  <a:pt x="2252254" y="2645973"/>
                  <a:pt x="2058579" y="2093523"/>
                  <a:pt x="2003546" y="1874448"/>
                </a:cubicBezTo>
                <a:cubicBezTo>
                  <a:pt x="1948513" y="1655373"/>
                  <a:pt x="2015188" y="1475456"/>
                  <a:pt x="1889246" y="1239448"/>
                </a:cubicBezTo>
                <a:cubicBezTo>
                  <a:pt x="1763304" y="1003440"/>
                  <a:pt x="1497663" y="651015"/>
                  <a:pt x="1247896" y="458398"/>
                </a:cubicBezTo>
                <a:cubicBezTo>
                  <a:pt x="998129" y="265781"/>
                  <a:pt x="577971" y="148306"/>
                  <a:pt x="390646" y="83748"/>
                </a:cubicBezTo>
                <a:cubicBezTo>
                  <a:pt x="203321" y="19190"/>
                  <a:pt x="171571" y="82690"/>
                  <a:pt x="123946" y="71048"/>
                </a:cubicBezTo>
                <a:cubicBezTo>
                  <a:pt x="76321" y="59406"/>
                  <a:pt x="-105712" y="-54894"/>
                  <a:pt x="85846" y="3294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571C0728-855B-428C-BE4F-CE4D2A37B8AC}"/>
              </a:ext>
            </a:extLst>
          </p:cNvPr>
          <p:cNvSpPr/>
          <p:nvPr/>
        </p:nvSpPr>
        <p:spPr>
          <a:xfrm>
            <a:off x="4273230" y="685796"/>
            <a:ext cx="1864851" cy="2601365"/>
          </a:xfrm>
          <a:custGeom>
            <a:avLst/>
            <a:gdLst>
              <a:gd name="connsiteX0" fmla="*/ 320 w 1864851"/>
              <a:gd name="connsiteY0" fmla="*/ 4 h 2601365"/>
              <a:gd name="connsiteX1" fmla="*/ 470220 w 1864851"/>
              <a:gd name="connsiteY1" fmla="*/ 266704 h 2601365"/>
              <a:gd name="connsiteX2" fmla="*/ 1041720 w 1864851"/>
              <a:gd name="connsiteY2" fmla="*/ 584204 h 2601365"/>
              <a:gd name="connsiteX3" fmla="*/ 1346520 w 1864851"/>
              <a:gd name="connsiteY3" fmla="*/ 1206504 h 2601365"/>
              <a:gd name="connsiteX4" fmla="*/ 1810070 w 1864851"/>
              <a:gd name="connsiteY4" fmla="*/ 2565404 h 2601365"/>
              <a:gd name="connsiteX5" fmla="*/ 1822770 w 1864851"/>
              <a:gd name="connsiteY5" fmla="*/ 2171704 h 2601365"/>
              <a:gd name="connsiteX6" fmla="*/ 1511620 w 1864851"/>
              <a:gd name="connsiteY6" fmla="*/ 1778004 h 2601365"/>
              <a:gd name="connsiteX7" fmla="*/ 1321120 w 1864851"/>
              <a:gd name="connsiteY7" fmla="*/ 1009654 h 2601365"/>
              <a:gd name="connsiteX8" fmla="*/ 1200470 w 1864851"/>
              <a:gd name="connsiteY8" fmla="*/ 533404 h 2601365"/>
              <a:gd name="connsiteX9" fmla="*/ 540070 w 1864851"/>
              <a:gd name="connsiteY9" fmla="*/ 260354 h 2601365"/>
              <a:gd name="connsiteX10" fmla="*/ 320 w 1864851"/>
              <a:gd name="connsiteY10" fmla="*/ 4 h 26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851" h="2601365">
                <a:moveTo>
                  <a:pt x="320" y="4"/>
                </a:moveTo>
                <a:cubicBezTo>
                  <a:pt x="-11322" y="1062"/>
                  <a:pt x="296653" y="169337"/>
                  <a:pt x="470220" y="266704"/>
                </a:cubicBezTo>
                <a:cubicBezTo>
                  <a:pt x="643787" y="364071"/>
                  <a:pt x="895670" y="427571"/>
                  <a:pt x="1041720" y="584204"/>
                </a:cubicBezTo>
                <a:cubicBezTo>
                  <a:pt x="1187770" y="740837"/>
                  <a:pt x="1218462" y="876304"/>
                  <a:pt x="1346520" y="1206504"/>
                </a:cubicBezTo>
                <a:cubicBezTo>
                  <a:pt x="1474578" y="1536704"/>
                  <a:pt x="1730695" y="2404537"/>
                  <a:pt x="1810070" y="2565404"/>
                </a:cubicBezTo>
                <a:cubicBezTo>
                  <a:pt x="1889445" y="2726271"/>
                  <a:pt x="1872512" y="2302937"/>
                  <a:pt x="1822770" y="2171704"/>
                </a:cubicBezTo>
                <a:cubicBezTo>
                  <a:pt x="1773028" y="2040471"/>
                  <a:pt x="1595228" y="1971679"/>
                  <a:pt x="1511620" y="1778004"/>
                </a:cubicBezTo>
                <a:cubicBezTo>
                  <a:pt x="1428012" y="1584329"/>
                  <a:pt x="1372978" y="1217087"/>
                  <a:pt x="1321120" y="1009654"/>
                </a:cubicBezTo>
                <a:cubicBezTo>
                  <a:pt x="1269262" y="802221"/>
                  <a:pt x="1330645" y="658287"/>
                  <a:pt x="1200470" y="533404"/>
                </a:cubicBezTo>
                <a:cubicBezTo>
                  <a:pt x="1070295" y="408521"/>
                  <a:pt x="737978" y="349254"/>
                  <a:pt x="540070" y="260354"/>
                </a:cubicBezTo>
                <a:cubicBezTo>
                  <a:pt x="342162" y="171454"/>
                  <a:pt x="11962" y="-1054"/>
                  <a:pt x="320" y="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DF68DFC9-FCBE-4606-847B-A8B29BCFB8D9}"/>
              </a:ext>
            </a:extLst>
          </p:cNvPr>
          <p:cNvSpPr/>
          <p:nvPr/>
        </p:nvSpPr>
        <p:spPr>
          <a:xfrm>
            <a:off x="4202983" y="777207"/>
            <a:ext cx="1336267" cy="1496265"/>
          </a:xfrm>
          <a:custGeom>
            <a:avLst/>
            <a:gdLst>
              <a:gd name="connsiteX0" fmla="*/ 26117 w 1336267"/>
              <a:gd name="connsiteY0" fmla="*/ 3843 h 1496265"/>
              <a:gd name="connsiteX1" fmla="*/ 851617 w 1336267"/>
              <a:gd name="connsiteY1" fmla="*/ 372143 h 1496265"/>
              <a:gd name="connsiteX2" fmla="*/ 1073867 w 1336267"/>
              <a:gd name="connsiteY2" fmla="*/ 791243 h 1496265"/>
              <a:gd name="connsiteX3" fmla="*/ 1334217 w 1336267"/>
              <a:gd name="connsiteY3" fmla="*/ 1496093 h 1496265"/>
              <a:gd name="connsiteX4" fmla="*/ 1175467 w 1336267"/>
              <a:gd name="connsiteY4" fmla="*/ 854743 h 1496265"/>
              <a:gd name="connsiteX5" fmla="*/ 826217 w 1336267"/>
              <a:gd name="connsiteY5" fmla="*/ 454693 h 1496265"/>
              <a:gd name="connsiteX6" fmla="*/ 261067 w 1336267"/>
              <a:gd name="connsiteY6" fmla="*/ 194343 h 1496265"/>
              <a:gd name="connsiteX7" fmla="*/ 26117 w 1336267"/>
              <a:gd name="connsiteY7" fmla="*/ 3843 h 14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67" h="1496265">
                <a:moveTo>
                  <a:pt x="26117" y="3843"/>
                </a:moveTo>
                <a:cubicBezTo>
                  <a:pt x="124542" y="33476"/>
                  <a:pt x="676992" y="240910"/>
                  <a:pt x="851617" y="372143"/>
                </a:cubicBezTo>
                <a:cubicBezTo>
                  <a:pt x="1026242" y="503376"/>
                  <a:pt x="993434" y="603918"/>
                  <a:pt x="1073867" y="791243"/>
                </a:cubicBezTo>
                <a:cubicBezTo>
                  <a:pt x="1154300" y="978568"/>
                  <a:pt x="1317284" y="1485510"/>
                  <a:pt x="1334217" y="1496093"/>
                </a:cubicBezTo>
                <a:cubicBezTo>
                  <a:pt x="1351150" y="1506676"/>
                  <a:pt x="1260134" y="1028310"/>
                  <a:pt x="1175467" y="854743"/>
                </a:cubicBezTo>
                <a:cubicBezTo>
                  <a:pt x="1090800" y="681176"/>
                  <a:pt x="978617" y="564760"/>
                  <a:pt x="826217" y="454693"/>
                </a:cubicBezTo>
                <a:cubicBezTo>
                  <a:pt x="673817" y="344626"/>
                  <a:pt x="392300" y="265251"/>
                  <a:pt x="261067" y="194343"/>
                </a:cubicBezTo>
                <a:cubicBezTo>
                  <a:pt x="129834" y="123435"/>
                  <a:pt x="-72308" y="-25790"/>
                  <a:pt x="26117" y="384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BB066FA5-4B0C-42E6-88C3-A32ACB748C25}"/>
              </a:ext>
            </a:extLst>
          </p:cNvPr>
          <p:cNvSpPr/>
          <p:nvPr/>
        </p:nvSpPr>
        <p:spPr>
          <a:xfrm>
            <a:off x="5047977" y="1960183"/>
            <a:ext cx="511135" cy="2033210"/>
          </a:xfrm>
          <a:custGeom>
            <a:avLst/>
            <a:gdLst>
              <a:gd name="connsiteX0" fmla="*/ 273 w 511135"/>
              <a:gd name="connsiteY0" fmla="*/ 21017 h 2033210"/>
              <a:gd name="connsiteX1" fmla="*/ 171723 w 511135"/>
              <a:gd name="connsiteY1" fmla="*/ 554417 h 2033210"/>
              <a:gd name="connsiteX2" fmla="*/ 228873 w 511135"/>
              <a:gd name="connsiteY2" fmla="*/ 897317 h 2033210"/>
              <a:gd name="connsiteX3" fmla="*/ 330473 w 511135"/>
              <a:gd name="connsiteY3" fmla="*/ 1329117 h 2033210"/>
              <a:gd name="connsiteX4" fmla="*/ 495573 w 511135"/>
              <a:gd name="connsiteY4" fmla="*/ 1913317 h 2033210"/>
              <a:gd name="connsiteX5" fmla="*/ 495573 w 511135"/>
              <a:gd name="connsiteY5" fmla="*/ 2008567 h 2033210"/>
              <a:gd name="connsiteX6" fmla="*/ 419373 w 511135"/>
              <a:gd name="connsiteY6" fmla="*/ 1589467 h 2033210"/>
              <a:gd name="connsiteX7" fmla="*/ 330473 w 511135"/>
              <a:gd name="connsiteY7" fmla="*/ 1119567 h 2033210"/>
              <a:gd name="connsiteX8" fmla="*/ 203473 w 511135"/>
              <a:gd name="connsiteY8" fmla="*/ 306767 h 2033210"/>
              <a:gd name="connsiteX9" fmla="*/ 133623 w 511135"/>
              <a:gd name="connsiteY9" fmla="*/ 128967 h 2033210"/>
              <a:gd name="connsiteX10" fmla="*/ 273 w 511135"/>
              <a:gd name="connsiteY10" fmla="*/ 21017 h 203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135" h="2033210">
                <a:moveTo>
                  <a:pt x="273" y="21017"/>
                </a:moveTo>
                <a:cubicBezTo>
                  <a:pt x="6623" y="91925"/>
                  <a:pt x="133623" y="408367"/>
                  <a:pt x="171723" y="554417"/>
                </a:cubicBezTo>
                <a:cubicBezTo>
                  <a:pt x="209823" y="700467"/>
                  <a:pt x="202415" y="768200"/>
                  <a:pt x="228873" y="897317"/>
                </a:cubicBezTo>
                <a:cubicBezTo>
                  <a:pt x="255331" y="1026434"/>
                  <a:pt x="286023" y="1159784"/>
                  <a:pt x="330473" y="1329117"/>
                </a:cubicBezTo>
                <a:cubicBezTo>
                  <a:pt x="374923" y="1498450"/>
                  <a:pt x="468056" y="1800075"/>
                  <a:pt x="495573" y="1913317"/>
                </a:cubicBezTo>
                <a:cubicBezTo>
                  <a:pt x="523090" y="2026559"/>
                  <a:pt x="508273" y="2062542"/>
                  <a:pt x="495573" y="2008567"/>
                </a:cubicBezTo>
                <a:cubicBezTo>
                  <a:pt x="482873" y="1954592"/>
                  <a:pt x="446890" y="1737634"/>
                  <a:pt x="419373" y="1589467"/>
                </a:cubicBezTo>
                <a:cubicBezTo>
                  <a:pt x="391856" y="1441300"/>
                  <a:pt x="366456" y="1333350"/>
                  <a:pt x="330473" y="1119567"/>
                </a:cubicBezTo>
                <a:cubicBezTo>
                  <a:pt x="294490" y="905784"/>
                  <a:pt x="236281" y="471867"/>
                  <a:pt x="203473" y="306767"/>
                </a:cubicBezTo>
                <a:cubicBezTo>
                  <a:pt x="170665" y="141667"/>
                  <a:pt x="167490" y="180825"/>
                  <a:pt x="133623" y="128967"/>
                </a:cubicBezTo>
                <a:cubicBezTo>
                  <a:pt x="99756" y="77109"/>
                  <a:pt x="-6077" y="-49891"/>
                  <a:pt x="273" y="2101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EB09938D-40C4-4814-A14C-E07C4394878E}"/>
              </a:ext>
            </a:extLst>
          </p:cNvPr>
          <p:cNvSpPr/>
          <p:nvPr/>
        </p:nvSpPr>
        <p:spPr>
          <a:xfrm>
            <a:off x="4138394" y="935001"/>
            <a:ext cx="1145087" cy="1428103"/>
          </a:xfrm>
          <a:custGeom>
            <a:avLst/>
            <a:gdLst>
              <a:gd name="connsiteX0" fmla="*/ 1806 w 1145087"/>
              <a:gd name="connsiteY0" fmla="*/ 4799 h 1428103"/>
              <a:gd name="connsiteX1" fmla="*/ 719356 w 1145087"/>
              <a:gd name="connsiteY1" fmla="*/ 436599 h 1428103"/>
              <a:gd name="connsiteX2" fmla="*/ 967006 w 1145087"/>
              <a:gd name="connsiteY2" fmla="*/ 976349 h 1428103"/>
              <a:gd name="connsiteX3" fmla="*/ 1144806 w 1145087"/>
              <a:gd name="connsiteY3" fmla="*/ 1427199 h 1428103"/>
              <a:gd name="connsiteX4" fmla="*/ 1005106 w 1145087"/>
              <a:gd name="connsiteY4" fmla="*/ 1084299 h 1428103"/>
              <a:gd name="connsiteX5" fmla="*/ 884456 w 1145087"/>
              <a:gd name="connsiteY5" fmla="*/ 792199 h 1428103"/>
              <a:gd name="connsiteX6" fmla="*/ 814606 w 1145087"/>
              <a:gd name="connsiteY6" fmla="*/ 487399 h 1428103"/>
              <a:gd name="connsiteX7" fmla="*/ 522506 w 1145087"/>
              <a:gd name="connsiteY7" fmla="*/ 220699 h 1428103"/>
              <a:gd name="connsiteX8" fmla="*/ 1806 w 1145087"/>
              <a:gd name="connsiteY8" fmla="*/ 4799 h 142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087" h="1428103">
                <a:moveTo>
                  <a:pt x="1806" y="4799"/>
                </a:moveTo>
                <a:cubicBezTo>
                  <a:pt x="34614" y="40782"/>
                  <a:pt x="558489" y="274674"/>
                  <a:pt x="719356" y="436599"/>
                </a:cubicBezTo>
                <a:cubicBezTo>
                  <a:pt x="880223" y="598524"/>
                  <a:pt x="896098" y="811249"/>
                  <a:pt x="967006" y="976349"/>
                </a:cubicBezTo>
                <a:cubicBezTo>
                  <a:pt x="1037914" y="1141449"/>
                  <a:pt x="1138456" y="1409207"/>
                  <a:pt x="1144806" y="1427199"/>
                </a:cubicBezTo>
                <a:cubicBezTo>
                  <a:pt x="1151156" y="1445191"/>
                  <a:pt x="1048498" y="1190132"/>
                  <a:pt x="1005106" y="1084299"/>
                </a:cubicBezTo>
                <a:cubicBezTo>
                  <a:pt x="961714" y="978466"/>
                  <a:pt x="916206" y="891682"/>
                  <a:pt x="884456" y="792199"/>
                </a:cubicBezTo>
                <a:cubicBezTo>
                  <a:pt x="852706" y="692716"/>
                  <a:pt x="874931" y="582649"/>
                  <a:pt x="814606" y="487399"/>
                </a:cubicBezTo>
                <a:cubicBezTo>
                  <a:pt x="754281" y="392149"/>
                  <a:pt x="652681" y="296899"/>
                  <a:pt x="522506" y="220699"/>
                </a:cubicBezTo>
                <a:cubicBezTo>
                  <a:pt x="392331" y="144499"/>
                  <a:pt x="-31002" y="-31184"/>
                  <a:pt x="1806" y="47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CEDF58E-C52F-4C7C-8F21-EEB80D665FA9}"/>
              </a:ext>
            </a:extLst>
          </p:cNvPr>
          <p:cNvSpPr/>
          <p:nvPr/>
        </p:nvSpPr>
        <p:spPr>
          <a:xfrm>
            <a:off x="5339742" y="1723970"/>
            <a:ext cx="768963" cy="3170871"/>
          </a:xfrm>
          <a:custGeom>
            <a:avLst/>
            <a:gdLst>
              <a:gd name="connsiteX0" fmla="*/ 608 w 768963"/>
              <a:gd name="connsiteY0" fmla="*/ 3230 h 3170871"/>
              <a:gd name="connsiteX1" fmla="*/ 254608 w 768963"/>
              <a:gd name="connsiteY1" fmla="*/ 1146230 h 3170871"/>
              <a:gd name="connsiteX2" fmla="*/ 464158 w 768963"/>
              <a:gd name="connsiteY2" fmla="*/ 2009830 h 3170871"/>
              <a:gd name="connsiteX3" fmla="*/ 578458 w 768963"/>
              <a:gd name="connsiteY3" fmla="*/ 2892480 h 3170871"/>
              <a:gd name="connsiteX4" fmla="*/ 768958 w 768963"/>
              <a:gd name="connsiteY4" fmla="*/ 3165530 h 3170871"/>
              <a:gd name="connsiteX5" fmla="*/ 572108 w 768963"/>
              <a:gd name="connsiteY5" fmla="*/ 2701980 h 3170871"/>
              <a:gd name="connsiteX6" fmla="*/ 521308 w 768963"/>
              <a:gd name="connsiteY6" fmla="*/ 1825680 h 3170871"/>
              <a:gd name="connsiteX7" fmla="*/ 330808 w 768963"/>
              <a:gd name="connsiteY7" fmla="*/ 835080 h 3170871"/>
              <a:gd name="connsiteX8" fmla="*/ 608 w 768963"/>
              <a:gd name="connsiteY8" fmla="*/ 3230 h 317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963" h="3170871">
                <a:moveTo>
                  <a:pt x="608" y="3230"/>
                </a:moveTo>
                <a:cubicBezTo>
                  <a:pt x="-12092" y="55088"/>
                  <a:pt x="177350" y="811797"/>
                  <a:pt x="254608" y="1146230"/>
                </a:cubicBezTo>
                <a:cubicBezTo>
                  <a:pt x="331866" y="1480663"/>
                  <a:pt x="410183" y="1718788"/>
                  <a:pt x="464158" y="2009830"/>
                </a:cubicBezTo>
                <a:cubicBezTo>
                  <a:pt x="518133" y="2300872"/>
                  <a:pt x="527658" y="2699863"/>
                  <a:pt x="578458" y="2892480"/>
                </a:cubicBezTo>
                <a:cubicBezTo>
                  <a:pt x="629258" y="3085097"/>
                  <a:pt x="770016" y="3197280"/>
                  <a:pt x="768958" y="3165530"/>
                </a:cubicBezTo>
                <a:cubicBezTo>
                  <a:pt x="767900" y="3133780"/>
                  <a:pt x="613383" y="2925288"/>
                  <a:pt x="572108" y="2701980"/>
                </a:cubicBezTo>
                <a:cubicBezTo>
                  <a:pt x="530833" y="2478672"/>
                  <a:pt x="561525" y="2136830"/>
                  <a:pt x="521308" y="1825680"/>
                </a:cubicBezTo>
                <a:cubicBezTo>
                  <a:pt x="481091" y="1514530"/>
                  <a:pt x="421825" y="1133530"/>
                  <a:pt x="330808" y="835080"/>
                </a:cubicBezTo>
                <a:cubicBezTo>
                  <a:pt x="239791" y="536630"/>
                  <a:pt x="13308" y="-48628"/>
                  <a:pt x="608" y="323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3743E2B-AA1A-45E5-9105-DF72F52644D0}"/>
              </a:ext>
            </a:extLst>
          </p:cNvPr>
          <p:cNvSpPr/>
          <p:nvPr/>
        </p:nvSpPr>
        <p:spPr>
          <a:xfrm>
            <a:off x="3600848" y="345472"/>
            <a:ext cx="659119" cy="352549"/>
          </a:xfrm>
          <a:custGeom>
            <a:avLst/>
            <a:gdLst>
              <a:gd name="connsiteX0" fmla="*/ 647302 w 659119"/>
              <a:gd name="connsiteY0" fmla="*/ 156178 h 352549"/>
              <a:gd name="connsiteX1" fmla="*/ 380602 w 659119"/>
              <a:gd name="connsiteY1" fmla="*/ 73628 h 352549"/>
              <a:gd name="connsiteX2" fmla="*/ 139302 w 659119"/>
              <a:gd name="connsiteY2" fmla="*/ 213328 h 352549"/>
              <a:gd name="connsiteX3" fmla="*/ 5952 w 659119"/>
              <a:gd name="connsiteY3" fmla="*/ 346678 h 352549"/>
              <a:gd name="connsiteX4" fmla="*/ 329802 w 659119"/>
              <a:gd name="connsiteY4" fmla="*/ 10128 h 352549"/>
              <a:gd name="connsiteX5" fmla="*/ 583802 w 659119"/>
              <a:gd name="connsiteY5" fmla="*/ 92678 h 352549"/>
              <a:gd name="connsiteX6" fmla="*/ 647302 w 659119"/>
              <a:gd name="connsiteY6" fmla="*/ 156178 h 35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119" h="352549">
                <a:moveTo>
                  <a:pt x="647302" y="156178"/>
                </a:moveTo>
                <a:cubicBezTo>
                  <a:pt x="613435" y="153003"/>
                  <a:pt x="465269" y="64103"/>
                  <a:pt x="380602" y="73628"/>
                </a:cubicBezTo>
                <a:cubicBezTo>
                  <a:pt x="295935" y="83153"/>
                  <a:pt x="201744" y="167820"/>
                  <a:pt x="139302" y="213328"/>
                </a:cubicBezTo>
                <a:cubicBezTo>
                  <a:pt x="76860" y="258836"/>
                  <a:pt x="-25798" y="380545"/>
                  <a:pt x="5952" y="346678"/>
                </a:cubicBezTo>
                <a:cubicBezTo>
                  <a:pt x="37702" y="312811"/>
                  <a:pt x="233494" y="52461"/>
                  <a:pt x="329802" y="10128"/>
                </a:cubicBezTo>
                <a:cubicBezTo>
                  <a:pt x="426110" y="-32205"/>
                  <a:pt x="530885" y="70453"/>
                  <a:pt x="583802" y="92678"/>
                </a:cubicBezTo>
                <a:cubicBezTo>
                  <a:pt x="636719" y="114903"/>
                  <a:pt x="681169" y="159353"/>
                  <a:pt x="647302" y="1561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713095D-B3A1-48F1-9988-1B7E8198B4A1}"/>
              </a:ext>
            </a:extLst>
          </p:cNvPr>
          <p:cNvSpPr/>
          <p:nvPr/>
        </p:nvSpPr>
        <p:spPr>
          <a:xfrm>
            <a:off x="3530394" y="548321"/>
            <a:ext cx="597194" cy="266005"/>
          </a:xfrm>
          <a:custGeom>
            <a:avLst/>
            <a:gdLst>
              <a:gd name="connsiteX0" fmla="*/ 597106 w 597194"/>
              <a:gd name="connsiteY0" fmla="*/ 54929 h 266005"/>
              <a:gd name="connsiteX1" fmla="*/ 444706 w 597194"/>
              <a:gd name="connsiteY1" fmla="*/ 4129 h 266005"/>
              <a:gd name="connsiteX2" fmla="*/ 209756 w 597194"/>
              <a:gd name="connsiteY2" fmla="*/ 124779 h 266005"/>
              <a:gd name="connsiteX3" fmla="*/ 206 w 597194"/>
              <a:gd name="connsiteY3" fmla="*/ 264479 h 266005"/>
              <a:gd name="connsiteX4" fmla="*/ 247856 w 597194"/>
              <a:gd name="connsiteY4" fmla="*/ 29529 h 266005"/>
              <a:gd name="connsiteX5" fmla="*/ 463756 w 597194"/>
              <a:gd name="connsiteY5" fmla="*/ 4129 h 266005"/>
              <a:gd name="connsiteX6" fmla="*/ 597106 w 597194"/>
              <a:gd name="connsiteY6" fmla="*/ 54929 h 26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194" h="266005">
                <a:moveTo>
                  <a:pt x="597106" y="54929"/>
                </a:moveTo>
                <a:cubicBezTo>
                  <a:pt x="593931" y="54929"/>
                  <a:pt x="509264" y="-7513"/>
                  <a:pt x="444706" y="4129"/>
                </a:cubicBezTo>
                <a:cubicBezTo>
                  <a:pt x="380148" y="15771"/>
                  <a:pt x="283839" y="81387"/>
                  <a:pt x="209756" y="124779"/>
                </a:cubicBezTo>
                <a:cubicBezTo>
                  <a:pt x="135673" y="168171"/>
                  <a:pt x="-6144" y="280354"/>
                  <a:pt x="206" y="264479"/>
                </a:cubicBezTo>
                <a:cubicBezTo>
                  <a:pt x="6556" y="248604"/>
                  <a:pt x="170598" y="72921"/>
                  <a:pt x="247856" y="29529"/>
                </a:cubicBezTo>
                <a:cubicBezTo>
                  <a:pt x="325114" y="-13863"/>
                  <a:pt x="409781" y="3071"/>
                  <a:pt x="463756" y="4129"/>
                </a:cubicBezTo>
                <a:cubicBezTo>
                  <a:pt x="517731" y="5187"/>
                  <a:pt x="600281" y="54929"/>
                  <a:pt x="597106" y="5492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4E9E2108-7E68-4534-9E21-1C46FA966096}"/>
              </a:ext>
            </a:extLst>
          </p:cNvPr>
          <p:cNvSpPr/>
          <p:nvPr/>
        </p:nvSpPr>
        <p:spPr>
          <a:xfrm>
            <a:off x="3381641" y="676180"/>
            <a:ext cx="645352" cy="349638"/>
          </a:xfrm>
          <a:custGeom>
            <a:avLst/>
            <a:gdLst>
              <a:gd name="connsiteX0" fmla="*/ 644259 w 645352"/>
              <a:gd name="connsiteY0" fmla="*/ 66770 h 349638"/>
              <a:gd name="connsiteX1" fmla="*/ 479159 w 645352"/>
              <a:gd name="connsiteY1" fmla="*/ 3270 h 349638"/>
              <a:gd name="connsiteX2" fmla="*/ 180709 w 645352"/>
              <a:gd name="connsiteY2" fmla="*/ 181070 h 349638"/>
              <a:gd name="connsiteX3" fmla="*/ 2909 w 645352"/>
              <a:gd name="connsiteY3" fmla="*/ 346170 h 349638"/>
              <a:gd name="connsiteX4" fmla="*/ 320409 w 645352"/>
              <a:gd name="connsiteY4" fmla="*/ 276320 h 349638"/>
              <a:gd name="connsiteX5" fmla="*/ 402959 w 645352"/>
              <a:gd name="connsiteY5" fmla="*/ 79470 h 349638"/>
              <a:gd name="connsiteX6" fmla="*/ 644259 w 645352"/>
              <a:gd name="connsiteY6" fmla="*/ 66770 h 3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352" h="349638">
                <a:moveTo>
                  <a:pt x="644259" y="66770"/>
                </a:moveTo>
                <a:cubicBezTo>
                  <a:pt x="656959" y="54070"/>
                  <a:pt x="556417" y="-15780"/>
                  <a:pt x="479159" y="3270"/>
                </a:cubicBezTo>
                <a:cubicBezTo>
                  <a:pt x="401901" y="22320"/>
                  <a:pt x="260084" y="123920"/>
                  <a:pt x="180709" y="181070"/>
                </a:cubicBezTo>
                <a:cubicBezTo>
                  <a:pt x="101334" y="238220"/>
                  <a:pt x="-20374" y="330295"/>
                  <a:pt x="2909" y="346170"/>
                </a:cubicBezTo>
                <a:cubicBezTo>
                  <a:pt x="26192" y="362045"/>
                  <a:pt x="253734" y="320770"/>
                  <a:pt x="320409" y="276320"/>
                </a:cubicBezTo>
                <a:cubicBezTo>
                  <a:pt x="387084" y="231870"/>
                  <a:pt x="350042" y="117570"/>
                  <a:pt x="402959" y="79470"/>
                </a:cubicBezTo>
                <a:cubicBezTo>
                  <a:pt x="455876" y="41370"/>
                  <a:pt x="631559" y="79470"/>
                  <a:pt x="644259" y="667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7C2160B-B0CA-4FE2-A06E-98FADEA6E7E7}"/>
              </a:ext>
            </a:extLst>
          </p:cNvPr>
          <p:cNvSpPr/>
          <p:nvPr/>
        </p:nvSpPr>
        <p:spPr>
          <a:xfrm>
            <a:off x="3091051" y="970704"/>
            <a:ext cx="814524" cy="826346"/>
          </a:xfrm>
          <a:custGeom>
            <a:avLst/>
            <a:gdLst>
              <a:gd name="connsiteX0" fmla="*/ 814199 w 814524"/>
              <a:gd name="connsiteY0" fmla="*/ 846 h 826346"/>
              <a:gd name="connsiteX1" fmla="*/ 331599 w 814524"/>
              <a:gd name="connsiteY1" fmla="*/ 197696 h 826346"/>
              <a:gd name="connsiteX2" fmla="*/ 14099 w 814524"/>
              <a:gd name="connsiteY2" fmla="*/ 705696 h 826346"/>
              <a:gd name="connsiteX3" fmla="*/ 52199 w 814524"/>
              <a:gd name="connsiteY3" fmla="*/ 413596 h 826346"/>
              <a:gd name="connsiteX4" fmla="*/ 20449 w 814524"/>
              <a:gd name="connsiteY4" fmla="*/ 826346 h 826346"/>
              <a:gd name="connsiteX5" fmla="*/ 166499 w 814524"/>
              <a:gd name="connsiteY5" fmla="*/ 413596 h 826346"/>
              <a:gd name="connsiteX6" fmla="*/ 255399 w 814524"/>
              <a:gd name="connsiteY6" fmla="*/ 261196 h 826346"/>
              <a:gd name="connsiteX7" fmla="*/ 814199 w 814524"/>
              <a:gd name="connsiteY7" fmla="*/ 846 h 82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24" h="826346">
                <a:moveTo>
                  <a:pt x="814199" y="846"/>
                </a:moveTo>
                <a:cubicBezTo>
                  <a:pt x="826899" y="-9737"/>
                  <a:pt x="464949" y="80221"/>
                  <a:pt x="331599" y="197696"/>
                </a:cubicBezTo>
                <a:cubicBezTo>
                  <a:pt x="198249" y="315171"/>
                  <a:pt x="60666" y="669713"/>
                  <a:pt x="14099" y="705696"/>
                </a:cubicBezTo>
                <a:cubicBezTo>
                  <a:pt x="-32468" y="741679"/>
                  <a:pt x="51141" y="393488"/>
                  <a:pt x="52199" y="413596"/>
                </a:cubicBezTo>
                <a:cubicBezTo>
                  <a:pt x="53257" y="433704"/>
                  <a:pt x="1399" y="826346"/>
                  <a:pt x="20449" y="826346"/>
                </a:cubicBezTo>
                <a:cubicBezTo>
                  <a:pt x="39499" y="826346"/>
                  <a:pt x="127341" y="507788"/>
                  <a:pt x="166499" y="413596"/>
                </a:cubicBezTo>
                <a:cubicBezTo>
                  <a:pt x="205657" y="319404"/>
                  <a:pt x="153799" y="328929"/>
                  <a:pt x="255399" y="261196"/>
                </a:cubicBezTo>
                <a:cubicBezTo>
                  <a:pt x="356999" y="193463"/>
                  <a:pt x="801499" y="11429"/>
                  <a:pt x="814199" y="84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17B4CD7-93AE-448D-B96C-D001142F2A1A}"/>
              </a:ext>
            </a:extLst>
          </p:cNvPr>
          <p:cNvSpPr/>
          <p:nvPr/>
        </p:nvSpPr>
        <p:spPr>
          <a:xfrm>
            <a:off x="3289197" y="1131924"/>
            <a:ext cx="560054" cy="398864"/>
          </a:xfrm>
          <a:custGeom>
            <a:avLst/>
            <a:gdLst>
              <a:gd name="connsiteX0" fmla="*/ 558903 w 560054"/>
              <a:gd name="connsiteY0" fmla="*/ 4726 h 398864"/>
              <a:gd name="connsiteX1" fmla="*/ 216003 w 560054"/>
              <a:gd name="connsiteY1" fmla="*/ 144426 h 398864"/>
              <a:gd name="connsiteX2" fmla="*/ 103 w 560054"/>
              <a:gd name="connsiteY2" fmla="*/ 398426 h 398864"/>
              <a:gd name="connsiteX3" fmla="*/ 241403 w 560054"/>
              <a:gd name="connsiteY3" fmla="*/ 201576 h 398864"/>
              <a:gd name="connsiteX4" fmla="*/ 323953 w 560054"/>
              <a:gd name="connsiteY4" fmla="*/ 49176 h 398864"/>
              <a:gd name="connsiteX5" fmla="*/ 558903 w 560054"/>
              <a:gd name="connsiteY5" fmla="*/ 4726 h 39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054" h="398864">
                <a:moveTo>
                  <a:pt x="558903" y="4726"/>
                </a:moveTo>
                <a:cubicBezTo>
                  <a:pt x="540911" y="20601"/>
                  <a:pt x="309136" y="78809"/>
                  <a:pt x="216003" y="144426"/>
                </a:cubicBezTo>
                <a:cubicBezTo>
                  <a:pt x="122870" y="210043"/>
                  <a:pt x="-4130" y="388901"/>
                  <a:pt x="103" y="398426"/>
                </a:cubicBezTo>
                <a:cubicBezTo>
                  <a:pt x="4336" y="407951"/>
                  <a:pt x="187428" y="259784"/>
                  <a:pt x="241403" y="201576"/>
                </a:cubicBezTo>
                <a:cubicBezTo>
                  <a:pt x="295378" y="143368"/>
                  <a:pt x="268920" y="83043"/>
                  <a:pt x="323953" y="49176"/>
                </a:cubicBezTo>
                <a:cubicBezTo>
                  <a:pt x="378986" y="15309"/>
                  <a:pt x="576895" y="-11149"/>
                  <a:pt x="558903" y="47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8C0C647E-09B7-4248-A6A7-D402EE731625}"/>
              </a:ext>
            </a:extLst>
          </p:cNvPr>
          <p:cNvSpPr/>
          <p:nvPr/>
        </p:nvSpPr>
        <p:spPr>
          <a:xfrm>
            <a:off x="3035859" y="1384231"/>
            <a:ext cx="733042" cy="759927"/>
          </a:xfrm>
          <a:custGeom>
            <a:avLst/>
            <a:gdLst>
              <a:gd name="connsiteX0" fmla="*/ 729691 w 733042"/>
              <a:gd name="connsiteY0" fmla="*/ 69 h 759927"/>
              <a:gd name="connsiteX1" fmla="*/ 316941 w 733042"/>
              <a:gd name="connsiteY1" fmla="*/ 196919 h 759927"/>
              <a:gd name="connsiteX2" fmla="*/ 101041 w 733042"/>
              <a:gd name="connsiteY2" fmla="*/ 558869 h 759927"/>
              <a:gd name="connsiteX3" fmla="*/ 5791 w 733042"/>
              <a:gd name="connsiteY3" fmla="*/ 755719 h 759927"/>
              <a:gd name="connsiteX4" fmla="*/ 259791 w 733042"/>
              <a:gd name="connsiteY4" fmla="*/ 381069 h 759927"/>
              <a:gd name="connsiteX5" fmla="*/ 501091 w 733042"/>
              <a:gd name="connsiteY5" fmla="*/ 215969 h 759927"/>
              <a:gd name="connsiteX6" fmla="*/ 729691 w 733042"/>
              <a:gd name="connsiteY6" fmla="*/ 69 h 75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42" h="759927">
                <a:moveTo>
                  <a:pt x="729691" y="69"/>
                </a:moveTo>
                <a:cubicBezTo>
                  <a:pt x="698999" y="-3106"/>
                  <a:pt x="421716" y="103786"/>
                  <a:pt x="316941" y="196919"/>
                </a:cubicBezTo>
                <a:cubicBezTo>
                  <a:pt x="212166" y="290052"/>
                  <a:pt x="152899" y="465736"/>
                  <a:pt x="101041" y="558869"/>
                </a:cubicBezTo>
                <a:cubicBezTo>
                  <a:pt x="49183" y="652002"/>
                  <a:pt x="-20667" y="785352"/>
                  <a:pt x="5791" y="755719"/>
                </a:cubicBezTo>
                <a:cubicBezTo>
                  <a:pt x="32249" y="726086"/>
                  <a:pt x="177241" y="471027"/>
                  <a:pt x="259791" y="381069"/>
                </a:cubicBezTo>
                <a:cubicBezTo>
                  <a:pt x="342341" y="291111"/>
                  <a:pt x="430183" y="281586"/>
                  <a:pt x="501091" y="215969"/>
                </a:cubicBezTo>
                <a:cubicBezTo>
                  <a:pt x="571999" y="150352"/>
                  <a:pt x="760383" y="3244"/>
                  <a:pt x="729691" y="6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529D94D0-6176-43C9-988E-FA8622494942}"/>
              </a:ext>
            </a:extLst>
          </p:cNvPr>
          <p:cNvSpPr/>
          <p:nvPr/>
        </p:nvSpPr>
        <p:spPr>
          <a:xfrm>
            <a:off x="4057211" y="1066730"/>
            <a:ext cx="1022888" cy="908125"/>
          </a:xfrm>
          <a:custGeom>
            <a:avLst/>
            <a:gdLst>
              <a:gd name="connsiteX0" fmla="*/ 439 w 1022888"/>
              <a:gd name="connsiteY0" fmla="*/ 70 h 908125"/>
              <a:gd name="connsiteX1" fmla="*/ 705289 w 1022888"/>
              <a:gd name="connsiteY1" fmla="*/ 292170 h 908125"/>
              <a:gd name="connsiteX2" fmla="*/ 864039 w 1022888"/>
              <a:gd name="connsiteY2" fmla="*/ 647770 h 908125"/>
              <a:gd name="connsiteX3" fmla="*/ 1022789 w 1022888"/>
              <a:gd name="connsiteY3" fmla="*/ 908120 h 908125"/>
              <a:gd name="connsiteX4" fmla="*/ 883089 w 1022888"/>
              <a:gd name="connsiteY4" fmla="*/ 654120 h 908125"/>
              <a:gd name="connsiteX5" fmla="*/ 603689 w 1022888"/>
              <a:gd name="connsiteY5" fmla="*/ 317570 h 908125"/>
              <a:gd name="connsiteX6" fmla="*/ 439 w 1022888"/>
              <a:gd name="connsiteY6" fmla="*/ 70 h 9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888" h="908125">
                <a:moveTo>
                  <a:pt x="439" y="70"/>
                </a:moveTo>
                <a:cubicBezTo>
                  <a:pt x="17372" y="-4163"/>
                  <a:pt x="561356" y="184220"/>
                  <a:pt x="705289" y="292170"/>
                </a:cubicBezTo>
                <a:cubicBezTo>
                  <a:pt x="849222" y="400120"/>
                  <a:pt x="811122" y="545112"/>
                  <a:pt x="864039" y="647770"/>
                </a:cubicBezTo>
                <a:cubicBezTo>
                  <a:pt x="916956" y="750428"/>
                  <a:pt x="1019614" y="907062"/>
                  <a:pt x="1022789" y="908120"/>
                </a:cubicBezTo>
                <a:cubicBezTo>
                  <a:pt x="1025964" y="909178"/>
                  <a:pt x="952939" y="752545"/>
                  <a:pt x="883089" y="654120"/>
                </a:cubicBezTo>
                <a:cubicBezTo>
                  <a:pt x="813239" y="555695"/>
                  <a:pt x="746564" y="422345"/>
                  <a:pt x="603689" y="317570"/>
                </a:cubicBezTo>
                <a:cubicBezTo>
                  <a:pt x="460814" y="212795"/>
                  <a:pt x="-16494" y="4303"/>
                  <a:pt x="439" y="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D33A13B3-91E9-461B-A656-7C3C471F2C24}"/>
              </a:ext>
            </a:extLst>
          </p:cNvPr>
          <p:cNvSpPr/>
          <p:nvPr/>
        </p:nvSpPr>
        <p:spPr>
          <a:xfrm>
            <a:off x="4012043" y="1289243"/>
            <a:ext cx="910377" cy="695646"/>
          </a:xfrm>
          <a:custGeom>
            <a:avLst/>
            <a:gdLst>
              <a:gd name="connsiteX0" fmla="*/ 1157 w 910377"/>
              <a:gd name="connsiteY0" fmla="*/ 2982 h 695646"/>
              <a:gd name="connsiteX1" fmla="*/ 620282 w 910377"/>
              <a:gd name="connsiteY1" fmla="*/ 228407 h 695646"/>
              <a:gd name="connsiteX2" fmla="*/ 896507 w 910377"/>
              <a:gd name="connsiteY2" fmla="*/ 676082 h 695646"/>
              <a:gd name="connsiteX3" fmla="*/ 864757 w 910377"/>
              <a:gd name="connsiteY3" fmla="*/ 603057 h 695646"/>
              <a:gd name="connsiteX4" fmla="*/ 826657 w 910377"/>
              <a:gd name="connsiteY4" fmla="*/ 488757 h 695646"/>
              <a:gd name="connsiteX5" fmla="*/ 702832 w 910377"/>
              <a:gd name="connsiteY5" fmla="*/ 279207 h 695646"/>
              <a:gd name="connsiteX6" fmla="*/ 471057 w 910377"/>
              <a:gd name="connsiteY6" fmla="*/ 110932 h 695646"/>
              <a:gd name="connsiteX7" fmla="*/ 1157 w 910377"/>
              <a:gd name="connsiteY7" fmla="*/ 2982 h 6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377" h="695646">
                <a:moveTo>
                  <a:pt x="1157" y="2982"/>
                </a:moveTo>
                <a:cubicBezTo>
                  <a:pt x="26028" y="22561"/>
                  <a:pt x="471057" y="116224"/>
                  <a:pt x="620282" y="228407"/>
                </a:cubicBezTo>
                <a:cubicBezTo>
                  <a:pt x="769507" y="340590"/>
                  <a:pt x="855761" y="613640"/>
                  <a:pt x="896507" y="676082"/>
                </a:cubicBezTo>
                <a:cubicBezTo>
                  <a:pt x="937253" y="738524"/>
                  <a:pt x="876399" y="634278"/>
                  <a:pt x="864757" y="603057"/>
                </a:cubicBezTo>
                <a:cubicBezTo>
                  <a:pt x="853115" y="571836"/>
                  <a:pt x="853644" y="542732"/>
                  <a:pt x="826657" y="488757"/>
                </a:cubicBezTo>
                <a:cubicBezTo>
                  <a:pt x="799670" y="434782"/>
                  <a:pt x="762099" y="342178"/>
                  <a:pt x="702832" y="279207"/>
                </a:cubicBezTo>
                <a:cubicBezTo>
                  <a:pt x="643565" y="216236"/>
                  <a:pt x="582711" y="156969"/>
                  <a:pt x="471057" y="110932"/>
                </a:cubicBezTo>
                <a:cubicBezTo>
                  <a:pt x="359403" y="64895"/>
                  <a:pt x="-23714" y="-16597"/>
                  <a:pt x="1157" y="298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85B4CF19-4B8F-4D43-83C1-CC4BFE0F2EA2}"/>
              </a:ext>
            </a:extLst>
          </p:cNvPr>
          <p:cNvSpPr/>
          <p:nvPr/>
        </p:nvSpPr>
        <p:spPr>
          <a:xfrm>
            <a:off x="4859558" y="1783505"/>
            <a:ext cx="426899" cy="1010706"/>
          </a:xfrm>
          <a:custGeom>
            <a:avLst/>
            <a:gdLst>
              <a:gd name="connsiteX0" fmla="*/ 1367 w 426899"/>
              <a:gd name="connsiteY0" fmla="*/ 7195 h 1010706"/>
              <a:gd name="connsiteX1" fmla="*/ 185517 w 426899"/>
              <a:gd name="connsiteY1" fmla="*/ 388195 h 1010706"/>
              <a:gd name="connsiteX2" fmla="*/ 312517 w 426899"/>
              <a:gd name="connsiteY2" fmla="*/ 753320 h 1010706"/>
              <a:gd name="connsiteX3" fmla="*/ 331567 w 426899"/>
              <a:gd name="connsiteY3" fmla="*/ 829520 h 1010706"/>
              <a:gd name="connsiteX4" fmla="*/ 407767 w 426899"/>
              <a:gd name="connsiteY4" fmla="*/ 1010495 h 1010706"/>
              <a:gd name="connsiteX5" fmla="*/ 398242 w 426899"/>
              <a:gd name="connsiteY5" fmla="*/ 864445 h 1010706"/>
              <a:gd name="connsiteX6" fmla="*/ 420467 w 426899"/>
              <a:gd name="connsiteY6" fmla="*/ 794595 h 1010706"/>
              <a:gd name="connsiteX7" fmla="*/ 264892 w 426899"/>
              <a:gd name="connsiteY7" fmla="*/ 581870 h 1010706"/>
              <a:gd name="connsiteX8" fmla="*/ 109317 w 426899"/>
              <a:gd name="connsiteY8" fmla="*/ 172295 h 1010706"/>
              <a:gd name="connsiteX9" fmla="*/ 1367 w 426899"/>
              <a:gd name="connsiteY9" fmla="*/ 7195 h 10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99" h="1010706">
                <a:moveTo>
                  <a:pt x="1367" y="7195"/>
                </a:moveTo>
                <a:cubicBezTo>
                  <a:pt x="14067" y="43178"/>
                  <a:pt x="133659" y="263841"/>
                  <a:pt x="185517" y="388195"/>
                </a:cubicBezTo>
                <a:cubicBezTo>
                  <a:pt x="237375" y="512549"/>
                  <a:pt x="288175" y="679766"/>
                  <a:pt x="312517" y="753320"/>
                </a:cubicBezTo>
                <a:cubicBezTo>
                  <a:pt x="336859" y="826874"/>
                  <a:pt x="315692" y="786658"/>
                  <a:pt x="331567" y="829520"/>
                </a:cubicBezTo>
                <a:cubicBezTo>
                  <a:pt x="347442" y="872382"/>
                  <a:pt x="396655" y="1004674"/>
                  <a:pt x="407767" y="1010495"/>
                </a:cubicBezTo>
                <a:cubicBezTo>
                  <a:pt x="418879" y="1016316"/>
                  <a:pt x="396125" y="900428"/>
                  <a:pt x="398242" y="864445"/>
                </a:cubicBezTo>
                <a:cubicBezTo>
                  <a:pt x="400359" y="828462"/>
                  <a:pt x="442692" y="841691"/>
                  <a:pt x="420467" y="794595"/>
                </a:cubicBezTo>
                <a:cubicBezTo>
                  <a:pt x="398242" y="747499"/>
                  <a:pt x="316750" y="685587"/>
                  <a:pt x="264892" y="581870"/>
                </a:cubicBezTo>
                <a:cubicBezTo>
                  <a:pt x="213034" y="478153"/>
                  <a:pt x="151121" y="267545"/>
                  <a:pt x="109317" y="172295"/>
                </a:cubicBezTo>
                <a:cubicBezTo>
                  <a:pt x="67513" y="77045"/>
                  <a:pt x="-11333" y="-28788"/>
                  <a:pt x="1367" y="71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5E6CEFEB-C221-4159-8DB3-04B5775AE5AF}"/>
              </a:ext>
            </a:extLst>
          </p:cNvPr>
          <p:cNvSpPr/>
          <p:nvPr/>
        </p:nvSpPr>
        <p:spPr>
          <a:xfrm>
            <a:off x="5486015" y="3596661"/>
            <a:ext cx="753166" cy="2256855"/>
          </a:xfrm>
          <a:custGeom>
            <a:avLst/>
            <a:gdLst>
              <a:gd name="connsiteX0" fmla="*/ 25785 w 753166"/>
              <a:gd name="connsiteY0" fmla="*/ 86339 h 2256855"/>
              <a:gd name="connsiteX1" fmla="*/ 56265 w 753166"/>
              <a:gd name="connsiteY1" fmla="*/ 645139 h 2256855"/>
              <a:gd name="connsiteX2" fmla="*/ 300105 w 753166"/>
              <a:gd name="connsiteY2" fmla="*/ 1391899 h 2256855"/>
              <a:gd name="connsiteX3" fmla="*/ 416945 w 753166"/>
              <a:gd name="connsiteY3" fmla="*/ 1732259 h 2256855"/>
              <a:gd name="connsiteX4" fmla="*/ 752225 w 753166"/>
              <a:gd name="connsiteY4" fmla="*/ 2255499 h 2256855"/>
              <a:gd name="connsiteX5" fmla="*/ 508385 w 753166"/>
              <a:gd name="connsiteY5" fmla="*/ 1869419 h 2256855"/>
              <a:gd name="connsiteX6" fmla="*/ 239145 w 753166"/>
              <a:gd name="connsiteY6" fmla="*/ 1432539 h 2256855"/>
              <a:gd name="connsiteX7" fmla="*/ 203585 w 753166"/>
              <a:gd name="connsiteY7" fmla="*/ 944859 h 2256855"/>
              <a:gd name="connsiteX8" fmla="*/ 178185 w 753166"/>
              <a:gd name="connsiteY8" fmla="*/ 431779 h 2256855"/>
              <a:gd name="connsiteX9" fmla="*/ 10545 w 753166"/>
              <a:gd name="connsiteY9" fmla="*/ 35539 h 2256855"/>
              <a:gd name="connsiteX10" fmla="*/ 25785 w 753166"/>
              <a:gd name="connsiteY10" fmla="*/ 86339 h 225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3166" h="2256855">
                <a:moveTo>
                  <a:pt x="25785" y="86339"/>
                </a:moveTo>
                <a:cubicBezTo>
                  <a:pt x="33405" y="187939"/>
                  <a:pt x="10545" y="427546"/>
                  <a:pt x="56265" y="645139"/>
                </a:cubicBezTo>
                <a:cubicBezTo>
                  <a:pt x="101985" y="862732"/>
                  <a:pt x="239992" y="1210712"/>
                  <a:pt x="300105" y="1391899"/>
                </a:cubicBezTo>
                <a:cubicBezTo>
                  <a:pt x="360218" y="1573086"/>
                  <a:pt x="341592" y="1588326"/>
                  <a:pt x="416945" y="1732259"/>
                </a:cubicBezTo>
                <a:cubicBezTo>
                  <a:pt x="492298" y="1876192"/>
                  <a:pt x="736985" y="2232639"/>
                  <a:pt x="752225" y="2255499"/>
                </a:cubicBezTo>
                <a:cubicBezTo>
                  <a:pt x="767465" y="2278359"/>
                  <a:pt x="593898" y="2006579"/>
                  <a:pt x="508385" y="1869419"/>
                </a:cubicBezTo>
                <a:cubicBezTo>
                  <a:pt x="422872" y="1732259"/>
                  <a:pt x="289945" y="1586632"/>
                  <a:pt x="239145" y="1432539"/>
                </a:cubicBezTo>
                <a:cubicBezTo>
                  <a:pt x="188345" y="1278446"/>
                  <a:pt x="213745" y="1111652"/>
                  <a:pt x="203585" y="944859"/>
                </a:cubicBezTo>
                <a:cubicBezTo>
                  <a:pt x="193425" y="778066"/>
                  <a:pt x="210358" y="583332"/>
                  <a:pt x="178185" y="431779"/>
                </a:cubicBezTo>
                <a:cubicBezTo>
                  <a:pt x="146012" y="280226"/>
                  <a:pt x="38485" y="91419"/>
                  <a:pt x="10545" y="35539"/>
                </a:cubicBezTo>
                <a:cubicBezTo>
                  <a:pt x="-17395" y="-20341"/>
                  <a:pt x="18165" y="-15261"/>
                  <a:pt x="25785" y="863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148CD7DC-5EB5-4B3D-AB82-C8356B4D898D}"/>
              </a:ext>
            </a:extLst>
          </p:cNvPr>
          <p:cNvSpPr/>
          <p:nvPr/>
        </p:nvSpPr>
        <p:spPr>
          <a:xfrm>
            <a:off x="5292139" y="2140325"/>
            <a:ext cx="421984" cy="1809680"/>
          </a:xfrm>
          <a:custGeom>
            <a:avLst/>
            <a:gdLst>
              <a:gd name="connsiteX0" fmla="*/ 6301 w 421984"/>
              <a:gd name="connsiteY0" fmla="*/ 18675 h 1809680"/>
              <a:gd name="connsiteX1" fmla="*/ 209501 w 421984"/>
              <a:gd name="connsiteY1" fmla="*/ 846715 h 1809680"/>
              <a:gd name="connsiteX2" fmla="*/ 417781 w 421984"/>
              <a:gd name="connsiteY2" fmla="*/ 1649355 h 1809680"/>
              <a:gd name="connsiteX3" fmla="*/ 346661 w 421984"/>
              <a:gd name="connsiteY3" fmla="*/ 1786515 h 1809680"/>
              <a:gd name="connsiteX4" fmla="*/ 316181 w 421984"/>
              <a:gd name="connsiteY4" fmla="*/ 1334395 h 1809680"/>
              <a:gd name="connsiteX5" fmla="*/ 123141 w 421984"/>
              <a:gd name="connsiteY5" fmla="*/ 719715 h 1809680"/>
              <a:gd name="connsiteX6" fmla="*/ 57101 w 421984"/>
              <a:gd name="connsiteY6" fmla="*/ 303155 h 1809680"/>
              <a:gd name="connsiteX7" fmla="*/ 6301 w 421984"/>
              <a:gd name="connsiteY7" fmla="*/ 18675 h 180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84" h="1809680">
                <a:moveTo>
                  <a:pt x="6301" y="18675"/>
                </a:moveTo>
                <a:cubicBezTo>
                  <a:pt x="31701" y="109268"/>
                  <a:pt x="140921" y="574935"/>
                  <a:pt x="209501" y="846715"/>
                </a:cubicBezTo>
                <a:cubicBezTo>
                  <a:pt x="278081" y="1118495"/>
                  <a:pt x="394921" y="1492722"/>
                  <a:pt x="417781" y="1649355"/>
                </a:cubicBezTo>
                <a:cubicBezTo>
                  <a:pt x="440641" y="1805988"/>
                  <a:pt x="363594" y="1839008"/>
                  <a:pt x="346661" y="1786515"/>
                </a:cubicBezTo>
                <a:cubicBezTo>
                  <a:pt x="329728" y="1734022"/>
                  <a:pt x="353434" y="1512195"/>
                  <a:pt x="316181" y="1334395"/>
                </a:cubicBezTo>
                <a:cubicBezTo>
                  <a:pt x="278928" y="1156595"/>
                  <a:pt x="166321" y="891588"/>
                  <a:pt x="123141" y="719715"/>
                </a:cubicBezTo>
                <a:cubicBezTo>
                  <a:pt x="79961" y="547842"/>
                  <a:pt x="74881" y="415762"/>
                  <a:pt x="57101" y="303155"/>
                </a:cubicBezTo>
                <a:cubicBezTo>
                  <a:pt x="39321" y="190548"/>
                  <a:pt x="-19099" y="-71918"/>
                  <a:pt x="6301" y="186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9F03AFA-EAC0-4905-B806-869D2662A559}"/>
              </a:ext>
            </a:extLst>
          </p:cNvPr>
          <p:cNvSpPr/>
          <p:nvPr/>
        </p:nvSpPr>
        <p:spPr>
          <a:xfrm>
            <a:off x="5676804" y="2356746"/>
            <a:ext cx="636917" cy="2510855"/>
          </a:xfrm>
          <a:custGeom>
            <a:avLst/>
            <a:gdLst>
              <a:gd name="connsiteX0" fmla="*/ 33116 w 636917"/>
              <a:gd name="connsiteY0" fmla="*/ 81654 h 2510855"/>
              <a:gd name="connsiteX1" fmla="*/ 33116 w 636917"/>
              <a:gd name="connsiteY1" fmla="*/ 132454 h 2510855"/>
              <a:gd name="connsiteX2" fmla="*/ 424276 w 636917"/>
              <a:gd name="connsiteY2" fmla="*/ 1549774 h 2510855"/>
              <a:gd name="connsiteX3" fmla="*/ 551276 w 636917"/>
              <a:gd name="connsiteY3" fmla="*/ 2240654 h 2510855"/>
              <a:gd name="connsiteX4" fmla="*/ 541116 w 636917"/>
              <a:gd name="connsiteY4" fmla="*/ 2509894 h 2510855"/>
              <a:gd name="connsiteX5" fmla="*/ 576676 w 636917"/>
              <a:gd name="connsiteY5" fmla="*/ 2321934 h 2510855"/>
              <a:gd name="connsiteX6" fmla="*/ 627476 w 636917"/>
              <a:gd name="connsiteY6" fmla="*/ 2098414 h 2510855"/>
              <a:gd name="connsiteX7" fmla="*/ 368396 w 636917"/>
              <a:gd name="connsiteY7" fmla="*/ 1305934 h 2510855"/>
              <a:gd name="connsiteX8" fmla="*/ 134716 w 636917"/>
              <a:gd name="connsiteY8" fmla="*/ 315334 h 2510855"/>
              <a:gd name="connsiteX9" fmla="*/ 33116 w 636917"/>
              <a:gd name="connsiteY9" fmla="*/ 81654 h 25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917" h="2510855">
                <a:moveTo>
                  <a:pt x="33116" y="81654"/>
                </a:moveTo>
                <a:cubicBezTo>
                  <a:pt x="16183" y="51174"/>
                  <a:pt x="-32077" y="-112233"/>
                  <a:pt x="33116" y="132454"/>
                </a:cubicBezTo>
                <a:cubicBezTo>
                  <a:pt x="98309" y="377141"/>
                  <a:pt x="337916" y="1198407"/>
                  <a:pt x="424276" y="1549774"/>
                </a:cubicBezTo>
                <a:cubicBezTo>
                  <a:pt x="510636" y="1901141"/>
                  <a:pt x="531803" y="2080634"/>
                  <a:pt x="551276" y="2240654"/>
                </a:cubicBezTo>
                <a:cubicBezTo>
                  <a:pt x="570749" y="2400674"/>
                  <a:pt x="536883" y="2496347"/>
                  <a:pt x="541116" y="2509894"/>
                </a:cubicBezTo>
                <a:cubicBezTo>
                  <a:pt x="545349" y="2523441"/>
                  <a:pt x="562283" y="2390514"/>
                  <a:pt x="576676" y="2321934"/>
                </a:cubicBezTo>
                <a:cubicBezTo>
                  <a:pt x="591069" y="2253354"/>
                  <a:pt x="662189" y="2267747"/>
                  <a:pt x="627476" y="2098414"/>
                </a:cubicBezTo>
                <a:cubicBezTo>
                  <a:pt x="592763" y="1929081"/>
                  <a:pt x="450523" y="1603114"/>
                  <a:pt x="368396" y="1305934"/>
                </a:cubicBezTo>
                <a:cubicBezTo>
                  <a:pt x="286269" y="1008754"/>
                  <a:pt x="190596" y="523614"/>
                  <a:pt x="134716" y="315334"/>
                </a:cubicBezTo>
                <a:cubicBezTo>
                  <a:pt x="78836" y="107054"/>
                  <a:pt x="50049" y="112134"/>
                  <a:pt x="33116" y="816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81A9FD12-4CAA-49AC-8E07-87FE47F36DE9}"/>
              </a:ext>
            </a:extLst>
          </p:cNvPr>
          <p:cNvSpPr/>
          <p:nvPr/>
        </p:nvSpPr>
        <p:spPr>
          <a:xfrm>
            <a:off x="4661162" y="170825"/>
            <a:ext cx="2134134" cy="1493981"/>
          </a:xfrm>
          <a:custGeom>
            <a:avLst/>
            <a:gdLst>
              <a:gd name="connsiteX0" fmla="*/ 7358 w 2134134"/>
              <a:gd name="connsiteY0" fmla="*/ 62855 h 1493981"/>
              <a:gd name="connsiteX1" fmla="*/ 840478 w 2134134"/>
              <a:gd name="connsiteY1" fmla="*/ 103495 h 1493981"/>
              <a:gd name="connsiteX2" fmla="*/ 1622798 w 2134134"/>
              <a:gd name="connsiteY2" fmla="*/ 545455 h 1493981"/>
              <a:gd name="connsiteX3" fmla="*/ 2130798 w 2134134"/>
              <a:gd name="connsiteY3" fmla="*/ 1485255 h 1493981"/>
              <a:gd name="connsiteX4" fmla="*/ 1831078 w 2134134"/>
              <a:gd name="connsiteY4" fmla="*/ 987415 h 1493981"/>
              <a:gd name="connsiteX5" fmla="*/ 1597398 w 2134134"/>
              <a:gd name="connsiteY5" fmla="*/ 530215 h 1493981"/>
              <a:gd name="connsiteX6" fmla="*/ 1297678 w 2134134"/>
              <a:gd name="connsiteY6" fmla="*/ 205095 h 1493981"/>
              <a:gd name="connsiteX7" fmla="*/ 479798 w 2134134"/>
              <a:gd name="connsiteY7" fmla="*/ 6975 h 1493981"/>
              <a:gd name="connsiteX8" fmla="*/ 7358 w 2134134"/>
              <a:gd name="connsiteY8" fmla="*/ 62855 h 149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134" h="1493981">
                <a:moveTo>
                  <a:pt x="7358" y="62855"/>
                </a:moveTo>
                <a:cubicBezTo>
                  <a:pt x="67471" y="78942"/>
                  <a:pt x="571238" y="23062"/>
                  <a:pt x="840478" y="103495"/>
                </a:cubicBezTo>
                <a:cubicBezTo>
                  <a:pt x="1109718" y="183928"/>
                  <a:pt x="1407745" y="315162"/>
                  <a:pt x="1622798" y="545455"/>
                </a:cubicBezTo>
                <a:cubicBezTo>
                  <a:pt x="1837851" y="775748"/>
                  <a:pt x="2096085" y="1411595"/>
                  <a:pt x="2130798" y="1485255"/>
                </a:cubicBezTo>
                <a:cubicBezTo>
                  <a:pt x="2165511" y="1558915"/>
                  <a:pt x="1919978" y="1146588"/>
                  <a:pt x="1831078" y="987415"/>
                </a:cubicBezTo>
                <a:cubicBezTo>
                  <a:pt x="1742178" y="828242"/>
                  <a:pt x="1686298" y="660602"/>
                  <a:pt x="1597398" y="530215"/>
                </a:cubicBezTo>
                <a:cubicBezTo>
                  <a:pt x="1508498" y="399828"/>
                  <a:pt x="1483945" y="292302"/>
                  <a:pt x="1297678" y="205095"/>
                </a:cubicBezTo>
                <a:cubicBezTo>
                  <a:pt x="1111411" y="117888"/>
                  <a:pt x="690618" y="35762"/>
                  <a:pt x="479798" y="6975"/>
                </a:cubicBezTo>
                <a:cubicBezTo>
                  <a:pt x="268978" y="-21812"/>
                  <a:pt x="-52755" y="46768"/>
                  <a:pt x="7358" y="628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FC425E37-A95A-4D9A-BAFC-08718E2AF055}"/>
              </a:ext>
            </a:extLst>
          </p:cNvPr>
          <p:cNvSpPr/>
          <p:nvPr/>
        </p:nvSpPr>
        <p:spPr>
          <a:xfrm>
            <a:off x="5659116" y="551619"/>
            <a:ext cx="1199890" cy="2530814"/>
          </a:xfrm>
          <a:custGeom>
            <a:avLst/>
            <a:gdLst>
              <a:gd name="connsiteX0" fmla="*/ 4 w 1199890"/>
              <a:gd name="connsiteY0" fmla="*/ 2101 h 2530814"/>
              <a:gd name="connsiteX1" fmla="*/ 655324 w 1199890"/>
              <a:gd name="connsiteY1" fmla="*/ 586301 h 2530814"/>
              <a:gd name="connsiteX2" fmla="*/ 1188724 w 1199890"/>
              <a:gd name="connsiteY2" fmla="*/ 2470981 h 2530814"/>
              <a:gd name="connsiteX3" fmla="*/ 1016004 w 1199890"/>
              <a:gd name="connsiteY3" fmla="*/ 1978221 h 2530814"/>
              <a:gd name="connsiteX4" fmla="*/ 995684 w 1199890"/>
              <a:gd name="connsiteY4" fmla="*/ 1134941 h 2530814"/>
              <a:gd name="connsiteX5" fmla="*/ 645164 w 1199890"/>
              <a:gd name="connsiteY5" fmla="*/ 418661 h 2530814"/>
              <a:gd name="connsiteX6" fmla="*/ 4 w 1199890"/>
              <a:gd name="connsiteY6" fmla="*/ 2101 h 253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890" h="2530814">
                <a:moveTo>
                  <a:pt x="4" y="2101"/>
                </a:moveTo>
                <a:cubicBezTo>
                  <a:pt x="1697" y="30041"/>
                  <a:pt x="457204" y="174821"/>
                  <a:pt x="655324" y="586301"/>
                </a:cubicBezTo>
                <a:cubicBezTo>
                  <a:pt x="853444" y="997781"/>
                  <a:pt x="1128611" y="2238994"/>
                  <a:pt x="1188724" y="2470981"/>
                </a:cubicBezTo>
                <a:cubicBezTo>
                  <a:pt x="1248837" y="2702968"/>
                  <a:pt x="1048177" y="2200894"/>
                  <a:pt x="1016004" y="1978221"/>
                </a:cubicBezTo>
                <a:cubicBezTo>
                  <a:pt x="983831" y="1755548"/>
                  <a:pt x="1057491" y="1394868"/>
                  <a:pt x="995684" y="1134941"/>
                </a:cubicBezTo>
                <a:cubicBezTo>
                  <a:pt x="933877" y="875014"/>
                  <a:pt x="810264" y="606621"/>
                  <a:pt x="645164" y="418661"/>
                </a:cubicBezTo>
                <a:cubicBezTo>
                  <a:pt x="480064" y="230701"/>
                  <a:pt x="-1689" y="-25839"/>
                  <a:pt x="4" y="21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01AA939C-0AA5-4FD8-BF11-CFF1DB4F56D6}"/>
              </a:ext>
            </a:extLst>
          </p:cNvPr>
          <p:cNvSpPr/>
          <p:nvPr/>
        </p:nvSpPr>
        <p:spPr>
          <a:xfrm>
            <a:off x="5881014" y="1893783"/>
            <a:ext cx="638673" cy="2400545"/>
          </a:xfrm>
          <a:custGeom>
            <a:avLst/>
            <a:gdLst>
              <a:gd name="connsiteX0" fmla="*/ 11786 w 638673"/>
              <a:gd name="connsiteY0" fmla="*/ 56937 h 2400545"/>
              <a:gd name="connsiteX1" fmla="*/ 52426 w 638673"/>
              <a:gd name="connsiteY1" fmla="*/ 117897 h 2400545"/>
              <a:gd name="connsiteX2" fmla="*/ 494386 w 638673"/>
              <a:gd name="connsiteY2" fmla="*/ 1291377 h 2400545"/>
              <a:gd name="connsiteX3" fmla="*/ 540106 w 638673"/>
              <a:gd name="connsiteY3" fmla="*/ 2378497 h 2400545"/>
              <a:gd name="connsiteX4" fmla="*/ 570586 w 638673"/>
              <a:gd name="connsiteY4" fmla="*/ 1972097 h 2400545"/>
              <a:gd name="connsiteX5" fmla="*/ 631546 w 638673"/>
              <a:gd name="connsiteY5" fmla="*/ 1377737 h 2400545"/>
              <a:gd name="connsiteX6" fmla="*/ 387706 w 638673"/>
              <a:gd name="connsiteY6" fmla="*/ 849417 h 2400545"/>
              <a:gd name="connsiteX7" fmla="*/ 82906 w 638673"/>
              <a:gd name="connsiteY7" fmla="*/ 260137 h 2400545"/>
              <a:gd name="connsiteX8" fmla="*/ 11786 w 638673"/>
              <a:gd name="connsiteY8" fmla="*/ 56937 h 24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73" h="2400545">
                <a:moveTo>
                  <a:pt x="11786" y="56937"/>
                </a:moveTo>
                <a:cubicBezTo>
                  <a:pt x="6706" y="33230"/>
                  <a:pt x="-28007" y="-87843"/>
                  <a:pt x="52426" y="117897"/>
                </a:cubicBezTo>
                <a:cubicBezTo>
                  <a:pt x="132859" y="323637"/>
                  <a:pt x="413106" y="914610"/>
                  <a:pt x="494386" y="1291377"/>
                </a:cubicBezTo>
                <a:cubicBezTo>
                  <a:pt x="575666" y="1668144"/>
                  <a:pt x="527406" y="2265044"/>
                  <a:pt x="540106" y="2378497"/>
                </a:cubicBezTo>
                <a:cubicBezTo>
                  <a:pt x="552806" y="2491950"/>
                  <a:pt x="555346" y="2138890"/>
                  <a:pt x="570586" y="1972097"/>
                </a:cubicBezTo>
                <a:cubicBezTo>
                  <a:pt x="585826" y="1805304"/>
                  <a:pt x="662026" y="1564850"/>
                  <a:pt x="631546" y="1377737"/>
                </a:cubicBezTo>
                <a:cubicBezTo>
                  <a:pt x="601066" y="1190624"/>
                  <a:pt x="479146" y="1035684"/>
                  <a:pt x="387706" y="849417"/>
                </a:cubicBezTo>
                <a:cubicBezTo>
                  <a:pt x="296266" y="663150"/>
                  <a:pt x="145559" y="393910"/>
                  <a:pt x="82906" y="260137"/>
                </a:cubicBezTo>
                <a:cubicBezTo>
                  <a:pt x="20253" y="126364"/>
                  <a:pt x="16866" y="80644"/>
                  <a:pt x="11786" y="5693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D8B082DA-A4D4-4A1A-A59B-B76DBBB1FE16}"/>
              </a:ext>
            </a:extLst>
          </p:cNvPr>
          <p:cNvSpPr/>
          <p:nvPr/>
        </p:nvSpPr>
        <p:spPr>
          <a:xfrm>
            <a:off x="6503419" y="2964258"/>
            <a:ext cx="335530" cy="2546380"/>
          </a:xfrm>
          <a:custGeom>
            <a:avLst/>
            <a:gdLst>
              <a:gd name="connsiteX0" fmla="*/ 80261 w 335530"/>
              <a:gd name="connsiteY0" fmla="*/ 63422 h 2546380"/>
              <a:gd name="connsiteX1" fmla="*/ 80261 w 335530"/>
              <a:gd name="connsiteY1" fmla="*/ 134542 h 2546380"/>
              <a:gd name="connsiteX2" fmla="*/ 329181 w 335530"/>
              <a:gd name="connsiteY2" fmla="*/ 1358822 h 2546380"/>
              <a:gd name="connsiteX3" fmla="*/ 9141 w 335530"/>
              <a:gd name="connsiteY3" fmla="*/ 2496742 h 2546380"/>
              <a:gd name="connsiteX4" fmla="*/ 105661 w 335530"/>
              <a:gd name="connsiteY4" fmla="*/ 2247822 h 2546380"/>
              <a:gd name="connsiteX5" fmla="*/ 298701 w 335530"/>
              <a:gd name="connsiteY5" fmla="*/ 1394382 h 2546380"/>
              <a:gd name="connsiteX6" fmla="*/ 334261 w 335530"/>
              <a:gd name="connsiteY6" fmla="*/ 774622 h 2546380"/>
              <a:gd name="connsiteX7" fmla="*/ 278381 w 335530"/>
              <a:gd name="connsiteY7" fmla="*/ 419022 h 2546380"/>
              <a:gd name="connsiteX8" fmla="*/ 80261 w 335530"/>
              <a:gd name="connsiteY8" fmla="*/ 63422 h 25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530" h="2546380">
                <a:moveTo>
                  <a:pt x="80261" y="63422"/>
                </a:moveTo>
                <a:cubicBezTo>
                  <a:pt x="47241" y="16009"/>
                  <a:pt x="38774" y="-81358"/>
                  <a:pt x="80261" y="134542"/>
                </a:cubicBezTo>
                <a:cubicBezTo>
                  <a:pt x="121748" y="350442"/>
                  <a:pt x="341034" y="965122"/>
                  <a:pt x="329181" y="1358822"/>
                </a:cubicBezTo>
                <a:cubicBezTo>
                  <a:pt x="317328" y="1752522"/>
                  <a:pt x="46394" y="2348575"/>
                  <a:pt x="9141" y="2496742"/>
                </a:cubicBezTo>
                <a:cubicBezTo>
                  <a:pt x="-28112" y="2644909"/>
                  <a:pt x="57401" y="2431549"/>
                  <a:pt x="105661" y="2247822"/>
                </a:cubicBezTo>
                <a:cubicBezTo>
                  <a:pt x="153921" y="2064095"/>
                  <a:pt x="260601" y="1639915"/>
                  <a:pt x="298701" y="1394382"/>
                </a:cubicBezTo>
                <a:cubicBezTo>
                  <a:pt x="336801" y="1148849"/>
                  <a:pt x="337648" y="937182"/>
                  <a:pt x="334261" y="774622"/>
                </a:cubicBezTo>
                <a:cubicBezTo>
                  <a:pt x="330874" y="612062"/>
                  <a:pt x="324948" y="542635"/>
                  <a:pt x="278381" y="419022"/>
                </a:cubicBezTo>
                <a:cubicBezTo>
                  <a:pt x="231814" y="295409"/>
                  <a:pt x="113281" y="110835"/>
                  <a:pt x="80261" y="634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406D6789-6FB5-4E00-A0BD-2213F22FB9E1}"/>
              </a:ext>
            </a:extLst>
          </p:cNvPr>
          <p:cNvSpPr/>
          <p:nvPr/>
        </p:nvSpPr>
        <p:spPr>
          <a:xfrm>
            <a:off x="5719444" y="3879845"/>
            <a:ext cx="859514" cy="1877302"/>
          </a:xfrm>
          <a:custGeom>
            <a:avLst/>
            <a:gdLst>
              <a:gd name="connsiteX0" fmla="*/ 20956 w 859514"/>
              <a:gd name="connsiteY0" fmla="*/ 1275 h 1877302"/>
              <a:gd name="connsiteX1" fmla="*/ 86996 w 859514"/>
              <a:gd name="connsiteY1" fmla="*/ 763275 h 1877302"/>
              <a:gd name="connsiteX2" fmla="*/ 843916 w 859514"/>
              <a:gd name="connsiteY2" fmla="*/ 1845315 h 1877302"/>
              <a:gd name="connsiteX3" fmla="*/ 579756 w 859514"/>
              <a:gd name="connsiteY3" fmla="*/ 1550675 h 1877302"/>
              <a:gd name="connsiteX4" fmla="*/ 356236 w 859514"/>
              <a:gd name="connsiteY4" fmla="*/ 1134115 h 1877302"/>
              <a:gd name="connsiteX5" fmla="*/ 127636 w 859514"/>
              <a:gd name="connsiteY5" fmla="*/ 595635 h 1877302"/>
              <a:gd name="connsiteX6" fmla="*/ 20956 w 859514"/>
              <a:gd name="connsiteY6" fmla="*/ 1275 h 18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514" h="1877302">
                <a:moveTo>
                  <a:pt x="20956" y="1275"/>
                </a:moveTo>
                <a:cubicBezTo>
                  <a:pt x="14183" y="29215"/>
                  <a:pt x="-50164" y="455935"/>
                  <a:pt x="86996" y="763275"/>
                </a:cubicBezTo>
                <a:cubicBezTo>
                  <a:pt x="224156" y="1070615"/>
                  <a:pt x="761789" y="1714082"/>
                  <a:pt x="843916" y="1845315"/>
                </a:cubicBezTo>
                <a:cubicBezTo>
                  <a:pt x="926043" y="1976548"/>
                  <a:pt x="661036" y="1669208"/>
                  <a:pt x="579756" y="1550675"/>
                </a:cubicBezTo>
                <a:cubicBezTo>
                  <a:pt x="498476" y="1432142"/>
                  <a:pt x="431589" y="1293288"/>
                  <a:pt x="356236" y="1134115"/>
                </a:cubicBezTo>
                <a:cubicBezTo>
                  <a:pt x="280883" y="974942"/>
                  <a:pt x="186056" y="779362"/>
                  <a:pt x="127636" y="595635"/>
                </a:cubicBezTo>
                <a:cubicBezTo>
                  <a:pt x="69216" y="411908"/>
                  <a:pt x="27729" y="-26665"/>
                  <a:pt x="20956" y="12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7C6E2C8D-3DC2-4552-B9EB-4B18A1939AD9}"/>
              </a:ext>
            </a:extLst>
          </p:cNvPr>
          <p:cNvSpPr/>
          <p:nvPr/>
        </p:nvSpPr>
        <p:spPr>
          <a:xfrm>
            <a:off x="5753640" y="4644582"/>
            <a:ext cx="692931" cy="1136795"/>
          </a:xfrm>
          <a:custGeom>
            <a:avLst/>
            <a:gdLst>
              <a:gd name="connsiteX0" fmla="*/ 32480 w 692931"/>
              <a:gd name="connsiteY0" fmla="*/ 23938 h 1136795"/>
              <a:gd name="connsiteX1" fmla="*/ 42640 w 692931"/>
              <a:gd name="connsiteY1" fmla="*/ 130618 h 1136795"/>
              <a:gd name="connsiteX2" fmla="*/ 423640 w 692931"/>
              <a:gd name="connsiteY2" fmla="*/ 963738 h 1136795"/>
              <a:gd name="connsiteX3" fmla="*/ 692880 w 692931"/>
              <a:gd name="connsiteY3" fmla="*/ 1136458 h 1136795"/>
              <a:gd name="connsiteX4" fmla="*/ 403320 w 692931"/>
              <a:gd name="connsiteY4" fmla="*/ 948498 h 1136795"/>
              <a:gd name="connsiteX5" fmla="*/ 250920 w 692931"/>
              <a:gd name="connsiteY5" fmla="*/ 354138 h 1136795"/>
              <a:gd name="connsiteX6" fmla="*/ 32480 w 692931"/>
              <a:gd name="connsiteY6" fmla="*/ 23938 h 11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931" h="1136795">
                <a:moveTo>
                  <a:pt x="32480" y="23938"/>
                </a:moveTo>
                <a:cubicBezTo>
                  <a:pt x="-2233" y="-13315"/>
                  <a:pt x="-22553" y="-26015"/>
                  <a:pt x="42640" y="130618"/>
                </a:cubicBezTo>
                <a:cubicBezTo>
                  <a:pt x="107833" y="287251"/>
                  <a:pt x="315267" y="796098"/>
                  <a:pt x="423640" y="963738"/>
                </a:cubicBezTo>
                <a:cubicBezTo>
                  <a:pt x="532013" y="1131378"/>
                  <a:pt x="696267" y="1138998"/>
                  <a:pt x="692880" y="1136458"/>
                </a:cubicBezTo>
                <a:cubicBezTo>
                  <a:pt x="689493" y="1133918"/>
                  <a:pt x="476980" y="1078884"/>
                  <a:pt x="403320" y="948498"/>
                </a:cubicBezTo>
                <a:cubicBezTo>
                  <a:pt x="329660" y="818112"/>
                  <a:pt x="314420" y="507385"/>
                  <a:pt x="250920" y="354138"/>
                </a:cubicBezTo>
                <a:cubicBezTo>
                  <a:pt x="187420" y="200891"/>
                  <a:pt x="67193" y="61191"/>
                  <a:pt x="32480" y="239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B16327B6-006C-4C3A-B711-F89D786B51C6}"/>
              </a:ext>
            </a:extLst>
          </p:cNvPr>
          <p:cNvSpPr/>
          <p:nvPr/>
        </p:nvSpPr>
        <p:spPr>
          <a:xfrm>
            <a:off x="5776513" y="659297"/>
            <a:ext cx="816813" cy="2163553"/>
          </a:xfrm>
          <a:custGeom>
            <a:avLst/>
            <a:gdLst>
              <a:gd name="connsiteX0" fmla="*/ 35007 w 816813"/>
              <a:gd name="connsiteY0" fmla="*/ 72223 h 2163553"/>
              <a:gd name="connsiteX1" fmla="*/ 95967 w 816813"/>
              <a:gd name="connsiteY1" fmla="*/ 148423 h 2163553"/>
              <a:gd name="connsiteX2" fmla="*/ 609047 w 816813"/>
              <a:gd name="connsiteY2" fmla="*/ 1179663 h 2163553"/>
              <a:gd name="connsiteX3" fmla="*/ 786847 w 816813"/>
              <a:gd name="connsiteY3" fmla="*/ 2155023 h 2163553"/>
              <a:gd name="connsiteX4" fmla="*/ 786847 w 816813"/>
              <a:gd name="connsiteY4" fmla="*/ 1606383 h 2163553"/>
              <a:gd name="connsiteX5" fmla="*/ 492207 w 816813"/>
              <a:gd name="connsiteY5" fmla="*/ 778343 h 2163553"/>
              <a:gd name="connsiteX6" fmla="*/ 35007 w 816813"/>
              <a:gd name="connsiteY6" fmla="*/ 72223 h 216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813" h="2163553">
                <a:moveTo>
                  <a:pt x="35007" y="72223"/>
                </a:moveTo>
                <a:cubicBezTo>
                  <a:pt x="-31033" y="-32764"/>
                  <a:pt x="294" y="-36150"/>
                  <a:pt x="95967" y="148423"/>
                </a:cubicBezTo>
                <a:cubicBezTo>
                  <a:pt x="191640" y="332996"/>
                  <a:pt x="493900" y="845230"/>
                  <a:pt x="609047" y="1179663"/>
                </a:cubicBezTo>
                <a:cubicBezTo>
                  <a:pt x="724194" y="1514096"/>
                  <a:pt x="757214" y="2083903"/>
                  <a:pt x="786847" y="2155023"/>
                </a:cubicBezTo>
                <a:cubicBezTo>
                  <a:pt x="816480" y="2226143"/>
                  <a:pt x="835954" y="1835830"/>
                  <a:pt x="786847" y="1606383"/>
                </a:cubicBezTo>
                <a:cubicBezTo>
                  <a:pt x="737740" y="1376936"/>
                  <a:pt x="619207" y="1038270"/>
                  <a:pt x="492207" y="778343"/>
                </a:cubicBezTo>
                <a:cubicBezTo>
                  <a:pt x="365207" y="518416"/>
                  <a:pt x="101047" y="177210"/>
                  <a:pt x="35007" y="722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F12DDD8-0669-4B1A-A5BC-620B4D7FF54A}"/>
              </a:ext>
            </a:extLst>
          </p:cNvPr>
          <p:cNvSpPr/>
          <p:nvPr/>
        </p:nvSpPr>
        <p:spPr>
          <a:xfrm>
            <a:off x="6762153" y="1234853"/>
            <a:ext cx="253434" cy="1885291"/>
          </a:xfrm>
          <a:custGeom>
            <a:avLst/>
            <a:gdLst>
              <a:gd name="connsiteX0" fmla="*/ 14567 w 253434"/>
              <a:gd name="connsiteY0" fmla="*/ 35147 h 1885291"/>
              <a:gd name="connsiteX1" fmla="*/ 34887 w 253434"/>
              <a:gd name="connsiteY1" fmla="*/ 141827 h 1885291"/>
              <a:gd name="connsiteX2" fmla="*/ 238087 w 253434"/>
              <a:gd name="connsiteY2" fmla="*/ 1137507 h 1885291"/>
              <a:gd name="connsiteX3" fmla="*/ 192367 w 253434"/>
              <a:gd name="connsiteY3" fmla="*/ 1874107 h 1885291"/>
              <a:gd name="connsiteX4" fmla="*/ 202527 w 253434"/>
              <a:gd name="connsiteY4" fmla="*/ 1554067 h 1885291"/>
              <a:gd name="connsiteX5" fmla="*/ 253327 w 253434"/>
              <a:gd name="connsiteY5" fmla="*/ 1167987 h 1885291"/>
              <a:gd name="connsiteX6" fmla="*/ 187287 w 253434"/>
              <a:gd name="connsiteY6" fmla="*/ 416147 h 1885291"/>
              <a:gd name="connsiteX7" fmla="*/ 14567 w 253434"/>
              <a:gd name="connsiteY7" fmla="*/ 35147 h 18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34" h="1885291">
                <a:moveTo>
                  <a:pt x="14567" y="35147"/>
                </a:moveTo>
                <a:cubicBezTo>
                  <a:pt x="-10833" y="-10573"/>
                  <a:pt x="-2366" y="-41899"/>
                  <a:pt x="34887" y="141827"/>
                </a:cubicBezTo>
                <a:cubicBezTo>
                  <a:pt x="72140" y="325553"/>
                  <a:pt x="211840" y="848794"/>
                  <a:pt x="238087" y="1137507"/>
                </a:cubicBezTo>
                <a:cubicBezTo>
                  <a:pt x="264334" y="1426220"/>
                  <a:pt x="198294" y="1804680"/>
                  <a:pt x="192367" y="1874107"/>
                </a:cubicBezTo>
                <a:cubicBezTo>
                  <a:pt x="186440" y="1943534"/>
                  <a:pt x="192367" y="1671753"/>
                  <a:pt x="202527" y="1554067"/>
                </a:cubicBezTo>
                <a:cubicBezTo>
                  <a:pt x="212687" y="1436381"/>
                  <a:pt x="255867" y="1357640"/>
                  <a:pt x="253327" y="1167987"/>
                </a:cubicBezTo>
                <a:cubicBezTo>
                  <a:pt x="250787" y="978334"/>
                  <a:pt x="229620" y="600720"/>
                  <a:pt x="187287" y="416147"/>
                </a:cubicBezTo>
                <a:cubicBezTo>
                  <a:pt x="144954" y="231574"/>
                  <a:pt x="39967" y="80867"/>
                  <a:pt x="14567" y="3514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4309C2A8-4078-41EA-8483-9F0D0DC92EB8}"/>
              </a:ext>
            </a:extLst>
          </p:cNvPr>
          <p:cNvSpPr/>
          <p:nvPr/>
        </p:nvSpPr>
        <p:spPr>
          <a:xfrm>
            <a:off x="7015113" y="2278528"/>
            <a:ext cx="275083" cy="2726021"/>
          </a:xfrm>
          <a:custGeom>
            <a:avLst/>
            <a:gdLst>
              <a:gd name="connsiteX0" fmla="*/ 96887 w 275083"/>
              <a:gd name="connsiteY0" fmla="*/ 48112 h 2726021"/>
              <a:gd name="connsiteX1" fmla="*/ 96887 w 275083"/>
              <a:gd name="connsiteY1" fmla="*/ 195432 h 2726021"/>
              <a:gd name="connsiteX2" fmla="*/ 274687 w 275083"/>
              <a:gd name="connsiteY2" fmla="*/ 1978512 h 2726021"/>
              <a:gd name="connsiteX3" fmla="*/ 41007 w 275083"/>
              <a:gd name="connsiteY3" fmla="*/ 2715112 h 2726021"/>
              <a:gd name="connsiteX4" fmla="*/ 203567 w 275083"/>
              <a:gd name="connsiteY4" fmla="*/ 2313792 h 2726021"/>
              <a:gd name="connsiteX5" fmla="*/ 234047 w 275083"/>
              <a:gd name="connsiteY5" fmla="*/ 947272 h 2726021"/>
              <a:gd name="connsiteX6" fmla="*/ 5447 w 275083"/>
              <a:gd name="connsiteY6" fmla="*/ 210672 h 2726021"/>
              <a:gd name="connsiteX7" fmla="*/ 96887 w 275083"/>
              <a:gd name="connsiteY7" fmla="*/ 48112 h 27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083" h="2726021">
                <a:moveTo>
                  <a:pt x="96887" y="48112"/>
                </a:moveTo>
                <a:cubicBezTo>
                  <a:pt x="112127" y="45572"/>
                  <a:pt x="67254" y="-126301"/>
                  <a:pt x="96887" y="195432"/>
                </a:cubicBezTo>
                <a:cubicBezTo>
                  <a:pt x="126520" y="517165"/>
                  <a:pt x="284000" y="1558565"/>
                  <a:pt x="274687" y="1978512"/>
                </a:cubicBezTo>
                <a:cubicBezTo>
                  <a:pt x="265374" y="2398459"/>
                  <a:pt x="52860" y="2659232"/>
                  <a:pt x="41007" y="2715112"/>
                </a:cubicBezTo>
                <a:cubicBezTo>
                  <a:pt x="29154" y="2770992"/>
                  <a:pt x="171394" y="2608432"/>
                  <a:pt x="203567" y="2313792"/>
                </a:cubicBezTo>
                <a:cubicBezTo>
                  <a:pt x="235740" y="2019152"/>
                  <a:pt x="267067" y="1297792"/>
                  <a:pt x="234047" y="947272"/>
                </a:cubicBezTo>
                <a:cubicBezTo>
                  <a:pt x="201027" y="596752"/>
                  <a:pt x="35927" y="363072"/>
                  <a:pt x="5447" y="210672"/>
                </a:cubicBezTo>
                <a:cubicBezTo>
                  <a:pt x="-25033" y="58272"/>
                  <a:pt x="81647" y="50652"/>
                  <a:pt x="96887" y="4811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38D9680E-6BAF-4DDC-8A96-30DE151438CA}"/>
              </a:ext>
            </a:extLst>
          </p:cNvPr>
          <p:cNvSpPr/>
          <p:nvPr/>
        </p:nvSpPr>
        <p:spPr>
          <a:xfrm>
            <a:off x="6527791" y="3330619"/>
            <a:ext cx="441988" cy="2715726"/>
          </a:xfrm>
          <a:custGeom>
            <a:avLst/>
            <a:gdLst>
              <a:gd name="connsiteX0" fmla="*/ 142249 w 441988"/>
              <a:gd name="connsiteY0" fmla="*/ 6941 h 2715726"/>
              <a:gd name="connsiteX1" fmla="*/ 81289 w 441988"/>
              <a:gd name="connsiteY1" fmla="*/ 1256621 h 2715726"/>
              <a:gd name="connsiteX2" fmla="*/ 152409 w 441988"/>
              <a:gd name="connsiteY2" fmla="*/ 2033861 h 2715726"/>
              <a:gd name="connsiteX3" fmla="*/ 441969 w 441988"/>
              <a:gd name="connsiteY3" fmla="*/ 2709501 h 2715726"/>
              <a:gd name="connsiteX4" fmla="*/ 167649 w 441988"/>
              <a:gd name="connsiteY4" fmla="*/ 2343741 h 2715726"/>
              <a:gd name="connsiteX5" fmla="*/ 264169 w 441988"/>
              <a:gd name="connsiteY5" fmla="*/ 1901781 h 2715726"/>
              <a:gd name="connsiteX6" fmla="*/ 101609 w 441988"/>
              <a:gd name="connsiteY6" fmla="*/ 1261701 h 2715726"/>
              <a:gd name="connsiteX7" fmla="*/ 9 w 441988"/>
              <a:gd name="connsiteY7" fmla="*/ 774021 h 2715726"/>
              <a:gd name="connsiteX8" fmla="*/ 142249 w 441988"/>
              <a:gd name="connsiteY8" fmla="*/ 6941 h 271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88" h="2715726">
                <a:moveTo>
                  <a:pt x="142249" y="6941"/>
                </a:moveTo>
                <a:cubicBezTo>
                  <a:pt x="155796" y="87374"/>
                  <a:pt x="79596" y="918801"/>
                  <a:pt x="81289" y="1256621"/>
                </a:cubicBezTo>
                <a:cubicBezTo>
                  <a:pt x="82982" y="1594441"/>
                  <a:pt x="92296" y="1791715"/>
                  <a:pt x="152409" y="2033861"/>
                </a:cubicBezTo>
                <a:cubicBezTo>
                  <a:pt x="212522" y="2276007"/>
                  <a:pt x="439429" y="2657854"/>
                  <a:pt x="441969" y="2709501"/>
                </a:cubicBezTo>
                <a:cubicBezTo>
                  <a:pt x="444509" y="2761148"/>
                  <a:pt x="197282" y="2478361"/>
                  <a:pt x="167649" y="2343741"/>
                </a:cubicBezTo>
                <a:cubicBezTo>
                  <a:pt x="138016" y="2209121"/>
                  <a:pt x="275176" y="2082121"/>
                  <a:pt x="264169" y="1901781"/>
                </a:cubicBezTo>
                <a:cubicBezTo>
                  <a:pt x="253162" y="1721441"/>
                  <a:pt x="145636" y="1449661"/>
                  <a:pt x="101609" y="1261701"/>
                </a:cubicBezTo>
                <a:cubicBezTo>
                  <a:pt x="57582" y="1073741"/>
                  <a:pt x="-838" y="980608"/>
                  <a:pt x="9" y="774021"/>
                </a:cubicBezTo>
                <a:cubicBezTo>
                  <a:pt x="856" y="567434"/>
                  <a:pt x="128702" y="-73492"/>
                  <a:pt x="142249" y="69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8FBC916B-BF03-4BAA-B10E-61ABA9129AC8}"/>
              </a:ext>
            </a:extLst>
          </p:cNvPr>
          <p:cNvSpPr/>
          <p:nvPr/>
        </p:nvSpPr>
        <p:spPr>
          <a:xfrm>
            <a:off x="6277842" y="4098843"/>
            <a:ext cx="608081" cy="2808418"/>
          </a:xfrm>
          <a:custGeom>
            <a:avLst/>
            <a:gdLst>
              <a:gd name="connsiteX0" fmla="*/ 41678 w 608081"/>
              <a:gd name="connsiteY0" fmla="*/ 36277 h 2808418"/>
              <a:gd name="connsiteX1" fmla="*/ 600478 w 608081"/>
              <a:gd name="connsiteY1" fmla="*/ 1722837 h 2808418"/>
              <a:gd name="connsiteX2" fmla="*/ 143278 w 608081"/>
              <a:gd name="connsiteY2" fmla="*/ 2779477 h 2808418"/>
              <a:gd name="connsiteX3" fmla="*/ 290598 w 608081"/>
              <a:gd name="connsiteY3" fmla="*/ 2439117 h 2808418"/>
              <a:gd name="connsiteX4" fmla="*/ 605558 w 608081"/>
              <a:gd name="connsiteY4" fmla="*/ 1682197 h 2808418"/>
              <a:gd name="connsiteX5" fmla="*/ 102638 w 608081"/>
              <a:gd name="connsiteY5" fmla="*/ 656037 h 2808418"/>
              <a:gd name="connsiteX6" fmla="*/ 41678 w 608081"/>
              <a:gd name="connsiteY6" fmla="*/ 36277 h 280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081" h="2808418">
                <a:moveTo>
                  <a:pt x="41678" y="36277"/>
                </a:moveTo>
                <a:cubicBezTo>
                  <a:pt x="124651" y="214077"/>
                  <a:pt x="583545" y="1265637"/>
                  <a:pt x="600478" y="1722837"/>
                </a:cubicBezTo>
                <a:cubicBezTo>
                  <a:pt x="617411" y="2180037"/>
                  <a:pt x="194925" y="2660097"/>
                  <a:pt x="143278" y="2779477"/>
                </a:cubicBezTo>
                <a:cubicBezTo>
                  <a:pt x="91631" y="2898857"/>
                  <a:pt x="213551" y="2621997"/>
                  <a:pt x="290598" y="2439117"/>
                </a:cubicBezTo>
                <a:cubicBezTo>
                  <a:pt x="367645" y="2256237"/>
                  <a:pt x="636885" y="1979377"/>
                  <a:pt x="605558" y="1682197"/>
                </a:cubicBezTo>
                <a:cubicBezTo>
                  <a:pt x="574231" y="1385017"/>
                  <a:pt x="194925" y="934590"/>
                  <a:pt x="102638" y="656037"/>
                </a:cubicBezTo>
                <a:cubicBezTo>
                  <a:pt x="10351" y="377484"/>
                  <a:pt x="-41295" y="-141523"/>
                  <a:pt x="41678" y="362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B0C5CBAC-F065-442A-8332-B3FB06949019}"/>
              </a:ext>
            </a:extLst>
          </p:cNvPr>
          <p:cNvSpPr/>
          <p:nvPr/>
        </p:nvSpPr>
        <p:spPr>
          <a:xfrm>
            <a:off x="3946777" y="1423535"/>
            <a:ext cx="819983" cy="395625"/>
          </a:xfrm>
          <a:custGeom>
            <a:avLst/>
            <a:gdLst>
              <a:gd name="connsiteX0" fmla="*/ 24090 w 819983"/>
              <a:gd name="connsiteY0" fmla="*/ 3098 h 395625"/>
              <a:gd name="connsiteX1" fmla="*/ 506690 w 819983"/>
              <a:gd name="connsiteY1" fmla="*/ 134332 h 395625"/>
              <a:gd name="connsiteX2" fmla="*/ 798790 w 819983"/>
              <a:gd name="connsiteY2" fmla="*/ 392565 h 395625"/>
              <a:gd name="connsiteX3" fmla="*/ 760690 w 819983"/>
              <a:gd name="connsiteY3" fmla="*/ 265565 h 395625"/>
              <a:gd name="connsiteX4" fmla="*/ 468590 w 819983"/>
              <a:gd name="connsiteY4" fmla="*/ 104698 h 395625"/>
              <a:gd name="connsiteX5" fmla="*/ 108756 w 819983"/>
              <a:gd name="connsiteY5" fmla="*/ 45432 h 395625"/>
              <a:gd name="connsiteX6" fmla="*/ 24090 w 819983"/>
              <a:gd name="connsiteY6" fmla="*/ 3098 h 3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983" h="395625">
                <a:moveTo>
                  <a:pt x="24090" y="3098"/>
                </a:moveTo>
                <a:cubicBezTo>
                  <a:pt x="90412" y="17915"/>
                  <a:pt x="377573" y="69421"/>
                  <a:pt x="506690" y="134332"/>
                </a:cubicBezTo>
                <a:cubicBezTo>
                  <a:pt x="635807" y="199243"/>
                  <a:pt x="756457" y="370693"/>
                  <a:pt x="798790" y="392565"/>
                </a:cubicBezTo>
                <a:cubicBezTo>
                  <a:pt x="841123" y="414437"/>
                  <a:pt x="815723" y="313543"/>
                  <a:pt x="760690" y="265565"/>
                </a:cubicBezTo>
                <a:cubicBezTo>
                  <a:pt x="705657" y="217587"/>
                  <a:pt x="577246" y="141387"/>
                  <a:pt x="468590" y="104698"/>
                </a:cubicBezTo>
                <a:cubicBezTo>
                  <a:pt x="359934" y="68009"/>
                  <a:pt x="175078" y="60249"/>
                  <a:pt x="108756" y="45432"/>
                </a:cubicBezTo>
                <a:cubicBezTo>
                  <a:pt x="42434" y="30615"/>
                  <a:pt x="-42232" y="-11719"/>
                  <a:pt x="24090" y="309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8963A86F-C25A-4F47-926D-4DA95477449C}"/>
              </a:ext>
            </a:extLst>
          </p:cNvPr>
          <p:cNvSpPr/>
          <p:nvPr/>
        </p:nvSpPr>
        <p:spPr>
          <a:xfrm>
            <a:off x="3136078" y="1484398"/>
            <a:ext cx="886886" cy="484229"/>
          </a:xfrm>
          <a:custGeom>
            <a:avLst/>
            <a:gdLst>
              <a:gd name="connsiteX0" fmla="*/ 885589 w 886886"/>
              <a:gd name="connsiteY0" fmla="*/ 1502 h 484229"/>
              <a:gd name="connsiteX1" fmla="*/ 508822 w 886886"/>
              <a:gd name="connsiteY1" fmla="*/ 175069 h 484229"/>
              <a:gd name="connsiteX2" fmla="*/ 263289 w 886886"/>
              <a:gd name="connsiteY2" fmla="*/ 361335 h 484229"/>
              <a:gd name="connsiteX3" fmla="*/ 822 w 886886"/>
              <a:gd name="connsiteY3" fmla="*/ 484102 h 484229"/>
              <a:gd name="connsiteX4" fmla="*/ 187089 w 886886"/>
              <a:gd name="connsiteY4" fmla="*/ 382502 h 484229"/>
              <a:gd name="connsiteX5" fmla="*/ 369122 w 886886"/>
              <a:gd name="connsiteY5" fmla="*/ 276669 h 484229"/>
              <a:gd name="connsiteX6" fmla="*/ 885589 w 886886"/>
              <a:gd name="connsiteY6" fmla="*/ 1502 h 4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886" h="484229">
                <a:moveTo>
                  <a:pt x="885589" y="1502"/>
                </a:moveTo>
                <a:cubicBezTo>
                  <a:pt x="908872" y="-15431"/>
                  <a:pt x="612539" y="115097"/>
                  <a:pt x="508822" y="175069"/>
                </a:cubicBezTo>
                <a:cubicBezTo>
                  <a:pt x="405105" y="235041"/>
                  <a:pt x="347956" y="309830"/>
                  <a:pt x="263289" y="361335"/>
                </a:cubicBezTo>
                <a:cubicBezTo>
                  <a:pt x="178622" y="412840"/>
                  <a:pt x="13522" y="480574"/>
                  <a:pt x="822" y="484102"/>
                </a:cubicBezTo>
                <a:cubicBezTo>
                  <a:pt x="-11878" y="487630"/>
                  <a:pt x="125706" y="417074"/>
                  <a:pt x="187089" y="382502"/>
                </a:cubicBezTo>
                <a:cubicBezTo>
                  <a:pt x="248472" y="347930"/>
                  <a:pt x="254822" y="338758"/>
                  <a:pt x="369122" y="276669"/>
                </a:cubicBezTo>
                <a:cubicBezTo>
                  <a:pt x="483422" y="214580"/>
                  <a:pt x="862306" y="18435"/>
                  <a:pt x="885589" y="150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C9C3195-94C3-47F8-AA74-EFF33CA8E08E}"/>
              </a:ext>
            </a:extLst>
          </p:cNvPr>
          <p:cNvSpPr/>
          <p:nvPr/>
        </p:nvSpPr>
        <p:spPr>
          <a:xfrm>
            <a:off x="3202861" y="272168"/>
            <a:ext cx="1114021" cy="883209"/>
          </a:xfrm>
          <a:custGeom>
            <a:avLst/>
            <a:gdLst>
              <a:gd name="connsiteX0" fmla="*/ 1102439 w 1114021"/>
              <a:gd name="connsiteY0" fmla="*/ 155399 h 883209"/>
              <a:gd name="connsiteX1" fmla="*/ 1026239 w 1114021"/>
              <a:gd name="connsiteY1" fmla="*/ 49565 h 883209"/>
              <a:gd name="connsiteX2" fmla="*/ 865372 w 1114021"/>
              <a:gd name="connsiteY2" fmla="*/ 24165 h 883209"/>
              <a:gd name="connsiteX3" fmla="*/ 306572 w 1114021"/>
              <a:gd name="connsiteY3" fmla="*/ 396699 h 883209"/>
              <a:gd name="connsiteX4" fmla="*/ 14472 w 1114021"/>
              <a:gd name="connsiteY4" fmla="*/ 875065 h 883209"/>
              <a:gd name="connsiteX5" fmla="*/ 82206 w 1114021"/>
              <a:gd name="connsiteY5" fmla="*/ 671865 h 883209"/>
              <a:gd name="connsiteX6" fmla="*/ 408172 w 1114021"/>
              <a:gd name="connsiteY6" fmla="*/ 333199 h 883209"/>
              <a:gd name="connsiteX7" fmla="*/ 780706 w 1114021"/>
              <a:gd name="connsiteY7" fmla="*/ 28399 h 883209"/>
              <a:gd name="connsiteX8" fmla="*/ 1102439 w 1114021"/>
              <a:gd name="connsiteY8" fmla="*/ 155399 h 88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021" h="883209">
                <a:moveTo>
                  <a:pt x="1102439" y="155399"/>
                </a:moveTo>
                <a:cubicBezTo>
                  <a:pt x="1143361" y="158927"/>
                  <a:pt x="1065750" y="71437"/>
                  <a:pt x="1026239" y="49565"/>
                </a:cubicBezTo>
                <a:cubicBezTo>
                  <a:pt x="986728" y="27693"/>
                  <a:pt x="985316" y="-33691"/>
                  <a:pt x="865372" y="24165"/>
                </a:cubicBezTo>
                <a:cubicBezTo>
                  <a:pt x="745427" y="82021"/>
                  <a:pt x="448389" y="254882"/>
                  <a:pt x="306572" y="396699"/>
                </a:cubicBezTo>
                <a:cubicBezTo>
                  <a:pt x="164755" y="538516"/>
                  <a:pt x="51866" y="829204"/>
                  <a:pt x="14472" y="875065"/>
                </a:cubicBezTo>
                <a:cubicBezTo>
                  <a:pt x="-22922" y="920926"/>
                  <a:pt x="16589" y="762176"/>
                  <a:pt x="82206" y="671865"/>
                </a:cubicBezTo>
                <a:cubicBezTo>
                  <a:pt x="147823" y="581554"/>
                  <a:pt x="291755" y="440443"/>
                  <a:pt x="408172" y="333199"/>
                </a:cubicBezTo>
                <a:cubicBezTo>
                  <a:pt x="524589" y="225955"/>
                  <a:pt x="665700" y="62266"/>
                  <a:pt x="780706" y="28399"/>
                </a:cubicBezTo>
                <a:cubicBezTo>
                  <a:pt x="895712" y="-5468"/>
                  <a:pt x="1061517" y="151871"/>
                  <a:pt x="1102439" y="1553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EE0F91C5-2088-468C-BEA5-2DBD2FD7B66C}"/>
              </a:ext>
            </a:extLst>
          </p:cNvPr>
          <p:cNvSpPr/>
          <p:nvPr/>
        </p:nvSpPr>
        <p:spPr>
          <a:xfrm>
            <a:off x="2865862" y="926512"/>
            <a:ext cx="432461" cy="1294588"/>
          </a:xfrm>
          <a:custGeom>
            <a:avLst/>
            <a:gdLst>
              <a:gd name="connsiteX0" fmla="*/ 431905 w 432461"/>
              <a:gd name="connsiteY0" fmla="*/ 588 h 1294588"/>
              <a:gd name="connsiteX1" fmla="*/ 165205 w 432461"/>
              <a:gd name="connsiteY1" fmla="*/ 589021 h 1294588"/>
              <a:gd name="connsiteX2" fmla="*/ 4338 w 432461"/>
              <a:gd name="connsiteY2" fmla="*/ 1147821 h 1294588"/>
              <a:gd name="connsiteX3" fmla="*/ 42438 w 432461"/>
              <a:gd name="connsiteY3" fmla="*/ 1287521 h 1294588"/>
              <a:gd name="connsiteX4" fmla="*/ 4338 w 432461"/>
              <a:gd name="connsiteY4" fmla="*/ 986955 h 1294588"/>
              <a:gd name="connsiteX5" fmla="*/ 89005 w 432461"/>
              <a:gd name="connsiteY5" fmla="*/ 699088 h 1294588"/>
              <a:gd name="connsiteX6" fmla="*/ 431905 w 432461"/>
              <a:gd name="connsiteY6" fmla="*/ 588 h 12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61" h="1294588">
                <a:moveTo>
                  <a:pt x="431905" y="588"/>
                </a:moveTo>
                <a:cubicBezTo>
                  <a:pt x="444605" y="-17757"/>
                  <a:pt x="236466" y="397816"/>
                  <a:pt x="165205" y="589021"/>
                </a:cubicBezTo>
                <a:cubicBezTo>
                  <a:pt x="93944" y="780227"/>
                  <a:pt x="24799" y="1031404"/>
                  <a:pt x="4338" y="1147821"/>
                </a:cubicBezTo>
                <a:cubicBezTo>
                  <a:pt x="-16123" y="1264238"/>
                  <a:pt x="42438" y="1314332"/>
                  <a:pt x="42438" y="1287521"/>
                </a:cubicBezTo>
                <a:cubicBezTo>
                  <a:pt x="42438" y="1260710"/>
                  <a:pt x="-3423" y="1085027"/>
                  <a:pt x="4338" y="986955"/>
                </a:cubicBezTo>
                <a:cubicBezTo>
                  <a:pt x="12099" y="888883"/>
                  <a:pt x="19860" y="855721"/>
                  <a:pt x="89005" y="699088"/>
                </a:cubicBezTo>
                <a:cubicBezTo>
                  <a:pt x="158150" y="542455"/>
                  <a:pt x="419205" y="18933"/>
                  <a:pt x="431905" y="5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D44BB65B-9B29-4317-848E-16F62C4AD351}"/>
              </a:ext>
            </a:extLst>
          </p:cNvPr>
          <p:cNvSpPr/>
          <p:nvPr/>
        </p:nvSpPr>
        <p:spPr>
          <a:xfrm>
            <a:off x="2713065" y="1650664"/>
            <a:ext cx="356460" cy="1121832"/>
          </a:xfrm>
          <a:custGeom>
            <a:avLst/>
            <a:gdLst>
              <a:gd name="connsiteX0" fmla="*/ 356102 w 356460"/>
              <a:gd name="connsiteY0" fmla="*/ 336 h 1121832"/>
              <a:gd name="connsiteX1" fmla="*/ 51302 w 356460"/>
              <a:gd name="connsiteY1" fmla="*/ 601469 h 1121832"/>
              <a:gd name="connsiteX2" fmla="*/ 21668 w 356460"/>
              <a:gd name="connsiteY2" fmla="*/ 1092536 h 1121832"/>
              <a:gd name="connsiteX3" fmla="*/ 4735 w 356460"/>
              <a:gd name="connsiteY3" fmla="*/ 1024803 h 1121832"/>
              <a:gd name="connsiteX4" fmla="*/ 110568 w 356460"/>
              <a:gd name="connsiteY4" fmla="*/ 686136 h 1121832"/>
              <a:gd name="connsiteX5" fmla="*/ 356102 w 356460"/>
              <a:gd name="connsiteY5" fmla="*/ 336 h 112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60" h="1121832">
                <a:moveTo>
                  <a:pt x="356102" y="336"/>
                </a:moveTo>
                <a:cubicBezTo>
                  <a:pt x="346224" y="-13775"/>
                  <a:pt x="107041" y="419436"/>
                  <a:pt x="51302" y="601469"/>
                </a:cubicBezTo>
                <a:cubicBezTo>
                  <a:pt x="-4437" y="783502"/>
                  <a:pt x="29429" y="1021980"/>
                  <a:pt x="21668" y="1092536"/>
                </a:cubicBezTo>
                <a:cubicBezTo>
                  <a:pt x="13907" y="1163092"/>
                  <a:pt x="-10082" y="1092536"/>
                  <a:pt x="4735" y="1024803"/>
                </a:cubicBezTo>
                <a:cubicBezTo>
                  <a:pt x="19552" y="957070"/>
                  <a:pt x="52007" y="852647"/>
                  <a:pt x="110568" y="686136"/>
                </a:cubicBezTo>
                <a:cubicBezTo>
                  <a:pt x="169129" y="519625"/>
                  <a:pt x="365980" y="14447"/>
                  <a:pt x="356102" y="3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024E87F5-45E6-4402-AF48-1A054ADAC44A}"/>
              </a:ext>
            </a:extLst>
          </p:cNvPr>
          <p:cNvSpPr/>
          <p:nvPr/>
        </p:nvSpPr>
        <p:spPr>
          <a:xfrm>
            <a:off x="2745865" y="2174084"/>
            <a:ext cx="180497" cy="1670978"/>
          </a:xfrm>
          <a:custGeom>
            <a:avLst/>
            <a:gdLst>
              <a:gd name="connsiteX0" fmla="*/ 162435 w 180497"/>
              <a:gd name="connsiteY0" fmla="*/ 6083 h 1670978"/>
              <a:gd name="connsiteX1" fmla="*/ 1568 w 180497"/>
              <a:gd name="connsiteY1" fmla="*/ 531016 h 1670978"/>
              <a:gd name="connsiteX2" fmla="*/ 86235 w 180497"/>
              <a:gd name="connsiteY2" fmla="*/ 1267616 h 1670978"/>
              <a:gd name="connsiteX3" fmla="*/ 179368 w 180497"/>
              <a:gd name="connsiteY3" fmla="*/ 1669783 h 1670978"/>
              <a:gd name="connsiteX4" fmla="*/ 137035 w 180497"/>
              <a:gd name="connsiteY4" fmla="*/ 1373449 h 1670978"/>
              <a:gd name="connsiteX5" fmla="*/ 124335 w 180497"/>
              <a:gd name="connsiteY5" fmla="*/ 873916 h 1670978"/>
              <a:gd name="connsiteX6" fmla="*/ 94702 w 180497"/>
              <a:gd name="connsiteY6" fmla="*/ 285483 h 1670978"/>
              <a:gd name="connsiteX7" fmla="*/ 162435 w 180497"/>
              <a:gd name="connsiteY7" fmla="*/ 6083 h 167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97" h="1670978">
                <a:moveTo>
                  <a:pt x="162435" y="6083"/>
                </a:moveTo>
                <a:cubicBezTo>
                  <a:pt x="146913" y="47005"/>
                  <a:pt x="14268" y="320761"/>
                  <a:pt x="1568" y="531016"/>
                </a:cubicBezTo>
                <a:cubicBezTo>
                  <a:pt x="-11132" y="741271"/>
                  <a:pt x="56602" y="1077822"/>
                  <a:pt x="86235" y="1267616"/>
                </a:cubicBezTo>
                <a:cubicBezTo>
                  <a:pt x="115868" y="1457410"/>
                  <a:pt x="170901" y="1652144"/>
                  <a:pt x="179368" y="1669783"/>
                </a:cubicBezTo>
                <a:cubicBezTo>
                  <a:pt x="187835" y="1687422"/>
                  <a:pt x="146207" y="1506094"/>
                  <a:pt x="137035" y="1373449"/>
                </a:cubicBezTo>
                <a:cubicBezTo>
                  <a:pt x="127863" y="1240805"/>
                  <a:pt x="131390" y="1055244"/>
                  <a:pt x="124335" y="873916"/>
                </a:cubicBezTo>
                <a:cubicBezTo>
                  <a:pt x="117279" y="692588"/>
                  <a:pt x="91174" y="432238"/>
                  <a:pt x="94702" y="285483"/>
                </a:cubicBezTo>
                <a:cubicBezTo>
                  <a:pt x="98230" y="138728"/>
                  <a:pt x="177957" y="-34839"/>
                  <a:pt x="162435" y="608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B028B4ED-23E2-4CD3-8510-945B30F51A8D}"/>
              </a:ext>
            </a:extLst>
          </p:cNvPr>
          <p:cNvSpPr/>
          <p:nvPr/>
        </p:nvSpPr>
        <p:spPr>
          <a:xfrm>
            <a:off x="2805771" y="3128359"/>
            <a:ext cx="421111" cy="2234360"/>
          </a:xfrm>
          <a:custGeom>
            <a:avLst/>
            <a:gdLst>
              <a:gd name="connsiteX0" fmla="*/ 929 w 421111"/>
              <a:gd name="connsiteY0" fmla="*/ 74 h 2234360"/>
              <a:gd name="connsiteX1" fmla="*/ 47496 w 421111"/>
              <a:gd name="connsiteY1" fmla="*/ 944108 h 2234360"/>
              <a:gd name="connsiteX2" fmla="*/ 68662 w 421111"/>
              <a:gd name="connsiteY2" fmla="*/ 1409774 h 2234360"/>
              <a:gd name="connsiteX3" fmla="*/ 411562 w 421111"/>
              <a:gd name="connsiteY3" fmla="*/ 2222574 h 2234360"/>
              <a:gd name="connsiteX4" fmla="*/ 314196 w 421111"/>
              <a:gd name="connsiteY4" fmla="*/ 1854274 h 2234360"/>
              <a:gd name="connsiteX5" fmla="*/ 191429 w 421111"/>
              <a:gd name="connsiteY5" fmla="*/ 1329341 h 2234360"/>
              <a:gd name="connsiteX6" fmla="*/ 250696 w 421111"/>
              <a:gd name="connsiteY6" fmla="*/ 2044774 h 2234360"/>
              <a:gd name="connsiteX7" fmla="*/ 136396 w 421111"/>
              <a:gd name="connsiteY7" fmla="*/ 1659541 h 2234360"/>
              <a:gd name="connsiteX8" fmla="*/ 94062 w 421111"/>
              <a:gd name="connsiteY8" fmla="*/ 994908 h 2234360"/>
              <a:gd name="connsiteX9" fmla="*/ 929 w 421111"/>
              <a:gd name="connsiteY9" fmla="*/ 74 h 223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111" h="2234360">
                <a:moveTo>
                  <a:pt x="929" y="74"/>
                </a:moveTo>
                <a:cubicBezTo>
                  <a:pt x="-6832" y="-8393"/>
                  <a:pt x="36207" y="709158"/>
                  <a:pt x="47496" y="944108"/>
                </a:cubicBezTo>
                <a:cubicBezTo>
                  <a:pt x="58785" y="1179058"/>
                  <a:pt x="7984" y="1196696"/>
                  <a:pt x="68662" y="1409774"/>
                </a:cubicBezTo>
                <a:cubicBezTo>
                  <a:pt x="129340" y="1622852"/>
                  <a:pt x="370640" y="2148491"/>
                  <a:pt x="411562" y="2222574"/>
                </a:cubicBezTo>
                <a:cubicBezTo>
                  <a:pt x="452484" y="2296657"/>
                  <a:pt x="350885" y="2003146"/>
                  <a:pt x="314196" y="1854274"/>
                </a:cubicBezTo>
                <a:cubicBezTo>
                  <a:pt x="277507" y="1705402"/>
                  <a:pt x="202012" y="1297591"/>
                  <a:pt x="191429" y="1329341"/>
                </a:cubicBezTo>
                <a:cubicBezTo>
                  <a:pt x="180846" y="1361091"/>
                  <a:pt x="259868" y="1989741"/>
                  <a:pt x="250696" y="2044774"/>
                </a:cubicBezTo>
                <a:cubicBezTo>
                  <a:pt x="241524" y="2099807"/>
                  <a:pt x="162502" y="1834519"/>
                  <a:pt x="136396" y="1659541"/>
                </a:cubicBezTo>
                <a:cubicBezTo>
                  <a:pt x="110290" y="1484563"/>
                  <a:pt x="115934" y="1270075"/>
                  <a:pt x="94062" y="994908"/>
                </a:cubicBezTo>
                <a:cubicBezTo>
                  <a:pt x="72190" y="719741"/>
                  <a:pt x="8690" y="8541"/>
                  <a:pt x="929" y="7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0158D8C4-4840-4A58-81D9-6C6494749BF5}"/>
              </a:ext>
            </a:extLst>
          </p:cNvPr>
          <p:cNvSpPr/>
          <p:nvPr/>
        </p:nvSpPr>
        <p:spPr>
          <a:xfrm>
            <a:off x="2965811" y="2192552"/>
            <a:ext cx="518417" cy="2521748"/>
          </a:xfrm>
          <a:custGeom>
            <a:avLst/>
            <a:gdLst>
              <a:gd name="connsiteX0" fmla="*/ 166856 w 518417"/>
              <a:gd name="connsiteY0" fmla="*/ 8781 h 2521748"/>
              <a:gd name="connsiteX1" fmla="*/ 82189 w 518417"/>
              <a:gd name="connsiteY1" fmla="*/ 567581 h 2521748"/>
              <a:gd name="connsiteX2" fmla="*/ 107589 w 518417"/>
              <a:gd name="connsiteY2" fmla="*/ 1126381 h 2521748"/>
              <a:gd name="connsiteX3" fmla="*/ 513989 w 518417"/>
              <a:gd name="connsiteY3" fmla="*/ 2497981 h 2521748"/>
              <a:gd name="connsiteX4" fmla="*/ 310789 w 518417"/>
              <a:gd name="connsiteY4" fmla="*/ 1922248 h 2521748"/>
              <a:gd name="connsiteX5" fmla="*/ 107589 w 518417"/>
              <a:gd name="connsiteY5" fmla="*/ 973981 h 2521748"/>
              <a:gd name="connsiteX6" fmla="*/ 5989 w 518417"/>
              <a:gd name="connsiteY6" fmla="*/ 508315 h 2521748"/>
              <a:gd name="connsiteX7" fmla="*/ 31389 w 518417"/>
              <a:gd name="connsiteY7" fmla="*/ 245848 h 2521748"/>
              <a:gd name="connsiteX8" fmla="*/ 166856 w 518417"/>
              <a:gd name="connsiteY8" fmla="*/ 8781 h 252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17" h="2521748">
                <a:moveTo>
                  <a:pt x="166856" y="8781"/>
                </a:moveTo>
                <a:cubicBezTo>
                  <a:pt x="175323" y="62403"/>
                  <a:pt x="92067" y="381314"/>
                  <a:pt x="82189" y="567581"/>
                </a:cubicBezTo>
                <a:cubicBezTo>
                  <a:pt x="72311" y="753848"/>
                  <a:pt x="35622" y="804648"/>
                  <a:pt x="107589" y="1126381"/>
                </a:cubicBezTo>
                <a:cubicBezTo>
                  <a:pt x="179556" y="1448114"/>
                  <a:pt x="480122" y="2365337"/>
                  <a:pt x="513989" y="2497981"/>
                </a:cubicBezTo>
                <a:cubicBezTo>
                  <a:pt x="547856" y="2630625"/>
                  <a:pt x="378522" y="2176248"/>
                  <a:pt x="310789" y="1922248"/>
                </a:cubicBezTo>
                <a:cubicBezTo>
                  <a:pt x="243056" y="1668248"/>
                  <a:pt x="158389" y="1209637"/>
                  <a:pt x="107589" y="973981"/>
                </a:cubicBezTo>
                <a:cubicBezTo>
                  <a:pt x="56789" y="738326"/>
                  <a:pt x="18689" y="629670"/>
                  <a:pt x="5989" y="508315"/>
                </a:cubicBezTo>
                <a:cubicBezTo>
                  <a:pt x="-6711" y="386960"/>
                  <a:pt x="345" y="330515"/>
                  <a:pt x="31389" y="245848"/>
                </a:cubicBezTo>
                <a:cubicBezTo>
                  <a:pt x="62433" y="161181"/>
                  <a:pt x="158389" y="-44841"/>
                  <a:pt x="166856" y="878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6EF90FFE-75AF-4854-B3E3-3A395B75ABAF}"/>
              </a:ext>
            </a:extLst>
          </p:cNvPr>
          <p:cNvSpPr/>
          <p:nvPr/>
        </p:nvSpPr>
        <p:spPr>
          <a:xfrm>
            <a:off x="2909127" y="2285623"/>
            <a:ext cx="482282" cy="2976777"/>
          </a:xfrm>
          <a:custGeom>
            <a:avLst/>
            <a:gdLst>
              <a:gd name="connsiteX0" fmla="*/ 130406 w 482282"/>
              <a:gd name="connsiteY0" fmla="*/ 377 h 2976777"/>
              <a:gd name="connsiteX1" fmla="*/ 11873 w 482282"/>
              <a:gd name="connsiteY1" fmla="*/ 1050244 h 2976777"/>
              <a:gd name="connsiteX2" fmla="*/ 477540 w 482282"/>
              <a:gd name="connsiteY2" fmla="*/ 2963710 h 2976777"/>
              <a:gd name="connsiteX3" fmla="*/ 240473 w 482282"/>
              <a:gd name="connsiteY3" fmla="*/ 1846110 h 2976777"/>
              <a:gd name="connsiteX4" fmla="*/ 37273 w 482282"/>
              <a:gd name="connsiteY4" fmla="*/ 940177 h 2976777"/>
              <a:gd name="connsiteX5" fmla="*/ 130406 w 482282"/>
              <a:gd name="connsiteY5" fmla="*/ 377 h 29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282" h="2976777">
                <a:moveTo>
                  <a:pt x="130406" y="377"/>
                </a:moveTo>
                <a:cubicBezTo>
                  <a:pt x="126173" y="18722"/>
                  <a:pt x="-45983" y="556355"/>
                  <a:pt x="11873" y="1050244"/>
                </a:cubicBezTo>
                <a:cubicBezTo>
                  <a:pt x="69729" y="1544133"/>
                  <a:pt x="439440" y="2831066"/>
                  <a:pt x="477540" y="2963710"/>
                </a:cubicBezTo>
                <a:cubicBezTo>
                  <a:pt x="515640" y="3096354"/>
                  <a:pt x="313851" y="2183366"/>
                  <a:pt x="240473" y="1846110"/>
                </a:cubicBezTo>
                <a:cubicBezTo>
                  <a:pt x="167095" y="1508855"/>
                  <a:pt x="57028" y="1243566"/>
                  <a:pt x="37273" y="940177"/>
                </a:cubicBezTo>
                <a:cubicBezTo>
                  <a:pt x="17518" y="636788"/>
                  <a:pt x="134639" y="-17968"/>
                  <a:pt x="130406" y="3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E55BBE44-8F14-4556-9F81-B0131EC7C7D2}"/>
              </a:ext>
            </a:extLst>
          </p:cNvPr>
          <p:cNvSpPr/>
          <p:nvPr/>
        </p:nvSpPr>
        <p:spPr>
          <a:xfrm>
            <a:off x="3521755" y="4351828"/>
            <a:ext cx="821688" cy="2126073"/>
          </a:xfrm>
          <a:custGeom>
            <a:avLst/>
            <a:gdLst>
              <a:gd name="connsiteX0" fmla="*/ 378 w 821688"/>
              <a:gd name="connsiteY0" fmla="*/ 39 h 2126073"/>
              <a:gd name="connsiteX1" fmla="*/ 305178 w 821688"/>
              <a:gd name="connsiteY1" fmla="*/ 584239 h 2126073"/>
              <a:gd name="connsiteX2" fmla="*/ 432178 w 821688"/>
              <a:gd name="connsiteY2" fmla="*/ 1219239 h 2126073"/>
              <a:gd name="connsiteX3" fmla="*/ 821645 w 821688"/>
              <a:gd name="connsiteY3" fmla="*/ 2125172 h 2126073"/>
              <a:gd name="connsiteX4" fmla="*/ 406778 w 821688"/>
              <a:gd name="connsiteY4" fmla="*/ 1371639 h 2126073"/>
              <a:gd name="connsiteX5" fmla="*/ 245912 w 821688"/>
              <a:gd name="connsiteY5" fmla="*/ 558839 h 2126073"/>
              <a:gd name="connsiteX6" fmla="*/ 378 w 821688"/>
              <a:gd name="connsiteY6" fmla="*/ 39 h 212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688" h="2126073">
                <a:moveTo>
                  <a:pt x="378" y="39"/>
                </a:moveTo>
                <a:cubicBezTo>
                  <a:pt x="10256" y="4272"/>
                  <a:pt x="233211" y="381039"/>
                  <a:pt x="305178" y="584239"/>
                </a:cubicBezTo>
                <a:cubicBezTo>
                  <a:pt x="377145" y="787439"/>
                  <a:pt x="346100" y="962417"/>
                  <a:pt x="432178" y="1219239"/>
                </a:cubicBezTo>
                <a:cubicBezTo>
                  <a:pt x="518256" y="1476061"/>
                  <a:pt x="825878" y="2099772"/>
                  <a:pt x="821645" y="2125172"/>
                </a:cubicBezTo>
                <a:cubicBezTo>
                  <a:pt x="817412" y="2150572"/>
                  <a:pt x="502734" y="1632695"/>
                  <a:pt x="406778" y="1371639"/>
                </a:cubicBezTo>
                <a:cubicBezTo>
                  <a:pt x="310823" y="1110584"/>
                  <a:pt x="315056" y="788850"/>
                  <a:pt x="245912" y="558839"/>
                </a:cubicBezTo>
                <a:cubicBezTo>
                  <a:pt x="176768" y="328828"/>
                  <a:pt x="-9500" y="-4194"/>
                  <a:pt x="378" y="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702657DA-299F-4B37-84C3-7CD0E1B66CFC}"/>
              </a:ext>
            </a:extLst>
          </p:cNvPr>
          <p:cNvSpPr/>
          <p:nvPr/>
        </p:nvSpPr>
        <p:spPr>
          <a:xfrm>
            <a:off x="2691136" y="4498122"/>
            <a:ext cx="281215" cy="2640327"/>
          </a:xfrm>
          <a:custGeom>
            <a:avLst/>
            <a:gdLst>
              <a:gd name="connsiteX0" fmla="*/ 187531 w 281215"/>
              <a:gd name="connsiteY0" fmla="*/ 6145 h 2640327"/>
              <a:gd name="connsiteX1" fmla="*/ 280664 w 281215"/>
              <a:gd name="connsiteY1" fmla="*/ 675011 h 2640327"/>
              <a:gd name="connsiteX2" fmla="*/ 136731 w 281215"/>
              <a:gd name="connsiteY2" fmla="*/ 1978878 h 2640327"/>
              <a:gd name="connsiteX3" fmla="*/ 1264 w 281215"/>
              <a:gd name="connsiteY3" fmla="*/ 2639278 h 2640327"/>
              <a:gd name="connsiteX4" fmla="*/ 68997 w 281215"/>
              <a:gd name="connsiteY4" fmla="*/ 2122811 h 2640327"/>
              <a:gd name="connsiteX5" fmla="*/ 68997 w 281215"/>
              <a:gd name="connsiteY5" fmla="*/ 1758745 h 2640327"/>
              <a:gd name="connsiteX6" fmla="*/ 221397 w 281215"/>
              <a:gd name="connsiteY6" fmla="*/ 1039078 h 2640327"/>
              <a:gd name="connsiteX7" fmla="*/ 187531 w 281215"/>
              <a:gd name="connsiteY7" fmla="*/ 6145 h 26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215" h="2640327">
                <a:moveTo>
                  <a:pt x="187531" y="6145"/>
                </a:moveTo>
                <a:cubicBezTo>
                  <a:pt x="197409" y="-54533"/>
                  <a:pt x="289131" y="346222"/>
                  <a:pt x="280664" y="675011"/>
                </a:cubicBezTo>
                <a:cubicBezTo>
                  <a:pt x="272197" y="1003800"/>
                  <a:pt x="183298" y="1651500"/>
                  <a:pt x="136731" y="1978878"/>
                </a:cubicBezTo>
                <a:cubicBezTo>
                  <a:pt x="90164" y="2306256"/>
                  <a:pt x="12553" y="2615289"/>
                  <a:pt x="1264" y="2639278"/>
                </a:cubicBezTo>
                <a:cubicBezTo>
                  <a:pt x="-10025" y="2663267"/>
                  <a:pt x="57708" y="2269566"/>
                  <a:pt x="68997" y="2122811"/>
                </a:cubicBezTo>
                <a:cubicBezTo>
                  <a:pt x="80286" y="1976056"/>
                  <a:pt x="43597" y="1939367"/>
                  <a:pt x="68997" y="1758745"/>
                </a:cubicBezTo>
                <a:cubicBezTo>
                  <a:pt x="94397" y="1578123"/>
                  <a:pt x="197408" y="1332589"/>
                  <a:pt x="221397" y="1039078"/>
                </a:cubicBezTo>
                <a:cubicBezTo>
                  <a:pt x="245386" y="745567"/>
                  <a:pt x="177653" y="66823"/>
                  <a:pt x="187531" y="61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7AE12919-5D69-4C4B-9BE0-629DBE85AEA4}"/>
              </a:ext>
            </a:extLst>
          </p:cNvPr>
          <p:cNvSpPr/>
          <p:nvPr/>
        </p:nvSpPr>
        <p:spPr>
          <a:xfrm>
            <a:off x="3546428" y="4700379"/>
            <a:ext cx="273357" cy="2056021"/>
          </a:xfrm>
          <a:custGeom>
            <a:avLst/>
            <a:gdLst>
              <a:gd name="connsiteX0" fmla="*/ 1105 w 273357"/>
              <a:gd name="connsiteY0" fmla="*/ 57888 h 2056021"/>
              <a:gd name="connsiteX1" fmla="*/ 272039 w 273357"/>
              <a:gd name="connsiteY1" fmla="*/ 1209354 h 2056021"/>
              <a:gd name="connsiteX2" fmla="*/ 111172 w 273357"/>
              <a:gd name="connsiteY2" fmla="*/ 2056021 h 2056021"/>
              <a:gd name="connsiteX3" fmla="*/ 111172 w 273357"/>
              <a:gd name="connsiteY3" fmla="*/ 2056021 h 2056021"/>
              <a:gd name="connsiteX4" fmla="*/ 119639 w 273357"/>
              <a:gd name="connsiteY4" fmla="*/ 1624221 h 2056021"/>
              <a:gd name="connsiteX5" fmla="*/ 238172 w 273357"/>
              <a:gd name="connsiteY5" fmla="*/ 1107754 h 2056021"/>
              <a:gd name="connsiteX6" fmla="*/ 178905 w 273357"/>
              <a:gd name="connsiteY6" fmla="*/ 269554 h 2056021"/>
              <a:gd name="connsiteX7" fmla="*/ 1105 w 273357"/>
              <a:gd name="connsiteY7" fmla="*/ 57888 h 20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7" h="2056021">
                <a:moveTo>
                  <a:pt x="1105" y="57888"/>
                </a:moveTo>
                <a:cubicBezTo>
                  <a:pt x="16627" y="214521"/>
                  <a:pt x="253695" y="876332"/>
                  <a:pt x="272039" y="1209354"/>
                </a:cubicBezTo>
                <a:cubicBezTo>
                  <a:pt x="290384" y="1542376"/>
                  <a:pt x="111172" y="2056021"/>
                  <a:pt x="111172" y="2056021"/>
                </a:cubicBezTo>
                <a:lnTo>
                  <a:pt x="111172" y="2056021"/>
                </a:lnTo>
                <a:cubicBezTo>
                  <a:pt x="112583" y="1984054"/>
                  <a:pt x="98472" y="1782266"/>
                  <a:pt x="119639" y="1624221"/>
                </a:cubicBezTo>
                <a:cubicBezTo>
                  <a:pt x="140806" y="1466176"/>
                  <a:pt x="228294" y="1333532"/>
                  <a:pt x="238172" y="1107754"/>
                </a:cubicBezTo>
                <a:cubicBezTo>
                  <a:pt x="248050" y="881976"/>
                  <a:pt x="219827" y="445943"/>
                  <a:pt x="178905" y="269554"/>
                </a:cubicBezTo>
                <a:cubicBezTo>
                  <a:pt x="137983" y="93165"/>
                  <a:pt x="-14417" y="-98745"/>
                  <a:pt x="1105" y="578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1BE0B037-184B-40B7-BBA1-151764C23FF5}"/>
              </a:ext>
            </a:extLst>
          </p:cNvPr>
          <p:cNvSpPr/>
          <p:nvPr/>
        </p:nvSpPr>
        <p:spPr>
          <a:xfrm>
            <a:off x="4813255" y="5680372"/>
            <a:ext cx="363778" cy="1306026"/>
          </a:xfrm>
          <a:custGeom>
            <a:avLst/>
            <a:gdLst>
              <a:gd name="connsiteX0" fmla="*/ 279445 w 363778"/>
              <a:gd name="connsiteY0" fmla="*/ 6053 h 1306026"/>
              <a:gd name="connsiteX1" fmla="*/ 361995 w 363778"/>
              <a:gd name="connsiteY1" fmla="*/ 272753 h 1306026"/>
              <a:gd name="connsiteX2" fmla="*/ 184195 w 363778"/>
              <a:gd name="connsiteY2" fmla="*/ 758528 h 1306026"/>
              <a:gd name="connsiteX3" fmla="*/ 12745 w 363778"/>
              <a:gd name="connsiteY3" fmla="*/ 1291928 h 1306026"/>
              <a:gd name="connsiteX4" fmla="*/ 38145 w 363778"/>
              <a:gd name="connsiteY4" fmla="*/ 1114128 h 1306026"/>
              <a:gd name="connsiteX5" fmla="*/ 241345 w 363778"/>
              <a:gd name="connsiteY5" fmla="*/ 714078 h 1306026"/>
              <a:gd name="connsiteX6" fmla="*/ 355645 w 363778"/>
              <a:gd name="connsiteY6" fmla="*/ 307678 h 1306026"/>
              <a:gd name="connsiteX7" fmla="*/ 342945 w 363778"/>
              <a:gd name="connsiteY7" fmla="*/ 107653 h 1306026"/>
              <a:gd name="connsiteX8" fmla="*/ 279445 w 363778"/>
              <a:gd name="connsiteY8" fmla="*/ 6053 h 130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778" h="1306026">
                <a:moveTo>
                  <a:pt x="279445" y="6053"/>
                </a:moveTo>
                <a:cubicBezTo>
                  <a:pt x="282620" y="33570"/>
                  <a:pt x="377870" y="147341"/>
                  <a:pt x="361995" y="272753"/>
                </a:cubicBezTo>
                <a:cubicBezTo>
                  <a:pt x="346120" y="398166"/>
                  <a:pt x="242403" y="588665"/>
                  <a:pt x="184195" y="758528"/>
                </a:cubicBezTo>
                <a:cubicBezTo>
                  <a:pt x="125987" y="928391"/>
                  <a:pt x="37087" y="1232661"/>
                  <a:pt x="12745" y="1291928"/>
                </a:cubicBezTo>
                <a:cubicBezTo>
                  <a:pt x="-11597" y="1351195"/>
                  <a:pt x="45" y="1210436"/>
                  <a:pt x="38145" y="1114128"/>
                </a:cubicBezTo>
                <a:cubicBezTo>
                  <a:pt x="76245" y="1017820"/>
                  <a:pt x="188428" y="848486"/>
                  <a:pt x="241345" y="714078"/>
                </a:cubicBezTo>
                <a:cubicBezTo>
                  <a:pt x="294262" y="579670"/>
                  <a:pt x="338712" y="408749"/>
                  <a:pt x="355645" y="307678"/>
                </a:cubicBezTo>
                <a:cubicBezTo>
                  <a:pt x="372578" y="206607"/>
                  <a:pt x="357762" y="164803"/>
                  <a:pt x="342945" y="107653"/>
                </a:cubicBezTo>
                <a:cubicBezTo>
                  <a:pt x="328128" y="50503"/>
                  <a:pt x="276270" y="-21464"/>
                  <a:pt x="279445" y="605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AA26E18-1175-4D48-A9A2-075905328AA9}"/>
              </a:ext>
            </a:extLst>
          </p:cNvPr>
          <p:cNvSpPr/>
          <p:nvPr/>
        </p:nvSpPr>
        <p:spPr>
          <a:xfrm>
            <a:off x="4642482" y="6372885"/>
            <a:ext cx="1731011" cy="1264414"/>
          </a:xfrm>
          <a:custGeom>
            <a:avLst/>
            <a:gdLst>
              <a:gd name="connsiteX0" fmla="*/ 1713868 w 1731011"/>
              <a:gd name="connsiteY0" fmla="*/ 8865 h 1264414"/>
              <a:gd name="connsiteX1" fmla="*/ 945518 w 1731011"/>
              <a:gd name="connsiteY1" fmla="*/ 554965 h 1264414"/>
              <a:gd name="connsiteX2" fmla="*/ 405768 w 1731011"/>
              <a:gd name="connsiteY2" fmla="*/ 1082015 h 1264414"/>
              <a:gd name="connsiteX3" fmla="*/ 164468 w 1731011"/>
              <a:gd name="connsiteY3" fmla="*/ 1240765 h 1264414"/>
              <a:gd name="connsiteX4" fmla="*/ 12068 w 1731011"/>
              <a:gd name="connsiteY4" fmla="*/ 1247115 h 1264414"/>
              <a:gd name="connsiteX5" fmla="*/ 488318 w 1731011"/>
              <a:gd name="connsiteY5" fmla="*/ 1082015 h 1264414"/>
              <a:gd name="connsiteX6" fmla="*/ 977268 w 1731011"/>
              <a:gd name="connsiteY6" fmla="*/ 618465 h 1264414"/>
              <a:gd name="connsiteX7" fmla="*/ 1440818 w 1731011"/>
              <a:gd name="connsiteY7" fmla="*/ 243815 h 1264414"/>
              <a:gd name="connsiteX8" fmla="*/ 1713868 w 1731011"/>
              <a:gd name="connsiteY8" fmla="*/ 8865 h 126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011" h="1264414">
                <a:moveTo>
                  <a:pt x="1713868" y="8865"/>
                </a:moveTo>
                <a:cubicBezTo>
                  <a:pt x="1631318" y="60723"/>
                  <a:pt x="1163535" y="376107"/>
                  <a:pt x="945518" y="554965"/>
                </a:cubicBezTo>
                <a:cubicBezTo>
                  <a:pt x="727501" y="733823"/>
                  <a:pt x="535943" y="967715"/>
                  <a:pt x="405768" y="1082015"/>
                </a:cubicBezTo>
                <a:cubicBezTo>
                  <a:pt x="275593" y="1196315"/>
                  <a:pt x="230085" y="1213248"/>
                  <a:pt x="164468" y="1240765"/>
                </a:cubicBezTo>
                <a:cubicBezTo>
                  <a:pt x="98851" y="1268282"/>
                  <a:pt x="-41907" y="1273573"/>
                  <a:pt x="12068" y="1247115"/>
                </a:cubicBezTo>
                <a:cubicBezTo>
                  <a:pt x="66043" y="1220657"/>
                  <a:pt x="327451" y="1186790"/>
                  <a:pt x="488318" y="1082015"/>
                </a:cubicBezTo>
                <a:cubicBezTo>
                  <a:pt x="649185" y="977240"/>
                  <a:pt x="818518" y="758165"/>
                  <a:pt x="977268" y="618465"/>
                </a:cubicBezTo>
                <a:cubicBezTo>
                  <a:pt x="1136018" y="478765"/>
                  <a:pt x="1321226" y="342240"/>
                  <a:pt x="1440818" y="243815"/>
                </a:cubicBezTo>
                <a:cubicBezTo>
                  <a:pt x="1560410" y="145390"/>
                  <a:pt x="1796418" y="-42993"/>
                  <a:pt x="1713868" y="886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0A6DDC3D-DDF5-44EB-9D16-79098F5E25F8}"/>
              </a:ext>
            </a:extLst>
          </p:cNvPr>
          <p:cNvSpPr/>
          <p:nvPr/>
        </p:nvSpPr>
        <p:spPr>
          <a:xfrm>
            <a:off x="4577493" y="6887724"/>
            <a:ext cx="322616" cy="778564"/>
          </a:xfrm>
          <a:custGeom>
            <a:avLst/>
            <a:gdLst>
              <a:gd name="connsiteX0" fmla="*/ 286607 w 322616"/>
              <a:gd name="connsiteY0" fmla="*/ 33776 h 778564"/>
              <a:gd name="connsiteX1" fmla="*/ 127857 w 322616"/>
              <a:gd name="connsiteY1" fmla="*/ 605276 h 778564"/>
              <a:gd name="connsiteX2" fmla="*/ 857 w 322616"/>
              <a:gd name="connsiteY2" fmla="*/ 751326 h 778564"/>
              <a:gd name="connsiteX3" fmla="*/ 191357 w 322616"/>
              <a:gd name="connsiteY3" fmla="*/ 776726 h 778564"/>
              <a:gd name="connsiteX4" fmla="*/ 77057 w 322616"/>
              <a:gd name="connsiteY4" fmla="*/ 725926 h 778564"/>
              <a:gd name="connsiteX5" fmla="*/ 159607 w 322616"/>
              <a:gd name="connsiteY5" fmla="*/ 471926 h 778564"/>
              <a:gd name="connsiteX6" fmla="*/ 312007 w 322616"/>
              <a:gd name="connsiteY6" fmla="*/ 109976 h 778564"/>
              <a:gd name="connsiteX7" fmla="*/ 286607 w 322616"/>
              <a:gd name="connsiteY7" fmla="*/ 33776 h 77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616" h="778564">
                <a:moveTo>
                  <a:pt x="286607" y="33776"/>
                </a:moveTo>
                <a:cubicBezTo>
                  <a:pt x="255915" y="116326"/>
                  <a:pt x="175482" y="485684"/>
                  <a:pt x="127857" y="605276"/>
                </a:cubicBezTo>
                <a:cubicBezTo>
                  <a:pt x="80232" y="724868"/>
                  <a:pt x="-9726" y="722751"/>
                  <a:pt x="857" y="751326"/>
                </a:cubicBezTo>
                <a:cubicBezTo>
                  <a:pt x="11440" y="779901"/>
                  <a:pt x="178657" y="780959"/>
                  <a:pt x="191357" y="776726"/>
                </a:cubicBezTo>
                <a:cubicBezTo>
                  <a:pt x="204057" y="772493"/>
                  <a:pt x="82349" y="776726"/>
                  <a:pt x="77057" y="725926"/>
                </a:cubicBezTo>
                <a:cubicBezTo>
                  <a:pt x="71765" y="675126"/>
                  <a:pt x="120449" y="574584"/>
                  <a:pt x="159607" y="471926"/>
                </a:cubicBezTo>
                <a:cubicBezTo>
                  <a:pt x="198765" y="369268"/>
                  <a:pt x="288724" y="183001"/>
                  <a:pt x="312007" y="109976"/>
                </a:cubicBezTo>
                <a:cubicBezTo>
                  <a:pt x="335290" y="36951"/>
                  <a:pt x="317299" y="-48774"/>
                  <a:pt x="286607" y="337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6FF0E493-D0A0-4A70-80D8-9FCA99589294}"/>
              </a:ext>
            </a:extLst>
          </p:cNvPr>
          <p:cNvSpPr/>
          <p:nvPr/>
        </p:nvSpPr>
        <p:spPr>
          <a:xfrm>
            <a:off x="5822057" y="4963366"/>
            <a:ext cx="1171004" cy="1260197"/>
          </a:xfrm>
          <a:custGeom>
            <a:avLst/>
            <a:gdLst>
              <a:gd name="connsiteX0" fmla="*/ 32643 w 1171004"/>
              <a:gd name="connsiteY0" fmla="*/ 116634 h 1260197"/>
              <a:gd name="connsiteX1" fmla="*/ 381893 w 1171004"/>
              <a:gd name="connsiteY1" fmla="*/ 929434 h 1260197"/>
              <a:gd name="connsiteX2" fmla="*/ 1169293 w 1171004"/>
              <a:gd name="connsiteY2" fmla="*/ 1259634 h 1260197"/>
              <a:gd name="connsiteX3" fmla="*/ 585093 w 1171004"/>
              <a:gd name="connsiteY3" fmla="*/ 999284 h 1260197"/>
              <a:gd name="connsiteX4" fmla="*/ 331093 w 1171004"/>
              <a:gd name="connsiteY4" fmla="*/ 656384 h 1260197"/>
              <a:gd name="connsiteX5" fmla="*/ 51693 w 1171004"/>
              <a:gd name="connsiteY5" fmla="*/ 65834 h 1260197"/>
              <a:gd name="connsiteX6" fmla="*/ 32643 w 1171004"/>
              <a:gd name="connsiteY6" fmla="*/ 116634 h 126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004" h="1260197">
                <a:moveTo>
                  <a:pt x="32643" y="116634"/>
                </a:moveTo>
                <a:cubicBezTo>
                  <a:pt x="87676" y="260567"/>
                  <a:pt x="192451" y="738934"/>
                  <a:pt x="381893" y="929434"/>
                </a:cubicBezTo>
                <a:cubicBezTo>
                  <a:pt x="571335" y="1119934"/>
                  <a:pt x="1135426" y="1247992"/>
                  <a:pt x="1169293" y="1259634"/>
                </a:cubicBezTo>
                <a:cubicBezTo>
                  <a:pt x="1203160" y="1271276"/>
                  <a:pt x="724793" y="1099826"/>
                  <a:pt x="585093" y="999284"/>
                </a:cubicBezTo>
                <a:cubicBezTo>
                  <a:pt x="445393" y="898742"/>
                  <a:pt x="419993" y="811959"/>
                  <a:pt x="331093" y="656384"/>
                </a:cubicBezTo>
                <a:cubicBezTo>
                  <a:pt x="242193" y="500809"/>
                  <a:pt x="105668" y="162142"/>
                  <a:pt x="51693" y="65834"/>
                </a:cubicBezTo>
                <a:cubicBezTo>
                  <a:pt x="-2282" y="-30474"/>
                  <a:pt x="-22390" y="-27299"/>
                  <a:pt x="32643" y="1166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ACC37633-9C31-4341-8BCE-2955889F6B57}"/>
              </a:ext>
            </a:extLst>
          </p:cNvPr>
          <p:cNvSpPr/>
          <p:nvPr/>
        </p:nvSpPr>
        <p:spPr>
          <a:xfrm>
            <a:off x="4166303" y="5243593"/>
            <a:ext cx="562844" cy="1409341"/>
          </a:xfrm>
          <a:custGeom>
            <a:avLst/>
            <a:gdLst>
              <a:gd name="connsiteX0" fmla="*/ 5647 w 562844"/>
              <a:gd name="connsiteY0" fmla="*/ 1507 h 1409341"/>
              <a:gd name="connsiteX1" fmla="*/ 75497 w 562844"/>
              <a:gd name="connsiteY1" fmla="*/ 515857 h 1409341"/>
              <a:gd name="connsiteX2" fmla="*/ 558097 w 562844"/>
              <a:gd name="connsiteY2" fmla="*/ 1404857 h 1409341"/>
              <a:gd name="connsiteX3" fmla="*/ 310447 w 562844"/>
              <a:gd name="connsiteY3" fmla="*/ 839707 h 1409341"/>
              <a:gd name="connsiteX4" fmla="*/ 119947 w 562844"/>
              <a:gd name="connsiteY4" fmla="*/ 376157 h 1409341"/>
              <a:gd name="connsiteX5" fmla="*/ 5647 w 562844"/>
              <a:gd name="connsiteY5" fmla="*/ 1507 h 140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844" h="1409341">
                <a:moveTo>
                  <a:pt x="5647" y="1507"/>
                </a:moveTo>
                <a:cubicBezTo>
                  <a:pt x="-1761" y="24790"/>
                  <a:pt x="-16578" y="281965"/>
                  <a:pt x="75497" y="515857"/>
                </a:cubicBezTo>
                <a:cubicBezTo>
                  <a:pt x="167572" y="749749"/>
                  <a:pt x="518939" y="1350882"/>
                  <a:pt x="558097" y="1404857"/>
                </a:cubicBezTo>
                <a:cubicBezTo>
                  <a:pt x="597255" y="1458832"/>
                  <a:pt x="383472" y="1011157"/>
                  <a:pt x="310447" y="839707"/>
                </a:cubicBezTo>
                <a:cubicBezTo>
                  <a:pt x="237422" y="668257"/>
                  <a:pt x="170747" y="522207"/>
                  <a:pt x="119947" y="376157"/>
                </a:cubicBezTo>
                <a:cubicBezTo>
                  <a:pt x="69147" y="230107"/>
                  <a:pt x="13055" y="-21776"/>
                  <a:pt x="5647" y="15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BD3F1B2E-68EB-4250-ACA1-0594FE6A7407}"/>
              </a:ext>
            </a:extLst>
          </p:cNvPr>
          <p:cNvSpPr/>
          <p:nvPr/>
        </p:nvSpPr>
        <p:spPr>
          <a:xfrm>
            <a:off x="3891601" y="6507544"/>
            <a:ext cx="694810" cy="280022"/>
          </a:xfrm>
          <a:custGeom>
            <a:avLst/>
            <a:gdLst>
              <a:gd name="connsiteX0" fmla="*/ 667699 w 694810"/>
              <a:gd name="connsiteY0" fmla="*/ 83756 h 280022"/>
              <a:gd name="connsiteX1" fmla="*/ 172399 w 694810"/>
              <a:gd name="connsiteY1" fmla="*/ 261556 h 280022"/>
              <a:gd name="connsiteX2" fmla="*/ 7299 w 694810"/>
              <a:gd name="connsiteY2" fmla="*/ 261556 h 280022"/>
              <a:gd name="connsiteX3" fmla="*/ 375599 w 694810"/>
              <a:gd name="connsiteY3" fmla="*/ 147256 h 280022"/>
              <a:gd name="connsiteX4" fmla="*/ 604199 w 694810"/>
              <a:gd name="connsiteY4" fmla="*/ 1206 h 280022"/>
              <a:gd name="connsiteX5" fmla="*/ 667699 w 694810"/>
              <a:gd name="connsiteY5" fmla="*/ 83756 h 28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810" h="280022">
                <a:moveTo>
                  <a:pt x="667699" y="83756"/>
                </a:moveTo>
                <a:cubicBezTo>
                  <a:pt x="595732" y="127148"/>
                  <a:pt x="282466" y="231923"/>
                  <a:pt x="172399" y="261556"/>
                </a:cubicBezTo>
                <a:cubicBezTo>
                  <a:pt x="62332" y="291189"/>
                  <a:pt x="-26568" y="280606"/>
                  <a:pt x="7299" y="261556"/>
                </a:cubicBezTo>
                <a:cubicBezTo>
                  <a:pt x="41166" y="242506"/>
                  <a:pt x="276116" y="190648"/>
                  <a:pt x="375599" y="147256"/>
                </a:cubicBezTo>
                <a:cubicBezTo>
                  <a:pt x="475082" y="103864"/>
                  <a:pt x="557632" y="10731"/>
                  <a:pt x="604199" y="1206"/>
                </a:cubicBezTo>
                <a:cubicBezTo>
                  <a:pt x="650766" y="-8319"/>
                  <a:pt x="739666" y="40364"/>
                  <a:pt x="667699" y="8375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AF5830B0-8EA0-4FCD-8C96-A25D9F5ABF52}"/>
              </a:ext>
            </a:extLst>
          </p:cNvPr>
          <p:cNvSpPr/>
          <p:nvPr/>
        </p:nvSpPr>
        <p:spPr>
          <a:xfrm>
            <a:off x="5054705" y="6021917"/>
            <a:ext cx="156132" cy="741459"/>
          </a:xfrm>
          <a:custGeom>
            <a:avLst/>
            <a:gdLst>
              <a:gd name="connsiteX0" fmla="*/ 122662 w 156132"/>
              <a:gd name="connsiteY0" fmla="*/ 0 h 741459"/>
              <a:gd name="connsiteX1" fmla="*/ 152295 w 156132"/>
              <a:gd name="connsiteY1" fmla="*/ 239183 h 741459"/>
              <a:gd name="connsiteX2" fmla="*/ 150178 w 156132"/>
              <a:gd name="connsiteY2" fmla="*/ 315383 h 741459"/>
              <a:gd name="connsiteX3" fmla="*/ 101495 w 156132"/>
              <a:gd name="connsiteY3" fmla="*/ 476250 h 741459"/>
              <a:gd name="connsiteX4" fmla="*/ 2012 w 156132"/>
              <a:gd name="connsiteY4" fmla="*/ 734483 h 741459"/>
              <a:gd name="connsiteX5" fmla="*/ 42228 w 156132"/>
              <a:gd name="connsiteY5" fmla="*/ 639233 h 741459"/>
              <a:gd name="connsiteX6" fmla="*/ 131128 w 156132"/>
              <a:gd name="connsiteY6" fmla="*/ 338666 h 741459"/>
              <a:gd name="connsiteX7" fmla="*/ 131128 w 156132"/>
              <a:gd name="connsiteY7" fmla="*/ 237066 h 741459"/>
              <a:gd name="connsiteX8" fmla="*/ 122662 w 156132"/>
              <a:gd name="connsiteY8" fmla="*/ 0 h 7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32" h="741459">
                <a:moveTo>
                  <a:pt x="122662" y="0"/>
                </a:moveTo>
                <a:cubicBezTo>
                  <a:pt x="126190" y="353"/>
                  <a:pt x="147709" y="186619"/>
                  <a:pt x="152295" y="239183"/>
                </a:cubicBezTo>
                <a:cubicBezTo>
                  <a:pt x="156881" y="291747"/>
                  <a:pt x="158645" y="275872"/>
                  <a:pt x="150178" y="315383"/>
                </a:cubicBezTo>
                <a:cubicBezTo>
                  <a:pt x="141711" y="354894"/>
                  <a:pt x="126189" y="406400"/>
                  <a:pt x="101495" y="476250"/>
                </a:cubicBezTo>
                <a:cubicBezTo>
                  <a:pt x="76801" y="546100"/>
                  <a:pt x="11890" y="707319"/>
                  <a:pt x="2012" y="734483"/>
                </a:cubicBezTo>
                <a:cubicBezTo>
                  <a:pt x="-7866" y="761647"/>
                  <a:pt x="20709" y="705202"/>
                  <a:pt x="42228" y="639233"/>
                </a:cubicBezTo>
                <a:cubicBezTo>
                  <a:pt x="63747" y="573264"/>
                  <a:pt x="116311" y="405694"/>
                  <a:pt x="131128" y="338666"/>
                </a:cubicBezTo>
                <a:cubicBezTo>
                  <a:pt x="145945" y="271638"/>
                  <a:pt x="134303" y="290335"/>
                  <a:pt x="131128" y="237066"/>
                </a:cubicBezTo>
                <a:cubicBezTo>
                  <a:pt x="127953" y="183797"/>
                  <a:pt x="119134" y="-353"/>
                  <a:pt x="122662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F3FCFD88-CCE2-4CB3-94B1-AC887A320BB9}"/>
              </a:ext>
            </a:extLst>
          </p:cNvPr>
          <p:cNvSpPr/>
          <p:nvPr/>
        </p:nvSpPr>
        <p:spPr>
          <a:xfrm>
            <a:off x="4836016" y="6353010"/>
            <a:ext cx="403965" cy="742063"/>
          </a:xfrm>
          <a:custGeom>
            <a:avLst/>
            <a:gdLst>
              <a:gd name="connsiteX0" fmla="*/ 373101 w 403965"/>
              <a:gd name="connsiteY0" fmla="*/ 1223 h 742063"/>
              <a:gd name="connsiteX1" fmla="*/ 402734 w 403965"/>
              <a:gd name="connsiteY1" fmla="*/ 240407 h 742063"/>
              <a:gd name="connsiteX2" fmla="*/ 330767 w 403965"/>
              <a:gd name="connsiteY2" fmla="*/ 496523 h 742063"/>
              <a:gd name="connsiteX3" fmla="*/ 222817 w 403965"/>
              <a:gd name="connsiteY3" fmla="*/ 631990 h 742063"/>
              <a:gd name="connsiteX4" fmla="*/ 567 w 403965"/>
              <a:gd name="connsiteY4" fmla="*/ 742057 h 742063"/>
              <a:gd name="connsiteX5" fmla="*/ 163551 w 403965"/>
              <a:gd name="connsiteY5" fmla="*/ 636223 h 742063"/>
              <a:gd name="connsiteX6" fmla="*/ 307484 w 403965"/>
              <a:gd name="connsiteY6" fmla="*/ 466890 h 742063"/>
              <a:gd name="connsiteX7" fmla="*/ 343467 w 403965"/>
              <a:gd name="connsiteY7" fmla="*/ 259457 h 742063"/>
              <a:gd name="connsiteX8" fmla="*/ 332884 w 403965"/>
              <a:gd name="connsiteY8" fmla="*/ 151507 h 742063"/>
              <a:gd name="connsiteX9" fmla="*/ 373101 w 403965"/>
              <a:gd name="connsiteY9" fmla="*/ 1223 h 7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965" h="742063">
                <a:moveTo>
                  <a:pt x="373101" y="1223"/>
                </a:moveTo>
                <a:cubicBezTo>
                  <a:pt x="384743" y="16039"/>
                  <a:pt x="409790" y="157857"/>
                  <a:pt x="402734" y="240407"/>
                </a:cubicBezTo>
                <a:cubicBezTo>
                  <a:pt x="395678" y="322957"/>
                  <a:pt x="360753" y="431259"/>
                  <a:pt x="330767" y="496523"/>
                </a:cubicBezTo>
                <a:cubicBezTo>
                  <a:pt x="300781" y="561787"/>
                  <a:pt x="277850" y="591068"/>
                  <a:pt x="222817" y="631990"/>
                </a:cubicBezTo>
                <a:cubicBezTo>
                  <a:pt x="167784" y="672912"/>
                  <a:pt x="10445" y="741352"/>
                  <a:pt x="567" y="742057"/>
                </a:cubicBezTo>
                <a:cubicBezTo>
                  <a:pt x="-9311" y="742762"/>
                  <a:pt x="112398" y="682084"/>
                  <a:pt x="163551" y="636223"/>
                </a:cubicBezTo>
                <a:cubicBezTo>
                  <a:pt x="214704" y="590362"/>
                  <a:pt x="277498" y="529684"/>
                  <a:pt x="307484" y="466890"/>
                </a:cubicBezTo>
                <a:cubicBezTo>
                  <a:pt x="337470" y="404096"/>
                  <a:pt x="339234" y="312021"/>
                  <a:pt x="343467" y="259457"/>
                </a:cubicBezTo>
                <a:cubicBezTo>
                  <a:pt x="347700" y="206893"/>
                  <a:pt x="329003" y="192782"/>
                  <a:pt x="332884" y="151507"/>
                </a:cubicBezTo>
                <a:cubicBezTo>
                  <a:pt x="336765" y="110232"/>
                  <a:pt x="361459" y="-13593"/>
                  <a:pt x="373101" y="12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0957DDA5-7B2E-4727-943C-3D349E511CD9}"/>
              </a:ext>
            </a:extLst>
          </p:cNvPr>
          <p:cNvSpPr/>
          <p:nvPr/>
        </p:nvSpPr>
        <p:spPr>
          <a:xfrm>
            <a:off x="4905646" y="6098554"/>
            <a:ext cx="282416" cy="853747"/>
          </a:xfrm>
          <a:custGeom>
            <a:avLst/>
            <a:gdLst>
              <a:gd name="connsiteX0" fmla="*/ 254787 w 282416"/>
              <a:gd name="connsiteY0" fmla="*/ 3796 h 853747"/>
              <a:gd name="connsiteX1" fmla="*/ 223037 w 282416"/>
              <a:gd name="connsiteY1" fmla="*/ 270496 h 853747"/>
              <a:gd name="connsiteX2" fmla="*/ 9254 w 282416"/>
              <a:gd name="connsiteY2" fmla="*/ 786963 h 853747"/>
              <a:gd name="connsiteX3" fmla="*/ 38887 w 282416"/>
              <a:gd name="connsiteY3" fmla="*/ 841996 h 853747"/>
              <a:gd name="connsiteX4" fmla="*/ 41004 w 282416"/>
              <a:gd name="connsiteY4" fmla="*/ 738279 h 853747"/>
              <a:gd name="connsiteX5" fmla="*/ 108737 w 282416"/>
              <a:gd name="connsiteY5" fmla="*/ 541429 h 853747"/>
              <a:gd name="connsiteX6" fmla="*/ 254787 w 282416"/>
              <a:gd name="connsiteY6" fmla="*/ 268379 h 853747"/>
              <a:gd name="connsiteX7" fmla="*/ 282304 w 282416"/>
              <a:gd name="connsiteY7" fmla="*/ 122329 h 853747"/>
              <a:gd name="connsiteX8" fmla="*/ 254787 w 282416"/>
              <a:gd name="connsiteY8" fmla="*/ 3796 h 85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16" h="853747">
                <a:moveTo>
                  <a:pt x="254787" y="3796"/>
                </a:moveTo>
                <a:cubicBezTo>
                  <a:pt x="244909" y="28490"/>
                  <a:pt x="263959" y="139968"/>
                  <a:pt x="223037" y="270496"/>
                </a:cubicBezTo>
                <a:cubicBezTo>
                  <a:pt x="182115" y="401024"/>
                  <a:pt x="39946" y="691713"/>
                  <a:pt x="9254" y="786963"/>
                </a:cubicBezTo>
                <a:cubicBezTo>
                  <a:pt x="-21438" y="882213"/>
                  <a:pt x="33595" y="850110"/>
                  <a:pt x="38887" y="841996"/>
                </a:cubicBezTo>
                <a:cubicBezTo>
                  <a:pt x="44179" y="833882"/>
                  <a:pt x="29362" y="788373"/>
                  <a:pt x="41004" y="738279"/>
                </a:cubicBezTo>
                <a:cubicBezTo>
                  <a:pt x="52646" y="688185"/>
                  <a:pt x="73106" y="619746"/>
                  <a:pt x="108737" y="541429"/>
                </a:cubicBezTo>
                <a:cubicBezTo>
                  <a:pt x="144367" y="463112"/>
                  <a:pt x="225859" y="338229"/>
                  <a:pt x="254787" y="268379"/>
                </a:cubicBezTo>
                <a:cubicBezTo>
                  <a:pt x="283715" y="198529"/>
                  <a:pt x="280540" y="163251"/>
                  <a:pt x="282304" y="122329"/>
                </a:cubicBezTo>
                <a:cubicBezTo>
                  <a:pt x="284068" y="81407"/>
                  <a:pt x="264665" y="-20898"/>
                  <a:pt x="254787" y="379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550ABC7D-842B-42B7-A237-2B7A5E2BBF49}"/>
              </a:ext>
            </a:extLst>
          </p:cNvPr>
          <p:cNvSpPr/>
          <p:nvPr/>
        </p:nvSpPr>
        <p:spPr>
          <a:xfrm>
            <a:off x="5066399" y="5146670"/>
            <a:ext cx="789909" cy="517541"/>
          </a:xfrm>
          <a:custGeom>
            <a:avLst/>
            <a:gdLst>
              <a:gd name="connsiteX0" fmla="*/ 4076 w 789909"/>
              <a:gd name="connsiteY0" fmla="*/ 514355 h 517541"/>
              <a:gd name="connsiteX1" fmla="*/ 432701 w 789909"/>
              <a:gd name="connsiteY1" fmla="*/ 295280 h 517541"/>
              <a:gd name="connsiteX2" fmla="*/ 712101 w 789909"/>
              <a:gd name="connsiteY2" fmla="*/ 15880 h 517541"/>
              <a:gd name="connsiteX3" fmla="*/ 775601 w 789909"/>
              <a:gd name="connsiteY3" fmla="*/ 44455 h 517541"/>
              <a:gd name="connsiteX4" fmla="*/ 708926 w 789909"/>
              <a:gd name="connsiteY4" fmla="*/ 127005 h 517541"/>
              <a:gd name="connsiteX5" fmla="*/ 4076 w 789909"/>
              <a:gd name="connsiteY5" fmla="*/ 514355 h 5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909" h="517541">
                <a:moveTo>
                  <a:pt x="4076" y="514355"/>
                </a:moveTo>
                <a:cubicBezTo>
                  <a:pt x="-41962" y="542401"/>
                  <a:pt x="314697" y="378359"/>
                  <a:pt x="432701" y="295280"/>
                </a:cubicBezTo>
                <a:cubicBezTo>
                  <a:pt x="550705" y="212201"/>
                  <a:pt x="654951" y="57684"/>
                  <a:pt x="712101" y="15880"/>
                </a:cubicBezTo>
                <a:cubicBezTo>
                  <a:pt x="769251" y="-25924"/>
                  <a:pt x="776130" y="25934"/>
                  <a:pt x="775601" y="44455"/>
                </a:cubicBezTo>
                <a:cubicBezTo>
                  <a:pt x="775072" y="62976"/>
                  <a:pt x="836455" y="49747"/>
                  <a:pt x="708926" y="127005"/>
                </a:cubicBezTo>
                <a:cubicBezTo>
                  <a:pt x="581397" y="204263"/>
                  <a:pt x="50114" y="486309"/>
                  <a:pt x="4076" y="51435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D73CA931-7F1D-457E-BC8B-497E16128319}"/>
              </a:ext>
            </a:extLst>
          </p:cNvPr>
          <p:cNvSpPr/>
          <p:nvPr/>
        </p:nvSpPr>
        <p:spPr>
          <a:xfrm>
            <a:off x="5179214" y="5112740"/>
            <a:ext cx="902918" cy="1159981"/>
          </a:xfrm>
          <a:custGeom>
            <a:avLst/>
            <a:gdLst>
              <a:gd name="connsiteX0" fmla="*/ 891386 w 902918"/>
              <a:gd name="connsiteY0" fmla="*/ 2185 h 1159981"/>
              <a:gd name="connsiteX1" fmla="*/ 564361 w 902918"/>
              <a:gd name="connsiteY1" fmla="*/ 253010 h 1159981"/>
              <a:gd name="connsiteX2" fmla="*/ 18261 w 902918"/>
              <a:gd name="connsiteY2" fmla="*/ 557810 h 1159981"/>
              <a:gd name="connsiteX3" fmla="*/ 123036 w 902918"/>
              <a:gd name="connsiteY3" fmla="*/ 741960 h 1159981"/>
              <a:gd name="connsiteX4" fmla="*/ 56361 w 902918"/>
              <a:gd name="connsiteY4" fmla="*/ 1030885 h 1159981"/>
              <a:gd name="connsiteX5" fmla="*/ 110336 w 902918"/>
              <a:gd name="connsiteY5" fmla="*/ 1154710 h 1159981"/>
              <a:gd name="connsiteX6" fmla="*/ 227811 w 902918"/>
              <a:gd name="connsiteY6" fmla="*/ 868960 h 1159981"/>
              <a:gd name="connsiteX7" fmla="*/ 459586 w 902918"/>
              <a:gd name="connsiteY7" fmla="*/ 529235 h 1159981"/>
              <a:gd name="connsiteX8" fmla="*/ 831061 w 902918"/>
              <a:gd name="connsiteY8" fmla="*/ 221260 h 1159981"/>
              <a:gd name="connsiteX9" fmla="*/ 831061 w 902918"/>
              <a:gd name="connsiteY9" fmla="*/ 135535 h 1159981"/>
              <a:gd name="connsiteX10" fmla="*/ 891386 w 902918"/>
              <a:gd name="connsiteY10" fmla="*/ 2185 h 115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918" h="1159981">
                <a:moveTo>
                  <a:pt x="891386" y="2185"/>
                </a:moveTo>
                <a:cubicBezTo>
                  <a:pt x="846936" y="21764"/>
                  <a:pt x="709882" y="160406"/>
                  <a:pt x="564361" y="253010"/>
                </a:cubicBezTo>
                <a:cubicBezTo>
                  <a:pt x="418840" y="345614"/>
                  <a:pt x="91815" y="476318"/>
                  <a:pt x="18261" y="557810"/>
                </a:cubicBezTo>
                <a:cubicBezTo>
                  <a:pt x="-55293" y="639302"/>
                  <a:pt x="116686" y="663114"/>
                  <a:pt x="123036" y="741960"/>
                </a:cubicBezTo>
                <a:cubicBezTo>
                  <a:pt x="129386" y="820806"/>
                  <a:pt x="58478" y="962093"/>
                  <a:pt x="56361" y="1030885"/>
                </a:cubicBezTo>
                <a:cubicBezTo>
                  <a:pt x="54244" y="1099677"/>
                  <a:pt x="81761" y="1181698"/>
                  <a:pt x="110336" y="1154710"/>
                </a:cubicBezTo>
                <a:cubicBezTo>
                  <a:pt x="138911" y="1127723"/>
                  <a:pt x="169603" y="973206"/>
                  <a:pt x="227811" y="868960"/>
                </a:cubicBezTo>
                <a:cubicBezTo>
                  <a:pt x="286019" y="764714"/>
                  <a:pt x="359044" y="637185"/>
                  <a:pt x="459586" y="529235"/>
                </a:cubicBezTo>
                <a:cubicBezTo>
                  <a:pt x="560128" y="421285"/>
                  <a:pt x="769148" y="286877"/>
                  <a:pt x="831061" y="221260"/>
                </a:cubicBezTo>
                <a:cubicBezTo>
                  <a:pt x="892974" y="155643"/>
                  <a:pt x="824182" y="170989"/>
                  <a:pt x="831061" y="135535"/>
                </a:cubicBezTo>
                <a:cubicBezTo>
                  <a:pt x="837940" y="100081"/>
                  <a:pt x="935836" y="-17394"/>
                  <a:pt x="891386" y="218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134CB2BB-C09C-406B-B867-9E1707DFE27F}"/>
              </a:ext>
            </a:extLst>
          </p:cNvPr>
          <p:cNvSpPr/>
          <p:nvPr/>
        </p:nvSpPr>
        <p:spPr>
          <a:xfrm>
            <a:off x="2091292" y="6775804"/>
            <a:ext cx="702448" cy="2101011"/>
          </a:xfrm>
          <a:custGeom>
            <a:avLst/>
            <a:gdLst>
              <a:gd name="connsiteX0" fmla="*/ 671159 w 702448"/>
              <a:gd name="connsiteY0" fmla="*/ 381 h 2101011"/>
              <a:gd name="connsiteX1" fmla="*/ 459403 w 702448"/>
              <a:gd name="connsiteY1" fmla="*/ 953282 h 2101011"/>
              <a:gd name="connsiteX2" fmla="*/ 26266 w 702448"/>
              <a:gd name="connsiteY2" fmla="*/ 1954310 h 2101011"/>
              <a:gd name="connsiteX3" fmla="*/ 55142 w 702448"/>
              <a:gd name="connsiteY3" fmla="*/ 2060188 h 2101011"/>
              <a:gd name="connsiteX4" fmla="*/ 112893 w 702448"/>
              <a:gd name="connsiteY4" fmla="*/ 1607800 h 2101011"/>
              <a:gd name="connsiteX5" fmla="*/ 642283 w 702448"/>
              <a:gd name="connsiteY5" fmla="*/ 847404 h 2101011"/>
              <a:gd name="connsiteX6" fmla="*/ 671159 w 702448"/>
              <a:gd name="connsiteY6" fmla="*/ 381 h 21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48" h="2101011">
                <a:moveTo>
                  <a:pt x="671159" y="381"/>
                </a:moveTo>
                <a:cubicBezTo>
                  <a:pt x="640679" y="18027"/>
                  <a:pt x="566885" y="627627"/>
                  <a:pt x="459403" y="953282"/>
                </a:cubicBezTo>
                <a:cubicBezTo>
                  <a:pt x="351921" y="1278937"/>
                  <a:pt x="93643" y="1769826"/>
                  <a:pt x="26266" y="1954310"/>
                </a:cubicBezTo>
                <a:cubicBezTo>
                  <a:pt x="-41111" y="2138794"/>
                  <a:pt x="40704" y="2117940"/>
                  <a:pt x="55142" y="2060188"/>
                </a:cubicBezTo>
                <a:cubicBezTo>
                  <a:pt x="69580" y="2002436"/>
                  <a:pt x="15036" y="1809931"/>
                  <a:pt x="112893" y="1607800"/>
                </a:cubicBezTo>
                <a:cubicBezTo>
                  <a:pt x="210750" y="1405669"/>
                  <a:pt x="550843" y="1113703"/>
                  <a:pt x="642283" y="847404"/>
                </a:cubicBezTo>
                <a:cubicBezTo>
                  <a:pt x="733723" y="581105"/>
                  <a:pt x="701639" y="-17265"/>
                  <a:pt x="671159" y="38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C75B20F4-F18C-4E08-85B5-37E9B6178266}"/>
              </a:ext>
            </a:extLst>
          </p:cNvPr>
          <p:cNvSpPr/>
          <p:nvPr/>
        </p:nvSpPr>
        <p:spPr>
          <a:xfrm>
            <a:off x="951609" y="8114638"/>
            <a:ext cx="1480747" cy="4186542"/>
          </a:xfrm>
          <a:custGeom>
            <a:avLst/>
            <a:gdLst>
              <a:gd name="connsiteX0" fmla="*/ 1435456 w 1480747"/>
              <a:gd name="connsiteY0" fmla="*/ 86086 h 4186542"/>
              <a:gd name="connsiteX1" fmla="*/ 1406580 w 1480747"/>
              <a:gd name="connsiteY1" fmla="*/ 153463 h 4186542"/>
              <a:gd name="connsiteX2" fmla="*/ 646185 w 1480747"/>
              <a:gd name="connsiteY2" fmla="*/ 1587627 h 4186542"/>
              <a:gd name="connsiteX3" fmla="*/ 174547 w 1480747"/>
              <a:gd name="connsiteY3" fmla="*/ 2521278 h 4186542"/>
              <a:gd name="connsiteX4" fmla="*/ 1292 w 1480747"/>
              <a:gd name="connsiteY4" fmla="*/ 3079543 h 4186542"/>
              <a:gd name="connsiteX5" fmla="*/ 107170 w 1480747"/>
              <a:gd name="connsiteY5" fmla="*/ 3685935 h 4186542"/>
              <a:gd name="connsiteX6" fmla="*/ 318926 w 1480747"/>
              <a:gd name="connsiteY6" fmla="*/ 4186448 h 4186542"/>
              <a:gd name="connsiteX7" fmla="*/ 136046 w 1480747"/>
              <a:gd name="connsiteY7" fmla="*/ 3647434 h 4186542"/>
              <a:gd name="connsiteX8" fmla="*/ 328551 w 1480747"/>
              <a:gd name="connsiteY8" fmla="*/ 2521278 h 4186542"/>
              <a:gd name="connsiteX9" fmla="*/ 867566 w 1480747"/>
              <a:gd name="connsiteY9" fmla="*/ 1106364 h 4186542"/>
              <a:gd name="connsiteX10" fmla="*/ 1262202 w 1480747"/>
              <a:gd name="connsiteY10" fmla="*/ 557724 h 4186542"/>
              <a:gd name="connsiteX11" fmla="*/ 1435456 w 1480747"/>
              <a:gd name="connsiteY11" fmla="*/ 86086 h 418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0747" h="4186542">
                <a:moveTo>
                  <a:pt x="1435456" y="86086"/>
                </a:moveTo>
                <a:cubicBezTo>
                  <a:pt x="1459519" y="18709"/>
                  <a:pt x="1538125" y="-96794"/>
                  <a:pt x="1406580" y="153463"/>
                </a:cubicBezTo>
                <a:cubicBezTo>
                  <a:pt x="1275035" y="403720"/>
                  <a:pt x="851524" y="1192991"/>
                  <a:pt x="646185" y="1587627"/>
                </a:cubicBezTo>
                <a:cubicBezTo>
                  <a:pt x="440846" y="1982263"/>
                  <a:pt x="282029" y="2272625"/>
                  <a:pt x="174547" y="2521278"/>
                </a:cubicBezTo>
                <a:cubicBezTo>
                  <a:pt x="67065" y="2769931"/>
                  <a:pt x="12521" y="2885434"/>
                  <a:pt x="1292" y="3079543"/>
                </a:cubicBezTo>
                <a:cubicBezTo>
                  <a:pt x="-9937" y="3273652"/>
                  <a:pt x="54231" y="3501451"/>
                  <a:pt x="107170" y="3685935"/>
                </a:cubicBezTo>
                <a:cubicBezTo>
                  <a:pt x="160109" y="3870419"/>
                  <a:pt x="314113" y="4192865"/>
                  <a:pt x="318926" y="4186448"/>
                </a:cubicBezTo>
                <a:cubicBezTo>
                  <a:pt x="323739" y="4180031"/>
                  <a:pt x="134442" y="3924962"/>
                  <a:pt x="136046" y="3647434"/>
                </a:cubicBezTo>
                <a:cubicBezTo>
                  <a:pt x="137650" y="3369906"/>
                  <a:pt x="206631" y="2944790"/>
                  <a:pt x="328551" y="2521278"/>
                </a:cubicBezTo>
                <a:cubicBezTo>
                  <a:pt x="450471" y="2097766"/>
                  <a:pt x="711958" y="1433623"/>
                  <a:pt x="867566" y="1106364"/>
                </a:cubicBezTo>
                <a:cubicBezTo>
                  <a:pt x="1023174" y="779105"/>
                  <a:pt x="1162741" y="726166"/>
                  <a:pt x="1262202" y="557724"/>
                </a:cubicBezTo>
                <a:cubicBezTo>
                  <a:pt x="1361663" y="389282"/>
                  <a:pt x="1411393" y="153463"/>
                  <a:pt x="1435456" y="8608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102A7022-C9DD-4C01-8CAA-8AAF413F0D13}"/>
              </a:ext>
            </a:extLst>
          </p:cNvPr>
          <p:cNvSpPr/>
          <p:nvPr/>
        </p:nvSpPr>
        <p:spPr>
          <a:xfrm>
            <a:off x="3108933" y="5036299"/>
            <a:ext cx="396973" cy="2583169"/>
          </a:xfrm>
          <a:custGeom>
            <a:avLst/>
            <a:gdLst>
              <a:gd name="connsiteX0" fmla="*/ 86654 w 396973"/>
              <a:gd name="connsiteY0" fmla="*/ 74716 h 2583169"/>
              <a:gd name="connsiteX1" fmla="*/ 86654 w 396973"/>
              <a:gd name="connsiteY1" fmla="*/ 142093 h 2583169"/>
              <a:gd name="connsiteX2" fmla="*/ 288785 w 396973"/>
              <a:gd name="connsiteY2" fmla="*/ 1287499 h 2583169"/>
              <a:gd name="connsiteX3" fmla="*/ 27 w 396973"/>
              <a:gd name="connsiteY3" fmla="*/ 2577284 h 2583169"/>
              <a:gd name="connsiteX4" fmla="*/ 308035 w 396973"/>
              <a:gd name="connsiteY4" fmla="*/ 1720636 h 2583169"/>
              <a:gd name="connsiteX5" fmla="*/ 385038 w 396973"/>
              <a:gd name="connsiteY5" fmla="*/ 661857 h 2583169"/>
              <a:gd name="connsiteX6" fmla="*/ 86654 w 396973"/>
              <a:gd name="connsiteY6" fmla="*/ 74716 h 258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73" h="2583169">
                <a:moveTo>
                  <a:pt x="86654" y="74716"/>
                </a:moveTo>
                <a:cubicBezTo>
                  <a:pt x="36923" y="-11911"/>
                  <a:pt x="52966" y="-60037"/>
                  <a:pt x="86654" y="142093"/>
                </a:cubicBezTo>
                <a:cubicBezTo>
                  <a:pt x="120342" y="344223"/>
                  <a:pt x="303223" y="881634"/>
                  <a:pt x="288785" y="1287499"/>
                </a:cubicBezTo>
                <a:cubicBezTo>
                  <a:pt x="274347" y="1693364"/>
                  <a:pt x="-3181" y="2505095"/>
                  <a:pt x="27" y="2577284"/>
                </a:cubicBezTo>
                <a:cubicBezTo>
                  <a:pt x="3235" y="2649474"/>
                  <a:pt x="243867" y="2039874"/>
                  <a:pt x="308035" y="1720636"/>
                </a:cubicBezTo>
                <a:cubicBezTo>
                  <a:pt x="372204" y="1401398"/>
                  <a:pt x="420330" y="932969"/>
                  <a:pt x="385038" y="661857"/>
                </a:cubicBezTo>
                <a:cubicBezTo>
                  <a:pt x="349746" y="390745"/>
                  <a:pt x="136385" y="161343"/>
                  <a:pt x="86654" y="7471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B48EB4A9-7703-4273-95AC-4A4F766B0554}"/>
              </a:ext>
            </a:extLst>
          </p:cNvPr>
          <p:cNvSpPr/>
          <p:nvPr/>
        </p:nvSpPr>
        <p:spPr>
          <a:xfrm>
            <a:off x="2636275" y="5477273"/>
            <a:ext cx="569009" cy="2642944"/>
          </a:xfrm>
          <a:custGeom>
            <a:avLst/>
            <a:gdLst>
              <a:gd name="connsiteX0" fmla="*/ 568938 w 569009"/>
              <a:gd name="connsiteY0" fmla="*/ 28378 h 2642944"/>
              <a:gd name="connsiteX1" fmla="*/ 405308 w 569009"/>
              <a:gd name="connsiteY1" fmla="*/ 1693548 h 2642944"/>
              <a:gd name="connsiteX2" fmla="*/ 1047 w 569009"/>
              <a:gd name="connsiteY2" fmla="*/ 2636824 h 2642944"/>
              <a:gd name="connsiteX3" fmla="*/ 289805 w 569009"/>
              <a:gd name="connsiteY3" fmla="*/ 2068933 h 2642944"/>
              <a:gd name="connsiteX4" fmla="*/ 337931 w 569009"/>
              <a:gd name="connsiteY4" fmla="*/ 1452916 h 2642944"/>
              <a:gd name="connsiteX5" fmla="*/ 424559 w 569009"/>
              <a:gd name="connsiteY5" fmla="*/ 702146 h 2642944"/>
              <a:gd name="connsiteX6" fmla="*/ 568938 w 569009"/>
              <a:gd name="connsiteY6" fmla="*/ 28378 h 264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09" h="2642944">
                <a:moveTo>
                  <a:pt x="568938" y="28378"/>
                </a:moveTo>
                <a:cubicBezTo>
                  <a:pt x="565730" y="193612"/>
                  <a:pt x="499956" y="1258807"/>
                  <a:pt x="405308" y="1693548"/>
                </a:cubicBezTo>
                <a:cubicBezTo>
                  <a:pt x="310659" y="2128289"/>
                  <a:pt x="20297" y="2574260"/>
                  <a:pt x="1047" y="2636824"/>
                </a:cubicBezTo>
                <a:cubicBezTo>
                  <a:pt x="-18203" y="2699388"/>
                  <a:pt x="233658" y="2266251"/>
                  <a:pt x="289805" y="2068933"/>
                </a:cubicBezTo>
                <a:cubicBezTo>
                  <a:pt x="345952" y="1871615"/>
                  <a:pt x="315472" y="1680714"/>
                  <a:pt x="337931" y="1452916"/>
                </a:cubicBezTo>
                <a:cubicBezTo>
                  <a:pt x="360390" y="1225118"/>
                  <a:pt x="382850" y="941173"/>
                  <a:pt x="424559" y="702146"/>
                </a:cubicBezTo>
                <a:cubicBezTo>
                  <a:pt x="466268" y="463119"/>
                  <a:pt x="572146" y="-136856"/>
                  <a:pt x="568938" y="283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6D4EFC40-8D6A-408D-B41A-E22A55BD4D86}"/>
              </a:ext>
            </a:extLst>
          </p:cNvPr>
          <p:cNvSpPr/>
          <p:nvPr/>
        </p:nvSpPr>
        <p:spPr>
          <a:xfrm>
            <a:off x="3368019" y="6785575"/>
            <a:ext cx="778511" cy="2014547"/>
          </a:xfrm>
          <a:custGeom>
            <a:avLst/>
            <a:gdLst>
              <a:gd name="connsiteX0" fmla="*/ 664966 w 778511"/>
              <a:gd name="connsiteY0" fmla="*/ 19486 h 2014547"/>
              <a:gd name="connsiteX1" fmla="*/ 741968 w 778511"/>
              <a:gd name="connsiteY1" fmla="*/ 1030139 h 2014547"/>
              <a:gd name="connsiteX2" fmla="*/ 823 w 778511"/>
              <a:gd name="connsiteY2" fmla="*/ 2011916 h 2014547"/>
              <a:gd name="connsiteX3" fmla="*/ 597589 w 778511"/>
              <a:gd name="connsiteY3" fmla="*/ 1290021 h 2014547"/>
              <a:gd name="connsiteX4" fmla="*/ 664966 w 778511"/>
              <a:gd name="connsiteY4" fmla="*/ 433372 h 2014547"/>
              <a:gd name="connsiteX5" fmla="*/ 664966 w 778511"/>
              <a:gd name="connsiteY5" fmla="*/ 19486 h 201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511" h="2014547">
                <a:moveTo>
                  <a:pt x="664966" y="19486"/>
                </a:moveTo>
                <a:cubicBezTo>
                  <a:pt x="677800" y="118947"/>
                  <a:pt x="852659" y="698067"/>
                  <a:pt x="741968" y="1030139"/>
                </a:cubicBezTo>
                <a:cubicBezTo>
                  <a:pt x="631277" y="1362211"/>
                  <a:pt x="24886" y="1968602"/>
                  <a:pt x="823" y="2011916"/>
                </a:cubicBezTo>
                <a:cubicBezTo>
                  <a:pt x="-23240" y="2055230"/>
                  <a:pt x="486899" y="1553111"/>
                  <a:pt x="597589" y="1290021"/>
                </a:cubicBezTo>
                <a:cubicBezTo>
                  <a:pt x="708279" y="1026931"/>
                  <a:pt x="650528" y="643524"/>
                  <a:pt x="664966" y="433372"/>
                </a:cubicBezTo>
                <a:cubicBezTo>
                  <a:pt x="679404" y="223220"/>
                  <a:pt x="652132" y="-79975"/>
                  <a:pt x="664966" y="1948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637BC342-FEE1-4F25-9B44-278B1BCC8EAA}"/>
              </a:ext>
            </a:extLst>
          </p:cNvPr>
          <p:cNvSpPr/>
          <p:nvPr/>
        </p:nvSpPr>
        <p:spPr>
          <a:xfrm>
            <a:off x="2578246" y="6976375"/>
            <a:ext cx="1308689" cy="3374756"/>
          </a:xfrm>
          <a:custGeom>
            <a:avLst/>
            <a:gdLst>
              <a:gd name="connsiteX0" fmla="*/ 1271859 w 1308689"/>
              <a:gd name="connsiteY0" fmla="*/ 1941 h 3374756"/>
              <a:gd name="connsiteX1" fmla="*/ 1281485 w 1308689"/>
              <a:gd name="connsiteY1" fmla="*/ 704585 h 3374756"/>
              <a:gd name="connsiteX2" fmla="*/ 992727 w 1308689"/>
              <a:gd name="connsiteY2" fmla="*/ 1580484 h 3374756"/>
              <a:gd name="connsiteX3" fmla="*/ 588466 w 1308689"/>
              <a:gd name="connsiteY3" fmla="*/ 2369756 h 3374756"/>
              <a:gd name="connsiteX4" fmla="*/ 1325 w 1308689"/>
              <a:gd name="connsiteY4" fmla="*/ 3370783 h 3374756"/>
              <a:gd name="connsiteX5" fmla="*/ 761720 w 1308689"/>
              <a:gd name="connsiteY5" fmla="*/ 1975120 h 3374756"/>
              <a:gd name="connsiteX6" fmla="*/ 973476 w 1308689"/>
              <a:gd name="connsiteY6" fmla="*/ 1330227 h 3374756"/>
              <a:gd name="connsiteX7" fmla="*/ 1291110 w 1308689"/>
              <a:gd name="connsiteY7" fmla="*/ 521705 h 3374756"/>
              <a:gd name="connsiteX8" fmla="*/ 1271859 w 1308689"/>
              <a:gd name="connsiteY8" fmla="*/ 1941 h 337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689" h="3374756">
                <a:moveTo>
                  <a:pt x="1271859" y="1941"/>
                </a:moveTo>
                <a:cubicBezTo>
                  <a:pt x="1270255" y="32421"/>
                  <a:pt x="1328007" y="441495"/>
                  <a:pt x="1281485" y="704585"/>
                </a:cubicBezTo>
                <a:cubicBezTo>
                  <a:pt x="1234963" y="967675"/>
                  <a:pt x="1108230" y="1302956"/>
                  <a:pt x="992727" y="1580484"/>
                </a:cubicBezTo>
                <a:cubicBezTo>
                  <a:pt x="877224" y="1858013"/>
                  <a:pt x="753700" y="2071373"/>
                  <a:pt x="588466" y="2369756"/>
                </a:cubicBezTo>
                <a:cubicBezTo>
                  <a:pt x="423232" y="2668139"/>
                  <a:pt x="-27551" y="3436556"/>
                  <a:pt x="1325" y="3370783"/>
                </a:cubicBezTo>
                <a:cubicBezTo>
                  <a:pt x="30201" y="3305010"/>
                  <a:pt x="599695" y="2315213"/>
                  <a:pt x="761720" y="1975120"/>
                </a:cubicBezTo>
                <a:cubicBezTo>
                  <a:pt x="923745" y="1635027"/>
                  <a:pt x="885244" y="1572463"/>
                  <a:pt x="973476" y="1330227"/>
                </a:cubicBezTo>
                <a:cubicBezTo>
                  <a:pt x="1061708" y="1087991"/>
                  <a:pt x="1242984" y="736669"/>
                  <a:pt x="1291110" y="521705"/>
                </a:cubicBezTo>
                <a:cubicBezTo>
                  <a:pt x="1339236" y="306741"/>
                  <a:pt x="1273463" y="-28539"/>
                  <a:pt x="1271859" y="19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98DBFA26-88A3-4730-8C31-408FB633BF33}"/>
              </a:ext>
            </a:extLst>
          </p:cNvPr>
          <p:cNvSpPr/>
          <p:nvPr/>
        </p:nvSpPr>
        <p:spPr>
          <a:xfrm>
            <a:off x="1812349" y="10260587"/>
            <a:ext cx="831429" cy="1966955"/>
          </a:xfrm>
          <a:custGeom>
            <a:avLst/>
            <a:gdLst>
              <a:gd name="connsiteX0" fmla="*/ 815348 w 831429"/>
              <a:gd name="connsiteY0" fmla="*/ 9569 h 1966955"/>
              <a:gd name="connsiteX1" fmla="*/ 93453 w 831429"/>
              <a:gd name="connsiteY1" fmla="*/ 933594 h 1966955"/>
              <a:gd name="connsiteX2" fmla="*/ 54952 w 831429"/>
              <a:gd name="connsiteY2" fmla="*/ 1626613 h 1966955"/>
              <a:gd name="connsiteX3" fmla="*/ 516965 w 831429"/>
              <a:gd name="connsiteY3" fmla="*/ 1963497 h 1966955"/>
              <a:gd name="connsiteX4" fmla="*/ 54952 w 831429"/>
              <a:gd name="connsiteY4" fmla="*/ 1434108 h 1966955"/>
              <a:gd name="connsiteX5" fmla="*/ 555466 w 831429"/>
              <a:gd name="connsiteY5" fmla="*/ 510082 h 1966955"/>
              <a:gd name="connsiteX6" fmla="*/ 815348 w 831429"/>
              <a:gd name="connsiteY6" fmla="*/ 9569 h 196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429" h="1966955">
                <a:moveTo>
                  <a:pt x="815348" y="9569"/>
                </a:moveTo>
                <a:cubicBezTo>
                  <a:pt x="738346" y="80154"/>
                  <a:pt x="220186" y="664087"/>
                  <a:pt x="93453" y="933594"/>
                </a:cubicBezTo>
                <a:cubicBezTo>
                  <a:pt x="-33280" y="1203101"/>
                  <a:pt x="-15633" y="1454963"/>
                  <a:pt x="54952" y="1626613"/>
                </a:cubicBezTo>
                <a:cubicBezTo>
                  <a:pt x="125537" y="1798263"/>
                  <a:pt x="516965" y="1995581"/>
                  <a:pt x="516965" y="1963497"/>
                </a:cubicBezTo>
                <a:cubicBezTo>
                  <a:pt x="516965" y="1931413"/>
                  <a:pt x="48535" y="1676344"/>
                  <a:pt x="54952" y="1434108"/>
                </a:cubicBezTo>
                <a:cubicBezTo>
                  <a:pt x="61369" y="1191872"/>
                  <a:pt x="436754" y="745901"/>
                  <a:pt x="555466" y="510082"/>
                </a:cubicBezTo>
                <a:cubicBezTo>
                  <a:pt x="674178" y="274263"/>
                  <a:pt x="892350" y="-61016"/>
                  <a:pt x="815348" y="956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A3476148-2B32-4947-A07B-0E2612B09FF0}"/>
              </a:ext>
            </a:extLst>
          </p:cNvPr>
          <p:cNvSpPr/>
          <p:nvPr/>
        </p:nvSpPr>
        <p:spPr>
          <a:xfrm>
            <a:off x="2468826" y="7005060"/>
            <a:ext cx="1206598" cy="2972602"/>
          </a:xfrm>
          <a:custGeom>
            <a:avLst/>
            <a:gdLst>
              <a:gd name="connsiteX0" fmla="*/ 1131022 w 1206598"/>
              <a:gd name="connsiteY0" fmla="*/ 2132 h 2972602"/>
              <a:gd name="connsiteX1" fmla="*/ 1179149 w 1206598"/>
              <a:gd name="connsiteY1" fmla="*/ 897281 h 2972602"/>
              <a:gd name="connsiteX2" fmla="*/ 659385 w 1206598"/>
              <a:gd name="connsiteY2" fmla="*/ 1869433 h 2972602"/>
              <a:gd name="connsiteX3" fmla="*/ 4867 w 1206598"/>
              <a:gd name="connsiteY3" fmla="*/ 2966713 h 2972602"/>
              <a:gd name="connsiteX4" fmla="*/ 399502 w 1206598"/>
              <a:gd name="connsiteY4" fmla="*/ 2254443 h 2972602"/>
              <a:gd name="connsiteX5" fmla="*/ 1102147 w 1206598"/>
              <a:gd name="connsiteY5" fmla="*/ 1157163 h 2972602"/>
              <a:gd name="connsiteX6" fmla="*/ 1131022 w 1206598"/>
              <a:gd name="connsiteY6" fmla="*/ 2132 h 29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598" h="2972602">
                <a:moveTo>
                  <a:pt x="1131022" y="2132"/>
                </a:moveTo>
                <a:cubicBezTo>
                  <a:pt x="1143856" y="-41182"/>
                  <a:pt x="1257755" y="586064"/>
                  <a:pt x="1179149" y="897281"/>
                </a:cubicBezTo>
                <a:cubicBezTo>
                  <a:pt x="1100543" y="1208498"/>
                  <a:pt x="855099" y="1524528"/>
                  <a:pt x="659385" y="1869433"/>
                </a:cubicBezTo>
                <a:cubicBezTo>
                  <a:pt x="463671" y="2214338"/>
                  <a:pt x="48181" y="2902545"/>
                  <a:pt x="4867" y="2966713"/>
                </a:cubicBezTo>
                <a:cubicBezTo>
                  <a:pt x="-38447" y="3030881"/>
                  <a:pt x="216622" y="2556035"/>
                  <a:pt x="399502" y="2254443"/>
                </a:cubicBezTo>
                <a:cubicBezTo>
                  <a:pt x="582382" y="1952851"/>
                  <a:pt x="977019" y="1538965"/>
                  <a:pt x="1102147" y="1157163"/>
                </a:cubicBezTo>
                <a:cubicBezTo>
                  <a:pt x="1227275" y="775361"/>
                  <a:pt x="1118188" y="45446"/>
                  <a:pt x="1131022" y="213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8E06B26-ED58-47AD-B5E9-8B99E6B2C9E7}"/>
              </a:ext>
            </a:extLst>
          </p:cNvPr>
          <p:cNvSpPr/>
          <p:nvPr/>
        </p:nvSpPr>
        <p:spPr>
          <a:xfrm>
            <a:off x="2252298" y="6803793"/>
            <a:ext cx="1058270" cy="2727428"/>
          </a:xfrm>
          <a:custGeom>
            <a:avLst/>
            <a:gdLst>
              <a:gd name="connsiteX0" fmla="*/ 991416 w 1058270"/>
              <a:gd name="connsiteY0" fmla="*/ 222649 h 2727428"/>
              <a:gd name="connsiteX1" fmla="*/ 298397 w 1058270"/>
              <a:gd name="connsiteY1" fmla="*/ 2109201 h 2727428"/>
              <a:gd name="connsiteX2" fmla="*/ 14 w 1058270"/>
              <a:gd name="connsiteY2" fmla="*/ 2725218 h 2727428"/>
              <a:gd name="connsiteX3" fmla="*/ 308022 w 1058270"/>
              <a:gd name="connsiteY3" fmla="*/ 1945571 h 2727428"/>
              <a:gd name="connsiteX4" fmla="*/ 442776 w 1058270"/>
              <a:gd name="connsiteY4" fmla="*/ 1454683 h 2727428"/>
              <a:gd name="connsiteX5" fmla="*/ 972165 w 1058270"/>
              <a:gd name="connsiteY5" fmla="*/ 174523 h 2727428"/>
              <a:gd name="connsiteX6" fmla="*/ 991416 w 1058270"/>
              <a:gd name="connsiteY6" fmla="*/ 222649 h 272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270" h="2727428">
                <a:moveTo>
                  <a:pt x="991416" y="222649"/>
                </a:moveTo>
                <a:cubicBezTo>
                  <a:pt x="879121" y="545095"/>
                  <a:pt x="463631" y="1692106"/>
                  <a:pt x="298397" y="2109201"/>
                </a:cubicBezTo>
                <a:cubicBezTo>
                  <a:pt x="133163" y="2526296"/>
                  <a:pt x="-1590" y="2752489"/>
                  <a:pt x="14" y="2725218"/>
                </a:cubicBezTo>
                <a:cubicBezTo>
                  <a:pt x="1618" y="2697947"/>
                  <a:pt x="234228" y="2157327"/>
                  <a:pt x="308022" y="1945571"/>
                </a:cubicBezTo>
                <a:cubicBezTo>
                  <a:pt x="381816" y="1733815"/>
                  <a:pt x="332085" y="1749858"/>
                  <a:pt x="442776" y="1454683"/>
                </a:cubicBezTo>
                <a:cubicBezTo>
                  <a:pt x="553466" y="1159508"/>
                  <a:pt x="885538" y="381466"/>
                  <a:pt x="972165" y="174523"/>
                </a:cubicBezTo>
                <a:cubicBezTo>
                  <a:pt x="1058792" y="-32420"/>
                  <a:pt x="1103711" y="-99797"/>
                  <a:pt x="991416" y="2226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C3F7F79B-093E-4F5A-A191-529A9B8C4C11}"/>
              </a:ext>
            </a:extLst>
          </p:cNvPr>
          <p:cNvSpPr/>
          <p:nvPr/>
        </p:nvSpPr>
        <p:spPr>
          <a:xfrm>
            <a:off x="1916699" y="7759767"/>
            <a:ext cx="902275" cy="2434488"/>
          </a:xfrm>
          <a:custGeom>
            <a:avLst/>
            <a:gdLst>
              <a:gd name="connsiteX0" fmla="*/ 865002 w 902275"/>
              <a:gd name="connsiteY0" fmla="*/ 123324 h 2434488"/>
              <a:gd name="connsiteX1" fmla="*/ 797625 w 902275"/>
              <a:gd name="connsiteY1" fmla="*/ 171450 h 2434488"/>
              <a:gd name="connsiteX2" fmla="*/ 114232 w 902275"/>
              <a:gd name="connsiteY2" fmla="*/ 1595989 h 2434488"/>
              <a:gd name="connsiteX3" fmla="*/ 85356 w 902275"/>
              <a:gd name="connsiteY3" fmla="*/ 2423761 h 2434488"/>
              <a:gd name="connsiteX4" fmla="*/ 17979 w 902275"/>
              <a:gd name="connsiteY4" fmla="*/ 2000250 h 2434488"/>
              <a:gd name="connsiteX5" fmla="*/ 451116 w 902275"/>
              <a:gd name="connsiteY5" fmla="*/ 1056974 h 2434488"/>
              <a:gd name="connsiteX6" fmla="*/ 865002 w 902275"/>
              <a:gd name="connsiteY6" fmla="*/ 123324 h 24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75" h="2434488">
                <a:moveTo>
                  <a:pt x="865002" y="123324"/>
                </a:moveTo>
                <a:cubicBezTo>
                  <a:pt x="922753" y="-24263"/>
                  <a:pt x="922753" y="-73994"/>
                  <a:pt x="797625" y="171450"/>
                </a:cubicBezTo>
                <a:cubicBezTo>
                  <a:pt x="672497" y="416894"/>
                  <a:pt x="232943" y="1220604"/>
                  <a:pt x="114232" y="1595989"/>
                </a:cubicBezTo>
                <a:cubicBezTo>
                  <a:pt x="-4479" y="1971374"/>
                  <a:pt x="101398" y="2356384"/>
                  <a:pt x="85356" y="2423761"/>
                </a:cubicBezTo>
                <a:cubicBezTo>
                  <a:pt x="69314" y="2491138"/>
                  <a:pt x="-42981" y="2228048"/>
                  <a:pt x="17979" y="2000250"/>
                </a:cubicBezTo>
                <a:cubicBezTo>
                  <a:pt x="78939" y="1772452"/>
                  <a:pt x="316362" y="1374608"/>
                  <a:pt x="451116" y="1056974"/>
                </a:cubicBezTo>
                <a:cubicBezTo>
                  <a:pt x="585870" y="739340"/>
                  <a:pt x="807251" y="270911"/>
                  <a:pt x="865002" y="1233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4B5A4FBC-360F-4949-A820-C698DE20605F}"/>
              </a:ext>
            </a:extLst>
          </p:cNvPr>
          <p:cNvSpPr/>
          <p:nvPr/>
        </p:nvSpPr>
        <p:spPr>
          <a:xfrm>
            <a:off x="1545376" y="9814587"/>
            <a:ext cx="643852" cy="2409739"/>
          </a:xfrm>
          <a:custGeom>
            <a:avLst/>
            <a:gdLst>
              <a:gd name="connsiteX0" fmla="*/ 629933 w 643852"/>
              <a:gd name="connsiteY0" fmla="*/ 70558 h 2409739"/>
              <a:gd name="connsiteX1" fmla="*/ 524056 w 643852"/>
              <a:gd name="connsiteY1" fmla="*/ 166811 h 2409739"/>
              <a:gd name="connsiteX2" fmla="*/ 23542 w 643852"/>
              <a:gd name="connsiteY2" fmla="*/ 1341093 h 2409739"/>
              <a:gd name="connsiteX3" fmla="*/ 119795 w 643852"/>
              <a:gd name="connsiteY3" fmla="*/ 2024487 h 2409739"/>
              <a:gd name="connsiteX4" fmla="*/ 456679 w 643852"/>
              <a:gd name="connsiteY4" fmla="*/ 2399872 h 2409739"/>
              <a:gd name="connsiteX5" fmla="*/ 139045 w 643852"/>
              <a:gd name="connsiteY5" fmla="*/ 1639476 h 2409739"/>
              <a:gd name="connsiteX6" fmla="*/ 293049 w 643852"/>
              <a:gd name="connsiteY6" fmla="*/ 763577 h 2409739"/>
              <a:gd name="connsiteX7" fmla="*/ 629933 w 643852"/>
              <a:gd name="connsiteY7" fmla="*/ 70558 h 24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852" h="2409739">
                <a:moveTo>
                  <a:pt x="629933" y="70558"/>
                </a:moveTo>
                <a:cubicBezTo>
                  <a:pt x="668434" y="-28903"/>
                  <a:pt x="625121" y="-44945"/>
                  <a:pt x="524056" y="166811"/>
                </a:cubicBezTo>
                <a:cubicBezTo>
                  <a:pt x="422991" y="378567"/>
                  <a:pt x="90919" y="1031480"/>
                  <a:pt x="23542" y="1341093"/>
                </a:cubicBezTo>
                <a:cubicBezTo>
                  <a:pt x="-43835" y="1650706"/>
                  <a:pt x="47606" y="1848024"/>
                  <a:pt x="119795" y="2024487"/>
                </a:cubicBezTo>
                <a:cubicBezTo>
                  <a:pt x="191984" y="2200950"/>
                  <a:pt x="453471" y="2464040"/>
                  <a:pt x="456679" y="2399872"/>
                </a:cubicBezTo>
                <a:cubicBezTo>
                  <a:pt x="459887" y="2335704"/>
                  <a:pt x="166317" y="1912192"/>
                  <a:pt x="139045" y="1639476"/>
                </a:cubicBezTo>
                <a:cubicBezTo>
                  <a:pt x="111773" y="1366760"/>
                  <a:pt x="216047" y="1031480"/>
                  <a:pt x="293049" y="763577"/>
                </a:cubicBezTo>
                <a:cubicBezTo>
                  <a:pt x="370051" y="495674"/>
                  <a:pt x="591432" y="170019"/>
                  <a:pt x="629933" y="705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B979B05C-AEAF-401F-AC03-47660B72FFDB}"/>
              </a:ext>
            </a:extLst>
          </p:cNvPr>
          <p:cNvSpPr/>
          <p:nvPr/>
        </p:nvSpPr>
        <p:spPr>
          <a:xfrm>
            <a:off x="2633808" y="6947507"/>
            <a:ext cx="1001575" cy="2007865"/>
          </a:xfrm>
          <a:custGeom>
            <a:avLst/>
            <a:gdLst>
              <a:gd name="connsiteX0" fmla="*/ 908289 w 1001575"/>
              <a:gd name="connsiteY0" fmla="*/ 1933 h 2007865"/>
              <a:gd name="connsiteX1" fmla="*/ 994916 w 1001575"/>
              <a:gd name="connsiteY1" fmla="*/ 608325 h 2007865"/>
              <a:gd name="connsiteX2" fmla="*/ 706158 w 1001575"/>
              <a:gd name="connsiteY2" fmla="*/ 1108838 h 2007865"/>
              <a:gd name="connsiteX3" fmla="*/ 3514 w 1001575"/>
              <a:gd name="connsiteY3" fmla="*/ 2003988 h 2007865"/>
              <a:gd name="connsiteX4" fmla="*/ 417400 w 1001575"/>
              <a:gd name="connsiteY4" fmla="*/ 1455348 h 2007865"/>
              <a:gd name="connsiteX5" fmla="*/ 898664 w 1001575"/>
              <a:gd name="connsiteY5" fmla="*/ 820080 h 2007865"/>
              <a:gd name="connsiteX6" fmla="*/ 908289 w 1001575"/>
              <a:gd name="connsiteY6" fmla="*/ 1933 h 20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575" h="2007865">
                <a:moveTo>
                  <a:pt x="908289" y="1933"/>
                </a:moveTo>
                <a:cubicBezTo>
                  <a:pt x="924331" y="-33359"/>
                  <a:pt x="1028605" y="423841"/>
                  <a:pt x="994916" y="608325"/>
                </a:cubicBezTo>
                <a:cubicBezTo>
                  <a:pt x="961227" y="792809"/>
                  <a:pt x="871392" y="876228"/>
                  <a:pt x="706158" y="1108838"/>
                </a:cubicBezTo>
                <a:cubicBezTo>
                  <a:pt x="540924" y="1341449"/>
                  <a:pt x="51640" y="1946236"/>
                  <a:pt x="3514" y="2003988"/>
                </a:cubicBezTo>
                <a:cubicBezTo>
                  <a:pt x="-44612" y="2061740"/>
                  <a:pt x="417400" y="1455348"/>
                  <a:pt x="417400" y="1455348"/>
                </a:cubicBezTo>
                <a:cubicBezTo>
                  <a:pt x="566592" y="1258030"/>
                  <a:pt x="813641" y="1055899"/>
                  <a:pt x="898664" y="820080"/>
                </a:cubicBezTo>
                <a:cubicBezTo>
                  <a:pt x="983687" y="584261"/>
                  <a:pt x="892247" y="37225"/>
                  <a:pt x="908289" y="193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D029A3BA-98DF-43AA-ADB4-01361663A57C}"/>
              </a:ext>
            </a:extLst>
          </p:cNvPr>
          <p:cNvSpPr/>
          <p:nvPr/>
        </p:nvSpPr>
        <p:spPr>
          <a:xfrm>
            <a:off x="758593" y="6957497"/>
            <a:ext cx="2024873" cy="3539850"/>
          </a:xfrm>
          <a:custGeom>
            <a:avLst/>
            <a:gdLst>
              <a:gd name="connsiteX0" fmla="*/ 2022707 w 2024873"/>
              <a:gd name="connsiteY0" fmla="*/ 2103 h 3539850"/>
              <a:gd name="connsiteX1" fmla="*/ 1552807 w 2024873"/>
              <a:gd name="connsiteY1" fmla="*/ 256103 h 3539850"/>
              <a:gd name="connsiteX2" fmla="*/ 1235307 w 2024873"/>
              <a:gd name="connsiteY2" fmla="*/ 408503 h 3539850"/>
              <a:gd name="connsiteX3" fmla="*/ 409807 w 2024873"/>
              <a:gd name="connsiteY3" fmla="*/ 2351603 h 3539850"/>
              <a:gd name="connsiteX4" fmla="*/ 117707 w 2024873"/>
              <a:gd name="connsiteY4" fmla="*/ 3342203 h 3539850"/>
              <a:gd name="connsiteX5" fmla="*/ 16107 w 2024873"/>
              <a:gd name="connsiteY5" fmla="*/ 3494603 h 3539850"/>
              <a:gd name="connsiteX6" fmla="*/ 435207 w 2024873"/>
              <a:gd name="connsiteY6" fmla="*/ 2770703 h 3539850"/>
              <a:gd name="connsiteX7" fmla="*/ 536807 w 2024873"/>
              <a:gd name="connsiteY7" fmla="*/ 2008703 h 3539850"/>
              <a:gd name="connsiteX8" fmla="*/ 943207 w 2024873"/>
              <a:gd name="connsiteY8" fmla="*/ 903803 h 3539850"/>
              <a:gd name="connsiteX9" fmla="*/ 1349607 w 2024873"/>
              <a:gd name="connsiteY9" fmla="*/ 408503 h 3539850"/>
              <a:gd name="connsiteX10" fmla="*/ 2022707 w 2024873"/>
              <a:gd name="connsiteY10" fmla="*/ 2103 h 35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4873" h="3539850">
                <a:moveTo>
                  <a:pt x="2022707" y="2103"/>
                </a:moveTo>
                <a:cubicBezTo>
                  <a:pt x="2056574" y="-23297"/>
                  <a:pt x="1684040" y="188370"/>
                  <a:pt x="1552807" y="256103"/>
                </a:cubicBezTo>
                <a:cubicBezTo>
                  <a:pt x="1421574" y="323836"/>
                  <a:pt x="1425807" y="59253"/>
                  <a:pt x="1235307" y="408503"/>
                </a:cubicBezTo>
                <a:cubicBezTo>
                  <a:pt x="1044807" y="757753"/>
                  <a:pt x="596074" y="1862653"/>
                  <a:pt x="409807" y="2351603"/>
                </a:cubicBezTo>
                <a:cubicBezTo>
                  <a:pt x="223540" y="2840553"/>
                  <a:pt x="183324" y="3151703"/>
                  <a:pt x="117707" y="3342203"/>
                </a:cubicBezTo>
                <a:cubicBezTo>
                  <a:pt x="52090" y="3532703"/>
                  <a:pt x="-36810" y="3589853"/>
                  <a:pt x="16107" y="3494603"/>
                </a:cubicBezTo>
                <a:cubicBezTo>
                  <a:pt x="69024" y="3399353"/>
                  <a:pt x="348424" y="3018353"/>
                  <a:pt x="435207" y="2770703"/>
                </a:cubicBezTo>
                <a:cubicBezTo>
                  <a:pt x="521990" y="2523053"/>
                  <a:pt x="452140" y="2319853"/>
                  <a:pt x="536807" y="2008703"/>
                </a:cubicBezTo>
                <a:cubicBezTo>
                  <a:pt x="621474" y="1697553"/>
                  <a:pt x="807740" y="1170503"/>
                  <a:pt x="943207" y="903803"/>
                </a:cubicBezTo>
                <a:cubicBezTo>
                  <a:pt x="1078674" y="637103"/>
                  <a:pt x="1173924" y="565136"/>
                  <a:pt x="1349607" y="408503"/>
                </a:cubicBezTo>
                <a:cubicBezTo>
                  <a:pt x="1525290" y="251870"/>
                  <a:pt x="1988840" y="27503"/>
                  <a:pt x="2022707" y="21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657B28F3-49BE-404A-9A36-E18A7F970CC5}"/>
              </a:ext>
            </a:extLst>
          </p:cNvPr>
          <p:cNvSpPr/>
          <p:nvPr/>
        </p:nvSpPr>
        <p:spPr>
          <a:xfrm>
            <a:off x="1967734" y="6987527"/>
            <a:ext cx="810508" cy="278571"/>
          </a:xfrm>
          <a:custGeom>
            <a:avLst/>
            <a:gdLst>
              <a:gd name="connsiteX0" fmla="*/ 807216 w 810508"/>
              <a:gd name="connsiteY0" fmla="*/ 35573 h 278571"/>
              <a:gd name="connsiteX1" fmla="*/ 502416 w 810508"/>
              <a:gd name="connsiteY1" fmla="*/ 187973 h 278571"/>
              <a:gd name="connsiteX2" fmla="*/ 766 w 810508"/>
              <a:gd name="connsiteY2" fmla="*/ 276873 h 278571"/>
              <a:gd name="connsiteX3" fmla="*/ 394466 w 810508"/>
              <a:gd name="connsiteY3" fmla="*/ 111773 h 278571"/>
              <a:gd name="connsiteX4" fmla="*/ 648466 w 810508"/>
              <a:gd name="connsiteY4" fmla="*/ 3823 h 278571"/>
              <a:gd name="connsiteX5" fmla="*/ 807216 w 810508"/>
              <a:gd name="connsiteY5" fmla="*/ 35573 h 27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508" h="278571">
                <a:moveTo>
                  <a:pt x="807216" y="35573"/>
                </a:moveTo>
                <a:cubicBezTo>
                  <a:pt x="782874" y="66265"/>
                  <a:pt x="636824" y="147756"/>
                  <a:pt x="502416" y="187973"/>
                </a:cubicBezTo>
                <a:cubicBezTo>
                  <a:pt x="368008" y="228190"/>
                  <a:pt x="18758" y="289573"/>
                  <a:pt x="766" y="276873"/>
                </a:cubicBezTo>
                <a:cubicBezTo>
                  <a:pt x="-17226" y="264173"/>
                  <a:pt x="286516" y="157281"/>
                  <a:pt x="394466" y="111773"/>
                </a:cubicBezTo>
                <a:cubicBezTo>
                  <a:pt x="502416" y="66265"/>
                  <a:pt x="581791" y="14406"/>
                  <a:pt x="648466" y="3823"/>
                </a:cubicBezTo>
                <a:cubicBezTo>
                  <a:pt x="715141" y="-6760"/>
                  <a:pt x="831558" y="4881"/>
                  <a:pt x="807216" y="3557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ECB324AE-B896-4026-B38D-5F9ED7AE79F4}"/>
              </a:ext>
            </a:extLst>
          </p:cNvPr>
          <p:cNvSpPr/>
          <p:nvPr/>
        </p:nvSpPr>
        <p:spPr>
          <a:xfrm>
            <a:off x="7939769" y="6547233"/>
            <a:ext cx="1731512" cy="988723"/>
          </a:xfrm>
          <a:custGeom>
            <a:avLst/>
            <a:gdLst>
              <a:gd name="connsiteX0" fmla="*/ 23131 w 1731512"/>
              <a:gd name="connsiteY0" fmla="*/ 5967 h 988723"/>
              <a:gd name="connsiteX1" fmla="*/ 162831 w 1731512"/>
              <a:gd name="connsiteY1" fmla="*/ 234567 h 988723"/>
              <a:gd name="connsiteX2" fmla="*/ 835931 w 1731512"/>
              <a:gd name="connsiteY2" fmla="*/ 691767 h 988723"/>
              <a:gd name="connsiteX3" fmla="*/ 1724931 w 1731512"/>
              <a:gd name="connsiteY3" fmla="*/ 983867 h 988723"/>
              <a:gd name="connsiteX4" fmla="*/ 1204231 w 1731512"/>
              <a:gd name="connsiteY4" fmla="*/ 844167 h 988723"/>
              <a:gd name="connsiteX5" fmla="*/ 531131 w 1731512"/>
              <a:gd name="connsiteY5" fmla="*/ 463167 h 988723"/>
              <a:gd name="connsiteX6" fmla="*/ 23131 w 1731512"/>
              <a:gd name="connsiteY6" fmla="*/ 5967 h 98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1512" h="988723">
                <a:moveTo>
                  <a:pt x="23131" y="5967"/>
                </a:moveTo>
                <a:cubicBezTo>
                  <a:pt x="-38252" y="-32133"/>
                  <a:pt x="27364" y="120267"/>
                  <a:pt x="162831" y="234567"/>
                </a:cubicBezTo>
                <a:cubicBezTo>
                  <a:pt x="298298" y="348867"/>
                  <a:pt x="575581" y="566884"/>
                  <a:pt x="835931" y="691767"/>
                </a:cubicBezTo>
                <a:cubicBezTo>
                  <a:pt x="1096281" y="816650"/>
                  <a:pt x="1663548" y="958467"/>
                  <a:pt x="1724931" y="983867"/>
                </a:cubicBezTo>
                <a:cubicBezTo>
                  <a:pt x="1786314" y="1009267"/>
                  <a:pt x="1403198" y="930950"/>
                  <a:pt x="1204231" y="844167"/>
                </a:cubicBezTo>
                <a:cubicBezTo>
                  <a:pt x="1005264" y="757384"/>
                  <a:pt x="727981" y="609217"/>
                  <a:pt x="531131" y="463167"/>
                </a:cubicBezTo>
                <a:cubicBezTo>
                  <a:pt x="334281" y="317117"/>
                  <a:pt x="84514" y="44067"/>
                  <a:pt x="23131" y="596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477001D-82B1-4903-B9CA-079837EE292F}"/>
              </a:ext>
            </a:extLst>
          </p:cNvPr>
          <p:cNvSpPr/>
          <p:nvPr/>
        </p:nvSpPr>
        <p:spPr>
          <a:xfrm>
            <a:off x="317368" y="10468394"/>
            <a:ext cx="488070" cy="1914106"/>
          </a:xfrm>
          <a:custGeom>
            <a:avLst/>
            <a:gdLst>
              <a:gd name="connsiteX0" fmla="*/ 482732 w 488070"/>
              <a:gd name="connsiteY0" fmla="*/ 9106 h 1914106"/>
              <a:gd name="connsiteX1" fmla="*/ 254132 w 488070"/>
              <a:gd name="connsiteY1" fmla="*/ 707606 h 1914106"/>
              <a:gd name="connsiteX2" fmla="*/ 63632 w 488070"/>
              <a:gd name="connsiteY2" fmla="*/ 1253706 h 1914106"/>
              <a:gd name="connsiteX3" fmla="*/ 132 w 488070"/>
              <a:gd name="connsiteY3" fmla="*/ 1634706 h 1914106"/>
              <a:gd name="connsiteX4" fmla="*/ 76332 w 488070"/>
              <a:gd name="connsiteY4" fmla="*/ 1914106 h 1914106"/>
              <a:gd name="connsiteX5" fmla="*/ 76332 w 488070"/>
              <a:gd name="connsiteY5" fmla="*/ 1634706 h 1914106"/>
              <a:gd name="connsiteX6" fmla="*/ 139832 w 488070"/>
              <a:gd name="connsiteY6" fmla="*/ 987006 h 1914106"/>
              <a:gd name="connsiteX7" fmla="*/ 393832 w 488070"/>
              <a:gd name="connsiteY7" fmla="*/ 352006 h 1914106"/>
              <a:gd name="connsiteX8" fmla="*/ 482732 w 488070"/>
              <a:gd name="connsiteY8" fmla="*/ 9106 h 191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070" h="1914106">
                <a:moveTo>
                  <a:pt x="482732" y="9106"/>
                </a:moveTo>
                <a:cubicBezTo>
                  <a:pt x="459449" y="68373"/>
                  <a:pt x="323982" y="500173"/>
                  <a:pt x="254132" y="707606"/>
                </a:cubicBezTo>
                <a:cubicBezTo>
                  <a:pt x="184282" y="915039"/>
                  <a:pt x="105965" y="1099189"/>
                  <a:pt x="63632" y="1253706"/>
                </a:cubicBezTo>
                <a:cubicBezTo>
                  <a:pt x="21299" y="1408223"/>
                  <a:pt x="-1985" y="1524639"/>
                  <a:pt x="132" y="1634706"/>
                </a:cubicBezTo>
                <a:cubicBezTo>
                  <a:pt x="2249" y="1744773"/>
                  <a:pt x="63632" y="1914106"/>
                  <a:pt x="76332" y="1914106"/>
                </a:cubicBezTo>
                <a:cubicBezTo>
                  <a:pt x="89032" y="1914106"/>
                  <a:pt x="65749" y="1789223"/>
                  <a:pt x="76332" y="1634706"/>
                </a:cubicBezTo>
                <a:cubicBezTo>
                  <a:pt x="86915" y="1480189"/>
                  <a:pt x="86915" y="1200789"/>
                  <a:pt x="139832" y="987006"/>
                </a:cubicBezTo>
                <a:cubicBezTo>
                  <a:pt x="192749" y="773223"/>
                  <a:pt x="338799" y="510756"/>
                  <a:pt x="393832" y="352006"/>
                </a:cubicBezTo>
                <a:cubicBezTo>
                  <a:pt x="448865" y="193256"/>
                  <a:pt x="506015" y="-50161"/>
                  <a:pt x="482732" y="91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3D637288-DC96-4835-8531-72F5DDBCF8DB}"/>
              </a:ext>
            </a:extLst>
          </p:cNvPr>
          <p:cNvSpPr/>
          <p:nvPr/>
        </p:nvSpPr>
        <p:spPr>
          <a:xfrm>
            <a:off x="342900" y="12344400"/>
            <a:ext cx="673100" cy="381000"/>
          </a:xfrm>
          <a:custGeom>
            <a:avLst/>
            <a:gdLst>
              <a:gd name="connsiteX0" fmla="*/ 0 w 673100"/>
              <a:gd name="connsiteY0" fmla="*/ 0 h 381000"/>
              <a:gd name="connsiteX1" fmla="*/ 673100 w 673100"/>
              <a:gd name="connsiteY1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100" h="381000">
                <a:moveTo>
                  <a:pt x="0" y="0"/>
                </a:moveTo>
                <a:cubicBezTo>
                  <a:pt x="230716" y="139700"/>
                  <a:pt x="461433" y="279400"/>
                  <a:pt x="673100" y="381000"/>
                </a:cubicBezTo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E34838DD-91A7-4446-8EE6-52F9B6F0CA33}"/>
              </a:ext>
            </a:extLst>
          </p:cNvPr>
          <p:cNvSpPr/>
          <p:nvPr/>
        </p:nvSpPr>
        <p:spPr>
          <a:xfrm>
            <a:off x="279400" y="12306300"/>
            <a:ext cx="482600" cy="406400"/>
          </a:xfrm>
          <a:custGeom>
            <a:avLst/>
            <a:gdLst>
              <a:gd name="connsiteX0" fmla="*/ 0 w 482600"/>
              <a:gd name="connsiteY0" fmla="*/ 0 h 406400"/>
              <a:gd name="connsiteX1" fmla="*/ 482600 w 482600"/>
              <a:gd name="connsiteY1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406400">
                <a:moveTo>
                  <a:pt x="0" y="0"/>
                </a:moveTo>
                <a:cubicBezTo>
                  <a:pt x="159808" y="151341"/>
                  <a:pt x="319617" y="302683"/>
                  <a:pt x="482600" y="406400"/>
                </a:cubicBezTo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2714B1AD-0C1D-450C-A5A6-35A893BDE89D}"/>
              </a:ext>
            </a:extLst>
          </p:cNvPr>
          <p:cNvSpPr/>
          <p:nvPr/>
        </p:nvSpPr>
        <p:spPr>
          <a:xfrm>
            <a:off x="349850" y="12293210"/>
            <a:ext cx="785172" cy="471515"/>
          </a:xfrm>
          <a:custGeom>
            <a:avLst/>
            <a:gdLst>
              <a:gd name="connsiteX0" fmla="*/ 5750 w 785172"/>
              <a:gd name="connsiteY0" fmla="*/ 390 h 471515"/>
              <a:gd name="connsiteX1" fmla="*/ 488350 w 785172"/>
              <a:gd name="connsiteY1" fmla="*/ 343290 h 471515"/>
              <a:gd name="connsiteX2" fmla="*/ 780450 w 785172"/>
              <a:gd name="connsiteY2" fmla="*/ 470290 h 471515"/>
              <a:gd name="connsiteX3" fmla="*/ 259750 w 785172"/>
              <a:gd name="connsiteY3" fmla="*/ 279790 h 471515"/>
              <a:gd name="connsiteX4" fmla="*/ 5750 w 785172"/>
              <a:gd name="connsiteY4" fmla="*/ 390 h 4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172" h="471515">
                <a:moveTo>
                  <a:pt x="5750" y="390"/>
                </a:moveTo>
                <a:cubicBezTo>
                  <a:pt x="43850" y="10973"/>
                  <a:pt x="359233" y="264973"/>
                  <a:pt x="488350" y="343290"/>
                </a:cubicBezTo>
                <a:cubicBezTo>
                  <a:pt x="617467" y="421607"/>
                  <a:pt x="818550" y="480873"/>
                  <a:pt x="780450" y="470290"/>
                </a:cubicBezTo>
                <a:cubicBezTo>
                  <a:pt x="742350" y="459707"/>
                  <a:pt x="393100" y="362340"/>
                  <a:pt x="259750" y="279790"/>
                </a:cubicBezTo>
                <a:cubicBezTo>
                  <a:pt x="126400" y="197240"/>
                  <a:pt x="-32350" y="-10193"/>
                  <a:pt x="5750" y="3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DAE7ADD7-8A25-4810-859E-5C92F0A50356}"/>
              </a:ext>
            </a:extLst>
          </p:cNvPr>
          <p:cNvSpPr/>
          <p:nvPr/>
        </p:nvSpPr>
        <p:spPr>
          <a:xfrm>
            <a:off x="1069800" y="12230546"/>
            <a:ext cx="1036305" cy="620713"/>
          </a:xfrm>
          <a:custGeom>
            <a:avLst/>
            <a:gdLst>
              <a:gd name="connsiteX0" fmla="*/ 32560 w 1036305"/>
              <a:gd name="connsiteY0" fmla="*/ 22414 h 620713"/>
              <a:gd name="connsiteX1" fmla="*/ 88440 w 1036305"/>
              <a:gd name="connsiteY1" fmla="*/ 37654 h 620713"/>
              <a:gd name="connsiteX2" fmla="*/ 459280 w 1036305"/>
              <a:gd name="connsiteY2" fmla="*/ 210374 h 620713"/>
              <a:gd name="connsiteX3" fmla="*/ 1013000 w 1036305"/>
              <a:gd name="connsiteY3" fmla="*/ 611694 h 620713"/>
              <a:gd name="connsiteX4" fmla="*/ 891080 w 1036305"/>
              <a:gd name="connsiteY4" fmla="*/ 474534 h 620713"/>
              <a:gd name="connsiteX5" fmla="*/ 510080 w 1036305"/>
              <a:gd name="connsiteY5" fmla="*/ 296734 h 620713"/>
              <a:gd name="connsiteX6" fmla="*/ 32560 w 1036305"/>
              <a:gd name="connsiteY6" fmla="*/ 22414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305" h="620713">
                <a:moveTo>
                  <a:pt x="32560" y="22414"/>
                </a:moveTo>
                <a:cubicBezTo>
                  <a:pt x="-37713" y="-20766"/>
                  <a:pt x="17320" y="6327"/>
                  <a:pt x="88440" y="37654"/>
                </a:cubicBezTo>
                <a:cubicBezTo>
                  <a:pt x="159560" y="68981"/>
                  <a:pt x="305187" y="114701"/>
                  <a:pt x="459280" y="210374"/>
                </a:cubicBezTo>
                <a:cubicBezTo>
                  <a:pt x="613373" y="306047"/>
                  <a:pt x="941033" y="567667"/>
                  <a:pt x="1013000" y="611694"/>
                </a:cubicBezTo>
                <a:cubicBezTo>
                  <a:pt x="1084967" y="655721"/>
                  <a:pt x="974900" y="527027"/>
                  <a:pt x="891080" y="474534"/>
                </a:cubicBezTo>
                <a:cubicBezTo>
                  <a:pt x="807260" y="422041"/>
                  <a:pt x="650627" y="373781"/>
                  <a:pt x="510080" y="296734"/>
                </a:cubicBezTo>
                <a:cubicBezTo>
                  <a:pt x="369533" y="219687"/>
                  <a:pt x="102833" y="65594"/>
                  <a:pt x="32560" y="224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D59D9470-60EF-4D7D-8200-1F0C0ECB7F86}"/>
              </a:ext>
            </a:extLst>
          </p:cNvPr>
          <p:cNvSpPr/>
          <p:nvPr/>
        </p:nvSpPr>
        <p:spPr>
          <a:xfrm>
            <a:off x="763127" y="12189414"/>
            <a:ext cx="491116" cy="137729"/>
          </a:xfrm>
          <a:custGeom>
            <a:avLst/>
            <a:gdLst>
              <a:gd name="connsiteX0" fmla="*/ 5223 w 491116"/>
              <a:gd name="connsiteY0" fmla="*/ 8936 h 137729"/>
              <a:gd name="connsiteX1" fmla="*/ 262398 w 491116"/>
              <a:gd name="connsiteY1" fmla="*/ 21636 h 137729"/>
              <a:gd name="connsiteX2" fmla="*/ 490998 w 491116"/>
              <a:gd name="connsiteY2" fmla="*/ 110536 h 137729"/>
              <a:gd name="connsiteX3" fmla="*/ 290973 w 491116"/>
              <a:gd name="connsiteY3" fmla="*/ 94661 h 137729"/>
              <a:gd name="connsiteX4" fmla="*/ 103648 w 491116"/>
              <a:gd name="connsiteY4" fmla="*/ 135936 h 137729"/>
              <a:gd name="connsiteX5" fmla="*/ 5223 w 491116"/>
              <a:gd name="connsiteY5" fmla="*/ 8936 h 13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116" h="137729">
                <a:moveTo>
                  <a:pt x="5223" y="8936"/>
                </a:moveTo>
                <a:cubicBezTo>
                  <a:pt x="31681" y="-10114"/>
                  <a:pt x="181436" y="4703"/>
                  <a:pt x="262398" y="21636"/>
                </a:cubicBezTo>
                <a:cubicBezTo>
                  <a:pt x="343360" y="38569"/>
                  <a:pt x="486236" y="98365"/>
                  <a:pt x="490998" y="110536"/>
                </a:cubicBezTo>
                <a:cubicBezTo>
                  <a:pt x="495760" y="122707"/>
                  <a:pt x="355531" y="90428"/>
                  <a:pt x="290973" y="94661"/>
                </a:cubicBezTo>
                <a:cubicBezTo>
                  <a:pt x="226415" y="98894"/>
                  <a:pt x="148098" y="147578"/>
                  <a:pt x="103648" y="135936"/>
                </a:cubicBezTo>
                <a:cubicBezTo>
                  <a:pt x="59198" y="124294"/>
                  <a:pt x="-21235" y="27986"/>
                  <a:pt x="5223" y="893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D83740B2-9465-4F7A-89AB-8AC740262B18}"/>
              </a:ext>
            </a:extLst>
          </p:cNvPr>
          <p:cNvSpPr/>
          <p:nvPr/>
        </p:nvSpPr>
        <p:spPr>
          <a:xfrm>
            <a:off x="3574765" y="3072852"/>
            <a:ext cx="493019" cy="1172834"/>
          </a:xfrm>
          <a:custGeom>
            <a:avLst/>
            <a:gdLst>
              <a:gd name="connsiteX0" fmla="*/ 206660 w 493019"/>
              <a:gd name="connsiteY0" fmla="*/ 3723 h 1172834"/>
              <a:gd name="connsiteX1" fmla="*/ 400335 w 493019"/>
              <a:gd name="connsiteY1" fmla="*/ 175173 h 1172834"/>
              <a:gd name="connsiteX2" fmla="*/ 467010 w 493019"/>
              <a:gd name="connsiteY2" fmla="*/ 403773 h 1172834"/>
              <a:gd name="connsiteX3" fmla="*/ 492410 w 493019"/>
              <a:gd name="connsiteY3" fmla="*/ 848273 h 1172834"/>
              <a:gd name="connsiteX4" fmla="*/ 444785 w 493019"/>
              <a:gd name="connsiteY4" fmla="*/ 1162598 h 1172834"/>
              <a:gd name="connsiteX5" fmla="*/ 444785 w 493019"/>
              <a:gd name="connsiteY5" fmla="*/ 1102273 h 1172834"/>
              <a:gd name="connsiteX6" fmla="*/ 444785 w 493019"/>
              <a:gd name="connsiteY6" fmla="*/ 1007023 h 1172834"/>
              <a:gd name="connsiteX7" fmla="*/ 444785 w 493019"/>
              <a:gd name="connsiteY7" fmla="*/ 829223 h 1172834"/>
              <a:gd name="connsiteX8" fmla="*/ 413035 w 493019"/>
              <a:gd name="connsiteY8" fmla="*/ 756198 h 1172834"/>
              <a:gd name="connsiteX9" fmla="*/ 425735 w 493019"/>
              <a:gd name="connsiteY9" fmla="*/ 537123 h 1172834"/>
              <a:gd name="connsiteX10" fmla="*/ 425735 w 493019"/>
              <a:gd name="connsiteY10" fmla="*/ 435523 h 1172834"/>
              <a:gd name="connsiteX11" fmla="*/ 409860 w 493019"/>
              <a:gd name="connsiteY11" fmla="*/ 356148 h 1172834"/>
              <a:gd name="connsiteX12" fmla="*/ 320960 w 493019"/>
              <a:gd name="connsiteY12" fmla="*/ 264073 h 1172834"/>
              <a:gd name="connsiteX13" fmla="*/ 197135 w 493019"/>
              <a:gd name="connsiteY13" fmla="*/ 175173 h 1172834"/>
              <a:gd name="connsiteX14" fmla="*/ 114585 w 493019"/>
              <a:gd name="connsiteY14" fmla="*/ 114848 h 1172834"/>
              <a:gd name="connsiteX15" fmla="*/ 285 w 493019"/>
              <a:gd name="connsiteY15" fmla="*/ 48173 h 1172834"/>
              <a:gd name="connsiteX16" fmla="*/ 79660 w 493019"/>
              <a:gd name="connsiteY16" fmla="*/ 51348 h 1172834"/>
              <a:gd name="connsiteX17" fmla="*/ 178085 w 493019"/>
              <a:gd name="connsiteY17" fmla="*/ 54523 h 1172834"/>
              <a:gd name="connsiteX18" fmla="*/ 206660 w 493019"/>
              <a:gd name="connsiteY18" fmla="*/ 3723 h 117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3019" h="1172834">
                <a:moveTo>
                  <a:pt x="206660" y="3723"/>
                </a:moveTo>
                <a:cubicBezTo>
                  <a:pt x="243702" y="23831"/>
                  <a:pt x="356943" y="108498"/>
                  <a:pt x="400335" y="175173"/>
                </a:cubicBezTo>
                <a:cubicBezTo>
                  <a:pt x="443727" y="241848"/>
                  <a:pt x="451664" y="291590"/>
                  <a:pt x="467010" y="403773"/>
                </a:cubicBezTo>
                <a:cubicBezTo>
                  <a:pt x="482356" y="515956"/>
                  <a:pt x="496114" y="721802"/>
                  <a:pt x="492410" y="848273"/>
                </a:cubicBezTo>
                <a:cubicBezTo>
                  <a:pt x="488706" y="974744"/>
                  <a:pt x="452722" y="1120265"/>
                  <a:pt x="444785" y="1162598"/>
                </a:cubicBezTo>
                <a:cubicBezTo>
                  <a:pt x="436848" y="1204931"/>
                  <a:pt x="444785" y="1102273"/>
                  <a:pt x="444785" y="1102273"/>
                </a:cubicBezTo>
                <a:lnTo>
                  <a:pt x="444785" y="1007023"/>
                </a:lnTo>
                <a:cubicBezTo>
                  <a:pt x="444785" y="961515"/>
                  <a:pt x="450077" y="871027"/>
                  <a:pt x="444785" y="829223"/>
                </a:cubicBezTo>
                <a:cubicBezTo>
                  <a:pt x="439493" y="787419"/>
                  <a:pt x="416210" y="804881"/>
                  <a:pt x="413035" y="756198"/>
                </a:cubicBezTo>
                <a:cubicBezTo>
                  <a:pt x="409860" y="707515"/>
                  <a:pt x="423618" y="590569"/>
                  <a:pt x="425735" y="537123"/>
                </a:cubicBezTo>
                <a:cubicBezTo>
                  <a:pt x="427852" y="483677"/>
                  <a:pt x="428381" y="465685"/>
                  <a:pt x="425735" y="435523"/>
                </a:cubicBezTo>
                <a:cubicBezTo>
                  <a:pt x="423089" y="405361"/>
                  <a:pt x="427322" y="384723"/>
                  <a:pt x="409860" y="356148"/>
                </a:cubicBezTo>
                <a:cubicBezTo>
                  <a:pt x="392398" y="327573"/>
                  <a:pt x="356414" y="294235"/>
                  <a:pt x="320960" y="264073"/>
                </a:cubicBezTo>
                <a:cubicBezTo>
                  <a:pt x="285506" y="233911"/>
                  <a:pt x="197135" y="175173"/>
                  <a:pt x="197135" y="175173"/>
                </a:cubicBezTo>
                <a:cubicBezTo>
                  <a:pt x="162739" y="150302"/>
                  <a:pt x="147393" y="136015"/>
                  <a:pt x="114585" y="114848"/>
                </a:cubicBezTo>
                <a:cubicBezTo>
                  <a:pt x="81777" y="93681"/>
                  <a:pt x="6106" y="58756"/>
                  <a:pt x="285" y="48173"/>
                </a:cubicBezTo>
                <a:cubicBezTo>
                  <a:pt x="-5536" y="37590"/>
                  <a:pt x="79660" y="51348"/>
                  <a:pt x="79660" y="51348"/>
                </a:cubicBezTo>
                <a:cubicBezTo>
                  <a:pt x="109293" y="52406"/>
                  <a:pt x="153214" y="57698"/>
                  <a:pt x="178085" y="54523"/>
                </a:cubicBezTo>
                <a:cubicBezTo>
                  <a:pt x="202956" y="51348"/>
                  <a:pt x="169618" y="-16385"/>
                  <a:pt x="206660" y="37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F79C4896-44E5-4A8A-ABA0-A73AA3B5C26F}"/>
              </a:ext>
            </a:extLst>
          </p:cNvPr>
          <p:cNvSpPr/>
          <p:nvPr/>
        </p:nvSpPr>
        <p:spPr>
          <a:xfrm>
            <a:off x="4054924" y="4419458"/>
            <a:ext cx="316164" cy="189753"/>
          </a:xfrm>
          <a:custGeom>
            <a:avLst/>
            <a:gdLst>
              <a:gd name="connsiteX0" fmla="*/ 609 w 316164"/>
              <a:gd name="connsiteY0" fmla="*/ 142 h 189753"/>
              <a:gd name="connsiteX1" fmla="*/ 148776 w 316164"/>
              <a:gd name="connsiteY1" fmla="*/ 80575 h 189753"/>
              <a:gd name="connsiteX2" fmla="*/ 239793 w 316164"/>
              <a:gd name="connsiteY2" fmla="*/ 125025 h 189753"/>
              <a:gd name="connsiteX3" fmla="*/ 315993 w 316164"/>
              <a:gd name="connsiteY3" fmla="*/ 95392 h 189753"/>
              <a:gd name="connsiteX4" fmla="*/ 218626 w 316164"/>
              <a:gd name="connsiteY4" fmla="*/ 165242 h 189753"/>
              <a:gd name="connsiteX5" fmla="*/ 163593 w 316164"/>
              <a:gd name="connsiteY5" fmla="*/ 186409 h 189753"/>
              <a:gd name="connsiteX6" fmla="*/ 97976 w 316164"/>
              <a:gd name="connsiteY6" fmla="*/ 101742 h 189753"/>
              <a:gd name="connsiteX7" fmla="*/ 609 w 316164"/>
              <a:gd name="connsiteY7" fmla="*/ 142 h 18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64" h="189753">
                <a:moveTo>
                  <a:pt x="609" y="142"/>
                </a:moveTo>
                <a:cubicBezTo>
                  <a:pt x="9076" y="-3386"/>
                  <a:pt x="108912" y="59761"/>
                  <a:pt x="148776" y="80575"/>
                </a:cubicBezTo>
                <a:cubicBezTo>
                  <a:pt x="188640" y="101389"/>
                  <a:pt x="211924" y="122556"/>
                  <a:pt x="239793" y="125025"/>
                </a:cubicBezTo>
                <a:cubicBezTo>
                  <a:pt x="267663" y="127495"/>
                  <a:pt x="319521" y="88689"/>
                  <a:pt x="315993" y="95392"/>
                </a:cubicBezTo>
                <a:cubicBezTo>
                  <a:pt x="312465" y="102095"/>
                  <a:pt x="244026" y="150073"/>
                  <a:pt x="218626" y="165242"/>
                </a:cubicBezTo>
                <a:cubicBezTo>
                  <a:pt x="193226" y="180411"/>
                  <a:pt x="183701" y="196992"/>
                  <a:pt x="163593" y="186409"/>
                </a:cubicBezTo>
                <a:cubicBezTo>
                  <a:pt x="143485" y="175826"/>
                  <a:pt x="121612" y="130670"/>
                  <a:pt x="97976" y="101742"/>
                </a:cubicBezTo>
                <a:cubicBezTo>
                  <a:pt x="74340" y="72814"/>
                  <a:pt x="-7858" y="3670"/>
                  <a:pt x="609" y="14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F12ED150-5534-46AA-95A8-CD797FB0FF9A}"/>
              </a:ext>
            </a:extLst>
          </p:cNvPr>
          <p:cNvSpPr/>
          <p:nvPr/>
        </p:nvSpPr>
        <p:spPr>
          <a:xfrm>
            <a:off x="3370543" y="3527257"/>
            <a:ext cx="316343" cy="314538"/>
          </a:xfrm>
          <a:custGeom>
            <a:avLst/>
            <a:gdLst>
              <a:gd name="connsiteX0" fmla="*/ 1307 w 316343"/>
              <a:gd name="connsiteY0" fmla="*/ 168 h 314538"/>
              <a:gd name="connsiteX1" fmla="*/ 128307 w 316343"/>
              <a:gd name="connsiteY1" fmla="*/ 177968 h 314538"/>
              <a:gd name="connsiteX2" fmla="*/ 315632 w 316343"/>
              <a:gd name="connsiteY2" fmla="*/ 219243 h 314538"/>
              <a:gd name="connsiteX3" fmla="*/ 191807 w 316343"/>
              <a:gd name="connsiteY3" fmla="*/ 228768 h 314538"/>
              <a:gd name="connsiteX4" fmla="*/ 172757 w 316343"/>
              <a:gd name="connsiteY4" fmla="*/ 314493 h 314538"/>
              <a:gd name="connsiteX5" fmla="*/ 106082 w 316343"/>
              <a:gd name="connsiteY5" fmla="*/ 216068 h 314538"/>
              <a:gd name="connsiteX6" fmla="*/ 64807 w 316343"/>
              <a:gd name="connsiteY6" fmla="*/ 146218 h 314538"/>
              <a:gd name="connsiteX7" fmla="*/ 1307 w 316343"/>
              <a:gd name="connsiteY7" fmla="*/ 168 h 3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43" h="314538">
                <a:moveTo>
                  <a:pt x="1307" y="168"/>
                </a:moveTo>
                <a:cubicBezTo>
                  <a:pt x="11890" y="5460"/>
                  <a:pt x="75920" y="141456"/>
                  <a:pt x="128307" y="177968"/>
                </a:cubicBezTo>
                <a:cubicBezTo>
                  <a:pt x="180694" y="214480"/>
                  <a:pt x="305049" y="210776"/>
                  <a:pt x="315632" y="219243"/>
                </a:cubicBezTo>
                <a:cubicBezTo>
                  <a:pt x="326215" y="227710"/>
                  <a:pt x="215620" y="212893"/>
                  <a:pt x="191807" y="228768"/>
                </a:cubicBezTo>
                <a:cubicBezTo>
                  <a:pt x="167995" y="244643"/>
                  <a:pt x="187045" y="316610"/>
                  <a:pt x="172757" y="314493"/>
                </a:cubicBezTo>
                <a:cubicBezTo>
                  <a:pt x="158470" y="312376"/>
                  <a:pt x="124074" y="244114"/>
                  <a:pt x="106082" y="216068"/>
                </a:cubicBezTo>
                <a:cubicBezTo>
                  <a:pt x="88090" y="188022"/>
                  <a:pt x="64807" y="146218"/>
                  <a:pt x="64807" y="146218"/>
                </a:cubicBezTo>
                <a:cubicBezTo>
                  <a:pt x="47345" y="116056"/>
                  <a:pt x="-9276" y="-5124"/>
                  <a:pt x="1307" y="16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CE180B93-B308-4F85-AF89-720BE4E73941}"/>
              </a:ext>
            </a:extLst>
          </p:cNvPr>
          <p:cNvSpPr/>
          <p:nvPr/>
        </p:nvSpPr>
        <p:spPr>
          <a:xfrm>
            <a:off x="4459769" y="3154815"/>
            <a:ext cx="277049" cy="496385"/>
          </a:xfrm>
          <a:custGeom>
            <a:avLst/>
            <a:gdLst>
              <a:gd name="connsiteX0" fmla="*/ 103764 w 277049"/>
              <a:gd name="connsiteY0" fmla="*/ 1135 h 496385"/>
              <a:gd name="connsiteX1" fmla="*/ 10631 w 277049"/>
              <a:gd name="connsiteY1" fmla="*/ 115435 h 496385"/>
              <a:gd name="connsiteX2" fmla="*/ 31798 w 277049"/>
              <a:gd name="connsiteY2" fmla="*/ 242435 h 496385"/>
              <a:gd name="connsiteX3" fmla="*/ 275214 w 277049"/>
              <a:gd name="connsiteY3" fmla="*/ 494318 h 496385"/>
              <a:gd name="connsiteX4" fmla="*/ 141864 w 277049"/>
              <a:gd name="connsiteY4" fmla="*/ 358852 h 496385"/>
              <a:gd name="connsiteX5" fmla="*/ 112231 w 277049"/>
              <a:gd name="connsiteY5" fmla="*/ 301702 h 496385"/>
              <a:gd name="connsiteX6" fmla="*/ 78364 w 277049"/>
              <a:gd name="connsiteY6" fmla="*/ 187402 h 496385"/>
              <a:gd name="connsiteX7" fmla="*/ 103764 w 277049"/>
              <a:gd name="connsiteY7" fmla="*/ 1135 h 49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49" h="496385">
                <a:moveTo>
                  <a:pt x="103764" y="1135"/>
                </a:moveTo>
                <a:cubicBezTo>
                  <a:pt x="92475" y="-10859"/>
                  <a:pt x="22625" y="75218"/>
                  <a:pt x="10631" y="115435"/>
                </a:cubicBezTo>
                <a:cubicBezTo>
                  <a:pt x="-1363" y="155652"/>
                  <a:pt x="-12299" y="179288"/>
                  <a:pt x="31798" y="242435"/>
                </a:cubicBezTo>
                <a:cubicBezTo>
                  <a:pt x="75895" y="305582"/>
                  <a:pt x="256870" y="474915"/>
                  <a:pt x="275214" y="494318"/>
                </a:cubicBezTo>
                <a:cubicBezTo>
                  <a:pt x="293558" y="513721"/>
                  <a:pt x="169028" y="390955"/>
                  <a:pt x="141864" y="358852"/>
                </a:cubicBezTo>
                <a:cubicBezTo>
                  <a:pt x="114700" y="326749"/>
                  <a:pt x="122814" y="330277"/>
                  <a:pt x="112231" y="301702"/>
                </a:cubicBezTo>
                <a:cubicBezTo>
                  <a:pt x="101648" y="273127"/>
                  <a:pt x="80833" y="235027"/>
                  <a:pt x="78364" y="187402"/>
                </a:cubicBezTo>
                <a:cubicBezTo>
                  <a:pt x="75895" y="139777"/>
                  <a:pt x="115053" y="13129"/>
                  <a:pt x="103764" y="11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EBC3BBFB-463C-42FE-B644-49ECE32B5049}"/>
              </a:ext>
            </a:extLst>
          </p:cNvPr>
          <p:cNvSpPr/>
          <p:nvPr/>
        </p:nvSpPr>
        <p:spPr>
          <a:xfrm>
            <a:off x="4579638" y="3494509"/>
            <a:ext cx="279230" cy="228692"/>
          </a:xfrm>
          <a:custGeom>
            <a:avLst/>
            <a:gdLst>
              <a:gd name="connsiteX0" fmla="*/ 300 w 279230"/>
              <a:gd name="connsiteY0" fmla="*/ 1166 h 228692"/>
              <a:gd name="connsiteX1" fmla="*/ 113012 w 279230"/>
              <a:gd name="connsiteY1" fmla="*/ 123404 h 228692"/>
              <a:gd name="connsiteX2" fmla="*/ 278112 w 279230"/>
              <a:gd name="connsiteY2" fmla="*/ 228179 h 228692"/>
              <a:gd name="connsiteX3" fmla="*/ 182862 w 279230"/>
              <a:gd name="connsiteY3" fmla="*/ 161504 h 228692"/>
              <a:gd name="connsiteX4" fmla="*/ 132062 w 279230"/>
              <a:gd name="connsiteY4" fmla="*/ 115466 h 228692"/>
              <a:gd name="connsiteX5" fmla="*/ 81262 w 279230"/>
              <a:gd name="connsiteY5" fmla="*/ 64666 h 228692"/>
              <a:gd name="connsiteX6" fmla="*/ 300 w 279230"/>
              <a:gd name="connsiteY6" fmla="*/ 1166 h 22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30" h="228692">
                <a:moveTo>
                  <a:pt x="300" y="1166"/>
                </a:moveTo>
                <a:cubicBezTo>
                  <a:pt x="5592" y="10956"/>
                  <a:pt x="66710" y="85569"/>
                  <a:pt x="113012" y="123404"/>
                </a:cubicBezTo>
                <a:cubicBezTo>
                  <a:pt x="159314" y="161240"/>
                  <a:pt x="266470" y="221829"/>
                  <a:pt x="278112" y="228179"/>
                </a:cubicBezTo>
                <a:cubicBezTo>
                  <a:pt x="289754" y="234529"/>
                  <a:pt x="207204" y="180290"/>
                  <a:pt x="182862" y="161504"/>
                </a:cubicBezTo>
                <a:cubicBezTo>
                  <a:pt x="158520" y="142718"/>
                  <a:pt x="148995" y="131606"/>
                  <a:pt x="132062" y="115466"/>
                </a:cubicBezTo>
                <a:cubicBezTo>
                  <a:pt x="115129" y="99326"/>
                  <a:pt x="101370" y="83451"/>
                  <a:pt x="81262" y="64666"/>
                </a:cubicBezTo>
                <a:cubicBezTo>
                  <a:pt x="61154" y="45881"/>
                  <a:pt x="-4992" y="-8624"/>
                  <a:pt x="300" y="116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3967AA52-B502-42AF-B26E-F2335F820211}"/>
              </a:ext>
            </a:extLst>
          </p:cNvPr>
          <p:cNvSpPr/>
          <p:nvPr/>
        </p:nvSpPr>
        <p:spPr>
          <a:xfrm>
            <a:off x="4602984" y="3303175"/>
            <a:ext cx="594354" cy="160751"/>
          </a:xfrm>
          <a:custGeom>
            <a:avLst/>
            <a:gdLst>
              <a:gd name="connsiteX0" fmla="*/ 15054 w 594354"/>
              <a:gd name="connsiteY0" fmla="*/ 21050 h 160751"/>
              <a:gd name="connsiteX1" fmla="*/ 215079 w 594354"/>
              <a:gd name="connsiteY1" fmla="*/ 81375 h 160751"/>
              <a:gd name="connsiteX2" fmla="*/ 440504 w 594354"/>
              <a:gd name="connsiteY2" fmla="*/ 51213 h 160751"/>
              <a:gd name="connsiteX3" fmla="*/ 591316 w 594354"/>
              <a:gd name="connsiteY3" fmla="*/ 413 h 160751"/>
              <a:gd name="connsiteX4" fmla="*/ 545279 w 594354"/>
              <a:gd name="connsiteY4" fmla="*/ 25813 h 160751"/>
              <a:gd name="connsiteX5" fmla="*/ 445266 w 594354"/>
              <a:gd name="connsiteY5" fmla="*/ 81375 h 160751"/>
              <a:gd name="connsiteX6" fmla="*/ 267466 w 594354"/>
              <a:gd name="connsiteY6" fmla="*/ 121063 h 160751"/>
              <a:gd name="connsiteX7" fmla="*/ 156341 w 594354"/>
              <a:gd name="connsiteY7" fmla="*/ 127413 h 160751"/>
              <a:gd name="connsiteX8" fmla="*/ 73791 w 594354"/>
              <a:gd name="connsiteY8" fmla="*/ 79788 h 160751"/>
              <a:gd name="connsiteX9" fmla="*/ 92841 w 594354"/>
              <a:gd name="connsiteY9" fmla="*/ 121063 h 160751"/>
              <a:gd name="connsiteX10" fmla="*/ 132529 w 594354"/>
              <a:gd name="connsiteY10" fmla="*/ 160750 h 160751"/>
              <a:gd name="connsiteX11" fmla="*/ 88079 w 594354"/>
              <a:gd name="connsiteY11" fmla="*/ 122650 h 160751"/>
              <a:gd name="connsiteX12" fmla="*/ 35691 w 594354"/>
              <a:gd name="connsiteY12" fmla="*/ 108363 h 160751"/>
              <a:gd name="connsiteX13" fmla="*/ 61091 w 594354"/>
              <a:gd name="connsiteY13" fmla="*/ 159163 h 160751"/>
              <a:gd name="connsiteX14" fmla="*/ 21404 w 594354"/>
              <a:gd name="connsiteY14" fmla="*/ 113125 h 160751"/>
              <a:gd name="connsiteX15" fmla="*/ 15054 w 594354"/>
              <a:gd name="connsiteY15" fmla="*/ 79788 h 160751"/>
              <a:gd name="connsiteX16" fmla="*/ 15054 w 594354"/>
              <a:gd name="connsiteY16" fmla="*/ 21050 h 16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4354" h="160751">
                <a:moveTo>
                  <a:pt x="15054" y="21050"/>
                </a:moveTo>
                <a:cubicBezTo>
                  <a:pt x="48391" y="21314"/>
                  <a:pt x="144171" y="76348"/>
                  <a:pt x="215079" y="81375"/>
                </a:cubicBezTo>
                <a:cubicBezTo>
                  <a:pt x="285987" y="86402"/>
                  <a:pt x="377798" y="64707"/>
                  <a:pt x="440504" y="51213"/>
                </a:cubicBezTo>
                <a:cubicBezTo>
                  <a:pt x="503210" y="37719"/>
                  <a:pt x="573854" y="4646"/>
                  <a:pt x="591316" y="413"/>
                </a:cubicBezTo>
                <a:cubicBezTo>
                  <a:pt x="608778" y="-3820"/>
                  <a:pt x="545279" y="25813"/>
                  <a:pt x="545279" y="25813"/>
                </a:cubicBezTo>
                <a:cubicBezTo>
                  <a:pt x="520937" y="39307"/>
                  <a:pt x="491568" y="65500"/>
                  <a:pt x="445266" y="81375"/>
                </a:cubicBezTo>
                <a:cubicBezTo>
                  <a:pt x="398964" y="97250"/>
                  <a:pt x="315620" y="113390"/>
                  <a:pt x="267466" y="121063"/>
                </a:cubicBezTo>
                <a:cubicBezTo>
                  <a:pt x="219312" y="128736"/>
                  <a:pt x="188620" y="134292"/>
                  <a:pt x="156341" y="127413"/>
                </a:cubicBezTo>
                <a:cubicBezTo>
                  <a:pt x="124062" y="120534"/>
                  <a:pt x="84374" y="80846"/>
                  <a:pt x="73791" y="79788"/>
                </a:cubicBezTo>
                <a:cubicBezTo>
                  <a:pt x="63208" y="78730"/>
                  <a:pt x="83051" y="107569"/>
                  <a:pt x="92841" y="121063"/>
                </a:cubicBezTo>
                <a:cubicBezTo>
                  <a:pt x="102631" y="134557"/>
                  <a:pt x="133323" y="160486"/>
                  <a:pt x="132529" y="160750"/>
                </a:cubicBezTo>
                <a:cubicBezTo>
                  <a:pt x="131735" y="161015"/>
                  <a:pt x="104219" y="131381"/>
                  <a:pt x="88079" y="122650"/>
                </a:cubicBezTo>
                <a:cubicBezTo>
                  <a:pt x="71939" y="113919"/>
                  <a:pt x="40189" y="102277"/>
                  <a:pt x="35691" y="108363"/>
                </a:cubicBezTo>
                <a:cubicBezTo>
                  <a:pt x="31193" y="114449"/>
                  <a:pt x="63472" y="158369"/>
                  <a:pt x="61091" y="159163"/>
                </a:cubicBezTo>
                <a:cubicBezTo>
                  <a:pt x="58710" y="159957"/>
                  <a:pt x="29077" y="126354"/>
                  <a:pt x="21404" y="113125"/>
                </a:cubicBezTo>
                <a:cubicBezTo>
                  <a:pt x="13731" y="99896"/>
                  <a:pt x="16112" y="90900"/>
                  <a:pt x="15054" y="79788"/>
                </a:cubicBezTo>
                <a:cubicBezTo>
                  <a:pt x="13996" y="68676"/>
                  <a:pt x="-18283" y="20786"/>
                  <a:pt x="15054" y="2105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F0FC879D-11B8-4186-9F53-98D430A3326C}"/>
              </a:ext>
            </a:extLst>
          </p:cNvPr>
          <p:cNvSpPr/>
          <p:nvPr/>
        </p:nvSpPr>
        <p:spPr>
          <a:xfrm>
            <a:off x="4400474" y="4442998"/>
            <a:ext cx="121630" cy="287172"/>
          </a:xfrm>
          <a:custGeom>
            <a:avLst/>
            <a:gdLst>
              <a:gd name="connsiteX0" fmla="*/ 76 w 121630"/>
              <a:gd name="connsiteY0" fmla="*/ 38515 h 287172"/>
              <a:gd name="connsiteX1" fmla="*/ 55639 w 121630"/>
              <a:gd name="connsiteY1" fmla="*/ 28990 h 287172"/>
              <a:gd name="connsiteX2" fmla="*/ 92151 w 121630"/>
              <a:gd name="connsiteY2" fmla="*/ 415 h 287172"/>
              <a:gd name="connsiteX3" fmla="*/ 81039 w 121630"/>
              <a:gd name="connsiteY3" fmla="*/ 16290 h 287172"/>
              <a:gd name="connsiteX4" fmla="*/ 82626 w 121630"/>
              <a:gd name="connsiteY4" fmla="*/ 71852 h 287172"/>
              <a:gd name="connsiteX5" fmla="*/ 109614 w 121630"/>
              <a:gd name="connsiteY5" fmla="*/ 140115 h 287172"/>
              <a:gd name="connsiteX6" fmla="*/ 120726 w 121630"/>
              <a:gd name="connsiteY6" fmla="*/ 176627 h 287172"/>
              <a:gd name="connsiteX7" fmla="*/ 87389 w 121630"/>
              <a:gd name="connsiteY7" fmla="*/ 282990 h 287172"/>
              <a:gd name="connsiteX8" fmla="*/ 96914 w 121630"/>
              <a:gd name="connsiteY8" fmla="*/ 262352 h 287172"/>
              <a:gd name="connsiteX9" fmla="*/ 90564 w 121630"/>
              <a:gd name="connsiteY9" fmla="*/ 230602 h 287172"/>
              <a:gd name="connsiteX10" fmla="*/ 81039 w 121630"/>
              <a:gd name="connsiteY10" fmla="*/ 171865 h 287172"/>
              <a:gd name="connsiteX11" fmla="*/ 79451 w 121630"/>
              <a:gd name="connsiteY11" fmla="*/ 124240 h 287172"/>
              <a:gd name="connsiteX12" fmla="*/ 68339 w 121630"/>
              <a:gd name="connsiteY12" fmla="*/ 75027 h 287172"/>
              <a:gd name="connsiteX13" fmla="*/ 68339 w 121630"/>
              <a:gd name="connsiteY13" fmla="*/ 48040 h 287172"/>
              <a:gd name="connsiteX14" fmla="*/ 76 w 121630"/>
              <a:gd name="connsiteY14" fmla="*/ 38515 h 28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630" h="287172">
                <a:moveTo>
                  <a:pt x="76" y="38515"/>
                </a:moveTo>
                <a:cubicBezTo>
                  <a:pt x="-2041" y="35340"/>
                  <a:pt x="40293" y="35340"/>
                  <a:pt x="55639" y="28990"/>
                </a:cubicBezTo>
                <a:cubicBezTo>
                  <a:pt x="70985" y="22640"/>
                  <a:pt x="87918" y="2532"/>
                  <a:pt x="92151" y="415"/>
                </a:cubicBezTo>
                <a:cubicBezTo>
                  <a:pt x="96384" y="-1702"/>
                  <a:pt x="82626" y="4384"/>
                  <a:pt x="81039" y="16290"/>
                </a:cubicBezTo>
                <a:cubicBezTo>
                  <a:pt x="79452" y="28196"/>
                  <a:pt x="77864" y="51215"/>
                  <a:pt x="82626" y="71852"/>
                </a:cubicBezTo>
                <a:cubicBezTo>
                  <a:pt x="87388" y="92489"/>
                  <a:pt x="103264" y="122653"/>
                  <a:pt x="109614" y="140115"/>
                </a:cubicBezTo>
                <a:cubicBezTo>
                  <a:pt x="115964" y="157577"/>
                  <a:pt x="124430" y="152815"/>
                  <a:pt x="120726" y="176627"/>
                </a:cubicBezTo>
                <a:cubicBezTo>
                  <a:pt x="117022" y="200440"/>
                  <a:pt x="91358" y="268703"/>
                  <a:pt x="87389" y="282990"/>
                </a:cubicBezTo>
                <a:cubicBezTo>
                  <a:pt x="83420" y="297277"/>
                  <a:pt x="96385" y="271083"/>
                  <a:pt x="96914" y="262352"/>
                </a:cubicBezTo>
                <a:cubicBezTo>
                  <a:pt x="97443" y="253621"/>
                  <a:pt x="93210" y="245683"/>
                  <a:pt x="90564" y="230602"/>
                </a:cubicBezTo>
                <a:cubicBezTo>
                  <a:pt x="87918" y="215521"/>
                  <a:pt x="82891" y="189592"/>
                  <a:pt x="81039" y="171865"/>
                </a:cubicBezTo>
                <a:cubicBezTo>
                  <a:pt x="79187" y="154138"/>
                  <a:pt x="81568" y="140380"/>
                  <a:pt x="79451" y="124240"/>
                </a:cubicBezTo>
                <a:cubicBezTo>
                  <a:pt x="77334" y="108100"/>
                  <a:pt x="70191" y="87727"/>
                  <a:pt x="68339" y="75027"/>
                </a:cubicBezTo>
                <a:cubicBezTo>
                  <a:pt x="66487" y="62327"/>
                  <a:pt x="73895" y="52538"/>
                  <a:pt x="68339" y="48040"/>
                </a:cubicBezTo>
                <a:cubicBezTo>
                  <a:pt x="62783" y="43542"/>
                  <a:pt x="2193" y="41690"/>
                  <a:pt x="76" y="3851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67056520-CEF6-4DB9-980E-BC6E2A24FCA3}"/>
              </a:ext>
            </a:extLst>
          </p:cNvPr>
          <p:cNvSpPr/>
          <p:nvPr/>
        </p:nvSpPr>
        <p:spPr>
          <a:xfrm>
            <a:off x="5081588" y="4658924"/>
            <a:ext cx="241342" cy="180300"/>
          </a:xfrm>
          <a:custGeom>
            <a:avLst/>
            <a:gdLst>
              <a:gd name="connsiteX0" fmla="*/ 0 w 241342"/>
              <a:gd name="connsiteY0" fmla="*/ 40076 h 180300"/>
              <a:gd name="connsiteX1" fmla="*/ 104775 w 241342"/>
              <a:gd name="connsiteY1" fmla="*/ 48014 h 180300"/>
              <a:gd name="connsiteX2" fmla="*/ 152400 w 241342"/>
              <a:gd name="connsiteY2" fmla="*/ 55951 h 180300"/>
              <a:gd name="connsiteX3" fmla="*/ 147637 w 241342"/>
              <a:gd name="connsiteY3" fmla="*/ 33726 h 180300"/>
              <a:gd name="connsiteX4" fmla="*/ 133350 w 241342"/>
              <a:gd name="connsiteY4" fmla="*/ 389 h 180300"/>
              <a:gd name="connsiteX5" fmla="*/ 173037 w 241342"/>
              <a:gd name="connsiteY5" fmla="*/ 17851 h 180300"/>
              <a:gd name="connsiteX6" fmla="*/ 207962 w 241342"/>
              <a:gd name="connsiteY6" fmla="*/ 52776 h 180300"/>
              <a:gd name="connsiteX7" fmla="*/ 241300 w 241342"/>
              <a:gd name="connsiteY7" fmla="*/ 178189 h 180300"/>
              <a:gd name="connsiteX8" fmla="*/ 212725 w 241342"/>
              <a:gd name="connsiteY8" fmla="*/ 128976 h 180300"/>
              <a:gd name="connsiteX9" fmla="*/ 127000 w 241342"/>
              <a:gd name="connsiteY9" fmla="*/ 95639 h 180300"/>
              <a:gd name="connsiteX10" fmla="*/ 107950 w 241342"/>
              <a:gd name="connsiteY10" fmla="*/ 84526 h 180300"/>
              <a:gd name="connsiteX11" fmla="*/ 0 w 241342"/>
              <a:gd name="connsiteY11" fmla="*/ 40076 h 18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342" h="180300">
                <a:moveTo>
                  <a:pt x="0" y="40076"/>
                </a:moveTo>
                <a:lnTo>
                  <a:pt x="104775" y="48014"/>
                </a:lnTo>
                <a:cubicBezTo>
                  <a:pt x="130175" y="50660"/>
                  <a:pt x="145256" y="58332"/>
                  <a:pt x="152400" y="55951"/>
                </a:cubicBezTo>
                <a:cubicBezTo>
                  <a:pt x="159544" y="53570"/>
                  <a:pt x="150812" y="42986"/>
                  <a:pt x="147637" y="33726"/>
                </a:cubicBezTo>
                <a:cubicBezTo>
                  <a:pt x="144462" y="24466"/>
                  <a:pt x="129117" y="3035"/>
                  <a:pt x="133350" y="389"/>
                </a:cubicBezTo>
                <a:cubicBezTo>
                  <a:pt x="137583" y="-2257"/>
                  <a:pt x="160602" y="9120"/>
                  <a:pt x="173037" y="17851"/>
                </a:cubicBezTo>
                <a:cubicBezTo>
                  <a:pt x="185472" y="26582"/>
                  <a:pt x="196585" y="26053"/>
                  <a:pt x="207962" y="52776"/>
                </a:cubicBezTo>
                <a:cubicBezTo>
                  <a:pt x="219339" y="79499"/>
                  <a:pt x="240506" y="165489"/>
                  <a:pt x="241300" y="178189"/>
                </a:cubicBezTo>
                <a:cubicBezTo>
                  <a:pt x="242094" y="190889"/>
                  <a:pt x="231775" y="142734"/>
                  <a:pt x="212725" y="128976"/>
                </a:cubicBezTo>
                <a:cubicBezTo>
                  <a:pt x="193675" y="115218"/>
                  <a:pt x="144462" y="103047"/>
                  <a:pt x="127000" y="95639"/>
                </a:cubicBezTo>
                <a:cubicBezTo>
                  <a:pt x="109538" y="88231"/>
                  <a:pt x="107950" y="84526"/>
                  <a:pt x="107950" y="84526"/>
                </a:cubicBezTo>
                <a:lnTo>
                  <a:pt x="0" y="40076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AFB013DD-C19B-4669-B9C1-CD996F61D65C}"/>
              </a:ext>
            </a:extLst>
          </p:cNvPr>
          <p:cNvSpPr/>
          <p:nvPr/>
        </p:nvSpPr>
        <p:spPr>
          <a:xfrm>
            <a:off x="4153437" y="4711621"/>
            <a:ext cx="123288" cy="272883"/>
          </a:xfrm>
          <a:custGeom>
            <a:avLst/>
            <a:gdLst>
              <a:gd name="connsiteX0" fmla="*/ 24863 w 123288"/>
              <a:gd name="connsiteY0" fmla="*/ 79 h 272883"/>
              <a:gd name="connsiteX1" fmla="*/ 21688 w 123288"/>
              <a:gd name="connsiteY1" fmla="*/ 123904 h 272883"/>
              <a:gd name="connsiteX2" fmla="*/ 75663 w 123288"/>
              <a:gd name="connsiteY2" fmla="*/ 206454 h 272883"/>
              <a:gd name="connsiteX3" fmla="*/ 123288 w 123288"/>
              <a:gd name="connsiteY3" fmla="*/ 269954 h 272883"/>
              <a:gd name="connsiteX4" fmla="*/ 75663 w 123288"/>
              <a:gd name="connsiteY4" fmla="*/ 257254 h 272883"/>
              <a:gd name="connsiteX5" fmla="*/ 5813 w 123288"/>
              <a:gd name="connsiteY5" fmla="*/ 212804 h 272883"/>
              <a:gd name="connsiteX6" fmla="*/ 5813 w 123288"/>
              <a:gd name="connsiteY6" fmla="*/ 142954 h 272883"/>
              <a:gd name="connsiteX7" fmla="*/ 24863 w 123288"/>
              <a:gd name="connsiteY7" fmla="*/ 79 h 27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8" h="272883">
                <a:moveTo>
                  <a:pt x="24863" y="79"/>
                </a:moveTo>
                <a:cubicBezTo>
                  <a:pt x="27509" y="-3096"/>
                  <a:pt x="13221" y="89508"/>
                  <a:pt x="21688" y="123904"/>
                </a:cubicBezTo>
                <a:cubicBezTo>
                  <a:pt x="30155" y="158300"/>
                  <a:pt x="75663" y="206454"/>
                  <a:pt x="75663" y="206454"/>
                </a:cubicBezTo>
                <a:cubicBezTo>
                  <a:pt x="92596" y="230796"/>
                  <a:pt x="123288" y="261487"/>
                  <a:pt x="123288" y="269954"/>
                </a:cubicBezTo>
                <a:cubicBezTo>
                  <a:pt x="123288" y="278421"/>
                  <a:pt x="95242" y="266779"/>
                  <a:pt x="75663" y="257254"/>
                </a:cubicBezTo>
                <a:cubicBezTo>
                  <a:pt x="56084" y="247729"/>
                  <a:pt x="17455" y="231854"/>
                  <a:pt x="5813" y="212804"/>
                </a:cubicBezTo>
                <a:cubicBezTo>
                  <a:pt x="-5829" y="193754"/>
                  <a:pt x="3167" y="175233"/>
                  <a:pt x="5813" y="142954"/>
                </a:cubicBezTo>
                <a:cubicBezTo>
                  <a:pt x="8459" y="110675"/>
                  <a:pt x="22217" y="3254"/>
                  <a:pt x="24863" y="7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1429B07F-F0FD-418F-AB08-B0117847218B}"/>
              </a:ext>
            </a:extLst>
          </p:cNvPr>
          <p:cNvSpPr/>
          <p:nvPr/>
        </p:nvSpPr>
        <p:spPr>
          <a:xfrm>
            <a:off x="3495269" y="1447133"/>
            <a:ext cx="1021401" cy="335619"/>
          </a:xfrm>
          <a:custGeom>
            <a:avLst/>
            <a:gdLst>
              <a:gd name="connsiteX0" fmla="*/ 1013231 w 1021401"/>
              <a:gd name="connsiteY0" fmla="*/ 216567 h 335619"/>
              <a:gd name="connsiteX1" fmla="*/ 644931 w 1021401"/>
              <a:gd name="connsiteY1" fmla="*/ 119200 h 335619"/>
              <a:gd name="connsiteX2" fmla="*/ 458664 w 1021401"/>
              <a:gd name="connsiteY2" fmla="*/ 157300 h 335619"/>
              <a:gd name="connsiteX3" fmla="*/ 5698 w 1021401"/>
              <a:gd name="connsiteY3" fmla="*/ 335100 h 335619"/>
              <a:gd name="connsiteX4" fmla="*/ 217364 w 1021401"/>
              <a:gd name="connsiteY4" fmla="*/ 208100 h 335619"/>
              <a:gd name="connsiteX5" fmla="*/ 416331 w 1021401"/>
              <a:gd name="connsiteY5" fmla="*/ 106500 h 335619"/>
              <a:gd name="connsiteX6" fmla="*/ 636464 w 1021401"/>
              <a:gd name="connsiteY6" fmla="*/ 667 h 335619"/>
              <a:gd name="connsiteX7" fmla="*/ 881998 w 1021401"/>
              <a:gd name="connsiteY7" fmla="*/ 68400 h 335619"/>
              <a:gd name="connsiteX8" fmla="*/ 1013231 w 1021401"/>
              <a:gd name="connsiteY8" fmla="*/ 216567 h 3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401" h="335619">
                <a:moveTo>
                  <a:pt x="1013231" y="216567"/>
                </a:moveTo>
                <a:cubicBezTo>
                  <a:pt x="973720" y="225034"/>
                  <a:pt x="737359" y="129078"/>
                  <a:pt x="644931" y="119200"/>
                </a:cubicBezTo>
                <a:cubicBezTo>
                  <a:pt x="552503" y="109322"/>
                  <a:pt x="565203" y="121317"/>
                  <a:pt x="458664" y="157300"/>
                </a:cubicBezTo>
                <a:cubicBezTo>
                  <a:pt x="352125" y="193283"/>
                  <a:pt x="45914" y="326633"/>
                  <a:pt x="5698" y="335100"/>
                </a:cubicBezTo>
                <a:cubicBezTo>
                  <a:pt x="-34518" y="343567"/>
                  <a:pt x="148925" y="246200"/>
                  <a:pt x="217364" y="208100"/>
                </a:cubicBezTo>
                <a:cubicBezTo>
                  <a:pt x="285803" y="170000"/>
                  <a:pt x="416331" y="106500"/>
                  <a:pt x="416331" y="106500"/>
                </a:cubicBezTo>
                <a:cubicBezTo>
                  <a:pt x="486181" y="71928"/>
                  <a:pt x="558853" y="7017"/>
                  <a:pt x="636464" y="667"/>
                </a:cubicBezTo>
                <a:cubicBezTo>
                  <a:pt x="714075" y="-5683"/>
                  <a:pt x="824848" y="34533"/>
                  <a:pt x="881998" y="68400"/>
                </a:cubicBezTo>
                <a:cubicBezTo>
                  <a:pt x="939148" y="102267"/>
                  <a:pt x="1052742" y="208100"/>
                  <a:pt x="1013231" y="216567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F0E83217-495F-46CC-B7DE-ADF288F5E5B2}"/>
              </a:ext>
            </a:extLst>
          </p:cNvPr>
          <p:cNvSpPr/>
          <p:nvPr/>
        </p:nvSpPr>
        <p:spPr>
          <a:xfrm>
            <a:off x="3159181" y="1787252"/>
            <a:ext cx="418650" cy="977056"/>
          </a:xfrm>
          <a:custGeom>
            <a:avLst/>
            <a:gdLst>
              <a:gd name="connsiteX0" fmla="*/ 416821 w 418650"/>
              <a:gd name="connsiteY0" fmla="*/ 3 h 977056"/>
              <a:gd name="connsiteX1" fmla="*/ 218701 w 418650"/>
              <a:gd name="connsiteY1" fmla="*/ 182883 h 977056"/>
              <a:gd name="connsiteX2" fmla="*/ 112021 w 418650"/>
              <a:gd name="connsiteY2" fmla="*/ 436883 h 977056"/>
              <a:gd name="connsiteX3" fmla="*/ 51061 w 418650"/>
              <a:gd name="connsiteY3" fmla="*/ 899163 h 977056"/>
              <a:gd name="connsiteX4" fmla="*/ 35821 w 418650"/>
              <a:gd name="connsiteY4" fmla="*/ 965203 h 977056"/>
              <a:gd name="connsiteX5" fmla="*/ 261 w 418650"/>
              <a:gd name="connsiteY5" fmla="*/ 772163 h 977056"/>
              <a:gd name="connsiteX6" fmla="*/ 56141 w 418650"/>
              <a:gd name="connsiteY6" fmla="*/ 320043 h 977056"/>
              <a:gd name="connsiteX7" fmla="*/ 127261 w 418650"/>
              <a:gd name="connsiteY7" fmla="*/ 187963 h 977056"/>
              <a:gd name="connsiteX8" fmla="*/ 91701 w 418650"/>
              <a:gd name="connsiteY8" fmla="*/ 177803 h 977056"/>
              <a:gd name="connsiteX9" fmla="*/ 416821 w 418650"/>
              <a:gd name="connsiteY9" fmla="*/ 3 h 97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650" h="977056">
                <a:moveTo>
                  <a:pt x="416821" y="3"/>
                </a:moveTo>
                <a:cubicBezTo>
                  <a:pt x="437988" y="850"/>
                  <a:pt x="269501" y="110070"/>
                  <a:pt x="218701" y="182883"/>
                </a:cubicBezTo>
                <a:cubicBezTo>
                  <a:pt x="167901" y="255696"/>
                  <a:pt x="139961" y="317503"/>
                  <a:pt x="112021" y="436883"/>
                </a:cubicBezTo>
                <a:cubicBezTo>
                  <a:pt x="84081" y="556263"/>
                  <a:pt x="63761" y="811110"/>
                  <a:pt x="51061" y="899163"/>
                </a:cubicBezTo>
                <a:cubicBezTo>
                  <a:pt x="38361" y="987216"/>
                  <a:pt x="44288" y="986370"/>
                  <a:pt x="35821" y="965203"/>
                </a:cubicBezTo>
                <a:cubicBezTo>
                  <a:pt x="27354" y="944036"/>
                  <a:pt x="-3126" y="879690"/>
                  <a:pt x="261" y="772163"/>
                </a:cubicBezTo>
                <a:cubicBezTo>
                  <a:pt x="3648" y="664636"/>
                  <a:pt x="34974" y="417410"/>
                  <a:pt x="56141" y="320043"/>
                </a:cubicBezTo>
                <a:cubicBezTo>
                  <a:pt x="77308" y="222676"/>
                  <a:pt x="121334" y="211670"/>
                  <a:pt x="127261" y="187963"/>
                </a:cubicBezTo>
                <a:cubicBezTo>
                  <a:pt x="133188" y="164256"/>
                  <a:pt x="44288" y="209976"/>
                  <a:pt x="91701" y="177803"/>
                </a:cubicBezTo>
                <a:cubicBezTo>
                  <a:pt x="139114" y="145630"/>
                  <a:pt x="395654" y="-844"/>
                  <a:pt x="416821" y="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1573CBD4-8BE3-4920-9776-A6CDB24746A5}"/>
              </a:ext>
            </a:extLst>
          </p:cNvPr>
          <p:cNvSpPr/>
          <p:nvPr/>
        </p:nvSpPr>
        <p:spPr>
          <a:xfrm>
            <a:off x="3370497" y="3571192"/>
            <a:ext cx="1135331" cy="1964178"/>
          </a:xfrm>
          <a:custGeom>
            <a:avLst/>
            <a:gdLst>
              <a:gd name="connsiteX0" fmla="*/ 2623 w 1135331"/>
              <a:gd name="connsiteY0" fmla="*/ 48 h 1964178"/>
              <a:gd name="connsiteX1" fmla="*/ 63583 w 1135331"/>
              <a:gd name="connsiteY1" fmla="*/ 421688 h 1964178"/>
              <a:gd name="connsiteX2" fmla="*/ 414103 w 1135331"/>
              <a:gd name="connsiteY2" fmla="*/ 944928 h 1964178"/>
              <a:gd name="connsiteX3" fmla="*/ 1120223 w 1135331"/>
              <a:gd name="connsiteY3" fmla="*/ 1945688 h 1964178"/>
              <a:gd name="connsiteX4" fmla="*/ 845903 w 1135331"/>
              <a:gd name="connsiteY4" fmla="*/ 1534208 h 1964178"/>
              <a:gd name="connsiteX5" fmla="*/ 246463 w 1135331"/>
              <a:gd name="connsiteY5" fmla="*/ 782368 h 1964178"/>
              <a:gd name="connsiteX6" fmla="*/ 99143 w 1135331"/>
              <a:gd name="connsiteY6" fmla="*/ 396288 h 1964178"/>
              <a:gd name="connsiteX7" fmla="*/ 2623 w 1135331"/>
              <a:gd name="connsiteY7" fmla="*/ 48 h 196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31" h="1964178">
                <a:moveTo>
                  <a:pt x="2623" y="48"/>
                </a:moveTo>
                <a:cubicBezTo>
                  <a:pt x="-3304" y="4281"/>
                  <a:pt x="-4997" y="264208"/>
                  <a:pt x="63583" y="421688"/>
                </a:cubicBezTo>
                <a:cubicBezTo>
                  <a:pt x="132163" y="579168"/>
                  <a:pt x="237996" y="690928"/>
                  <a:pt x="414103" y="944928"/>
                </a:cubicBezTo>
                <a:cubicBezTo>
                  <a:pt x="590210" y="1198928"/>
                  <a:pt x="1048256" y="1847475"/>
                  <a:pt x="1120223" y="1945688"/>
                </a:cubicBezTo>
                <a:cubicBezTo>
                  <a:pt x="1192190" y="2043901"/>
                  <a:pt x="991530" y="1728095"/>
                  <a:pt x="845903" y="1534208"/>
                </a:cubicBezTo>
                <a:cubicBezTo>
                  <a:pt x="700276" y="1340321"/>
                  <a:pt x="370923" y="972021"/>
                  <a:pt x="246463" y="782368"/>
                </a:cubicBezTo>
                <a:cubicBezTo>
                  <a:pt x="122003" y="592715"/>
                  <a:pt x="142323" y="524135"/>
                  <a:pt x="99143" y="396288"/>
                </a:cubicBezTo>
                <a:cubicBezTo>
                  <a:pt x="55963" y="268441"/>
                  <a:pt x="8550" y="-4185"/>
                  <a:pt x="2623" y="4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8460F98-5B68-4E4D-A1EF-18F8846E78F8}"/>
              </a:ext>
            </a:extLst>
          </p:cNvPr>
          <p:cNvSpPr/>
          <p:nvPr/>
        </p:nvSpPr>
        <p:spPr>
          <a:xfrm>
            <a:off x="4314753" y="4997390"/>
            <a:ext cx="670021" cy="199577"/>
          </a:xfrm>
          <a:custGeom>
            <a:avLst/>
            <a:gdLst>
              <a:gd name="connsiteX0" fmla="*/ 72 w 670021"/>
              <a:gd name="connsiteY0" fmla="*/ 57210 h 199577"/>
              <a:gd name="connsiteX1" fmla="*/ 212797 w 670021"/>
              <a:gd name="connsiteY1" fmla="*/ 171510 h 199577"/>
              <a:gd name="connsiteX2" fmla="*/ 469972 w 670021"/>
              <a:gd name="connsiteY2" fmla="*/ 111185 h 199577"/>
              <a:gd name="connsiteX3" fmla="*/ 669997 w 670021"/>
              <a:gd name="connsiteY3" fmla="*/ 60 h 199577"/>
              <a:gd name="connsiteX4" fmla="*/ 482672 w 670021"/>
              <a:gd name="connsiteY4" fmla="*/ 127060 h 199577"/>
              <a:gd name="connsiteX5" fmla="*/ 342972 w 670021"/>
              <a:gd name="connsiteY5" fmla="*/ 187385 h 199577"/>
              <a:gd name="connsiteX6" fmla="*/ 190572 w 670021"/>
              <a:gd name="connsiteY6" fmla="*/ 190560 h 199577"/>
              <a:gd name="connsiteX7" fmla="*/ 72 w 670021"/>
              <a:gd name="connsiteY7" fmla="*/ 57210 h 19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021" h="199577">
                <a:moveTo>
                  <a:pt x="72" y="57210"/>
                </a:moveTo>
                <a:cubicBezTo>
                  <a:pt x="3776" y="54035"/>
                  <a:pt x="134480" y="162514"/>
                  <a:pt x="212797" y="171510"/>
                </a:cubicBezTo>
                <a:cubicBezTo>
                  <a:pt x="291114" y="180506"/>
                  <a:pt x="393772" y="139760"/>
                  <a:pt x="469972" y="111185"/>
                </a:cubicBezTo>
                <a:cubicBezTo>
                  <a:pt x="546172" y="82610"/>
                  <a:pt x="667880" y="-2586"/>
                  <a:pt x="669997" y="60"/>
                </a:cubicBezTo>
                <a:cubicBezTo>
                  <a:pt x="672114" y="2706"/>
                  <a:pt x="537176" y="95839"/>
                  <a:pt x="482672" y="127060"/>
                </a:cubicBezTo>
                <a:cubicBezTo>
                  <a:pt x="428168" y="158281"/>
                  <a:pt x="391655" y="176802"/>
                  <a:pt x="342972" y="187385"/>
                </a:cubicBezTo>
                <a:cubicBezTo>
                  <a:pt x="294289" y="197968"/>
                  <a:pt x="245076" y="206964"/>
                  <a:pt x="190572" y="190560"/>
                </a:cubicBezTo>
                <a:cubicBezTo>
                  <a:pt x="136068" y="174156"/>
                  <a:pt x="-3632" y="60385"/>
                  <a:pt x="72" y="5721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358C4FC4-1247-4945-A6A2-87F6C8DE8B48}"/>
              </a:ext>
            </a:extLst>
          </p:cNvPr>
          <p:cNvSpPr/>
          <p:nvPr/>
        </p:nvSpPr>
        <p:spPr>
          <a:xfrm>
            <a:off x="5993052" y="4648390"/>
            <a:ext cx="469389" cy="2782443"/>
          </a:xfrm>
          <a:custGeom>
            <a:avLst/>
            <a:gdLst>
              <a:gd name="connsiteX0" fmla="*/ 314615 w 469389"/>
              <a:gd name="connsiteY0" fmla="*/ 8277 h 2782443"/>
              <a:gd name="connsiteX1" fmla="*/ 365415 w 469389"/>
              <a:gd name="connsiteY1" fmla="*/ 541677 h 2782443"/>
              <a:gd name="connsiteX2" fmla="*/ 280748 w 469389"/>
              <a:gd name="connsiteY2" fmla="*/ 1473010 h 2782443"/>
              <a:gd name="connsiteX3" fmla="*/ 221481 w 469389"/>
              <a:gd name="connsiteY3" fmla="*/ 1997943 h 2782443"/>
              <a:gd name="connsiteX4" fmla="*/ 1348 w 469389"/>
              <a:gd name="connsiteY4" fmla="*/ 2768410 h 2782443"/>
              <a:gd name="connsiteX5" fmla="*/ 136815 w 469389"/>
              <a:gd name="connsiteY5" fmla="*/ 2455143 h 2782443"/>
              <a:gd name="connsiteX6" fmla="*/ 297681 w 469389"/>
              <a:gd name="connsiteY6" fmla="*/ 1947143 h 2782443"/>
              <a:gd name="connsiteX7" fmla="*/ 280748 w 469389"/>
              <a:gd name="connsiteY7" fmla="*/ 1473010 h 2782443"/>
              <a:gd name="connsiteX8" fmla="*/ 407748 w 469389"/>
              <a:gd name="connsiteY8" fmla="*/ 634810 h 2782443"/>
              <a:gd name="connsiteX9" fmla="*/ 467015 w 469389"/>
              <a:gd name="connsiteY9" fmla="*/ 245343 h 2782443"/>
              <a:gd name="connsiteX10" fmla="*/ 314615 w 469389"/>
              <a:gd name="connsiteY10" fmla="*/ 8277 h 278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389" h="2782443">
                <a:moveTo>
                  <a:pt x="314615" y="8277"/>
                </a:moveTo>
                <a:cubicBezTo>
                  <a:pt x="297682" y="57666"/>
                  <a:pt x="371059" y="297555"/>
                  <a:pt x="365415" y="541677"/>
                </a:cubicBezTo>
                <a:cubicBezTo>
                  <a:pt x="359771" y="785799"/>
                  <a:pt x="304737" y="1230299"/>
                  <a:pt x="280748" y="1473010"/>
                </a:cubicBezTo>
                <a:cubicBezTo>
                  <a:pt x="256759" y="1715721"/>
                  <a:pt x="268048" y="1782043"/>
                  <a:pt x="221481" y="1997943"/>
                </a:cubicBezTo>
                <a:cubicBezTo>
                  <a:pt x="174914" y="2213843"/>
                  <a:pt x="15459" y="2692210"/>
                  <a:pt x="1348" y="2768410"/>
                </a:cubicBezTo>
                <a:cubicBezTo>
                  <a:pt x="-12763" y="2844610"/>
                  <a:pt x="87426" y="2592021"/>
                  <a:pt x="136815" y="2455143"/>
                </a:cubicBezTo>
                <a:cubicBezTo>
                  <a:pt x="186204" y="2318265"/>
                  <a:pt x="273692" y="2110832"/>
                  <a:pt x="297681" y="1947143"/>
                </a:cubicBezTo>
                <a:cubicBezTo>
                  <a:pt x="321670" y="1783454"/>
                  <a:pt x="262404" y="1691732"/>
                  <a:pt x="280748" y="1473010"/>
                </a:cubicBezTo>
                <a:cubicBezTo>
                  <a:pt x="299092" y="1254288"/>
                  <a:pt x="376703" y="839421"/>
                  <a:pt x="407748" y="634810"/>
                </a:cubicBezTo>
                <a:cubicBezTo>
                  <a:pt x="438793" y="430199"/>
                  <a:pt x="479715" y="348354"/>
                  <a:pt x="467015" y="245343"/>
                </a:cubicBezTo>
                <a:cubicBezTo>
                  <a:pt x="454315" y="142332"/>
                  <a:pt x="331548" y="-41112"/>
                  <a:pt x="314615" y="82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15B4F078-6FB4-4DB8-AA5C-DC71525938C2}"/>
              </a:ext>
            </a:extLst>
          </p:cNvPr>
          <p:cNvSpPr/>
          <p:nvPr/>
        </p:nvSpPr>
        <p:spPr>
          <a:xfrm>
            <a:off x="5299880" y="7338597"/>
            <a:ext cx="739692" cy="1281457"/>
          </a:xfrm>
          <a:custGeom>
            <a:avLst/>
            <a:gdLst>
              <a:gd name="connsiteX0" fmla="*/ 728387 w 739692"/>
              <a:gd name="connsiteY0" fmla="*/ 2003 h 1281457"/>
              <a:gd name="connsiteX1" fmla="*/ 542120 w 739692"/>
              <a:gd name="connsiteY1" fmla="*/ 510003 h 1281457"/>
              <a:gd name="connsiteX2" fmla="*/ 288120 w 739692"/>
              <a:gd name="connsiteY2" fmla="*/ 1026470 h 1281457"/>
              <a:gd name="connsiteX3" fmla="*/ 253 w 739692"/>
              <a:gd name="connsiteY3" fmla="*/ 1280470 h 1281457"/>
              <a:gd name="connsiteX4" fmla="*/ 338920 w 739692"/>
              <a:gd name="connsiteY4" fmla="*/ 941803 h 1281457"/>
              <a:gd name="connsiteX5" fmla="*/ 677587 w 739692"/>
              <a:gd name="connsiteY5" fmla="*/ 357603 h 1281457"/>
              <a:gd name="connsiteX6" fmla="*/ 728387 w 739692"/>
              <a:gd name="connsiteY6" fmla="*/ 2003 h 12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692" h="1281457">
                <a:moveTo>
                  <a:pt x="728387" y="2003"/>
                </a:moveTo>
                <a:cubicBezTo>
                  <a:pt x="705809" y="27403"/>
                  <a:pt x="615498" y="339259"/>
                  <a:pt x="542120" y="510003"/>
                </a:cubicBezTo>
                <a:cubicBezTo>
                  <a:pt x="468742" y="680747"/>
                  <a:pt x="378431" y="898059"/>
                  <a:pt x="288120" y="1026470"/>
                </a:cubicBezTo>
                <a:cubicBezTo>
                  <a:pt x="197809" y="1154881"/>
                  <a:pt x="-8214" y="1294581"/>
                  <a:pt x="253" y="1280470"/>
                </a:cubicBezTo>
                <a:cubicBezTo>
                  <a:pt x="8720" y="1266359"/>
                  <a:pt x="226031" y="1095614"/>
                  <a:pt x="338920" y="941803"/>
                </a:cubicBezTo>
                <a:cubicBezTo>
                  <a:pt x="451809" y="787992"/>
                  <a:pt x="612676" y="517059"/>
                  <a:pt x="677587" y="357603"/>
                </a:cubicBezTo>
                <a:cubicBezTo>
                  <a:pt x="742498" y="198148"/>
                  <a:pt x="750965" y="-23397"/>
                  <a:pt x="728387" y="20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CD1598BD-570D-4AFC-88A5-A557B7D233A8}"/>
              </a:ext>
            </a:extLst>
          </p:cNvPr>
          <p:cNvSpPr/>
          <p:nvPr/>
        </p:nvSpPr>
        <p:spPr>
          <a:xfrm>
            <a:off x="4809032" y="8002358"/>
            <a:ext cx="956986" cy="3101610"/>
          </a:xfrm>
          <a:custGeom>
            <a:avLst/>
            <a:gdLst>
              <a:gd name="connsiteX0" fmla="*/ 922901 w 956986"/>
              <a:gd name="connsiteY0" fmla="*/ 57909 h 3101610"/>
              <a:gd name="connsiteX1" fmla="*/ 897501 w 956986"/>
              <a:gd name="connsiteY1" fmla="*/ 125642 h 3101610"/>
              <a:gd name="connsiteX2" fmla="*/ 448768 w 956986"/>
              <a:gd name="connsiteY2" fmla="*/ 980775 h 3101610"/>
              <a:gd name="connsiteX3" fmla="*/ 135501 w 956986"/>
              <a:gd name="connsiteY3" fmla="*/ 1725842 h 3101610"/>
              <a:gd name="connsiteX4" fmla="*/ 42368 w 956986"/>
              <a:gd name="connsiteY4" fmla="*/ 2428575 h 3101610"/>
              <a:gd name="connsiteX5" fmla="*/ 245568 w 956986"/>
              <a:gd name="connsiteY5" fmla="*/ 3097442 h 3101610"/>
              <a:gd name="connsiteX6" fmla="*/ 42368 w 956986"/>
              <a:gd name="connsiteY6" fmla="*/ 2691042 h 3101610"/>
              <a:gd name="connsiteX7" fmla="*/ 16968 w 956986"/>
              <a:gd name="connsiteY7" fmla="*/ 2267709 h 3101610"/>
              <a:gd name="connsiteX8" fmla="*/ 245568 w 956986"/>
              <a:gd name="connsiteY8" fmla="*/ 1421042 h 3101610"/>
              <a:gd name="connsiteX9" fmla="*/ 626568 w 956986"/>
              <a:gd name="connsiteY9" fmla="*/ 642109 h 3101610"/>
              <a:gd name="connsiteX10" fmla="*/ 922901 w 956986"/>
              <a:gd name="connsiteY10" fmla="*/ 57909 h 31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986" h="3101610">
                <a:moveTo>
                  <a:pt x="922901" y="57909"/>
                </a:moveTo>
                <a:cubicBezTo>
                  <a:pt x="968057" y="-28169"/>
                  <a:pt x="976523" y="-28169"/>
                  <a:pt x="897501" y="125642"/>
                </a:cubicBezTo>
                <a:cubicBezTo>
                  <a:pt x="818479" y="279453"/>
                  <a:pt x="575768" y="714075"/>
                  <a:pt x="448768" y="980775"/>
                </a:cubicBezTo>
                <a:cubicBezTo>
                  <a:pt x="321768" y="1247475"/>
                  <a:pt x="203234" y="1484542"/>
                  <a:pt x="135501" y="1725842"/>
                </a:cubicBezTo>
                <a:cubicBezTo>
                  <a:pt x="67768" y="1967142"/>
                  <a:pt x="24023" y="2199975"/>
                  <a:pt x="42368" y="2428575"/>
                </a:cubicBezTo>
                <a:cubicBezTo>
                  <a:pt x="60712" y="2657175"/>
                  <a:pt x="245568" y="3053698"/>
                  <a:pt x="245568" y="3097442"/>
                </a:cubicBezTo>
                <a:cubicBezTo>
                  <a:pt x="245568" y="3141186"/>
                  <a:pt x="80468" y="2829331"/>
                  <a:pt x="42368" y="2691042"/>
                </a:cubicBezTo>
                <a:cubicBezTo>
                  <a:pt x="4268" y="2552753"/>
                  <a:pt x="-16899" y="2479376"/>
                  <a:pt x="16968" y="2267709"/>
                </a:cubicBezTo>
                <a:cubicBezTo>
                  <a:pt x="50835" y="2056042"/>
                  <a:pt x="143968" y="1691975"/>
                  <a:pt x="245568" y="1421042"/>
                </a:cubicBezTo>
                <a:cubicBezTo>
                  <a:pt x="347168" y="1150109"/>
                  <a:pt x="506624" y="873531"/>
                  <a:pt x="626568" y="642109"/>
                </a:cubicBezTo>
                <a:cubicBezTo>
                  <a:pt x="746512" y="410687"/>
                  <a:pt x="877745" y="143987"/>
                  <a:pt x="922901" y="579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1A396D93-0435-4EE3-80B3-483F6F151486}"/>
              </a:ext>
            </a:extLst>
          </p:cNvPr>
          <p:cNvSpPr/>
          <p:nvPr/>
        </p:nvSpPr>
        <p:spPr>
          <a:xfrm>
            <a:off x="4877405" y="8341457"/>
            <a:ext cx="747494" cy="1996364"/>
          </a:xfrm>
          <a:custGeom>
            <a:avLst/>
            <a:gdLst>
              <a:gd name="connsiteX0" fmla="*/ 727528 w 747494"/>
              <a:gd name="connsiteY0" fmla="*/ 49010 h 1996364"/>
              <a:gd name="connsiteX1" fmla="*/ 625928 w 747494"/>
              <a:gd name="connsiteY1" fmla="*/ 133676 h 1996364"/>
              <a:gd name="connsiteX2" fmla="*/ 295728 w 747494"/>
              <a:gd name="connsiteY2" fmla="*/ 870276 h 1996364"/>
              <a:gd name="connsiteX3" fmla="*/ 92528 w 747494"/>
              <a:gd name="connsiteY3" fmla="*/ 1530676 h 1996364"/>
              <a:gd name="connsiteX4" fmla="*/ 67128 w 747494"/>
              <a:gd name="connsiteY4" fmla="*/ 1996343 h 1996364"/>
              <a:gd name="connsiteX5" fmla="*/ 7862 w 747494"/>
              <a:gd name="connsiteY5" fmla="*/ 1513743 h 1996364"/>
              <a:gd name="connsiteX6" fmla="*/ 261862 w 747494"/>
              <a:gd name="connsiteY6" fmla="*/ 675543 h 1996364"/>
              <a:gd name="connsiteX7" fmla="*/ 727528 w 747494"/>
              <a:gd name="connsiteY7" fmla="*/ 49010 h 19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94" h="1996364">
                <a:moveTo>
                  <a:pt x="727528" y="49010"/>
                </a:moveTo>
                <a:cubicBezTo>
                  <a:pt x="788206" y="-41301"/>
                  <a:pt x="697895" y="-3202"/>
                  <a:pt x="625928" y="133676"/>
                </a:cubicBezTo>
                <a:cubicBezTo>
                  <a:pt x="553961" y="270554"/>
                  <a:pt x="384628" y="637443"/>
                  <a:pt x="295728" y="870276"/>
                </a:cubicBezTo>
                <a:cubicBezTo>
                  <a:pt x="206828" y="1103109"/>
                  <a:pt x="130628" y="1342998"/>
                  <a:pt x="92528" y="1530676"/>
                </a:cubicBezTo>
                <a:cubicBezTo>
                  <a:pt x="54428" y="1718354"/>
                  <a:pt x="81239" y="1999165"/>
                  <a:pt x="67128" y="1996343"/>
                </a:cubicBezTo>
                <a:cubicBezTo>
                  <a:pt x="53017" y="1993521"/>
                  <a:pt x="-24594" y="1733876"/>
                  <a:pt x="7862" y="1513743"/>
                </a:cubicBezTo>
                <a:cubicBezTo>
                  <a:pt x="40318" y="1293610"/>
                  <a:pt x="146151" y="912610"/>
                  <a:pt x="261862" y="675543"/>
                </a:cubicBezTo>
                <a:cubicBezTo>
                  <a:pt x="377573" y="438476"/>
                  <a:pt x="666850" y="139321"/>
                  <a:pt x="727528" y="4901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46C92FF1-8953-40A0-BA5B-E42C88CF7943}"/>
              </a:ext>
            </a:extLst>
          </p:cNvPr>
          <p:cNvSpPr/>
          <p:nvPr/>
        </p:nvSpPr>
        <p:spPr>
          <a:xfrm>
            <a:off x="6895781" y="2939079"/>
            <a:ext cx="344724" cy="2046123"/>
          </a:xfrm>
          <a:custGeom>
            <a:avLst/>
            <a:gdLst>
              <a:gd name="connsiteX0" fmla="*/ 165419 w 344724"/>
              <a:gd name="connsiteY0" fmla="*/ 15788 h 2046123"/>
              <a:gd name="connsiteX1" fmla="*/ 309352 w 344724"/>
              <a:gd name="connsiteY1" fmla="*/ 1006388 h 2046123"/>
              <a:gd name="connsiteX2" fmla="*/ 4552 w 344724"/>
              <a:gd name="connsiteY2" fmla="*/ 2022388 h 2046123"/>
              <a:gd name="connsiteX3" fmla="*/ 140019 w 344724"/>
              <a:gd name="connsiteY3" fmla="*/ 1658321 h 2046123"/>
              <a:gd name="connsiteX4" fmla="*/ 326286 w 344724"/>
              <a:gd name="connsiteY4" fmla="*/ 921721 h 2046123"/>
              <a:gd name="connsiteX5" fmla="*/ 317819 w 344724"/>
              <a:gd name="connsiteY5" fmla="*/ 430654 h 2046123"/>
              <a:gd name="connsiteX6" fmla="*/ 165419 w 344724"/>
              <a:gd name="connsiteY6" fmla="*/ 15788 h 20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24" h="2046123">
                <a:moveTo>
                  <a:pt x="165419" y="15788"/>
                </a:moveTo>
                <a:cubicBezTo>
                  <a:pt x="164008" y="111744"/>
                  <a:pt x="336163" y="671955"/>
                  <a:pt x="309352" y="1006388"/>
                </a:cubicBezTo>
                <a:cubicBezTo>
                  <a:pt x="282541" y="1340821"/>
                  <a:pt x="32774" y="1913733"/>
                  <a:pt x="4552" y="2022388"/>
                </a:cubicBezTo>
                <a:cubicBezTo>
                  <a:pt x="-23670" y="2131043"/>
                  <a:pt x="86397" y="1841766"/>
                  <a:pt x="140019" y="1658321"/>
                </a:cubicBezTo>
                <a:cubicBezTo>
                  <a:pt x="193641" y="1474877"/>
                  <a:pt x="296653" y="1126332"/>
                  <a:pt x="326286" y="921721"/>
                </a:cubicBezTo>
                <a:cubicBezTo>
                  <a:pt x="355919" y="717110"/>
                  <a:pt x="347452" y="574587"/>
                  <a:pt x="317819" y="430654"/>
                </a:cubicBezTo>
                <a:cubicBezTo>
                  <a:pt x="288186" y="286721"/>
                  <a:pt x="166830" y="-80168"/>
                  <a:pt x="165419" y="157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AF24E61C-8244-432F-B733-A3F9D09EA044}"/>
              </a:ext>
            </a:extLst>
          </p:cNvPr>
          <p:cNvSpPr/>
          <p:nvPr/>
        </p:nvSpPr>
        <p:spPr>
          <a:xfrm>
            <a:off x="6942653" y="3177004"/>
            <a:ext cx="474807" cy="2025619"/>
          </a:xfrm>
          <a:custGeom>
            <a:avLst/>
            <a:gdLst>
              <a:gd name="connsiteX0" fmla="*/ 14 w 474807"/>
              <a:gd name="connsiteY0" fmla="*/ 6463 h 2025619"/>
              <a:gd name="connsiteX1" fmla="*/ 110080 w 474807"/>
              <a:gd name="connsiteY1" fmla="*/ 853129 h 2025619"/>
              <a:gd name="connsiteX2" fmla="*/ 474147 w 474807"/>
              <a:gd name="connsiteY2" fmla="*/ 2013063 h 2025619"/>
              <a:gd name="connsiteX3" fmla="*/ 194747 w 474807"/>
              <a:gd name="connsiteY3" fmla="*/ 1437329 h 2025619"/>
              <a:gd name="connsiteX4" fmla="*/ 8480 w 474807"/>
              <a:gd name="connsiteY4" fmla="*/ 946263 h 2025619"/>
              <a:gd name="connsiteX5" fmla="*/ 101614 w 474807"/>
              <a:gd name="connsiteY5" fmla="*/ 489063 h 2025619"/>
              <a:gd name="connsiteX6" fmla="*/ 14 w 474807"/>
              <a:gd name="connsiteY6" fmla="*/ 6463 h 2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807" h="2025619">
                <a:moveTo>
                  <a:pt x="14" y="6463"/>
                </a:moveTo>
                <a:cubicBezTo>
                  <a:pt x="1425" y="67141"/>
                  <a:pt x="31058" y="518696"/>
                  <a:pt x="110080" y="853129"/>
                </a:cubicBezTo>
                <a:cubicBezTo>
                  <a:pt x="189102" y="1187562"/>
                  <a:pt x="460036" y="1915697"/>
                  <a:pt x="474147" y="2013063"/>
                </a:cubicBezTo>
                <a:cubicBezTo>
                  <a:pt x="488258" y="2110429"/>
                  <a:pt x="272358" y="1615129"/>
                  <a:pt x="194747" y="1437329"/>
                </a:cubicBezTo>
                <a:cubicBezTo>
                  <a:pt x="117136" y="1259529"/>
                  <a:pt x="24002" y="1104307"/>
                  <a:pt x="8480" y="946263"/>
                </a:cubicBezTo>
                <a:cubicBezTo>
                  <a:pt x="-7042" y="788219"/>
                  <a:pt x="105847" y="649930"/>
                  <a:pt x="101614" y="489063"/>
                </a:cubicBezTo>
                <a:cubicBezTo>
                  <a:pt x="97381" y="328196"/>
                  <a:pt x="-1397" y="-54215"/>
                  <a:pt x="14" y="64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35867C7D-B992-4FF3-BC27-8C9130755C25}"/>
              </a:ext>
            </a:extLst>
          </p:cNvPr>
          <p:cNvSpPr/>
          <p:nvPr/>
        </p:nvSpPr>
        <p:spPr>
          <a:xfrm>
            <a:off x="6670224" y="4454127"/>
            <a:ext cx="715648" cy="3019637"/>
          </a:xfrm>
          <a:custGeom>
            <a:avLst/>
            <a:gdLst>
              <a:gd name="connsiteX0" fmla="*/ 602643 w 715648"/>
              <a:gd name="connsiteY0" fmla="*/ 160206 h 3019637"/>
              <a:gd name="connsiteX1" fmla="*/ 602643 w 715648"/>
              <a:gd name="connsiteY1" fmla="*/ 270273 h 3019637"/>
              <a:gd name="connsiteX2" fmla="*/ 712709 w 715648"/>
              <a:gd name="connsiteY2" fmla="*/ 1481006 h 3019637"/>
              <a:gd name="connsiteX3" fmla="*/ 467176 w 715648"/>
              <a:gd name="connsiteY3" fmla="*/ 2183740 h 3019637"/>
              <a:gd name="connsiteX4" fmla="*/ 1509 w 715648"/>
              <a:gd name="connsiteY4" fmla="*/ 3013473 h 3019637"/>
              <a:gd name="connsiteX5" fmla="*/ 636509 w 715648"/>
              <a:gd name="connsiteY5" fmla="*/ 1726540 h 3019637"/>
              <a:gd name="connsiteX6" fmla="*/ 602643 w 715648"/>
              <a:gd name="connsiteY6" fmla="*/ 930673 h 3019637"/>
              <a:gd name="connsiteX7" fmla="*/ 628043 w 715648"/>
              <a:gd name="connsiteY7" fmla="*/ 388806 h 3019637"/>
              <a:gd name="connsiteX8" fmla="*/ 653443 w 715648"/>
              <a:gd name="connsiteY8" fmla="*/ 7806 h 3019637"/>
              <a:gd name="connsiteX9" fmla="*/ 602643 w 715648"/>
              <a:gd name="connsiteY9" fmla="*/ 160206 h 301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48" h="3019637">
                <a:moveTo>
                  <a:pt x="602643" y="160206"/>
                </a:moveTo>
                <a:cubicBezTo>
                  <a:pt x="594176" y="203951"/>
                  <a:pt x="584299" y="50140"/>
                  <a:pt x="602643" y="270273"/>
                </a:cubicBezTo>
                <a:cubicBezTo>
                  <a:pt x="620987" y="490406"/>
                  <a:pt x="735287" y="1162095"/>
                  <a:pt x="712709" y="1481006"/>
                </a:cubicBezTo>
                <a:cubicBezTo>
                  <a:pt x="690131" y="1799917"/>
                  <a:pt x="585709" y="1928329"/>
                  <a:pt x="467176" y="2183740"/>
                </a:cubicBezTo>
                <a:cubicBezTo>
                  <a:pt x="348643" y="2439151"/>
                  <a:pt x="-26713" y="3089673"/>
                  <a:pt x="1509" y="3013473"/>
                </a:cubicBezTo>
                <a:cubicBezTo>
                  <a:pt x="29731" y="2937273"/>
                  <a:pt x="536320" y="2073673"/>
                  <a:pt x="636509" y="1726540"/>
                </a:cubicBezTo>
                <a:cubicBezTo>
                  <a:pt x="736698" y="1379407"/>
                  <a:pt x="604054" y="1153629"/>
                  <a:pt x="602643" y="930673"/>
                </a:cubicBezTo>
                <a:cubicBezTo>
                  <a:pt x="601232" y="707717"/>
                  <a:pt x="619576" y="542617"/>
                  <a:pt x="628043" y="388806"/>
                </a:cubicBezTo>
                <a:cubicBezTo>
                  <a:pt x="636510" y="234995"/>
                  <a:pt x="659087" y="51550"/>
                  <a:pt x="653443" y="7806"/>
                </a:cubicBezTo>
                <a:cubicBezTo>
                  <a:pt x="647799" y="-35938"/>
                  <a:pt x="611110" y="116461"/>
                  <a:pt x="602643" y="1602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C325036F-1D87-498A-AE9C-FDAD097C6B75}"/>
              </a:ext>
            </a:extLst>
          </p:cNvPr>
          <p:cNvSpPr/>
          <p:nvPr/>
        </p:nvSpPr>
        <p:spPr>
          <a:xfrm>
            <a:off x="6553828" y="4860048"/>
            <a:ext cx="689040" cy="3303938"/>
          </a:xfrm>
          <a:custGeom>
            <a:avLst/>
            <a:gdLst>
              <a:gd name="connsiteX0" fmla="*/ 541239 w 689040"/>
              <a:gd name="connsiteY0" fmla="*/ 59085 h 3303938"/>
              <a:gd name="connsiteX1" fmla="*/ 541239 w 689040"/>
              <a:gd name="connsiteY1" fmla="*/ 152219 h 3303938"/>
              <a:gd name="connsiteX2" fmla="*/ 685172 w 689040"/>
              <a:gd name="connsiteY2" fmla="*/ 1015819 h 3303938"/>
              <a:gd name="connsiteX3" fmla="*/ 363439 w 689040"/>
              <a:gd name="connsiteY3" fmla="*/ 1820152 h 3303938"/>
              <a:gd name="connsiteX4" fmla="*/ 24772 w 689040"/>
              <a:gd name="connsiteY4" fmla="*/ 2709152 h 3303938"/>
              <a:gd name="connsiteX5" fmla="*/ 33239 w 689040"/>
              <a:gd name="connsiteY5" fmla="*/ 3301819 h 3303938"/>
              <a:gd name="connsiteX6" fmla="*/ 92505 w 689040"/>
              <a:gd name="connsiteY6" fmla="*/ 2505952 h 3303938"/>
              <a:gd name="connsiteX7" fmla="*/ 473505 w 689040"/>
              <a:gd name="connsiteY7" fmla="*/ 1540752 h 3303938"/>
              <a:gd name="connsiteX8" fmla="*/ 668239 w 689040"/>
              <a:gd name="connsiteY8" fmla="*/ 787219 h 3303938"/>
              <a:gd name="connsiteX9" fmla="*/ 541239 w 689040"/>
              <a:gd name="connsiteY9" fmla="*/ 59085 h 33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9040" h="3303938">
                <a:moveTo>
                  <a:pt x="541239" y="59085"/>
                </a:moveTo>
                <a:cubicBezTo>
                  <a:pt x="520072" y="-46748"/>
                  <a:pt x="517250" y="-7237"/>
                  <a:pt x="541239" y="152219"/>
                </a:cubicBezTo>
                <a:cubicBezTo>
                  <a:pt x="565228" y="311675"/>
                  <a:pt x="714805" y="737830"/>
                  <a:pt x="685172" y="1015819"/>
                </a:cubicBezTo>
                <a:cubicBezTo>
                  <a:pt x="655539" y="1293808"/>
                  <a:pt x="473506" y="1537930"/>
                  <a:pt x="363439" y="1820152"/>
                </a:cubicBezTo>
                <a:cubicBezTo>
                  <a:pt x="253372" y="2102374"/>
                  <a:pt x="79805" y="2462208"/>
                  <a:pt x="24772" y="2709152"/>
                </a:cubicBezTo>
                <a:cubicBezTo>
                  <a:pt x="-30261" y="2956096"/>
                  <a:pt x="21950" y="3335686"/>
                  <a:pt x="33239" y="3301819"/>
                </a:cubicBezTo>
                <a:cubicBezTo>
                  <a:pt x="44528" y="3267952"/>
                  <a:pt x="19127" y="2799463"/>
                  <a:pt x="92505" y="2505952"/>
                </a:cubicBezTo>
                <a:cubicBezTo>
                  <a:pt x="165883" y="2212441"/>
                  <a:pt x="377549" y="1827208"/>
                  <a:pt x="473505" y="1540752"/>
                </a:cubicBezTo>
                <a:cubicBezTo>
                  <a:pt x="569461" y="1254296"/>
                  <a:pt x="659772" y="1028519"/>
                  <a:pt x="668239" y="787219"/>
                </a:cubicBezTo>
                <a:cubicBezTo>
                  <a:pt x="676706" y="545919"/>
                  <a:pt x="562406" y="164918"/>
                  <a:pt x="541239" y="5908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DD27CBF8-FD20-4A09-9886-61A96ABDA59E}"/>
              </a:ext>
            </a:extLst>
          </p:cNvPr>
          <p:cNvSpPr/>
          <p:nvPr/>
        </p:nvSpPr>
        <p:spPr>
          <a:xfrm>
            <a:off x="6290247" y="5055544"/>
            <a:ext cx="754270" cy="5224259"/>
          </a:xfrm>
          <a:custGeom>
            <a:avLst/>
            <a:gdLst>
              <a:gd name="connsiteX0" fmla="*/ 643953 w 754270"/>
              <a:gd name="connsiteY0" fmla="*/ 41389 h 5224259"/>
              <a:gd name="connsiteX1" fmla="*/ 677820 w 754270"/>
              <a:gd name="connsiteY1" fmla="*/ 320789 h 5224259"/>
              <a:gd name="connsiteX2" fmla="*/ 246020 w 754270"/>
              <a:gd name="connsiteY2" fmla="*/ 2124189 h 5224259"/>
              <a:gd name="connsiteX3" fmla="*/ 486 w 754270"/>
              <a:gd name="connsiteY3" fmla="*/ 3174056 h 5224259"/>
              <a:gd name="connsiteX4" fmla="*/ 305286 w 754270"/>
              <a:gd name="connsiteY4" fmla="*/ 4317056 h 5224259"/>
              <a:gd name="connsiteX5" fmla="*/ 178286 w 754270"/>
              <a:gd name="connsiteY5" fmla="*/ 5222989 h 5224259"/>
              <a:gd name="connsiteX6" fmla="*/ 144420 w 754270"/>
              <a:gd name="connsiteY6" fmla="*/ 4122323 h 5224259"/>
              <a:gd name="connsiteX7" fmla="*/ 135953 w 754270"/>
              <a:gd name="connsiteY7" fmla="*/ 2581389 h 5224259"/>
              <a:gd name="connsiteX8" fmla="*/ 728620 w 754270"/>
              <a:gd name="connsiteY8" fmla="*/ 811856 h 5224259"/>
              <a:gd name="connsiteX9" fmla="*/ 643953 w 754270"/>
              <a:gd name="connsiteY9" fmla="*/ 41389 h 52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270" h="5224259">
                <a:moveTo>
                  <a:pt x="643953" y="41389"/>
                </a:moveTo>
                <a:cubicBezTo>
                  <a:pt x="635486" y="-40455"/>
                  <a:pt x="744142" y="-26344"/>
                  <a:pt x="677820" y="320789"/>
                </a:cubicBezTo>
                <a:cubicBezTo>
                  <a:pt x="611498" y="667922"/>
                  <a:pt x="358909" y="1648645"/>
                  <a:pt x="246020" y="2124189"/>
                </a:cubicBezTo>
                <a:cubicBezTo>
                  <a:pt x="133131" y="2599733"/>
                  <a:pt x="-9392" y="2808578"/>
                  <a:pt x="486" y="3174056"/>
                </a:cubicBezTo>
                <a:cubicBezTo>
                  <a:pt x="10364" y="3539534"/>
                  <a:pt x="275653" y="3975567"/>
                  <a:pt x="305286" y="4317056"/>
                </a:cubicBezTo>
                <a:cubicBezTo>
                  <a:pt x="334919" y="4658545"/>
                  <a:pt x="205097" y="5255445"/>
                  <a:pt x="178286" y="5222989"/>
                </a:cubicBezTo>
                <a:cubicBezTo>
                  <a:pt x="151475" y="5190534"/>
                  <a:pt x="151475" y="4562590"/>
                  <a:pt x="144420" y="4122323"/>
                </a:cubicBezTo>
                <a:cubicBezTo>
                  <a:pt x="137365" y="3682056"/>
                  <a:pt x="38586" y="3133133"/>
                  <a:pt x="135953" y="2581389"/>
                </a:cubicBezTo>
                <a:cubicBezTo>
                  <a:pt x="233320" y="2029645"/>
                  <a:pt x="641131" y="1242245"/>
                  <a:pt x="728620" y="811856"/>
                </a:cubicBezTo>
                <a:cubicBezTo>
                  <a:pt x="816109" y="381467"/>
                  <a:pt x="652420" y="123233"/>
                  <a:pt x="643953" y="4138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7ED096B8-2E55-43F7-8721-B25A1B7291D6}"/>
              </a:ext>
            </a:extLst>
          </p:cNvPr>
          <p:cNvSpPr/>
          <p:nvPr/>
        </p:nvSpPr>
        <p:spPr>
          <a:xfrm>
            <a:off x="5638575" y="6076949"/>
            <a:ext cx="1033560" cy="2774287"/>
          </a:xfrm>
          <a:custGeom>
            <a:avLst/>
            <a:gdLst>
              <a:gd name="connsiteX0" fmla="*/ 1033158 w 1033560"/>
              <a:gd name="connsiteY0" fmla="*/ 2118 h 2774287"/>
              <a:gd name="connsiteX1" fmla="*/ 575958 w 1033560"/>
              <a:gd name="connsiteY1" fmla="*/ 1771651 h 2774287"/>
              <a:gd name="connsiteX2" fmla="*/ 225 w 1033560"/>
              <a:gd name="connsiteY2" fmla="*/ 2770718 h 2774287"/>
              <a:gd name="connsiteX3" fmla="*/ 643692 w 1033560"/>
              <a:gd name="connsiteY3" fmla="*/ 1441451 h 2774287"/>
              <a:gd name="connsiteX4" fmla="*/ 1033158 w 1033560"/>
              <a:gd name="connsiteY4" fmla="*/ 2118 h 277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560" h="2774287">
                <a:moveTo>
                  <a:pt x="1033158" y="2118"/>
                </a:moveTo>
                <a:cubicBezTo>
                  <a:pt x="1021869" y="57151"/>
                  <a:pt x="748113" y="1310218"/>
                  <a:pt x="575958" y="1771651"/>
                </a:cubicBezTo>
                <a:cubicBezTo>
                  <a:pt x="403802" y="2233084"/>
                  <a:pt x="-11064" y="2825751"/>
                  <a:pt x="225" y="2770718"/>
                </a:cubicBezTo>
                <a:cubicBezTo>
                  <a:pt x="11514" y="2715685"/>
                  <a:pt x="471536" y="1904296"/>
                  <a:pt x="643692" y="1441451"/>
                </a:cubicBezTo>
                <a:cubicBezTo>
                  <a:pt x="815848" y="978606"/>
                  <a:pt x="1044447" y="-52915"/>
                  <a:pt x="1033158" y="21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2926CCE0-DA3B-4252-AC67-91A55F4ADDD6}"/>
              </a:ext>
            </a:extLst>
          </p:cNvPr>
          <p:cNvSpPr/>
          <p:nvPr/>
        </p:nvSpPr>
        <p:spPr>
          <a:xfrm>
            <a:off x="5058995" y="6695604"/>
            <a:ext cx="1401635" cy="3093951"/>
          </a:xfrm>
          <a:custGeom>
            <a:avLst/>
            <a:gdLst>
              <a:gd name="connsiteX0" fmla="*/ 1401072 w 1401635"/>
              <a:gd name="connsiteY0" fmla="*/ 1529 h 3093951"/>
              <a:gd name="connsiteX1" fmla="*/ 876138 w 1401635"/>
              <a:gd name="connsiteY1" fmla="*/ 1381596 h 3093951"/>
              <a:gd name="connsiteX2" fmla="*/ 402005 w 1401635"/>
              <a:gd name="connsiteY2" fmla="*/ 2406063 h 3093951"/>
              <a:gd name="connsiteX3" fmla="*/ 308872 w 1401635"/>
              <a:gd name="connsiteY3" fmla="*/ 2829396 h 3093951"/>
              <a:gd name="connsiteX4" fmla="*/ 4072 w 1401635"/>
              <a:gd name="connsiteY4" fmla="*/ 3049529 h 3093951"/>
              <a:gd name="connsiteX5" fmla="*/ 554405 w 1401635"/>
              <a:gd name="connsiteY5" fmla="*/ 1940396 h 3093951"/>
              <a:gd name="connsiteX6" fmla="*/ 969272 w 1401635"/>
              <a:gd name="connsiteY6" fmla="*/ 1127596 h 3093951"/>
              <a:gd name="connsiteX7" fmla="*/ 1401072 w 1401635"/>
              <a:gd name="connsiteY7" fmla="*/ 1529 h 30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635" h="3093951">
                <a:moveTo>
                  <a:pt x="1401072" y="1529"/>
                </a:moveTo>
                <a:cubicBezTo>
                  <a:pt x="1385550" y="43862"/>
                  <a:pt x="1042649" y="980840"/>
                  <a:pt x="876138" y="1381596"/>
                </a:cubicBezTo>
                <a:cubicBezTo>
                  <a:pt x="709627" y="1782352"/>
                  <a:pt x="496549" y="2164763"/>
                  <a:pt x="402005" y="2406063"/>
                </a:cubicBezTo>
                <a:cubicBezTo>
                  <a:pt x="307461" y="2647363"/>
                  <a:pt x="375194" y="2722152"/>
                  <a:pt x="308872" y="2829396"/>
                </a:cubicBezTo>
                <a:cubicBezTo>
                  <a:pt x="242550" y="2936640"/>
                  <a:pt x="-36850" y="3197696"/>
                  <a:pt x="4072" y="3049529"/>
                </a:cubicBezTo>
                <a:cubicBezTo>
                  <a:pt x="44994" y="2901362"/>
                  <a:pt x="393538" y="2260718"/>
                  <a:pt x="554405" y="1940396"/>
                </a:cubicBezTo>
                <a:cubicBezTo>
                  <a:pt x="715272" y="1620074"/>
                  <a:pt x="830983" y="1447918"/>
                  <a:pt x="969272" y="1127596"/>
                </a:cubicBezTo>
                <a:cubicBezTo>
                  <a:pt x="1107561" y="807274"/>
                  <a:pt x="1416594" y="-40804"/>
                  <a:pt x="1401072" y="152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94D2B78B-9E4D-4AA9-843C-943A2C736B7E}"/>
              </a:ext>
            </a:extLst>
          </p:cNvPr>
          <p:cNvSpPr/>
          <p:nvPr/>
        </p:nvSpPr>
        <p:spPr>
          <a:xfrm>
            <a:off x="5871128" y="5466461"/>
            <a:ext cx="802636" cy="2679825"/>
          </a:xfrm>
          <a:custGeom>
            <a:avLst/>
            <a:gdLst>
              <a:gd name="connsiteX0" fmla="*/ 690539 w 802636"/>
              <a:gd name="connsiteY0" fmla="*/ 79206 h 2679825"/>
              <a:gd name="connsiteX1" fmla="*/ 699005 w 802636"/>
              <a:gd name="connsiteY1" fmla="*/ 163872 h 2679825"/>
              <a:gd name="connsiteX2" fmla="*/ 402672 w 802636"/>
              <a:gd name="connsiteY2" fmla="*/ 1721739 h 2679825"/>
              <a:gd name="connsiteX3" fmla="*/ 97872 w 802636"/>
              <a:gd name="connsiteY3" fmla="*/ 2509139 h 2679825"/>
              <a:gd name="connsiteX4" fmla="*/ 30139 w 802636"/>
              <a:gd name="connsiteY4" fmla="*/ 2585339 h 2679825"/>
              <a:gd name="connsiteX5" fmla="*/ 546605 w 802636"/>
              <a:gd name="connsiteY5" fmla="*/ 1408472 h 2679825"/>
              <a:gd name="connsiteX6" fmla="*/ 800605 w 802636"/>
              <a:gd name="connsiteY6" fmla="*/ 451739 h 2679825"/>
              <a:gd name="connsiteX7" fmla="*/ 690539 w 802636"/>
              <a:gd name="connsiteY7" fmla="*/ 79206 h 2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636" h="2679825">
                <a:moveTo>
                  <a:pt x="690539" y="79206"/>
                </a:moveTo>
                <a:cubicBezTo>
                  <a:pt x="673606" y="31228"/>
                  <a:pt x="746983" y="-109883"/>
                  <a:pt x="699005" y="163872"/>
                </a:cubicBezTo>
                <a:cubicBezTo>
                  <a:pt x="651027" y="437627"/>
                  <a:pt x="502861" y="1330861"/>
                  <a:pt x="402672" y="1721739"/>
                </a:cubicBezTo>
                <a:cubicBezTo>
                  <a:pt x="302483" y="2112617"/>
                  <a:pt x="159961" y="2365206"/>
                  <a:pt x="97872" y="2509139"/>
                </a:cubicBezTo>
                <a:cubicBezTo>
                  <a:pt x="35783" y="2653072"/>
                  <a:pt x="-44650" y="2768784"/>
                  <a:pt x="30139" y="2585339"/>
                </a:cubicBezTo>
                <a:cubicBezTo>
                  <a:pt x="104928" y="2401894"/>
                  <a:pt x="418194" y="1764072"/>
                  <a:pt x="546605" y="1408472"/>
                </a:cubicBezTo>
                <a:cubicBezTo>
                  <a:pt x="675016" y="1052872"/>
                  <a:pt x="782261" y="671872"/>
                  <a:pt x="800605" y="451739"/>
                </a:cubicBezTo>
                <a:cubicBezTo>
                  <a:pt x="818950" y="231606"/>
                  <a:pt x="707472" y="127184"/>
                  <a:pt x="690539" y="792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B193B8B9-5BDE-467F-8797-2EF3061A57C2}"/>
              </a:ext>
            </a:extLst>
          </p:cNvPr>
          <p:cNvSpPr/>
          <p:nvPr/>
        </p:nvSpPr>
        <p:spPr>
          <a:xfrm>
            <a:off x="1642533" y="6994335"/>
            <a:ext cx="1839598" cy="3528265"/>
          </a:xfrm>
          <a:custGeom>
            <a:avLst/>
            <a:gdLst>
              <a:gd name="connsiteX0" fmla="*/ 1769534 w 1839598"/>
              <a:gd name="connsiteY0" fmla="*/ 151532 h 3528265"/>
              <a:gd name="connsiteX1" fmla="*/ 1769534 w 1839598"/>
              <a:gd name="connsiteY1" fmla="*/ 202332 h 3528265"/>
              <a:gd name="connsiteX2" fmla="*/ 1041400 w 1839598"/>
              <a:gd name="connsiteY2" fmla="*/ 2124265 h 3528265"/>
              <a:gd name="connsiteX3" fmla="*/ 0 w 1839598"/>
              <a:gd name="connsiteY3" fmla="*/ 3521265 h 3528265"/>
              <a:gd name="connsiteX4" fmla="*/ 1041400 w 1839598"/>
              <a:gd name="connsiteY4" fmla="*/ 1540065 h 3528265"/>
              <a:gd name="connsiteX5" fmla="*/ 1769534 w 1839598"/>
              <a:gd name="connsiteY5" fmla="*/ 151532 h 352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9598" h="3528265">
                <a:moveTo>
                  <a:pt x="1769534" y="151532"/>
                </a:moveTo>
                <a:cubicBezTo>
                  <a:pt x="1830212" y="12537"/>
                  <a:pt x="1890890" y="-126457"/>
                  <a:pt x="1769534" y="202332"/>
                </a:cubicBezTo>
                <a:cubicBezTo>
                  <a:pt x="1648178" y="531121"/>
                  <a:pt x="1336322" y="1571110"/>
                  <a:pt x="1041400" y="2124265"/>
                </a:cubicBezTo>
                <a:cubicBezTo>
                  <a:pt x="746478" y="2677420"/>
                  <a:pt x="0" y="3618632"/>
                  <a:pt x="0" y="3521265"/>
                </a:cubicBezTo>
                <a:cubicBezTo>
                  <a:pt x="0" y="3423898"/>
                  <a:pt x="1041400" y="1540065"/>
                  <a:pt x="1041400" y="1540065"/>
                </a:cubicBezTo>
                <a:lnTo>
                  <a:pt x="1769534" y="151532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5356EDE-96BA-49C0-8131-C3065650076D}"/>
              </a:ext>
            </a:extLst>
          </p:cNvPr>
          <p:cNvSpPr/>
          <p:nvPr/>
        </p:nvSpPr>
        <p:spPr>
          <a:xfrm>
            <a:off x="4217312" y="551599"/>
            <a:ext cx="1277516" cy="290987"/>
          </a:xfrm>
          <a:custGeom>
            <a:avLst/>
            <a:gdLst>
              <a:gd name="connsiteX0" fmla="*/ 13905 w 1277516"/>
              <a:gd name="connsiteY0" fmla="*/ 51651 h 290987"/>
              <a:gd name="connsiteX1" fmla="*/ 100688 w 1277516"/>
              <a:gd name="connsiteY1" fmla="*/ 43184 h 290987"/>
              <a:gd name="connsiteX2" fmla="*/ 424538 w 1277516"/>
              <a:gd name="connsiteY2" fmla="*/ 13551 h 290987"/>
              <a:gd name="connsiteX3" fmla="*/ 1271205 w 1277516"/>
              <a:gd name="connsiteY3" fmla="*/ 288718 h 290987"/>
              <a:gd name="connsiteX4" fmla="*/ 792838 w 1277516"/>
              <a:gd name="connsiteY4" fmla="*/ 138434 h 290987"/>
              <a:gd name="connsiteX5" fmla="*/ 452055 w 1277516"/>
              <a:gd name="connsiteY5" fmla="*/ 30484 h 290987"/>
              <a:gd name="connsiteX6" fmla="*/ 13905 w 1277516"/>
              <a:gd name="connsiteY6" fmla="*/ 51651 h 29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516" h="290987">
                <a:moveTo>
                  <a:pt x="13905" y="51651"/>
                </a:moveTo>
                <a:cubicBezTo>
                  <a:pt x="-44656" y="53768"/>
                  <a:pt x="100688" y="43184"/>
                  <a:pt x="100688" y="43184"/>
                </a:cubicBezTo>
                <a:cubicBezTo>
                  <a:pt x="169127" y="36834"/>
                  <a:pt x="229452" y="-27371"/>
                  <a:pt x="424538" y="13551"/>
                </a:cubicBezTo>
                <a:cubicBezTo>
                  <a:pt x="619624" y="54473"/>
                  <a:pt x="1209822" y="267904"/>
                  <a:pt x="1271205" y="288718"/>
                </a:cubicBezTo>
                <a:cubicBezTo>
                  <a:pt x="1332588" y="309532"/>
                  <a:pt x="929363" y="181473"/>
                  <a:pt x="792838" y="138434"/>
                </a:cubicBezTo>
                <a:cubicBezTo>
                  <a:pt x="656313" y="95395"/>
                  <a:pt x="582230" y="45653"/>
                  <a:pt x="452055" y="30484"/>
                </a:cubicBezTo>
                <a:cubicBezTo>
                  <a:pt x="321880" y="15315"/>
                  <a:pt x="72466" y="49534"/>
                  <a:pt x="13905" y="5165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D738C1D0-DE85-4AD6-A845-BBB60807CE2F}"/>
              </a:ext>
            </a:extLst>
          </p:cNvPr>
          <p:cNvSpPr/>
          <p:nvPr/>
        </p:nvSpPr>
        <p:spPr>
          <a:xfrm>
            <a:off x="3570117" y="488831"/>
            <a:ext cx="575415" cy="182781"/>
          </a:xfrm>
          <a:custGeom>
            <a:avLst/>
            <a:gdLst>
              <a:gd name="connsiteX0" fmla="*/ 572200 w 575415"/>
              <a:gd name="connsiteY0" fmla="*/ 152519 h 182781"/>
              <a:gd name="connsiteX1" fmla="*/ 352066 w 575415"/>
              <a:gd name="connsiteY1" fmla="*/ 119 h 182781"/>
              <a:gd name="connsiteX2" fmla="*/ 700 w 575415"/>
              <a:gd name="connsiteY2" fmla="*/ 182152 h 182781"/>
              <a:gd name="connsiteX3" fmla="*/ 267400 w 575415"/>
              <a:gd name="connsiteY3" fmla="*/ 59386 h 182781"/>
              <a:gd name="connsiteX4" fmla="*/ 468483 w 575415"/>
              <a:gd name="connsiteY4" fmla="*/ 42452 h 182781"/>
              <a:gd name="connsiteX5" fmla="*/ 572200 w 575415"/>
              <a:gd name="connsiteY5" fmla="*/ 152519 h 1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15" h="182781">
                <a:moveTo>
                  <a:pt x="572200" y="152519"/>
                </a:moveTo>
                <a:cubicBezTo>
                  <a:pt x="552797" y="145464"/>
                  <a:pt x="447316" y="-4820"/>
                  <a:pt x="352066" y="119"/>
                </a:cubicBezTo>
                <a:cubicBezTo>
                  <a:pt x="256816" y="5058"/>
                  <a:pt x="14811" y="172274"/>
                  <a:pt x="700" y="182152"/>
                </a:cubicBezTo>
                <a:cubicBezTo>
                  <a:pt x="-13411" y="192030"/>
                  <a:pt x="189436" y="82669"/>
                  <a:pt x="267400" y="59386"/>
                </a:cubicBezTo>
                <a:cubicBezTo>
                  <a:pt x="345364" y="36103"/>
                  <a:pt x="418036" y="30458"/>
                  <a:pt x="468483" y="42452"/>
                </a:cubicBezTo>
                <a:cubicBezTo>
                  <a:pt x="518930" y="54446"/>
                  <a:pt x="591603" y="159574"/>
                  <a:pt x="572200" y="15251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A609EDA6-1EB2-42E5-8B63-E5857A9D9A45}"/>
              </a:ext>
            </a:extLst>
          </p:cNvPr>
          <p:cNvSpPr/>
          <p:nvPr/>
        </p:nvSpPr>
        <p:spPr>
          <a:xfrm>
            <a:off x="3268670" y="859999"/>
            <a:ext cx="807716" cy="420740"/>
          </a:xfrm>
          <a:custGeom>
            <a:avLst/>
            <a:gdLst>
              <a:gd name="connsiteX0" fmla="*/ 799563 w 807716"/>
              <a:gd name="connsiteY0" fmla="*/ 18418 h 420740"/>
              <a:gd name="connsiteX1" fmla="*/ 513813 w 807716"/>
              <a:gd name="connsiteY1" fmla="*/ 31118 h 420740"/>
              <a:gd name="connsiteX2" fmla="*/ 48147 w 807716"/>
              <a:gd name="connsiteY2" fmla="*/ 397301 h 420740"/>
              <a:gd name="connsiteX3" fmla="*/ 41797 w 807716"/>
              <a:gd name="connsiteY3" fmla="*/ 361318 h 420740"/>
              <a:gd name="connsiteX4" fmla="*/ 287330 w 807716"/>
              <a:gd name="connsiteY4" fmla="*/ 177168 h 420740"/>
              <a:gd name="connsiteX5" fmla="*/ 689497 w 807716"/>
              <a:gd name="connsiteY5" fmla="*/ 16301 h 420740"/>
              <a:gd name="connsiteX6" fmla="*/ 799563 w 807716"/>
              <a:gd name="connsiteY6" fmla="*/ 18418 h 4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716" h="420740">
                <a:moveTo>
                  <a:pt x="799563" y="18418"/>
                </a:moveTo>
                <a:cubicBezTo>
                  <a:pt x="770282" y="20887"/>
                  <a:pt x="639049" y="-32029"/>
                  <a:pt x="513813" y="31118"/>
                </a:cubicBezTo>
                <a:cubicBezTo>
                  <a:pt x="388577" y="94265"/>
                  <a:pt x="126816" y="342268"/>
                  <a:pt x="48147" y="397301"/>
                </a:cubicBezTo>
                <a:cubicBezTo>
                  <a:pt x="-30522" y="452334"/>
                  <a:pt x="1933" y="398007"/>
                  <a:pt x="41797" y="361318"/>
                </a:cubicBezTo>
                <a:cubicBezTo>
                  <a:pt x="81661" y="324629"/>
                  <a:pt x="179380" y="234671"/>
                  <a:pt x="287330" y="177168"/>
                </a:cubicBezTo>
                <a:cubicBezTo>
                  <a:pt x="395280" y="119665"/>
                  <a:pt x="602714" y="43465"/>
                  <a:pt x="689497" y="16301"/>
                </a:cubicBezTo>
                <a:cubicBezTo>
                  <a:pt x="776280" y="-10863"/>
                  <a:pt x="828844" y="15949"/>
                  <a:pt x="799563" y="184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41560A02-4921-4E76-9E29-15FB36291E2D}"/>
              </a:ext>
            </a:extLst>
          </p:cNvPr>
          <p:cNvSpPr/>
          <p:nvPr/>
        </p:nvSpPr>
        <p:spPr>
          <a:xfrm>
            <a:off x="3232902" y="801546"/>
            <a:ext cx="352338" cy="538631"/>
          </a:xfrm>
          <a:custGeom>
            <a:avLst/>
            <a:gdLst>
              <a:gd name="connsiteX0" fmla="*/ 348498 w 352338"/>
              <a:gd name="connsiteY0" fmla="*/ 28187 h 538631"/>
              <a:gd name="connsiteX1" fmla="*/ 295581 w 352338"/>
              <a:gd name="connsiteY1" fmla="*/ 40887 h 538631"/>
              <a:gd name="connsiteX2" fmla="*/ 9831 w 352338"/>
              <a:gd name="connsiteY2" fmla="*/ 531954 h 538631"/>
              <a:gd name="connsiteX3" fmla="*/ 81798 w 352338"/>
              <a:gd name="connsiteY3" fmla="*/ 305471 h 538631"/>
              <a:gd name="connsiteX4" fmla="*/ 236315 w 352338"/>
              <a:gd name="connsiteY4" fmla="*/ 21837 h 538631"/>
              <a:gd name="connsiteX5" fmla="*/ 348498 w 352338"/>
              <a:gd name="connsiteY5" fmla="*/ 28187 h 5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338" h="538631">
                <a:moveTo>
                  <a:pt x="348498" y="28187"/>
                </a:moveTo>
                <a:cubicBezTo>
                  <a:pt x="358376" y="31362"/>
                  <a:pt x="352025" y="-43074"/>
                  <a:pt x="295581" y="40887"/>
                </a:cubicBezTo>
                <a:cubicBezTo>
                  <a:pt x="239137" y="124848"/>
                  <a:pt x="45461" y="487857"/>
                  <a:pt x="9831" y="531954"/>
                </a:cubicBezTo>
                <a:cubicBezTo>
                  <a:pt x="-25799" y="576051"/>
                  <a:pt x="44051" y="390491"/>
                  <a:pt x="81798" y="305471"/>
                </a:cubicBezTo>
                <a:cubicBezTo>
                  <a:pt x="119545" y="220451"/>
                  <a:pt x="193629" y="72990"/>
                  <a:pt x="236315" y="21837"/>
                </a:cubicBezTo>
                <a:cubicBezTo>
                  <a:pt x="279001" y="-29316"/>
                  <a:pt x="338620" y="25012"/>
                  <a:pt x="348498" y="2818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1E6995EB-0C28-4FE7-81A2-8CAD74A93FF5}"/>
              </a:ext>
            </a:extLst>
          </p:cNvPr>
          <p:cNvSpPr/>
          <p:nvPr/>
        </p:nvSpPr>
        <p:spPr>
          <a:xfrm>
            <a:off x="7218487" y="6399641"/>
            <a:ext cx="2407274" cy="1192393"/>
          </a:xfrm>
          <a:custGeom>
            <a:avLst/>
            <a:gdLst>
              <a:gd name="connsiteX0" fmla="*/ 7813 w 2407274"/>
              <a:gd name="connsiteY0" fmla="*/ 1159 h 1192393"/>
              <a:gd name="connsiteX1" fmla="*/ 592013 w 2407274"/>
              <a:gd name="connsiteY1" fmla="*/ 350409 h 1192393"/>
              <a:gd name="connsiteX2" fmla="*/ 1354013 w 2407274"/>
              <a:gd name="connsiteY2" fmla="*/ 706009 h 1192393"/>
              <a:gd name="connsiteX3" fmla="*/ 2363663 w 2407274"/>
              <a:gd name="connsiteY3" fmla="*/ 1156859 h 1192393"/>
              <a:gd name="connsiteX4" fmla="*/ 2103313 w 2407274"/>
              <a:gd name="connsiteY4" fmla="*/ 1112409 h 1192393"/>
              <a:gd name="connsiteX5" fmla="*/ 1017463 w 2407274"/>
              <a:gd name="connsiteY5" fmla="*/ 706009 h 1192393"/>
              <a:gd name="connsiteX6" fmla="*/ 306263 w 2407274"/>
              <a:gd name="connsiteY6" fmla="*/ 255159 h 1192393"/>
              <a:gd name="connsiteX7" fmla="*/ 7813 w 2407274"/>
              <a:gd name="connsiteY7" fmla="*/ 1159 h 11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274" h="1192393">
                <a:moveTo>
                  <a:pt x="7813" y="1159"/>
                </a:moveTo>
                <a:cubicBezTo>
                  <a:pt x="55438" y="17034"/>
                  <a:pt x="367646" y="232934"/>
                  <a:pt x="592013" y="350409"/>
                </a:cubicBezTo>
                <a:cubicBezTo>
                  <a:pt x="816380" y="467884"/>
                  <a:pt x="1354013" y="706009"/>
                  <a:pt x="1354013" y="706009"/>
                </a:cubicBezTo>
                <a:cubicBezTo>
                  <a:pt x="1649288" y="840417"/>
                  <a:pt x="2238780" y="1089126"/>
                  <a:pt x="2363663" y="1156859"/>
                </a:cubicBezTo>
                <a:cubicBezTo>
                  <a:pt x="2488546" y="1224592"/>
                  <a:pt x="2327680" y="1187551"/>
                  <a:pt x="2103313" y="1112409"/>
                </a:cubicBezTo>
                <a:cubicBezTo>
                  <a:pt x="1878946" y="1037267"/>
                  <a:pt x="1316971" y="848884"/>
                  <a:pt x="1017463" y="706009"/>
                </a:cubicBezTo>
                <a:cubicBezTo>
                  <a:pt x="717955" y="563134"/>
                  <a:pt x="473480" y="374751"/>
                  <a:pt x="306263" y="255159"/>
                </a:cubicBezTo>
                <a:cubicBezTo>
                  <a:pt x="139046" y="135567"/>
                  <a:pt x="-39812" y="-14716"/>
                  <a:pt x="7813" y="11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E4DB49AE-1DA6-4E28-9784-0A46C95F4911}"/>
              </a:ext>
            </a:extLst>
          </p:cNvPr>
          <p:cNvSpPr/>
          <p:nvPr/>
        </p:nvSpPr>
        <p:spPr>
          <a:xfrm>
            <a:off x="8515158" y="7137596"/>
            <a:ext cx="1163059" cy="3955787"/>
          </a:xfrm>
          <a:custGeom>
            <a:avLst/>
            <a:gdLst>
              <a:gd name="connsiteX0" fmla="*/ 192 w 1163059"/>
              <a:gd name="connsiteY0" fmla="*/ 6154 h 3955787"/>
              <a:gd name="connsiteX1" fmla="*/ 514542 w 1163059"/>
              <a:gd name="connsiteY1" fmla="*/ 1130104 h 3955787"/>
              <a:gd name="connsiteX2" fmla="*/ 1066992 w 1163059"/>
              <a:gd name="connsiteY2" fmla="*/ 2463604 h 3955787"/>
              <a:gd name="connsiteX3" fmla="*/ 1162242 w 1163059"/>
              <a:gd name="connsiteY3" fmla="*/ 3930454 h 3955787"/>
              <a:gd name="connsiteX4" fmla="*/ 1105092 w 1163059"/>
              <a:gd name="connsiteY4" fmla="*/ 3339904 h 3955787"/>
              <a:gd name="connsiteX5" fmla="*/ 971742 w 1163059"/>
              <a:gd name="connsiteY5" fmla="*/ 2654104 h 3955787"/>
              <a:gd name="connsiteX6" fmla="*/ 762192 w 1163059"/>
              <a:gd name="connsiteY6" fmla="*/ 1396804 h 3955787"/>
              <a:gd name="connsiteX7" fmla="*/ 457392 w 1163059"/>
              <a:gd name="connsiteY7" fmla="*/ 711004 h 3955787"/>
              <a:gd name="connsiteX8" fmla="*/ 192 w 1163059"/>
              <a:gd name="connsiteY8" fmla="*/ 6154 h 395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059" h="3955787">
                <a:moveTo>
                  <a:pt x="192" y="6154"/>
                </a:moveTo>
                <a:cubicBezTo>
                  <a:pt x="9717" y="76004"/>
                  <a:pt x="336742" y="720529"/>
                  <a:pt x="514542" y="1130104"/>
                </a:cubicBezTo>
                <a:cubicBezTo>
                  <a:pt x="692342" y="1539679"/>
                  <a:pt x="959042" y="1996879"/>
                  <a:pt x="1066992" y="2463604"/>
                </a:cubicBezTo>
                <a:cubicBezTo>
                  <a:pt x="1174942" y="2930329"/>
                  <a:pt x="1155892" y="3784404"/>
                  <a:pt x="1162242" y="3930454"/>
                </a:cubicBezTo>
                <a:cubicBezTo>
                  <a:pt x="1168592" y="4076504"/>
                  <a:pt x="1136842" y="3552629"/>
                  <a:pt x="1105092" y="3339904"/>
                </a:cubicBezTo>
                <a:cubicBezTo>
                  <a:pt x="1073342" y="3127179"/>
                  <a:pt x="1028892" y="2977954"/>
                  <a:pt x="971742" y="2654104"/>
                </a:cubicBezTo>
                <a:cubicBezTo>
                  <a:pt x="914592" y="2330254"/>
                  <a:pt x="847917" y="1720654"/>
                  <a:pt x="762192" y="1396804"/>
                </a:cubicBezTo>
                <a:cubicBezTo>
                  <a:pt x="676467" y="1072954"/>
                  <a:pt x="578042" y="942779"/>
                  <a:pt x="457392" y="711004"/>
                </a:cubicBezTo>
                <a:cubicBezTo>
                  <a:pt x="336742" y="479229"/>
                  <a:pt x="-9333" y="-63696"/>
                  <a:pt x="192" y="61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0E8417A8-67B2-4F46-9B3E-9BB0E754CEF8}"/>
              </a:ext>
            </a:extLst>
          </p:cNvPr>
          <p:cNvSpPr/>
          <p:nvPr/>
        </p:nvSpPr>
        <p:spPr>
          <a:xfrm>
            <a:off x="4438582" y="7598314"/>
            <a:ext cx="729718" cy="5412994"/>
          </a:xfrm>
          <a:custGeom>
            <a:avLst/>
            <a:gdLst>
              <a:gd name="connsiteX0" fmla="*/ 247718 w 729718"/>
              <a:gd name="connsiteY0" fmla="*/ 2636 h 5412994"/>
              <a:gd name="connsiteX1" fmla="*/ 323918 w 729718"/>
              <a:gd name="connsiteY1" fmla="*/ 688436 h 5412994"/>
              <a:gd name="connsiteX2" fmla="*/ 228668 w 729718"/>
              <a:gd name="connsiteY2" fmla="*/ 1278986 h 5412994"/>
              <a:gd name="connsiteX3" fmla="*/ 68 w 729718"/>
              <a:gd name="connsiteY3" fmla="*/ 2155286 h 5412994"/>
              <a:gd name="connsiteX4" fmla="*/ 209618 w 729718"/>
              <a:gd name="connsiteY4" fmla="*/ 3298286 h 5412994"/>
              <a:gd name="connsiteX5" fmla="*/ 628718 w 729718"/>
              <a:gd name="connsiteY5" fmla="*/ 4136486 h 5412994"/>
              <a:gd name="connsiteX6" fmla="*/ 628718 w 729718"/>
              <a:gd name="connsiteY6" fmla="*/ 4727036 h 5412994"/>
              <a:gd name="connsiteX7" fmla="*/ 400118 w 729718"/>
              <a:gd name="connsiteY7" fmla="*/ 5412836 h 5412994"/>
              <a:gd name="connsiteX8" fmla="*/ 571568 w 729718"/>
              <a:gd name="connsiteY8" fmla="*/ 4784186 h 5412994"/>
              <a:gd name="connsiteX9" fmla="*/ 723968 w 729718"/>
              <a:gd name="connsiteY9" fmla="*/ 4117436 h 5412994"/>
              <a:gd name="connsiteX10" fmla="*/ 362018 w 729718"/>
              <a:gd name="connsiteY10" fmla="*/ 3069686 h 5412994"/>
              <a:gd name="connsiteX11" fmla="*/ 285818 w 729718"/>
              <a:gd name="connsiteY11" fmla="*/ 1602836 h 5412994"/>
              <a:gd name="connsiteX12" fmla="*/ 362018 w 729718"/>
              <a:gd name="connsiteY12" fmla="*/ 497936 h 5412994"/>
              <a:gd name="connsiteX13" fmla="*/ 247718 w 729718"/>
              <a:gd name="connsiteY13" fmla="*/ 2636 h 541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9718" h="5412994">
                <a:moveTo>
                  <a:pt x="247718" y="2636"/>
                </a:moveTo>
                <a:cubicBezTo>
                  <a:pt x="241368" y="34386"/>
                  <a:pt x="327093" y="475711"/>
                  <a:pt x="323918" y="688436"/>
                </a:cubicBezTo>
                <a:cubicBezTo>
                  <a:pt x="320743" y="901161"/>
                  <a:pt x="282643" y="1034511"/>
                  <a:pt x="228668" y="1278986"/>
                </a:cubicBezTo>
                <a:cubicBezTo>
                  <a:pt x="174693" y="1523461"/>
                  <a:pt x="3243" y="1818736"/>
                  <a:pt x="68" y="2155286"/>
                </a:cubicBezTo>
                <a:cubicBezTo>
                  <a:pt x="-3107" y="2491836"/>
                  <a:pt x="104843" y="2968086"/>
                  <a:pt x="209618" y="3298286"/>
                </a:cubicBezTo>
                <a:cubicBezTo>
                  <a:pt x="314393" y="3628486"/>
                  <a:pt x="558868" y="3898361"/>
                  <a:pt x="628718" y="4136486"/>
                </a:cubicBezTo>
                <a:cubicBezTo>
                  <a:pt x="698568" y="4374611"/>
                  <a:pt x="666818" y="4514311"/>
                  <a:pt x="628718" y="4727036"/>
                </a:cubicBezTo>
                <a:cubicBezTo>
                  <a:pt x="590618" y="4939761"/>
                  <a:pt x="409643" y="5403311"/>
                  <a:pt x="400118" y="5412836"/>
                </a:cubicBezTo>
                <a:cubicBezTo>
                  <a:pt x="390593" y="5422361"/>
                  <a:pt x="517593" y="5000086"/>
                  <a:pt x="571568" y="4784186"/>
                </a:cubicBezTo>
                <a:cubicBezTo>
                  <a:pt x="625543" y="4568286"/>
                  <a:pt x="758893" y="4403186"/>
                  <a:pt x="723968" y="4117436"/>
                </a:cubicBezTo>
                <a:cubicBezTo>
                  <a:pt x="689043" y="3831686"/>
                  <a:pt x="435043" y="3488786"/>
                  <a:pt x="362018" y="3069686"/>
                </a:cubicBezTo>
                <a:cubicBezTo>
                  <a:pt x="288993" y="2650586"/>
                  <a:pt x="285818" y="2031461"/>
                  <a:pt x="285818" y="1602836"/>
                </a:cubicBezTo>
                <a:cubicBezTo>
                  <a:pt x="285818" y="1174211"/>
                  <a:pt x="368368" y="764636"/>
                  <a:pt x="362018" y="497936"/>
                </a:cubicBezTo>
                <a:cubicBezTo>
                  <a:pt x="355668" y="231236"/>
                  <a:pt x="254068" y="-29114"/>
                  <a:pt x="247718" y="26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475D19F4-CFA5-43E3-9AA8-A381E3F05B94}"/>
              </a:ext>
            </a:extLst>
          </p:cNvPr>
          <p:cNvSpPr/>
          <p:nvPr/>
        </p:nvSpPr>
        <p:spPr>
          <a:xfrm>
            <a:off x="4040276" y="7584005"/>
            <a:ext cx="552917" cy="3654271"/>
          </a:xfrm>
          <a:custGeom>
            <a:avLst/>
            <a:gdLst>
              <a:gd name="connsiteX0" fmla="*/ 550975 w 552917"/>
              <a:gd name="connsiteY0" fmla="*/ 29578 h 3654271"/>
              <a:gd name="connsiteX1" fmla="*/ 348844 w 552917"/>
              <a:gd name="connsiteY1" fmla="*/ 395338 h 3654271"/>
              <a:gd name="connsiteX2" fmla="*/ 127463 w 552917"/>
              <a:gd name="connsiteY2" fmla="*/ 1020980 h 3654271"/>
              <a:gd name="connsiteX3" fmla="*/ 31210 w 552917"/>
              <a:gd name="connsiteY3" fmla="*/ 1858378 h 3654271"/>
              <a:gd name="connsiteX4" fmla="*/ 11960 w 552917"/>
              <a:gd name="connsiteY4" fmla="*/ 2387768 h 3654271"/>
              <a:gd name="connsiteX5" fmla="*/ 127463 w 552917"/>
              <a:gd name="connsiteY5" fmla="*/ 2936408 h 3654271"/>
              <a:gd name="connsiteX6" fmla="*/ 175589 w 552917"/>
              <a:gd name="connsiteY6" fmla="*/ 3186664 h 3654271"/>
              <a:gd name="connsiteX7" fmla="*/ 435471 w 552917"/>
              <a:gd name="connsiteY7" fmla="*/ 3648677 h 3654271"/>
              <a:gd name="connsiteX8" fmla="*/ 281467 w 552917"/>
              <a:gd name="connsiteY8" fmla="*/ 3427296 h 3654271"/>
              <a:gd name="connsiteX9" fmla="*/ 117838 w 552917"/>
              <a:gd name="connsiteY9" fmla="*/ 3196290 h 3654271"/>
              <a:gd name="connsiteX10" fmla="*/ 2335 w 552917"/>
              <a:gd name="connsiteY10" fmla="*/ 2464770 h 3654271"/>
              <a:gd name="connsiteX11" fmla="*/ 223716 w 552917"/>
              <a:gd name="connsiteY11" fmla="*/ 1174984 h 3654271"/>
              <a:gd name="connsiteX12" fmla="*/ 550975 w 552917"/>
              <a:gd name="connsiteY12" fmla="*/ 29578 h 36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917" h="3654271">
                <a:moveTo>
                  <a:pt x="550975" y="29578"/>
                </a:moveTo>
                <a:cubicBezTo>
                  <a:pt x="571830" y="-100363"/>
                  <a:pt x="419429" y="230104"/>
                  <a:pt x="348844" y="395338"/>
                </a:cubicBezTo>
                <a:cubicBezTo>
                  <a:pt x="278259" y="560572"/>
                  <a:pt x="180402" y="777140"/>
                  <a:pt x="127463" y="1020980"/>
                </a:cubicBezTo>
                <a:cubicBezTo>
                  <a:pt x="74524" y="1264820"/>
                  <a:pt x="50460" y="1630580"/>
                  <a:pt x="31210" y="1858378"/>
                </a:cubicBezTo>
                <a:cubicBezTo>
                  <a:pt x="11960" y="2086176"/>
                  <a:pt x="-4082" y="2208096"/>
                  <a:pt x="11960" y="2387768"/>
                </a:cubicBezTo>
                <a:cubicBezTo>
                  <a:pt x="28002" y="2567440"/>
                  <a:pt x="100192" y="2803259"/>
                  <a:pt x="127463" y="2936408"/>
                </a:cubicBezTo>
                <a:cubicBezTo>
                  <a:pt x="154734" y="3069557"/>
                  <a:pt x="124254" y="3067953"/>
                  <a:pt x="175589" y="3186664"/>
                </a:cubicBezTo>
                <a:cubicBezTo>
                  <a:pt x="226924" y="3305376"/>
                  <a:pt x="417825" y="3608572"/>
                  <a:pt x="435471" y="3648677"/>
                </a:cubicBezTo>
                <a:cubicBezTo>
                  <a:pt x="453117" y="3688782"/>
                  <a:pt x="334406" y="3502694"/>
                  <a:pt x="281467" y="3427296"/>
                </a:cubicBezTo>
                <a:cubicBezTo>
                  <a:pt x="228528" y="3351898"/>
                  <a:pt x="164360" y="3356711"/>
                  <a:pt x="117838" y="3196290"/>
                </a:cubicBezTo>
                <a:cubicBezTo>
                  <a:pt x="71316" y="3035869"/>
                  <a:pt x="-15311" y="2801654"/>
                  <a:pt x="2335" y="2464770"/>
                </a:cubicBezTo>
                <a:cubicBezTo>
                  <a:pt x="19981" y="2127886"/>
                  <a:pt x="129068" y="1580849"/>
                  <a:pt x="223716" y="1174984"/>
                </a:cubicBezTo>
                <a:cubicBezTo>
                  <a:pt x="318364" y="769119"/>
                  <a:pt x="530120" y="159519"/>
                  <a:pt x="550975" y="295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C99CE6BD-3075-4792-8EE7-A6732FEE3BD9}"/>
              </a:ext>
            </a:extLst>
          </p:cNvPr>
          <p:cNvSpPr/>
          <p:nvPr/>
        </p:nvSpPr>
        <p:spPr>
          <a:xfrm>
            <a:off x="3901726" y="10856379"/>
            <a:ext cx="693316" cy="2220772"/>
          </a:xfrm>
          <a:custGeom>
            <a:avLst/>
            <a:gdLst>
              <a:gd name="connsiteX0" fmla="*/ 272341 w 693316"/>
              <a:gd name="connsiteY0" fmla="*/ 40221 h 2220772"/>
              <a:gd name="connsiteX1" fmla="*/ 340074 w 693316"/>
              <a:gd name="connsiteY1" fmla="*/ 74088 h 2220772"/>
              <a:gd name="connsiteX2" fmla="*/ 687207 w 693316"/>
              <a:gd name="connsiteY2" fmla="*/ 692154 h 2220772"/>
              <a:gd name="connsiteX3" fmla="*/ 9874 w 693316"/>
              <a:gd name="connsiteY3" fmla="*/ 2139954 h 2220772"/>
              <a:gd name="connsiteX4" fmla="*/ 272341 w 693316"/>
              <a:gd name="connsiteY4" fmla="*/ 2012954 h 2220772"/>
              <a:gd name="connsiteX5" fmla="*/ 103007 w 693316"/>
              <a:gd name="connsiteY5" fmla="*/ 1818221 h 2220772"/>
              <a:gd name="connsiteX6" fmla="*/ 661807 w 693316"/>
              <a:gd name="connsiteY6" fmla="*/ 946154 h 2220772"/>
              <a:gd name="connsiteX7" fmla="*/ 467074 w 693316"/>
              <a:gd name="connsiteY7" fmla="*/ 336554 h 2220772"/>
              <a:gd name="connsiteX8" fmla="*/ 272341 w 693316"/>
              <a:gd name="connsiteY8" fmla="*/ 40221 h 222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316" h="2220772">
                <a:moveTo>
                  <a:pt x="272341" y="40221"/>
                </a:moveTo>
                <a:cubicBezTo>
                  <a:pt x="251174" y="-3523"/>
                  <a:pt x="270930" y="-34567"/>
                  <a:pt x="340074" y="74088"/>
                </a:cubicBezTo>
                <a:cubicBezTo>
                  <a:pt x="409218" y="182743"/>
                  <a:pt x="742240" y="347843"/>
                  <a:pt x="687207" y="692154"/>
                </a:cubicBezTo>
                <a:cubicBezTo>
                  <a:pt x="632174" y="1036465"/>
                  <a:pt x="79018" y="1919821"/>
                  <a:pt x="9874" y="2139954"/>
                </a:cubicBezTo>
                <a:cubicBezTo>
                  <a:pt x="-59270" y="2360087"/>
                  <a:pt x="256819" y="2066576"/>
                  <a:pt x="272341" y="2012954"/>
                </a:cubicBezTo>
                <a:cubicBezTo>
                  <a:pt x="287863" y="1959332"/>
                  <a:pt x="38096" y="1996021"/>
                  <a:pt x="103007" y="1818221"/>
                </a:cubicBezTo>
                <a:cubicBezTo>
                  <a:pt x="167918" y="1640421"/>
                  <a:pt x="601129" y="1193098"/>
                  <a:pt x="661807" y="946154"/>
                </a:cubicBezTo>
                <a:cubicBezTo>
                  <a:pt x="722485" y="699210"/>
                  <a:pt x="530574" y="491776"/>
                  <a:pt x="467074" y="336554"/>
                </a:cubicBezTo>
                <a:cubicBezTo>
                  <a:pt x="403574" y="181332"/>
                  <a:pt x="293508" y="83965"/>
                  <a:pt x="272341" y="4022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8A209064-D83C-4E2F-9D8A-CCE645AD90FB}"/>
              </a:ext>
            </a:extLst>
          </p:cNvPr>
          <p:cNvSpPr/>
          <p:nvPr/>
        </p:nvSpPr>
        <p:spPr>
          <a:xfrm>
            <a:off x="4306832" y="6487693"/>
            <a:ext cx="443662" cy="1148314"/>
          </a:xfrm>
          <a:custGeom>
            <a:avLst/>
            <a:gdLst>
              <a:gd name="connsiteX0" fmla="*/ 11168 w 443662"/>
              <a:gd name="connsiteY0" fmla="*/ 141707 h 1148314"/>
              <a:gd name="connsiteX1" fmla="*/ 11168 w 443662"/>
              <a:gd name="connsiteY1" fmla="*/ 52807 h 1148314"/>
              <a:gd name="connsiteX2" fmla="*/ 87368 w 443662"/>
              <a:gd name="connsiteY2" fmla="*/ 903707 h 1148314"/>
              <a:gd name="connsiteX3" fmla="*/ 442968 w 443662"/>
              <a:gd name="connsiteY3" fmla="*/ 1145007 h 1148314"/>
              <a:gd name="connsiteX4" fmla="*/ 176268 w 443662"/>
              <a:gd name="connsiteY4" fmla="*/ 776707 h 1148314"/>
              <a:gd name="connsiteX5" fmla="*/ 112768 w 443662"/>
              <a:gd name="connsiteY5" fmla="*/ 560807 h 1148314"/>
              <a:gd name="connsiteX6" fmla="*/ 11168 w 443662"/>
              <a:gd name="connsiteY6" fmla="*/ 141707 h 1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662" h="1148314">
                <a:moveTo>
                  <a:pt x="11168" y="141707"/>
                </a:moveTo>
                <a:cubicBezTo>
                  <a:pt x="-5765" y="57040"/>
                  <a:pt x="-1532" y="-74193"/>
                  <a:pt x="11168" y="52807"/>
                </a:cubicBezTo>
                <a:cubicBezTo>
                  <a:pt x="23868" y="179807"/>
                  <a:pt x="15401" y="721674"/>
                  <a:pt x="87368" y="903707"/>
                </a:cubicBezTo>
                <a:cubicBezTo>
                  <a:pt x="159335" y="1085740"/>
                  <a:pt x="428151" y="1166174"/>
                  <a:pt x="442968" y="1145007"/>
                </a:cubicBezTo>
                <a:cubicBezTo>
                  <a:pt x="457785" y="1123840"/>
                  <a:pt x="231301" y="874074"/>
                  <a:pt x="176268" y="776707"/>
                </a:cubicBezTo>
                <a:cubicBezTo>
                  <a:pt x="121235" y="679340"/>
                  <a:pt x="138168" y="662407"/>
                  <a:pt x="112768" y="560807"/>
                </a:cubicBezTo>
                <a:cubicBezTo>
                  <a:pt x="87368" y="459207"/>
                  <a:pt x="28101" y="226374"/>
                  <a:pt x="11168" y="1417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C4A19A8B-9698-454E-92A1-69C9EB6090C2}"/>
              </a:ext>
            </a:extLst>
          </p:cNvPr>
          <p:cNvSpPr/>
          <p:nvPr/>
        </p:nvSpPr>
        <p:spPr>
          <a:xfrm>
            <a:off x="3999359" y="6518905"/>
            <a:ext cx="331659" cy="1500688"/>
          </a:xfrm>
          <a:custGeom>
            <a:avLst/>
            <a:gdLst>
              <a:gd name="connsiteX0" fmla="*/ 1141 w 331659"/>
              <a:gd name="connsiteY0" fmla="*/ 46995 h 1500688"/>
              <a:gd name="connsiteX1" fmla="*/ 77341 w 331659"/>
              <a:gd name="connsiteY1" fmla="*/ 1266195 h 1500688"/>
              <a:gd name="connsiteX2" fmla="*/ 331341 w 331659"/>
              <a:gd name="connsiteY2" fmla="*/ 1494795 h 1500688"/>
              <a:gd name="connsiteX3" fmla="*/ 128141 w 331659"/>
              <a:gd name="connsiteY3" fmla="*/ 1164595 h 1500688"/>
              <a:gd name="connsiteX4" fmla="*/ 39241 w 331659"/>
              <a:gd name="connsiteY4" fmla="*/ 339095 h 1500688"/>
              <a:gd name="connsiteX5" fmla="*/ 1141 w 331659"/>
              <a:gd name="connsiteY5" fmla="*/ 46995 h 15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59" h="1500688">
                <a:moveTo>
                  <a:pt x="1141" y="46995"/>
                </a:moveTo>
                <a:cubicBezTo>
                  <a:pt x="7491" y="201512"/>
                  <a:pt x="22308" y="1024895"/>
                  <a:pt x="77341" y="1266195"/>
                </a:cubicBezTo>
                <a:cubicBezTo>
                  <a:pt x="132374" y="1507495"/>
                  <a:pt x="322874" y="1511728"/>
                  <a:pt x="331341" y="1494795"/>
                </a:cubicBezTo>
                <a:cubicBezTo>
                  <a:pt x="339808" y="1477862"/>
                  <a:pt x="176824" y="1357212"/>
                  <a:pt x="128141" y="1164595"/>
                </a:cubicBezTo>
                <a:cubicBezTo>
                  <a:pt x="79458" y="971978"/>
                  <a:pt x="62524" y="525362"/>
                  <a:pt x="39241" y="339095"/>
                </a:cubicBezTo>
                <a:cubicBezTo>
                  <a:pt x="15958" y="152828"/>
                  <a:pt x="-5209" y="-107522"/>
                  <a:pt x="1141" y="469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78C572E1-B9EF-42B6-B10F-135B809D3C11}"/>
              </a:ext>
            </a:extLst>
          </p:cNvPr>
          <p:cNvSpPr/>
          <p:nvPr/>
        </p:nvSpPr>
        <p:spPr>
          <a:xfrm>
            <a:off x="4355662" y="6772463"/>
            <a:ext cx="1909087" cy="1261679"/>
          </a:xfrm>
          <a:custGeom>
            <a:avLst/>
            <a:gdLst>
              <a:gd name="connsiteX0" fmla="*/ 1905438 w 1909087"/>
              <a:gd name="connsiteY0" fmla="*/ 9337 h 1261679"/>
              <a:gd name="connsiteX1" fmla="*/ 1372038 w 1909087"/>
              <a:gd name="connsiteY1" fmla="*/ 606237 h 1261679"/>
              <a:gd name="connsiteX2" fmla="*/ 902138 w 1909087"/>
              <a:gd name="connsiteY2" fmla="*/ 1165037 h 1261679"/>
              <a:gd name="connsiteX3" fmla="*/ 438 w 1909087"/>
              <a:gd name="connsiteY3" fmla="*/ 1253937 h 1261679"/>
              <a:gd name="connsiteX4" fmla="*/ 787838 w 1909087"/>
              <a:gd name="connsiteY4" fmla="*/ 1076137 h 1261679"/>
              <a:gd name="connsiteX5" fmla="*/ 1194238 w 1909087"/>
              <a:gd name="connsiteY5" fmla="*/ 733237 h 1261679"/>
              <a:gd name="connsiteX6" fmla="*/ 1587938 w 1909087"/>
              <a:gd name="connsiteY6" fmla="*/ 276037 h 1261679"/>
              <a:gd name="connsiteX7" fmla="*/ 1905438 w 1909087"/>
              <a:gd name="connsiteY7" fmla="*/ 9337 h 12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087" h="1261679">
                <a:moveTo>
                  <a:pt x="1905438" y="9337"/>
                </a:moveTo>
                <a:cubicBezTo>
                  <a:pt x="1869455" y="64370"/>
                  <a:pt x="1539255" y="413620"/>
                  <a:pt x="1372038" y="606237"/>
                </a:cubicBezTo>
                <a:cubicBezTo>
                  <a:pt x="1204821" y="798854"/>
                  <a:pt x="1130738" y="1057087"/>
                  <a:pt x="902138" y="1165037"/>
                </a:cubicBezTo>
                <a:cubicBezTo>
                  <a:pt x="673538" y="1272987"/>
                  <a:pt x="19488" y="1268754"/>
                  <a:pt x="438" y="1253937"/>
                </a:cubicBezTo>
                <a:cubicBezTo>
                  <a:pt x="-18612" y="1239120"/>
                  <a:pt x="588871" y="1162920"/>
                  <a:pt x="787838" y="1076137"/>
                </a:cubicBezTo>
                <a:cubicBezTo>
                  <a:pt x="986805" y="989354"/>
                  <a:pt x="1060888" y="866587"/>
                  <a:pt x="1194238" y="733237"/>
                </a:cubicBezTo>
                <a:cubicBezTo>
                  <a:pt x="1327588" y="599887"/>
                  <a:pt x="1473638" y="396687"/>
                  <a:pt x="1587938" y="276037"/>
                </a:cubicBezTo>
                <a:cubicBezTo>
                  <a:pt x="1702238" y="155387"/>
                  <a:pt x="1941421" y="-45696"/>
                  <a:pt x="1905438" y="933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BAA8B8E8-030E-42BF-AF83-DA257B3E5D51}"/>
              </a:ext>
            </a:extLst>
          </p:cNvPr>
          <p:cNvSpPr/>
          <p:nvPr/>
        </p:nvSpPr>
        <p:spPr>
          <a:xfrm>
            <a:off x="4493083" y="8229561"/>
            <a:ext cx="237805" cy="442212"/>
          </a:xfrm>
          <a:custGeom>
            <a:avLst/>
            <a:gdLst>
              <a:gd name="connsiteX0" fmla="*/ 70450 w 237805"/>
              <a:gd name="connsiteY0" fmla="*/ 39 h 442212"/>
              <a:gd name="connsiteX1" fmla="*/ 214384 w 237805"/>
              <a:gd name="connsiteY1" fmla="*/ 211706 h 442212"/>
              <a:gd name="connsiteX2" fmla="*/ 87384 w 237805"/>
              <a:gd name="connsiteY2" fmla="*/ 372572 h 442212"/>
              <a:gd name="connsiteX3" fmla="*/ 2717 w 237805"/>
              <a:gd name="connsiteY3" fmla="*/ 440306 h 442212"/>
              <a:gd name="connsiteX4" fmla="*/ 188984 w 237805"/>
              <a:gd name="connsiteY4" fmla="*/ 304839 h 442212"/>
              <a:gd name="connsiteX5" fmla="*/ 231317 w 237805"/>
              <a:gd name="connsiteY5" fmla="*/ 194772 h 442212"/>
              <a:gd name="connsiteX6" fmla="*/ 70450 w 237805"/>
              <a:gd name="connsiteY6" fmla="*/ 39 h 44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05" h="442212">
                <a:moveTo>
                  <a:pt x="70450" y="39"/>
                </a:moveTo>
                <a:cubicBezTo>
                  <a:pt x="67628" y="2861"/>
                  <a:pt x="211562" y="149617"/>
                  <a:pt x="214384" y="211706"/>
                </a:cubicBezTo>
                <a:cubicBezTo>
                  <a:pt x="217206" y="273795"/>
                  <a:pt x="122662" y="334472"/>
                  <a:pt x="87384" y="372572"/>
                </a:cubicBezTo>
                <a:cubicBezTo>
                  <a:pt x="52106" y="410672"/>
                  <a:pt x="-14216" y="451595"/>
                  <a:pt x="2717" y="440306"/>
                </a:cubicBezTo>
                <a:cubicBezTo>
                  <a:pt x="19650" y="429017"/>
                  <a:pt x="150884" y="345761"/>
                  <a:pt x="188984" y="304839"/>
                </a:cubicBezTo>
                <a:cubicBezTo>
                  <a:pt x="227084" y="263917"/>
                  <a:pt x="249661" y="242750"/>
                  <a:pt x="231317" y="194772"/>
                </a:cubicBezTo>
                <a:cubicBezTo>
                  <a:pt x="212973" y="146794"/>
                  <a:pt x="73272" y="-2783"/>
                  <a:pt x="70450" y="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493BB432-82BA-43C8-8858-22F63932328C}"/>
              </a:ext>
            </a:extLst>
          </p:cNvPr>
          <p:cNvSpPr/>
          <p:nvPr/>
        </p:nvSpPr>
        <p:spPr>
          <a:xfrm>
            <a:off x="4341492" y="8231273"/>
            <a:ext cx="276958" cy="457913"/>
          </a:xfrm>
          <a:custGeom>
            <a:avLst/>
            <a:gdLst>
              <a:gd name="connsiteX0" fmla="*/ 272841 w 276958"/>
              <a:gd name="connsiteY0" fmla="*/ 15260 h 457913"/>
              <a:gd name="connsiteX1" fmla="*/ 188175 w 276958"/>
              <a:gd name="connsiteY1" fmla="*/ 15260 h 457913"/>
              <a:gd name="connsiteX2" fmla="*/ 86575 w 276958"/>
              <a:gd name="connsiteY2" fmla="*/ 66060 h 457913"/>
              <a:gd name="connsiteX3" fmla="*/ 1908 w 276958"/>
              <a:gd name="connsiteY3" fmla="*/ 260794 h 457913"/>
              <a:gd name="connsiteX4" fmla="*/ 171241 w 276958"/>
              <a:gd name="connsiteY4" fmla="*/ 455527 h 457913"/>
              <a:gd name="connsiteX5" fmla="*/ 111975 w 276958"/>
              <a:gd name="connsiteY5" fmla="*/ 362394 h 457913"/>
              <a:gd name="connsiteX6" fmla="*/ 44241 w 276958"/>
              <a:gd name="connsiteY6" fmla="*/ 260794 h 457913"/>
              <a:gd name="connsiteX7" fmla="*/ 52708 w 276958"/>
              <a:gd name="connsiteY7" fmla="*/ 193060 h 457913"/>
              <a:gd name="connsiteX8" fmla="*/ 272841 w 276958"/>
              <a:gd name="connsiteY8" fmla="*/ 15260 h 4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58" h="457913">
                <a:moveTo>
                  <a:pt x="272841" y="15260"/>
                </a:moveTo>
                <a:cubicBezTo>
                  <a:pt x="295419" y="-14373"/>
                  <a:pt x="219219" y="6793"/>
                  <a:pt x="188175" y="15260"/>
                </a:cubicBezTo>
                <a:cubicBezTo>
                  <a:pt x="157131" y="23727"/>
                  <a:pt x="117619" y="25138"/>
                  <a:pt x="86575" y="66060"/>
                </a:cubicBezTo>
                <a:cubicBezTo>
                  <a:pt x="55531" y="106982"/>
                  <a:pt x="-12203" y="195883"/>
                  <a:pt x="1908" y="260794"/>
                </a:cubicBezTo>
                <a:cubicBezTo>
                  <a:pt x="16019" y="325705"/>
                  <a:pt x="152897" y="438594"/>
                  <a:pt x="171241" y="455527"/>
                </a:cubicBezTo>
                <a:cubicBezTo>
                  <a:pt x="189585" y="472460"/>
                  <a:pt x="133142" y="394849"/>
                  <a:pt x="111975" y="362394"/>
                </a:cubicBezTo>
                <a:cubicBezTo>
                  <a:pt x="90808" y="329939"/>
                  <a:pt x="54119" y="289016"/>
                  <a:pt x="44241" y="260794"/>
                </a:cubicBezTo>
                <a:cubicBezTo>
                  <a:pt x="34363" y="232572"/>
                  <a:pt x="18841" y="229749"/>
                  <a:pt x="52708" y="193060"/>
                </a:cubicBezTo>
                <a:cubicBezTo>
                  <a:pt x="86575" y="156371"/>
                  <a:pt x="250263" y="44893"/>
                  <a:pt x="272841" y="1526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D5FD5311-2A5A-405A-A42D-ADB290817A0C}"/>
              </a:ext>
            </a:extLst>
          </p:cNvPr>
          <p:cNvSpPr/>
          <p:nvPr/>
        </p:nvSpPr>
        <p:spPr>
          <a:xfrm>
            <a:off x="4202250" y="8939887"/>
            <a:ext cx="336408" cy="543535"/>
          </a:xfrm>
          <a:custGeom>
            <a:avLst/>
            <a:gdLst>
              <a:gd name="connsiteX0" fmla="*/ 149617 w 336408"/>
              <a:gd name="connsiteY0" fmla="*/ 913 h 543535"/>
              <a:gd name="connsiteX1" fmla="*/ 14150 w 336408"/>
              <a:gd name="connsiteY1" fmla="*/ 178713 h 543535"/>
              <a:gd name="connsiteX2" fmla="*/ 39550 w 336408"/>
              <a:gd name="connsiteY2" fmla="*/ 407313 h 543535"/>
              <a:gd name="connsiteX3" fmla="*/ 327417 w 336408"/>
              <a:gd name="connsiteY3" fmla="*/ 542780 h 543535"/>
              <a:gd name="connsiteX4" fmla="*/ 251217 w 336408"/>
              <a:gd name="connsiteY4" fmla="*/ 458113 h 543535"/>
              <a:gd name="connsiteX5" fmla="*/ 124217 w 336408"/>
              <a:gd name="connsiteY5" fmla="*/ 373446 h 543535"/>
              <a:gd name="connsiteX6" fmla="*/ 64950 w 336408"/>
              <a:gd name="connsiteY6" fmla="*/ 254913 h 543535"/>
              <a:gd name="connsiteX7" fmla="*/ 149617 w 336408"/>
              <a:gd name="connsiteY7" fmla="*/ 913 h 5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408" h="543535">
                <a:moveTo>
                  <a:pt x="149617" y="913"/>
                </a:moveTo>
                <a:cubicBezTo>
                  <a:pt x="141150" y="-11787"/>
                  <a:pt x="32494" y="110980"/>
                  <a:pt x="14150" y="178713"/>
                </a:cubicBezTo>
                <a:cubicBezTo>
                  <a:pt x="-4194" y="246446"/>
                  <a:pt x="-12661" y="346635"/>
                  <a:pt x="39550" y="407313"/>
                </a:cubicBezTo>
                <a:cubicBezTo>
                  <a:pt x="91761" y="467991"/>
                  <a:pt x="292139" y="534313"/>
                  <a:pt x="327417" y="542780"/>
                </a:cubicBezTo>
                <a:cubicBezTo>
                  <a:pt x="362695" y="551247"/>
                  <a:pt x="285084" y="486335"/>
                  <a:pt x="251217" y="458113"/>
                </a:cubicBezTo>
                <a:cubicBezTo>
                  <a:pt x="217350" y="429891"/>
                  <a:pt x="155261" y="407313"/>
                  <a:pt x="124217" y="373446"/>
                </a:cubicBezTo>
                <a:cubicBezTo>
                  <a:pt x="93173" y="339579"/>
                  <a:pt x="64950" y="319824"/>
                  <a:pt x="64950" y="254913"/>
                </a:cubicBezTo>
                <a:cubicBezTo>
                  <a:pt x="64950" y="190002"/>
                  <a:pt x="158084" y="13613"/>
                  <a:pt x="149617" y="91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72FD00A2-4CE7-409A-8DF6-3362BB5A1DAB}"/>
              </a:ext>
            </a:extLst>
          </p:cNvPr>
          <p:cNvSpPr/>
          <p:nvPr/>
        </p:nvSpPr>
        <p:spPr>
          <a:xfrm>
            <a:off x="4317314" y="8965925"/>
            <a:ext cx="264231" cy="477440"/>
          </a:xfrm>
          <a:custGeom>
            <a:avLst/>
            <a:gdLst>
              <a:gd name="connsiteX0" fmla="*/ 686 w 264231"/>
              <a:gd name="connsiteY0" fmla="*/ 275 h 477440"/>
              <a:gd name="connsiteX1" fmla="*/ 153086 w 264231"/>
              <a:gd name="connsiteY1" fmla="*/ 118808 h 477440"/>
              <a:gd name="connsiteX2" fmla="*/ 195419 w 264231"/>
              <a:gd name="connsiteY2" fmla="*/ 474408 h 477440"/>
              <a:gd name="connsiteX3" fmla="*/ 263153 w 264231"/>
              <a:gd name="connsiteY3" fmla="*/ 279675 h 477440"/>
              <a:gd name="connsiteX4" fmla="*/ 220819 w 264231"/>
              <a:gd name="connsiteY4" fmla="*/ 93408 h 477440"/>
              <a:gd name="connsiteX5" fmla="*/ 686 w 264231"/>
              <a:gd name="connsiteY5" fmla="*/ 275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31" h="477440">
                <a:moveTo>
                  <a:pt x="686" y="275"/>
                </a:moveTo>
                <a:cubicBezTo>
                  <a:pt x="-10603" y="4508"/>
                  <a:pt x="120631" y="39786"/>
                  <a:pt x="153086" y="118808"/>
                </a:cubicBezTo>
                <a:cubicBezTo>
                  <a:pt x="185542" y="197830"/>
                  <a:pt x="177075" y="447597"/>
                  <a:pt x="195419" y="474408"/>
                </a:cubicBezTo>
                <a:cubicBezTo>
                  <a:pt x="213764" y="501219"/>
                  <a:pt x="258920" y="343175"/>
                  <a:pt x="263153" y="279675"/>
                </a:cubicBezTo>
                <a:cubicBezTo>
                  <a:pt x="267386" y="216175"/>
                  <a:pt x="260330" y="145619"/>
                  <a:pt x="220819" y="93408"/>
                </a:cubicBezTo>
                <a:cubicBezTo>
                  <a:pt x="181308" y="41197"/>
                  <a:pt x="11975" y="-3958"/>
                  <a:pt x="686" y="2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93D13BB4-8C41-4ED2-BD08-90AF2D3B4B38}"/>
              </a:ext>
            </a:extLst>
          </p:cNvPr>
          <p:cNvSpPr/>
          <p:nvPr/>
        </p:nvSpPr>
        <p:spPr>
          <a:xfrm>
            <a:off x="4109605" y="9829574"/>
            <a:ext cx="423230" cy="651777"/>
          </a:xfrm>
          <a:custGeom>
            <a:avLst/>
            <a:gdLst>
              <a:gd name="connsiteX0" fmla="*/ 132195 w 423230"/>
              <a:gd name="connsiteY0" fmla="*/ 226 h 651777"/>
              <a:gd name="connsiteX1" fmla="*/ 22128 w 423230"/>
              <a:gd name="connsiteY1" fmla="*/ 262693 h 651777"/>
              <a:gd name="connsiteX2" fmla="*/ 30595 w 423230"/>
              <a:gd name="connsiteY2" fmla="*/ 440493 h 651777"/>
              <a:gd name="connsiteX3" fmla="*/ 335395 w 423230"/>
              <a:gd name="connsiteY3" fmla="*/ 635226 h 651777"/>
              <a:gd name="connsiteX4" fmla="*/ 420062 w 423230"/>
              <a:gd name="connsiteY4" fmla="*/ 626759 h 651777"/>
              <a:gd name="connsiteX5" fmla="*/ 250728 w 423230"/>
              <a:gd name="connsiteY5" fmla="*/ 508226 h 651777"/>
              <a:gd name="connsiteX6" fmla="*/ 140662 w 423230"/>
              <a:gd name="connsiteY6" fmla="*/ 415093 h 651777"/>
              <a:gd name="connsiteX7" fmla="*/ 89862 w 423230"/>
              <a:gd name="connsiteY7" fmla="*/ 220359 h 651777"/>
              <a:gd name="connsiteX8" fmla="*/ 132195 w 423230"/>
              <a:gd name="connsiteY8" fmla="*/ 226 h 65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230" h="651777">
                <a:moveTo>
                  <a:pt x="132195" y="226"/>
                </a:moveTo>
                <a:cubicBezTo>
                  <a:pt x="120906" y="7282"/>
                  <a:pt x="39061" y="189315"/>
                  <a:pt x="22128" y="262693"/>
                </a:cubicBezTo>
                <a:cubicBezTo>
                  <a:pt x="5195" y="336071"/>
                  <a:pt x="-21616" y="378404"/>
                  <a:pt x="30595" y="440493"/>
                </a:cubicBezTo>
                <a:cubicBezTo>
                  <a:pt x="82806" y="502582"/>
                  <a:pt x="270484" y="604182"/>
                  <a:pt x="335395" y="635226"/>
                </a:cubicBezTo>
                <a:cubicBezTo>
                  <a:pt x="400306" y="666270"/>
                  <a:pt x="434173" y="647926"/>
                  <a:pt x="420062" y="626759"/>
                </a:cubicBezTo>
                <a:cubicBezTo>
                  <a:pt x="405951" y="605592"/>
                  <a:pt x="297295" y="543504"/>
                  <a:pt x="250728" y="508226"/>
                </a:cubicBezTo>
                <a:cubicBezTo>
                  <a:pt x="204161" y="472948"/>
                  <a:pt x="167473" y="463071"/>
                  <a:pt x="140662" y="415093"/>
                </a:cubicBezTo>
                <a:cubicBezTo>
                  <a:pt x="113851" y="367115"/>
                  <a:pt x="96918" y="288092"/>
                  <a:pt x="89862" y="220359"/>
                </a:cubicBezTo>
                <a:cubicBezTo>
                  <a:pt x="82806" y="152626"/>
                  <a:pt x="143484" y="-6830"/>
                  <a:pt x="132195" y="2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16760AC0-783E-489F-A705-042019F44D49}"/>
              </a:ext>
            </a:extLst>
          </p:cNvPr>
          <p:cNvSpPr/>
          <p:nvPr/>
        </p:nvSpPr>
        <p:spPr>
          <a:xfrm>
            <a:off x="4233017" y="9846719"/>
            <a:ext cx="191605" cy="569344"/>
          </a:xfrm>
          <a:custGeom>
            <a:avLst/>
            <a:gdLst>
              <a:gd name="connsiteX0" fmla="*/ 316 w 191605"/>
              <a:gd name="connsiteY0" fmla="*/ 14 h 569344"/>
              <a:gd name="connsiteX1" fmla="*/ 178116 w 191605"/>
              <a:gd name="connsiteY1" fmla="*/ 194748 h 569344"/>
              <a:gd name="connsiteX2" fmla="*/ 178116 w 191605"/>
              <a:gd name="connsiteY2" fmla="*/ 567281 h 569344"/>
              <a:gd name="connsiteX3" fmla="*/ 169650 w 191605"/>
              <a:gd name="connsiteY3" fmla="*/ 338681 h 569344"/>
              <a:gd name="connsiteX4" fmla="*/ 135783 w 191605"/>
              <a:gd name="connsiteY4" fmla="*/ 203214 h 569344"/>
              <a:gd name="connsiteX5" fmla="*/ 316 w 191605"/>
              <a:gd name="connsiteY5" fmla="*/ 14 h 56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05" h="569344">
                <a:moveTo>
                  <a:pt x="316" y="14"/>
                </a:moveTo>
                <a:cubicBezTo>
                  <a:pt x="7372" y="-1397"/>
                  <a:pt x="148483" y="100204"/>
                  <a:pt x="178116" y="194748"/>
                </a:cubicBezTo>
                <a:cubicBezTo>
                  <a:pt x="207749" y="289292"/>
                  <a:pt x="179527" y="543292"/>
                  <a:pt x="178116" y="567281"/>
                </a:cubicBezTo>
                <a:cubicBezTo>
                  <a:pt x="176705" y="591270"/>
                  <a:pt x="176705" y="399359"/>
                  <a:pt x="169650" y="338681"/>
                </a:cubicBezTo>
                <a:cubicBezTo>
                  <a:pt x="162595" y="278003"/>
                  <a:pt x="165416" y="254014"/>
                  <a:pt x="135783" y="203214"/>
                </a:cubicBezTo>
                <a:cubicBezTo>
                  <a:pt x="106150" y="152414"/>
                  <a:pt x="-6740" y="1425"/>
                  <a:pt x="316" y="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66258D03-EA20-4A85-8527-7985F070CC6D}"/>
              </a:ext>
            </a:extLst>
          </p:cNvPr>
          <p:cNvSpPr/>
          <p:nvPr/>
        </p:nvSpPr>
        <p:spPr>
          <a:xfrm>
            <a:off x="4542832" y="8921964"/>
            <a:ext cx="537491" cy="2711265"/>
          </a:xfrm>
          <a:custGeom>
            <a:avLst/>
            <a:gdLst>
              <a:gd name="connsiteX0" fmla="*/ 156168 w 537491"/>
              <a:gd name="connsiteY0" fmla="*/ 1903 h 2711265"/>
              <a:gd name="connsiteX1" fmla="*/ 29168 w 537491"/>
              <a:gd name="connsiteY1" fmla="*/ 636903 h 2711265"/>
              <a:gd name="connsiteX2" fmla="*/ 12235 w 537491"/>
              <a:gd name="connsiteY2" fmla="*/ 1238036 h 2711265"/>
              <a:gd name="connsiteX3" fmla="*/ 181568 w 537491"/>
              <a:gd name="connsiteY3" fmla="*/ 1923836 h 2711265"/>
              <a:gd name="connsiteX4" fmla="*/ 537168 w 537491"/>
              <a:gd name="connsiteY4" fmla="*/ 2711236 h 2711265"/>
              <a:gd name="connsiteX5" fmla="*/ 240835 w 537491"/>
              <a:gd name="connsiteY5" fmla="*/ 1949236 h 2711265"/>
              <a:gd name="connsiteX6" fmla="*/ 12235 w 537491"/>
              <a:gd name="connsiteY6" fmla="*/ 848569 h 2711265"/>
              <a:gd name="connsiteX7" fmla="*/ 156168 w 537491"/>
              <a:gd name="connsiteY7" fmla="*/ 1903 h 271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491" h="2711265">
                <a:moveTo>
                  <a:pt x="156168" y="1903"/>
                </a:moveTo>
                <a:cubicBezTo>
                  <a:pt x="158990" y="-33375"/>
                  <a:pt x="53157" y="430881"/>
                  <a:pt x="29168" y="636903"/>
                </a:cubicBezTo>
                <a:cubicBezTo>
                  <a:pt x="5179" y="842925"/>
                  <a:pt x="-13165" y="1023547"/>
                  <a:pt x="12235" y="1238036"/>
                </a:cubicBezTo>
                <a:cubicBezTo>
                  <a:pt x="37635" y="1452525"/>
                  <a:pt x="94079" y="1678303"/>
                  <a:pt x="181568" y="1923836"/>
                </a:cubicBezTo>
                <a:cubicBezTo>
                  <a:pt x="269057" y="2169369"/>
                  <a:pt x="527290" y="2707003"/>
                  <a:pt x="537168" y="2711236"/>
                </a:cubicBezTo>
                <a:cubicBezTo>
                  <a:pt x="547046" y="2715469"/>
                  <a:pt x="328324" y="2259680"/>
                  <a:pt x="240835" y="1949236"/>
                </a:cubicBezTo>
                <a:cubicBezTo>
                  <a:pt x="153346" y="1638792"/>
                  <a:pt x="24935" y="1175947"/>
                  <a:pt x="12235" y="848569"/>
                </a:cubicBezTo>
                <a:cubicBezTo>
                  <a:pt x="-465" y="521191"/>
                  <a:pt x="153346" y="37181"/>
                  <a:pt x="156168" y="1903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0D57DADA-ADDB-430C-A58F-076E049C0706}"/>
              </a:ext>
            </a:extLst>
          </p:cNvPr>
          <p:cNvSpPr/>
          <p:nvPr/>
        </p:nvSpPr>
        <p:spPr>
          <a:xfrm>
            <a:off x="4244316" y="10530678"/>
            <a:ext cx="600575" cy="2603128"/>
          </a:xfrm>
          <a:custGeom>
            <a:avLst/>
            <a:gdLst>
              <a:gd name="connsiteX0" fmla="*/ 82151 w 600575"/>
              <a:gd name="connsiteY0" fmla="*/ 1855 h 2603128"/>
              <a:gd name="connsiteX1" fmla="*/ 285351 w 600575"/>
              <a:gd name="connsiteY1" fmla="*/ 433655 h 2603128"/>
              <a:gd name="connsiteX2" fmla="*/ 590151 w 600575"/>
              <a:gd name="connsiteY2" fmla="*/ 1136389 h 2603128"/>
              <a:gd name="connsiteX3" fmla="*/ 480084 w 600575"/>
              <a:gd name="connsiteY3" fmla="*/ 1813722 h 2603128"/>
              <a:gd name="connsiteX4" fmla="*/ 5951 w 600575"/>
              <a:gd name="connsiteY4" fmla="*/ 2592655 h 2603128"/>
              <a:gd name="connsiteX5" fmla="*/ 217617 w 600575"/>
              <a:gd name="connsiteY5" fmla="*/ 2245522 h 2603128"/>
              <a:gd name="connsiteX6" fmla="*/ 276884 w 600575"/>
              <a:gd name="connsiteY6" fmla="*/ 1991522 h 2603128"/>
              <a:gd name="connsiteX7" fmla="*/ 530884 w 600575"/>
              <a:gd name="connsiteY7" fmla="*/ 1542789 h 2603128"/>
              <a:gd name="connsiteX8" fmla="*/ 530884 w 600575"/>
              <a:gd name="connsiteY8" fmla="*/ 1110989 h 2603128"/>
              <a:gd name="connsiteX9" fmla="*/ 276884 w 600575"/>
              <a:gd name="connsiteY9" fmla="*/ 594522 h 2603128"/>
              <a:gd name="connsiteX10" fmla="*/ 82151 w 600575"/>
              <a:gd name="connsiteY10" fmla="*/ 1855 h 26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575" h="2603128">
                <a:moveTo>
                  <a:pt x="82151" y="1855"/>
                </a:moveTo>
                <a:cubicBezTo>
                  <a:pt x="83562" y="-24956"/>
                  <a:pt x="200684" y="244566"/>
                  <a:pt x="285351" y="433655"/>
                </a:cubicBezTo>
                <a:cubicBezTo>
                  <a:pt x="370018" y="622744"/>
                  <a:pt x="557696" y="906378"/>
                  <a:pt x="590151" y="1136389"/>
                </a:cubicBezTo>
                <a:cubicBezTo>
                  <a:pt x="622606" y="1366400"/>
                  <a:pt x="577451" y="1571011"/>
                  <a:pt x="480084" y="1813722"/>
                </a:cubicBezTo>
                <a:cubicBezTo>
                  <a:pt x="382717" y="2056433"/>
                  <a:pt x="49695" y="2520688"/>
                  <a:pt x="5951" y="2592655"/>
                </a:cubicBezTo>
                <a:cubicBezTo>
                  <a:pt x="-37793" y="2664622"/>
                  <a:pt x="172462" y="2345711"/>
                  <a:pt x="217617" y="2245522"/>
                </a:cubicBezTo>
                <a:cubicBezTo>
                  <a:pt x="262773" y="2145333"/>
                  <a:pt x="224673" y="2108644"/>
                  <a:pt x="276884" y="1991522"/>
                </a:cubicBezTo>
                <a:cubicBezTo>
                  <a:pt x="329095" y="1874400"/>
                  <a:pt x="488551" y="1689544"/>
                  <a:pt x="530884" y="1542789"/>
                </a:cubicBezTo>
                <a:cubicBezTo>
                  <a:pt x="573217" y="1396034"/>
                  <a:pt x="573217" y="1269034"/>
                  <a:pt x="530884" y="1110989"/>
                </a:cubicBezTo>
                <a:cubicBezTo>
                  <a:pt x="488551" y="952944"/>
                  <a:pt x="351673" y="776555"/>
                  <a:pt x="276884" y="594522"/>
                </a:cubicBezTo>
                <a:cubicBezTo>
                  <a:pt x="202095" y="412489"/>
                  <a:pt x="80740" y="28666"/>
                  <a:pt x="82151" y="18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5AF21FEC-635A-4224-8708-F189953202E9}"/>
              </a:ext>
            </a:extLst>
          </p:cNvPr>
          <p:cNvSpPr/>
          <p:nvPr/>
        </p:nvSpPr>
        <p:spPr>
          <a:xfrm>
            <a:off x="5664044" y="7962207"/>
            <a:ext cx="659589" cy="2689031"/>
          </a:xfrm>
          <a:custGeom>
            <a:avLst/>
            <a:gdLst>
              <a:gd name="connsiteX0" fmla="*/ 601289 w 659589"/>
              <a:gd name="connsiteY0" fmla="*/ 114993 h 2689031"/>
              <a:gd name="connsiteX1" fmla="*/ 601289 w 659589"/>
              <a:gd name="connsiteY1" fmla="*/ 250460 h 2689031"/>
              <a:gd name="connsiteX2" fmla="*/ 550489 w 659589"/>
              <a:gd name="connsiteY2" fmla="*/ 1842193 h 2689031"/>
              <a:gd name="connsiteX3" fmla="*/ 156 w 659589"/>
              <a:gd name="connsiteY3" fmla="*/ 2688860 h 2689031"/>
              <a:gd name="connsiteX4" fmla="*/ 609756 w 659589"/>
              <a:gd name="connsiteY4" fmla="*/ 1909926 h 2689031"/>
              <a:gd name="connsiteX5" fmla="*/ 618223 w 659589"/>
              <a:gd name="connsiteY5" fmla="*/ 1232593 h 2689031"/>
              <a:gd name="connsiteX6" fmla="*/ 567423 w 659589"/>
              <a:gd name="connsiteY6" fmla="*/ 55726 h 2689031"/>
              <a:gd name="connsiteX7" fmla="*/ 575889 w 659589"/>
              <a:gd name="connsiteY7" fmla="*/ 182726 h 2689031"/>
              <a:gd name="connsiteX8" fmla="*/ 601289 w 659589"/>
              <a:gd name="connsiteY8" fmla="*/ 114993 h 268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589" h="2689031">
                <a:moveTo>
                  <a:pt x="601289" y="114993"/>
                </a:moveTo>
                <a:cubicBezTo>
                  <a:pt x="605522" y="126282"/>
                  <a:pt x="609756" y="-37406"/>
                  <a:pt x="601289" y="250460"/>
                </a:cubicBezTo>
                <a:cubicBezTo>
                  <a:pt x="592822" y="538326"/>
                  <a:pt x="650678" y="1435793"/>
                  <a:pt x="550489" y="1842193"/>
                </a:cubicBezTo>
                <a:cubicBezTo>
                  <a:pt x="450300" y="2248593"/>
                  <a:pt x="-9722" y="2677571"/>
                  <a:pt x="156" y="2688860"/>
                </a:cubicBezTo>
                <a:cubicBezTo>
                  <a:pt x="10034" y="2700149"/>
                  <a:pt x="506745" y="2152637"/>
                  <a:pt x="609756" y="1909926"/>
                </a:cubicBezTo>
                <a:cubicBezTo>
                  <a:pt x="712767" y="1667215"/>
                  <a:pt x="625278" y="1541626"/>
                  <a:pt x="618223" y="1232593"/>
                </a:cubicBezTo>
                <a:cubicBezTo>
                  <a:pt x="611168" y="923560"/>
                  <a:pt x="574479" y="230704"/>
                  <a:pt x="567423" y="55726"/>
                </a:cubicBezTo>
                <a:cubicBezTo>
                  <a:pt x="560367" y="-119252"/>
                  <a:pt x="577300" y="172848"/>
                  <a:pt x="575889" y="182726"/>
                </a:cubicBezTo>
                <a:cubicBezTo>
                  <a:pt x="574478" y="192604"/>
                  <a:pt x="597056" y="103704"/>
                  <a:pt x="601289" y="11499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9A4DC761-8B65-4D3E-A486-CE8C566451DB}"/>
              </a:ext>
            </a:extLst>
          </p:cNvPr>
          <p:cNvSpPr/>
          <p:nvPr/>
        </p:nvSpPr>
        <p:spPr>
          <a:xfrm>
            <a:off x="5661132" y="8212640"/>
            <a:ext cx="544245" cy="2725865"/>
          </a:xfrm>
          <a:custGeom>
            <a:avLst/>
            <a:gdLst>
              <a:gd name="connsiteX0" fmla="*/ 536468 w 544245"/>
              <a:gd name="connsiteY0" fmla="*/ 27 h 2725865"/>
              <a:gd name="connsiteX1" fmla="*/ 384068 w 544245"/>
              <a:gd name="connsiteY1" fmla="*/ 1244627 h 2725865"/>
              <a:gd name="connsiteX2" fmla="*/ 3068 w 544245"/>
              <a:gd name="connsiteY2" fmla="*/ 2446893 h 2725865"/>
              <a:gd name="connsiteX3" fmla="*/ 197801 w 544245"/>
              <a:gd name="connsiteY3" fmla="*/ 2700893 h 2725865"/>
              <a:gd name="connsiteX4" fmla="*/ 70801 w 544245"/>
              <a:gd name="connsiteY4" fmla="*/ 2015093 h 2725865"/>
              <a:gd name="connsiteX5" fmla="*/ 163935 w 544245"/>
              <a:gd name="connsiteY5" fmla="*/ 1210760 h 2725865"/>
              <a:gd name="connsiteX6" fmla="*/ 536468 w 544245"/>
              <a:gd name="connsiteY6" fmla="*/ 27 h 27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245" h="2725865">
                <a:moveTo>
                  <a:pt x="536468" y="27"/>
                </a:moveTo>
                <a:cubicBezTo>
                  <a:pt x="573157" y="5671"/>
                  <a:pt x="472968" y="836816"/>
                  <a:pt x="384068" y="1244627"/>
                </a:cubicBezTo>
                <a:cubicBezTo>
                  <a:pt x="295168" y="1652438"/>
                  <a:pt x="34113" y="2204182"/>
                  <a:pt x="3068" y="2446893"/>
                </a:cubicBezTo>
                <a:cubicBezTo>
                  <a:pt x="-27977" y="2689604"/>
                  <a:pt x="186512" y="2772860"/>
                  <a:pt x="197801" y="2700893"/>
                </a:cubicBezTo>
                <a:cubicBezTo>
                  <a:pt x="209090" y="2628926"/>
                  <a:pt x="76445" y="2263448"/>
                  <a:pt x="70801" y="2015093"/>
                </a:cubicBezTo>
                <a:cubicBezTo>
                  <a:pt x="65157" y="1766738"/>
                  <a:pt x="82090" y="1546604"/>
                  <a:pt x="163935" y="1210760"/>
                </a:cubicBezTo>
                <a:cubicBezTo>
                  <a:pt x="245779" y="874916"/>
                  <a:pt x="499779" y="-5617"/>
                  <a:pt x="536468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46EA104E-21AD-4203-927D-84289AB8FDD2}"/>
              </a:ext>
            </a:extLst>
          </p:cNvPr>
          <p:cNvSpPr/>
          <p:nvPr/>
        </p:nvSpPr>
        <p:spPr>
          <a:xfrm>
            <a:off x="5129120" y="8196725"/>
            <a:ext cx="1013745" cy="2869753"/>
          </a:xfrm>
          <a:custGeom>
            <a:avLst/>
            <a:gdLst>
              <a:gd name="connsiteX0" fmla="*/ 975347 w 1013745"/>
              <a:gd name="connsiteY0" fmla="*/ 126008 h 2869753"/>
              <a:gd name="connsiteX1" fmla="*/ 924547 w 1013745"/>
              <a:gd name="connsiteY1" fmla="*/ 176808 h 2869753"/>
              <a:gd name="connsiteX2" fmla="*/ 281080 w 1013745"/>
              <a:gd name="connsiteY2" fmla="*/ 1590742 h 2869753"/>
              <a:gd name="connsiteX3" fmla="*/ 10147 w 1013745"/>
              <a:gd name="connsiteY3" fmla="*/ 2860742 h 2869753"/>
              <a:gd name="connsiteX4" fmla="*/ 111747 w 1013745"/>
              <a:gd name="connsiteY4" fmla="*/ 2107208 h 2869753"/>
              <a:gd name="connsiteX5" fmla="*/ 611280 w 1013745"/>
              <a:gd name="connsiteY5" fmla="*/ 1133542 h 2869753"/>
              <a:gd name="connsiteX6" fmla="*/ 975347 w 1013745"/>
              <a:gd name="connsiteY6" fmla="*/ 126008 h 286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745" h="2869753">
                <a:moveTo>
                  <a:pt x="975347" y="126008"/>
                </a:moveTo>
                <a:cubicBezTo>
                  <a:pt x="1027558" y="-33448"/>
                  <a:pt x="1040258" y="-67314"/>
                  <a:pt x="924547" y="176808"/>
                </a:cubicBezTo>
                <a:cubicBezTo>
                  <a:pt x="808836" y="420930"/>
                  <a:pt x="433480" y="1143420"/>
                  <a:pt x="281080" y="1590742"/>
                </a:cubicBezTo>
                <a:cubicBezTo>
                  <a:pt x="128680" y="2038064"/>
                  <a:pt x="38369" y="2774664"/>
                  <a:pt x="10147" y="2860742"/>
                </a:cubicBezTo>
                <a:cubicBezTo>
                  <a:pt x="-18075" y="2946820"/>
                  <a:pt x="11558" y="2395075"/>
                  <a:pt x="111747" y="2107208"/>
                </a:cubicBezTo>
                <a:cubicBezTo>
                  <a:pt x="211936" y="1819341"/>
                  <a:pt x="465936" y="1470797"/>
                  <a:pt x="611280" y="1133542"/>
                </a:cubicBezTo>
                <a:cubicBezTo>
                  <a:pt x="756624" y="796287"/>
                  <a:pt x="923136" y="285464"/>
                  <a:pt x="975347" y="12600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EE352B7F-9305-4BAF-B8AF-85BE0C8445D7}"/>
              </a:ext>
            </a:extLst>
          </p:cNvPr>
          <p:cNvSpPr/>
          <p:nvPr/>
        </p:nvSpPr>
        <p:spPr>
          <a:xfrm>
            <a:off x="7368563" y="6310493"/>
            <a:ext cx="1851637" cy="4014000"/>
          </a:xfrm>
          <a:custGeom>
            <a:avLst/>
            <a:gdLst>
              <a:gd name="connsiteX0" fmla="*/ 90570 w 1851637"/>
              <a:gd name="connsiteY0" fmla="*/ 107240 h 4014000"/>
              <a:gd name="connsiteX1" fmla="*/ 183704 w 1851637"/>
              <a:gd name="connsiteY1" fmla="*/ 166507 h 4014000"/>
              <a:gd name="connsiteX2" fmla="*/ 1250504 w 1851637"/>
              <a:gd name="connsiteY2" fmla="*/ 1444974 h 4014000"/>
              <a:gd name="connsiteX3" fmla="*/ 1741570 w 1851637"/>
              <a:gd name="connsiteY3" fmla="*/ 2985907 h 4014000"/>
              <a:gd name="connsiteX4" fmla="*/ 1851637 w 1851637"/>
              <a:gd name="connsiteY4" fmla="*/ 4010374 h 4014000"/>
              <a:gd name="connsiteX5" fmla="*/ 1741570 w 1851637"/>
              <a:gd name="connsiteY5" fmla="*/ 3299174 h 4014000"/>
              <a:gd name="connsiteX6" fmla="*/ 1682304 w 1851637"/>
              <a:gd name="connsiteY6" fmla="*/ 2579507 h 4014000"/>
              <a:gd name="connsiteX7" fmla="*/ 1665370 w 1851637"/>
              <a:gd name="connsiteY7" fmla="*/ 2190040 h 4014000"/>
              <a:gd name="connsiteX8" fmla="*/ 1123504 w 1851637"/>
              <a:gd name="connsiteY8" fmla="*/ 1013174 h 4014000"/>
              <a:gd name="connsiteX9" fmla="*/ 90570 w 1851637"/>
              <a:gd name="connsiteY9" fmla="*/ 107240 h 40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1637" h="4014000">
                <a:moveTo>
                  <a:pt x="90570" y="107240"/>
                </a:moveTo>
                <a:cubicBezTo>
                  <a:pt x="-66063" y="-33871"/>
                  <a:pt x="-9618" y="-56449"/>
                  <a:pt x="183704" y="166507"/>
                </a:cubicBezTo>
                <a:cubicBezTo>
                  <a:pt x="377026" y="389463"/>
                  <a:pt x="990860" y="975074"/>
                  <a:pt x="1250504" y="1444974"/>
                </a:cubicBezTo>
                <a:cubicBezTo>
                  <a:pt x="1510148" y="1914874"/>
                  <a:pt x="1641381" y="2558340"/>
                  <a:pt x="1741570" y="2985907"/>
                </a:cubicBezTo>
                <a:cubicBezTo>
                  <a:pt x="1841759" y="3413474"/>
                  <a:pt x="1851637" y="3958163"/>
                  <a:pt x="1851637" y="4010374"/>
                </a:cubicBezTo>
                <a:cubicBezTo>
                  <a:pt x="1851637" y="4062585"/>
                  <a:pt x="1769792" y="3537652"/>
                  <a:pt x="1741570" y="3299174"/>
                </a:cubicBezTo>
                <a:cubicBezTo>
                  <a:pt x="1713348" y="3060696"/>
                  <a:pt x="1695004" y="2764363"/>
                  <a:pt x="1682304" y="2579507"/>
                </a:cubicBezTo>
                <a:cubicBezTo>
                  <a:pt x="1669604" y="2394651"/>
                  <a:pt x="1758503" y="2451096"/>
                  <a:pt x="1665370" y="2190040"/>
                </a:cubicBezTo>
                <a:cubicBezTo>
                  <a:pt x="1572237" y="1928984"/>
                  <a:pt x="1385971" y="1363129"/>
                  <a:pt x="1123504" y="1013174"/>
                </a:cubicBezTo>
                <a:cubicBezTo>
                  <a:pt x="861037" y="663219"/>
                  <a:pt x="247203" y="248351"/>
                  <a:pt x="90570" y="10724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204D7E7D-EB48-4BF0-9AB6-8AD35BCBB061}"/>
              </a:ext>
            </a:extLst>
          </p:cNvPr>
          <p:cNvSpPr/>
          <p:nvPr/>
        </p:nvSpPr>
        <p:spPr>
          <a:xfrm>
            <a:off x="7118954" y="6562299"/>
            <a:ext cx="1524362" cy="3167890"/>
          </a:xfrm>
          <a:custGeom>
            <a:avLst/>
            <a:gdLst>
              <a:gd name="connsiteX0" fmla="*/ 103113 w 1524362"/>
              <a:gd name="connsiteY0" fmla="*/ 109434 h 3167890"/>
              <a:gd name="connsiteX1" fmla="*/ 170846 w 1524362"/>
              <a:gd name="connsiteY1" fmla="*/ 126368 h 3167890"/>
              <a:gd name="connsiteX2" fmla="*/ 1364646 w 1524362"/>
              <a:gd name="connsiteY2" fmla="*/ 1387901 h 3167890"/>
              <a:gd name="connsiteX3" fmla="*/ 1517046 w 1524362"/>
              <a:gd name="connsiteY3" fmla="*/ 2742568 h 3167890"/>
              <a:gd name="connsiteX4" fmla="*/ 1415446 w 1524362"/>
              <a:gd name="connsiteY4" fmla="*/ 3165901 h 3167890"/>
              <a:gd name="connsiteX5" fmla="*/ 1356179 w 1524362"/>
              <a:gd name="connsiteY5" fmla="*/ 2615568 h 3167890"/>
              <a:gd name="connsiteX6" fmla="*/ 1271513 w 1524362"/>
              <a:gd name="connsiteY6" fmla="*/ 1303234 h 3167890"/>
              <a:gd name="connsiteX7" fmla="*/ 1076779 w 1524362"/>
              <a:gd name="connsiteY7" fmla="*/ 702101 h 3167890"/>
              <a:gd name="connsiteX8" fmla="*/ 103113 w 1524362"/>
              <a:gd name="connsiteY8" fmla="*/ 109434 h 316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362" h="3167890">
                <a:moveTo>
                  <a:pt x="103113" y="109434"/>
                </a:moveTo>
                <a:cubicBezTo>
                  <a:pt x="-47876" y="13479"/>
                  <a:pt x="-39409" y="-86710"/>
                  <a:pt x="170846" y="126368"/>
                </a:cubicBezTo>
                <a:cubicBezTo>
                  <a:pt x="381101" y="339446"/>
                  <a:pt x="1140279" y="951868"/>
                  <a:pt x="1364646" y="1387901"/>
                </a:cubicBezTo>
                <a:cubicBezTo>
                  <a:pt x="1589013" y="1823934"/>
                  <a:pt x="1508579" y="2446235"/>
                  <a:pt x="1517046" y="2742568"/>
                </a:cubicBezTo>
                <a:cubicBezTo>
                  <a:pt x="1525513" y="3038901"/>
                  <a:pt x="1442257" y="3187068"/>
                  <a:pt x="1415446" y="3165901"/>
                </a:cubicBezTo>
                <a:cubicBezTo>
                  <a:pt x="1388635" y="3144734"/>
                  <a:pt x="1380168" y="2926012"/>
                  <a:pt x="1356179" y="2615568"/>
                </a:cubicBezTo>
                <a:cubicBezTo>
                  <a:pt x="1332190" y="2305124"/>
                  <a:pt x="1318080" y="1622145"/>
                  <a:pt x="1271513" y="1303234"/>
                </a:cubicBezTo>
                <a:cubicBezTo>
                  <a:pt x="1224946" y="984323"/>
                  <a:pt x="1274335" y="899656"/>
                  <a:pt x="1076779" y="702101"/>
                </a:cubicBezTo>
                <a:cubicBezTo>
                  <a:pt x="879223" y="504546"/>
                  <a:pt x="254102" y="205389"/>
                  <a:pt x="103113" y="1094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1E63B86B-EEEF-4EFD-8180-4E61CE79918E}"/>
              </a:ext>
            </a:extLst>
          </p:cNvPr>
          <p:cNvSpPr/>
          <p:nvPr/>
        </p:nvSpPr>
        <p:spPr>
          <a:xfrm>
            <a:off x="7015771" y="6500126"/>
            <a:ext cx="1213844" cy="4684029"/>
          </a:xfrm>
          <a:custGeom>
            <a:avLst/>
            <a:gdLst>
              <a:gd name="connsiteX0" fmla="*/ 87762 w 1213844"/>
              <a:gd name="connsiteY0" fmla="*/ 86941 h 4684029"/>
              <a:gd name="connsiteX1" fmla="*/ 104696 w 1213844"/>
              <a:gd name="connsiteY1" fmla="*/ 137741 h 4684029"/>
              <a:gd name="connsiteX2" fmla="*/ 1061429 w 1213844"/>
              <a:gd name="connsiteY2" fmla="*/ 1356941 h 4684029"/>
              <a:gd name="connsiteX3" fmla="*/ 1146096 w 1213844"/>
              <a:gd name="connsiteY3" fmla="*/ 2728541 h 4684029"/>
              <a:gd name="connsiteX4" fmla="*/ 401029 w 1213844"/>
              <a:gd name="connsiteY4" fmla="*/ 4650474 h 4684029"/>
              <a:gd name="connsiteX5" fmla="*/ 849762 w 1213844"/>
              <a:gd name="connsiteY5" fmla="*/ 3778407 h 4684029"/>
              <a:gd name="connsiteX6" fmla="*/ 1069896 w 1213844"/>
              <a:gd name="connsiteY6" fmla="*/ 1619407 h 4684029"/>
              <a:gd name="connsiteX7" fmla="*/ 663496 w 1213844"/>
              <a:gd name="connsiteY7" fmla="*/ 662674 h 4684029"/>
              <a:gd name="connsiteX8" fmla="*/ 87762 w 1213844"/>
              <a:gd name="connsiteY8" fmla="*/ 86941 h 468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3844" h="4684029">
                <a:moveTo>
                  <a:pt x="87762" y="86941"/>
                </a:moveTo>
                <a:cubicBezTo>
                  <a:pt x="-5371" y="-548"/>
                  <a:pt x="-57582" y="-73926"/>
                  <a:pt x="104696" y="137741"/>
                </a:cubicBezTo>
                <a:cubicBezTo>
                  <a:pt x="266974" y="349408"/>
                  <a:pt x="887862" y="925141"/>
                  <a:pt x="1061429" y="1356941"/>
                </a:cubicBezTo>
                <a:cubicBezTo>
                  <a:pt x="1234996" y="1788741"/>
                  <a:pt x="1256163" y="2179619"/>
                  <a:pt x="1146096" y="2728541"/>
                </a:cubicBezTo>
                <a:cubicBezTo>
                  <a:pt x="1036029" y="3277463"/>
                  <a:pt x="450418" y="4475496"/>
                  <a:pt x="401029" y="4650474"/>
                </a:cubicBezTo>
                <a:cubicBezTo>
                  <a:pt x="351640" y="4825452"/>
                  <a:pt x="738284" y="4283585"/>
                  <a:pt x="849762" y="3778407"/>
                </a:cubicBezTo>
                <a:cubicBezTo>
                  <a:pt x="961240" y="3273229"/>
                  <a:pt x="1100940" y="2138696"/>
                  <a:pt x="1069896" y="1619407"/>
                </a:cubicBezTo>
                <a:cubicBezTo>
                  <a:pt x="1038852" y="1100118"/>
                  <a:pt x="824363" y="916674"/>
                  <a:pt x="663496" y="662674"/>
                </a:cubicBezTo>
                <a:cubicBezTo>
                  <a:pt x="502629" y="408674"/>
                  <a:pt x="180895" y="174430"/>
                  <a:pt x="87762" y="869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B09ED886-A7FA-45FB-8B80-35CF067D9451}"/>
              </a:ext>
            </a:extLst>
          </p:cNvPr>
          <p:cNvSpPr/>
          <p:nvPr/>
        </p:nvSpPr>
        <p:spPr>
          <a:xfrm>
            <a:off x="7066829" y="7007064"/>
            <a:ext cx="711696" cy="4034293"/>
          </a:xfrm>
          <a:custGeom>
            <a:avLst/>
            <a:gdLst>
              <a:gd name="connsiteX0" fmla="*/ 45171 w 711696"/>
              <a:gd name="connsiteY0" fmla="*/ 104936 h 4034293"/>
              <a:gd name="connsiteX1" fmla="*/ 79038 w 711696"/>
              <a:gd name="connsiteY1" fmla="*/ 198069 h 4034293"/>
              <a:gd name="connsiteX2" fmla="*/ 688638 w 711696"/>
              <a:gd name="connsiteY2" fmla="*/ 1527336 h 4034293"/>
              <a:gd name="connsiteX3" fmla="*/ 527771 w 711696"/>
              <a:gd name="connsiteY3" fmla="*/ 2941269 h 4034293"/>
              <a:gd name="connsiteX4" fmla="*/ 2838 w 711696"/>
              <a:gd name="connsiteY4" fmla="*/ 4033469 h 4034293"/>
              <a:gd name="connsiteX5" fmla="*/ 417704 w 711696"/>
              <a:gd name="connsiteY5" fmla="*/ 2771936 h 4034293"/>
              <a:gd name="connsiteX6" fmla="*/ 426171 w 711696"/>
              <a:gd name="connsiteY6" fmla="*/ 1154803 h 4034293"/>
              <a:gd name="connsiteX7" fmla="*/ 45171 w 711696"/>
              <a:gd name="connsiteY7" fmla="*/ 104936 h 403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696" h="4034293">
                <a:moveTo>
                  <a:pt x="45171" y="104936"/>
                </a:moveTo>
                <a:cubicBezTo>
                  <a:pt x="-12684" y="-54520"/>
                  <a:pt x="-28206" y="-38998"/>
                  <a:pt x="79038" y="198069"/>
                </a:cubicBezTo>
                <a:cubicBezTo>
                  <a:pt x="186282" y="435136"/>
                  <a:pt x="613849" y="1070136"/>
                  <a:pt x="688638" y="1527336"/>
                </a:cubicBezTo>
                <a:cubicBezTo>
                  <a:pt x="763427" y="1984536"/>
                  <a:pt x="642071" y="2523580"/>
                  <a:pt x="527771" y="2941269"/>
                </a:cubicBezTo>
                <a:cubicBezTo>
                  <a:pt x="413471" y="3358958"/>
                  <a:pt x="21182" y="4061691"/>
                  <a:pt x="2838" y="4033469"/>
                </a:cubicBezTo>
                <a:cubicBezTo>
                  <a:pt x="-15506" y="4005247"/>
                  <a:pt x="347149" y="3251714"/>
                  <a:pt x="417704" y="2771936"/>
                </a:cubicBezTo>
                <a:cubicBezTo>
                  <a:pt x="488259" y="2292158"/>
                  <a:pt x="484026" y="1593658"/>
                  <a:pt x="426171" y="1154803"/>
                </a:cubicBezTo>
                <a:cubicBezTo>
                  <a:pt x="368316" y="715948"/>
                  <a:pt x="103026" y="264392"/>
                  <a:pt x="45171" y="1049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1B00346B-8F51-4CEE-971A-4A208A53F83E}"/>
              </a:ext>
            </a:extLst>
          </p:cNvPr>
          <p:cNvSpPr/>
          <p:nvPr/>
        </p:nvSpPr>
        <p:spPr>
          <a:xfrm>
            <a:off x="6854762" y="6923586"/>
            <a:ext cx="730777" cy="3822273"/>
          </a:xfrm>
          <a:custGeom>
            <a:avLst/>
            <a:gdLst>
              <a:gd name="connsiteX0" fmla="*/ 519705 w 730777"/>
              <a:gd name="connsiteY0" fmla="*/ 86814 h 3822273"/>
              <a:gd name="connsiteX1" fmla="*/ 468905 w 730777"/>
              <a:gd name="connsiteY1" fmla="*/ 112214 h 3822273"/>
              <a:gd name="connsiteX2" fmla="*/ 87905 w 730777"/>
              <a:gd name="connsiteY2" fmla="*/ 1322947 h 3822273"/>
              <a:gd name="connsiteX3" fmla="*/ 54038 w 730777"/>
              <a:gd name="connsiteY3" fmla="*/ 1907147 h 3822273"/>
              <a:gd name="connsiteX4" fmla="*/ 722905 w 730777"/>
              <a:gd name="connsiteY4" fmla="*/ 3820614 h 3822273"/>
              <a:gd name="connsiteX5" fmla="*/ 401171 w 730777"/>
              <a:gd name="connsiteY5" fmla="*/ 2220414 h 3822273"/>
              <a:gd name="connsiteX6" fmla="*/ 104838 w 730777"/>
              <a:gd name="connsiteY6" fmla="*/ 1068947 h 3822273"/>
              <a:gd name="connsiteX7" fmla="*/ 155638 w 730777"/>
              <a:gd name="connsiteY7" fmla="*/ 408547 h 3822273"/>
              <a:gd name="connsiteX8" fmla="*/ 519705 w 730777"/>
              <a:gd name="connsiteY8" fmla="*/ 86814 h 382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777" h="3822273">
                <a:moveTo>
                  <a:pt x="519705" y="86814"/>
                </a:moveTo>
                <a:cubicBezTo>
                  <a:pt x="571916" y="37425"/>
                  <a:pt x="540872" y="-93808"/>
                  <a:pt x="468905" y="112214"/>
                </a:cubicBezTo>
                <a:cubicBezTo>
                  <a:pt x="396938" y="318236"/>
                  <a:pt x="157049" y="1023792"/>
                  <a:pt x="87905" y="1322947"/>
                </a:cubicBezTo>
                <a:cubicBezTo>
                  <a:pt x="18761" y="1622102"/>
                  <a:pt x="-51795" y="1490869"/>
                  <a:pt x="54038" y="1907147"/>
                </a:cubicBezTo>
                <a:cubicBezTo>
                  <a:pt x="159871" y="2323425"/>
                  <a:pt x="665049" y="3768403"/>
                  <a:pt x="722905" y="3820614"/>
                </a:cubicBezTo>
                <a:cubicBezTo>
                  <a:pt x="780761" y="3872825"/>
                  <a:pt x="504182" y="2679025"/>
                  <a:pt x="401171" y="2220414"/>
                </a:cubicBezTo>
                <a:cubicBezTo>
                  <a:pt x="298160" y="1761803"/>
                  <a:pt x="145760" y="1370925"/>
                  <a:pt x="104838" y="1068947"/>
                </a:cubicBezTo>
                <a:cubicBezTo>
                  <a:pt x="63916" y="766969"/>
                  <a:pt x="82260" y="568002"/>
                  <a:pt x="155638" y="408547"/>
                </a:cubicBezTo>
                <a:cubicBezTo>
                  <a:pt x="229016" y="249092"/>
                  <a:pt x="467494" y="136203"/>
                  <a:pt x="519705" y="868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D1BFE6F2-F3D4-4C00-8595-6AEF0D2364B8}"/>
              </a:ext>
            </a:extLst>
          </p:cNvPr>
          <p:cNvSpPr/>
          <p:nvPr/>
        </p:nvSpPr>
        <p:spPr>
          <a:xfrm>
            <a:off x="4594183" y="5667167"/>
            <a:ext cx="549972" cy="1886661"/>
          </a:xfrm>
          <a:custGeom>
            <a:avLst/>
            <a:gdLst>
              <a:gd name="connsiteX0" fmla="*/ 502750 w 549972"/>
              <a:gd name="connsiteY0" fmla="*/ 1266 h 1886661"/>
              <a:gd name="connsiteX1" fmla="*/ 545084 w 549972"/>
              <a:gd name="connsiteY1" fmla="*/ 339933 h 1886661"/>
              <a:gd name="connsiteX2" fmla="*/ 502750 w 549972"/>
              <a:gd name="connsiteY2" fmla="*/ 560066 h 1886661"/>
              <a:gd name="connsiteX3" fmla="*/ 134450 w 549972"/>
              <a:gd name="connsiteY3" fmla="*/ 1559133 h 1886661"/>
              <a:gd name="connsiteX4" fmla="*/ 3217 w 549972"/>
              <a:gd name="connsiteY4" fmla="*/ 1885100 h 1886661"/>
              <a:gd name="connsiteX5" fmla="*/ 45550 w 549972"/>
              <a:gd name="connsiteY5" fmla="*/ 1673433 h 1886661"/>
              <a:gd name="connsiteX6" fmla="*/ 104817 w 549972"/>
              <a:gd name="connsiteY6" fmla="*/ 1461766 h 1886661"/>
              <a:gd name="connsiteX7" fmla="*/ 473117 w 549972"/>
              <a:gd name="connsiteY7" fmla="*/ 471166 h 1886661"/>
              <a:gd name="connsiteX8" fmla="*/ 502750 w 549972"/>
              <a:gd name="connsiteY8" fmla="*/ 1266 h 18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972" h="1886661">
                <a:moveTo>
                  <a:pt x="502750" y="1266"/>
                </a:moveTo>
                <a:cubicBezTo>
                  <a:pt x="514745" y="-20606"/>
                  <a:pt x="545084" y="246800"/>
                  <a:pt x="545084" y="339933"/>
                </a:cubicBezTo>
                <a:cubicBezTo>
                  <a:pt x="545084" y="433066"/>
                  <a:pt x="571189" y="356866"/>
                  <a:pt x="502750" y="560066"/>
                </a:cubicBezTo>
                <a:cubicBezTo>
                  <a:pt x="434311" y="763266"/>
                  <a:pt x="217705" y="1338294"/>
                  <a:pt x="134450" y="1559133"/>
                </a:cubicBezTo>
                <a:cubicBezTo>
                  <a:pt x="51195" y="1779972"/>
                  <a:pt x="18034" y="1866050"/>
                  <a:pt x="3217" y="1885100"/>
                </a:cubicBezTo>
                <a:cubicBezTo>
                  <a:pt x="-11600" y="1904150"/>
                  <a:pt x="28617" y="1743989"/>
                  <a:pt x="45550" y="1673433"/>
                </a:cubicBezTo>
                <a:cubicBezTo>
                  <a:pt x="62483" y="1602877"/>
                  <a:pt x="33556" y="1662144"/>
                  <a:pt x="104817" y="1461766"/>
                </a:cubicBezTo>
                <a:cubicBezTo>
                  <a:pt x="176078" y="1261388"/>
                  <a:pt x="408206" y="711055"/>
                  <a:pt x="473117" y="471166"/>
                </a:cubicBezTo>
                <a:cubicBezTo>
                  <a:pt x="538028" y="231277"/>
                  <a:pt x="490755" y="23138"/>
                  <a:pt x="502750" y="126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E9F50517-A6A1-48BB-91FA-E7B66926A614}"/>
              </a:ext>
            </a:extLst>
          </p:cNvPr>
          <p:cNvSpPr/>
          <p:nvPr/>
        </p:nvSpPr>
        <p:spPr>
          <a:xfrm>
            <a:off x="4295327" y="5412456"/>
            <a:ext cx="770983" cy="1777705"/>
          </a:xfrm>
          <a:custGeom>
            <a:avLst/>
            <a:gdLst>
              <a:gd name="connsiteX0" fmla="*/ 1506 w 770983"/>
              <a:gd name="connsiteY0" fmla="*/ 1977 h 1777705"/>
              <a:gd name="connsiteX1" fmla="*/ 323240 w 770983"/>
              <a:gd name="connsiteY1" fmla="*/ 315244 h 1777705"/>
              <a:gd name="connsiteX2" fmla="*/ 746573 w 770983"/>
              <a:gd name="connsiteY2" fmla="*/ 357577 h 1777705"/>
              <a:gd name="connsiteX3" fmla="*/ 721173 w 770983"/>
              <a:gd name="connsiteY3" fmla="*/ 454944 h 1777705"/>
              <a:gd name="connsiteX4" fmla="*/ 733873 w 770983"/>
              <a:gd name="connsiteY4" fmla="*/ 416844 h 1777705"/>
              <a:gd name="connsiteX5" fmla="*/ 750806 w 770983"/>
              <a:gd name="connsiteY5" fmla="*/ 548077 h 1777705"/>
              <a:gd name="connsiteX6" fmla="*/ 712706 w 770983"/>
              <a:gd name="connsiteY6" fmla="*/ 717411 h 1777705"/>
              <a:gd name="connsiteX7" fmla="*/ 564540 w 770983"/>
              <a:gd name="connsiteY7" fmla="*/ 1081477 h 1777705"/>
              <a:gd name="connsiteX8" fmla="*/ 280906 w 770983"/>
              <a:gd name="connsiteY8" fmla="*/ 1763044 h 1777705"/>
              <a:gd name="connsiteX9" fmla="*/ 382506 w 770983"/>
              <a:gd name="connsiteY9" fmla="*/ 1525977 h 1777705"/>
              <a:gd name="connsiteX10" fmla="*/ 505273 w 770983"/>
              <a:gd name="connsiteY10" fmla="*/ 1255044 h 1777705"/>
              <a:gd name="connsiteX11" fmla="*/ 462940 w 770983"/>
              <a:gd name="connsiteY11" fmla="*/ 1064544 h 1777705"/>
              <a:gd name="connsiteX12" fmla="*/ 213173 w 770983"/>
              <a:gd name="connsiteY12" fmla="*/ 484577 h 1777705"/>
              <a:gd name="connsiteX13" fmla="*/ 1506 w 770983"/>
              <a:gd name="connsiteY13" fmla="*/ 1977 h 177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0983" h="1777705">
                <a:moveTo>
                  <a:pt x="1506" y="1977"/>
                </a:moveTo>
                <a:cubicBezTo>
                  <a:pt x="19850" y="-26245"/>
                  <a:pt x="199062" y="255977"/>
                  <a:pt x="323240" y="315244"/>
                </a:cubicBezTo>
                <a:cubicBezTo>
                  <a:pt x="447418" y="374511"/>
                  <a:pt x="680251" y="334294"/>
                  <a:pt x="746573" y="357577"/>
                </a:cubicBezTo>
                <a:cubicBezTo>
                  <a:pt x="812895" y="380860"/>
                  <a:pt x="723290" y="445066"/>
                  <a:pt x="721173" y="454944"/>
                </a:cubicBezTo>
                <a:cubicBezTo>
                  <a:pt x="719056" y="464822"/>
                  <a:pt x="728934" y="401322"/>
                  <a:pt x="733873" y="416844"/>
                </a:cubicBezTo>
                <a:cubicBezTo>
                  <a:pt x="738812" y="432366"/>
                  <a:pt x="754334" y="497983"/>
                  <a:pt x="750806" y="548077"/>
                </a:cubicBezTo>
                <a:cubicBezTo>
                  <a:pt x="747278" y="598171"/>
                  <a:pt x="743750" y="628511"/>
                  <a:pt x="712706" y="717411"/>
                </a:cubicBezTo>
                <a:cubicBezTo>
                  <a:pt x="681662" y="806311"/>
                  <a:pt x="564540" y="1081477"/>
                  <a:pt x="564540" y="1081477"/>
                </a:cubicBezTo>
                <a:cubicBezTo>
                  <a:pt x="492573" y="1255749"/>
                  <a:pt x="311245" y="1688961"/>
                  <a:pt x="280906" y="1763044"/>
                </a:cubicBezTo>
                <a:cubicBezTo>
                  <a:pt x="250567" y="1837127"/>
                  <a:pt x="345112" y="1610644"/>
                  <a:pt x="382506" y="1525977"/>
                </a:cubicBezTo>
                <a:cubicBezTo>
                  <a:pt x="419900" y="1441310"/>
                  <a:pt x="491867" y="1331949"/>
                  <a:pt x="505273" y="1255044"/>
                </a:cubicBezTo>
                <a:cubicBezTo>
                  <a:pt x="518679" y="1178139"/>
                  <a:pt x="511623" y="1192955"/>
                  <a:pt x="462940" y="1064544"/>
                </a:cubicBezTo>
                <a:cubicBezTo>
                  <a:pt x="414257" y="936133"/>
                  <a:pt x="289373" y="654616"/>
                  <a:pt x="213173" y="484577"/>
                </a:cubicBezTo>
                <a:cubicBezTo>
                  <a:pt x="136973" y="314538"/>
                  <a:pt x="-16838" y="30199"/>
                  <a:pt x="1506" y="19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865DBEA6-8B8B-4EBA-80C1-08E19A27E62A}"/>
              </a:ext>
            </a:extLst>
          </p:cNvPr>
          <p:cNvSpPr/>
          <p:nvPr/>
        </p:nvSpPr>
        <p:spPr>
          <a:xfrm>
            <a:off x="4041379" y="4806563"/>
            <a:ext cx="962421" cy="870755"/>
          </a:xfrm>
          <a:custGeom>
            <a:avLst/>
            <a:gdLst>
              <a:gd name="connsiteX0" fmla="*/ 3571 w 962421"/>
              <a:gd name="connsiteY0" fmla="*/ 387 h 870755"/>
              <a:gd name="connsiteX1" fmla="*/ 311546 w 962421"/>
              <a:gd name="connsiteY1" fmla="*/ 330587 h 870755"/>
              <a:gd name="connsiteX2" fmla="*/ 489346 w 962421"/>
              <a:gd name="connsiteY2" fmla="*/ 425837 h 870755"/>
              <a:gd name="connsiteX3" fmla="*/ 457596 w 962421"/>
              <a:gd name="connsiteY3" fmla="*/ 657612 h 870755"/>
              <a:gd name="connsiteX4" fmla="*/ 962421 w 962421"/>
              <a:gd name="connsiteY4" fmla="*/ 870337 h 870755"/>
              <a:gd name="connsiteX5" fmla="*/ 460771 w 962421"/>
              <a:gd name="connsiteY5" fmla="*/ 698887 h 870755"/>
              <a:gd name="connsiteX6" fmla="*/ 162321 w 962421"/>
              <a:gd name="connsiteY6" fmla="*/ 273437 h 870755"/>
              <a:gd name="connsiteX7" fmla="*/ 3571 w 962421"/>
              <a:gd name="connsiteY7" fmla="*/ 387 h 87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421" h="870755">
                <a:moveTo>
                  <a:pt x="3571" y="387"/>
                </a:moveTo>
                <a:cubicBezTo>
                  <a:pt x="28442" y="9912"/>
                  <a:pt x="230583" y="259679"/>
                  <a:pt x="311546" y="330587"/>
                </a:cubicBezTo>
                <a:cubicBezTo>
                  <a:pt x="392509" y="401495"/>
                  <a:pt x="465004" y="371333"/>
                  <a:pt x="489346" y="425837"/>
                </a:cubicBezTo>
                <a:cubicBezTo>
                  <a:pt x="513688" y="480341"/>
                  <a:pt x="378750" y="583529"/>
                  <a:pt x="457596" y="657612"/>
                </a:cubicBezTo>
                <a:cubicBezTo>
                  <a:pt x="536442" y="731695"/>
                  <a:pt x="961892" y="863458"/>
                  <a:pt x="962421" y="870337"/>
                </a:cubicBezTo>
                <a:cubicBezTo>
                  <a:pt x="962950" y="877216"/>
                  <a:pt x="594121" y="798370"/>
                  <a:pt x="460771" y="698887"/>
                </a:cubicBezTo>
                <a:cubicBezTo>
                  <a:pt x="327421" y="599404"/>
                  <a:pt x="235346" y="387737"/>
                  <a:pt x="162321" y="273437"/>
                </a:cubicBezTo>
                <a:cubicBezTo>
                  <a:pt x="89296" y="159137"/>
                  <a:pt x="-21300" y="-9138"/>
                  <a:pt x="3571" y="387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53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59BE93-55BD-4EDB-AE67-2DFC94257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5" y="3454400"/>
            <a:ext cx="9329110" cy="20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45DFEF5-79A2-4FAA-A0A2-CACBB26977D7}"/>
              </a:ext>
            </a:extLst>
          </p:cNvPr>
          <p:cNvGrpSpPr/>
          <p:nvPr/>
        </p:nvGrpSpPr>
        <p:grpSpPr>
          <a:xfrm>
            <a:off x="79009" y="3420308"/>
            <a:ext cx="9358270" cy="1314094"/>
            <a:chOff x="79009" y="3420308"/>
            <a:chExt cx="9358270" cy="1314094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A491E6E2-0603-4EA0-B0C4-230889926216}"/>
                </a:ext>
              </a:extLst>
            </p:cNvPr>
            <p:cNvSpPr/>
            <p:nvPr/>
          </p:nvSpPr>
          <p:spPr>
            <a:xfrm>
              <a:off x="79009" y="3443347"/>
              <a:ext cx="1106196" cy="1256523"/>
            </a:xfrm>
            <a:custGeom>
              <a:avLst/>
              <a:gdLst>
                <a:gd name="connsiteX0" fmla="*/ 60691 w 1106196"/>
                <a:gd name="connsiteY0" fmla="*/ 4703 h 1256523"/>
                <a:gd name="connsiteX1" fmla="*/ 371841 w 1106196"/>
                <a:gd name="connsiteY1" fmla="*/ 4703 h 1256523"/>
                <a:gd name="connsiteX2" fmla="*/ 657591 w 1106196"/>
                <a:gd name="connsiteY2" fmla="*/ 11053 h 1256523"/>
                <a:gd name="connsiteX3" fmla="*/ 657591 w 1106196"/>
                <a:gd name="connsiteY3" fmla="*/ 39628 h 1256523"/>
                <a:gd name="connsiteX4" fmla="*/ 492491 w 1106196"/>
                <a:gd name="connsiteY4" fmla="*/ 65028 h 1256523"/>
                <a:gd name="connsiteX5" fmla="*/ 457566 w 1106196"/>
                <a:gd name="connsiteY5" fmla="*/ 134878 h 1256523"/>
                <a:gd name="connsiteX6" fmla="*/ 422641 w 1106196"/>
                <a:gd name="connsiteY6" fmla="*/ 1068328 h 1256523"/>
                <a:gd name="connsiteX7" fmla="*/ 435341 w 1106196"/>
                <a:gd name="connsiteY7" fmla="*/ 1169928 h 1256523"/>
                <a:gd name="connsiteX8" fmla="*/ 600441 w 1106196"/>
                <a:gd name="connsiteY8" fmla="*/ 1204853 h 1256523"/>
                <a:gd name="connsiteX9" fmla="*/ 946516 w 1106196"/>
                <a:gd name="connsiteY9" fmla="*/ 1150878 h 1256523"/>
                <a:gd name="connsiteX10" fmla="*/ 1010016 w 1106196"/>
                <a:gd name="connsiteY10" fmla="*/ 1020703 h 1256523"/>
                <a:gd name="connsiteX11" fmla="*/ 1079866 w 1106196"/>
                <a:gd name="connsiteY11" fmla="*/ 868303 h 1256523"/>
                <a:gd name="connsiteX12" fmla="*/ 1105266 w 1106196"/>
                <a:gd name="connsiteY12" fmla="*/ 922278 h 1256523"/>
                <a:gd name="connsiteX13" fmla="*/ 1051291 w 1106196"/>
                <a:gd name="connsiteY13" fmla="*/ 1230253 h 1256523"/>
                <a:gd name="connsiteX14" fmla="*/ 838566 w 1106196"/>
                <a:gd name="connsiteY14" fmla="*/ 1239778 h 1256523"/>
                <a:gd name="connsiteX15" fmla="*/ 63866 w 1106196"/>
                <a:gd name="connsiteY15" fmla="*/ 1236603 h 1256523"/>
                <a:gd name="connsiteX16" fmla="*/ 63866 w 1106196"/>
                <a:gd name="connsiteY16" fmla="*/ 1211203 h 1256523"/>
                <a:gd name="connsiteX17" fmla="*/ 225791 w 1106196"/>
                <a:gd name="connsiteY17" fmla="*/ 1176278 h 1256523"/>
                <a:gd name="connsiteX18" fmla="*/ 238491 w 1106196"/>
                <a:gd name="connsiteY18" fmla="*/ 728603 h 1256523"/>
                <a:gd name="connsiteX19" fmla="*/ 206741 w 1106196"/>
                <a:gd name="connsiteY19" fmla="*/ 93603 h 1256523"/>
                <a:gd name="connsiteX20" fmla="*/ 82916 w 1106196"/>
                <a:gd name="connsiteY20" fmla="*/ 68203 h 1256523"/>
                <a:gd name="connsiteX21" fmla="*/ 60691 w 1106196"/>
                <a:gd name="connsiteY21" fmla="*/ 4703 h 125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6196" h="1256523">
                  <a:moveTo>
                    <a:pt x="60691" y="4703"/>
                  </a:moveTo>
                  <a:cubicBezTo>
                    <a:pt x="108845" y="-5880"/>
                    <a:pt x="371841" y="4703"/>
                    <a:pt x="371841" y="4703"/>
                  </a:cubicBezTo>
                  <a:cubicBezTo>
                    <a:pt x="471324" y="5761"/>
                    <a:pt x="609966" y="5232"/>
                    <a:pt x="657591" y="11053"/>
                  </a:cubicBezTo>
                  <a:cubicBezTo>
                    <a:pt x="705216" y="16874"/>
                    <a:pt x="685108" y="30632"/>
                    <a:pt x="657591" y="39628"/>
                  </a:cubicBezTo>
                  <a:cubicBezTo>
                    <a:pt x="630074" y="48624"/>
                    <a:pt x="525828" y="49153"/>
                    <a:pt x="492491" y="65028"/>
                  </a:cubicBezTo>
                  <a:cubicBezTo>
                    <a:pt x="459154" y="80903"/>
                    <a:pt x="469208" y="-32339"/>
                    <a:pt x="457566" y="134878"/>
                  </a:cubicBezTo>
                  <a:cubicBezTo>
                    <a:pt x="445924" y="302095"/>
                    <a:pt x="426345" y="895820"/>
                    <a:pt x="422641" y="1068328"/>
                  </a:cubicBezTo>
                  <a:cubicBezTo>
                    <a:pt x="418937" y="1240836"/>
                    <a:pt x="405708" y="1147174"/>
                    <a:pt x="435341" y="1169928"/>
                  </a:cubicBezTo>
                  <a:cubicBezTo>
                    <a:pt x="464974" y="1192682"/>
                    <a:pt x="515245" y="1208028"/>
                    <a:pt x="600441" y="1204853"/>
                  </a:cubicBezTo>
                  <a:cubicBezTo>
                    <a:pt x="685637" y="1201678"/>
                    <a:pt x="878253" y="1181570"/>
                    <a:pt x="946516" y="1150878"/>
                  </a:cubicBezTo>
                  <a:cubicBezTo>
                    <a:pt x="1014779" y="1120186"/>
                    <a:pt x="987791" y="1067799"/>
                    <a:pt x="1010016" y="1020703"/>
                  </a:cubicBezTo>
                  <a:cubicBezTo>
                    <a:pt x="1032241" y="973607"/>
                    <a:pt x="1063991" y="884707"/>
                    <a:pt x="1079866" y="868303"/>
                  </a:cubicBezTo>
                  <a:cubicBezTo>
                    <a:pt x="1095741" y="851899"/>
                    <a:pt x="1110029" y="861953"/>
                    <a:pt x="1105266" y="922278"/>
                  </a:cubicBezTo>
                  <a:cubicBezTo>
                    <a:pt x="1100504" y="982603"/>
                    <a:pt x="1095741" y="1177336"/>
                    <a:pt x="1051291" y="1230253"/>
                  </a:cubicBezTo>
                  <a:cubicBezTo>
                    <a:pt x="1006841" y="1283170"/>
                    <a:pt x="838566" y="1239778"/>
                    <a:pt x="838566" y="1239778"/>
                  </a:cubicBezTo>
                  <a:lnTo>
                    <a:pt x="63866" y="1236603"/>
                  </a:lnTo>
                  <a:cubicBezTo>
                    <a:pt x="-65250" y="1231841"/>
                    <a:pt x="36878" y="1221257"/>
                    <a:pt x="63866" y="1211203"/>
                  </a:cubicBezTo>
                  <a:cubicBezTo>
                    <a:pt x="90854" y="1201149"/>
                    <a:pt x="196687" y="1256711"/>
                    <a:pt x="225791" y="1176278"/>
                  </a:cubicBezTo>
                  <a:cubicBezTo>
                    <a:pt x="254895" y="1095845"/>
                    <a:pt x="241666" y="909049"/>
                    <a:pt x="238491" y="728603"/>
                  </a:cubicBezTo>
                  <a:cubicBezTo>
                    <a:pt x="235316" y="548157"/>
                    <a:pt x="232670" y="203670"/>
                    <a:pt x="206741" y="93603"/>
                  </a:cubicBezTo>
                  <a:cubicBezTo>
                    <a:pt x="180812" y="-16464"/>
                    <a:pt x="107258" y="79845"/>
                    <a:pt x="82916" y="68203"/>
                  </a:cubicBezTo>
                  <a:cubicBezTo>
                    <a:pt x="58574" y="56561"/>
                    <a:pt x="12537" y="15286"/>
                    <a:pt x="60691" y="47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5EA8A510-3C1A-41B4-A8E3-4589175A842C}"/>
                </a:ext>
              </a:extLst>
            </p:cNvPr>
            <p:cNvSpPr/>
            <p:nvPr/>
          </p:nvSpPr>
          <p:spPr>
            <a:xfrm>
              <a:off x="1612290" y="3420308"/>
              <a:ext cx="1261102" cy="1295092"/>
            </a:xfrm>
            <a:custGeom>
              <a:avLst/>
              <a:gdLst>
                <a:gd name="connsiteX0" fmla="*/ 10135 w 1261102"/>
                <a:gd name="connsiteY0" fmla="*/ 1288217 h 1295092"/>
                <a:gd name="connsiteX1" fmla="*/ 356210 w 1261102"/>
                <a:gd name="connsiteY1" fmla="*/ 1281867 h 1295092"/>
                <a:gd name="connsiteX2" fmla="*/ 333985 w 1261102"/>
                <a:gd name="connsiteY2" fmla="*/ 1218367 h 1295092"/>
                <a:gd name="connsiteX3" fmla="*/ 251435 w 1261102"/>
                <a:gd name="connsiteY3" fmla="*/ 1138992 h 1295092"/>
                <a:gd name="connsiteX4" fmla="*/ 276835 w 1261102"/>
                <a:gd name="connsiteY4" fmla="*/ 964367 h 1295092"/>
                <a:gd name="connsiteX5" fmla="*/ 495910 w 1261102"/>
                <a:gd name="connsiteY5" fmla="*/ 500817 h 1295092"/>
                <a:gd name="connsiteX6" fmla="*/ 584810 w 1261102"/>
                <a:gd name="connsiteY6" fmla="*/ 275392 h 1295092"/>
                <a:gd name="connsiteX7" fmla="*/ 632435 w 1261102"/>
                <a:gd name="connsiteY7" fmla="*/ 386517 h 1295092"/>
                <a:gd name="connsiteX8" fmla="*/ 810235 w 1261102"/>
                <a:gd name="connsiteY8" fmla="*/ 786567 h 1295092"/>
                <a:gd name="connsiteX9" fmla="*/ 965810 w 1261102"/>
                <a:gd name="connsiteY9" fmla="*/ 1173917 h 1295092"/>
                <a:gd name="connsiteX10" fmla="*/ 934060 w 1261102"/>
                <a:gd name="connsiteY10" fmla="*/ 1231067 h 1295092"/>
                <a:gd name="connsiteX11" fmla="*/ 813410 w 1261102"/>
                <a:gd name="connsiteY11" fmla="*/ 1243767 h 1295092"/>
                <a:gd name="connsiteX12" fmla="*/ 810235 w 1261102"/>
                <a:gd name="connsiteY12" fmla="*/ 1265992 h 1295092"/>
                <a:gd name="connsiteX13" fmla="*/ 1140435 w 1261102"/>
                <a:gd name="connsiteY13" fmla="*/ 1262817 h 1295092"/>
                <a:gd name="connsiteX14" fmla="*/ 1261085 w 1261102"/>
                <a:gd name="connsiteY14" fmla="*/ 1234242 h 1295092"/>
                <a:gd name="connsiteX15" fmla="*/ 1134085 w 1261102"/>
                <a:gd name="connsiteY15" fmla="*/ 1100892 h 1295092"/>
                <a:gd name="connsiteX16" fmla="*/ 968985 w 1261102"/>
                <a:gd name="connsiteY16" fmla="*/ 707192 h 1295092"/>
                <a:gd name="connsiteX17" fmla="*/ 664185 w 1261102"/>
                <a:gd name="connsiteY17" fmla="*/ 37267 h 1295092"/>
                <a:gd name="connsiteX18" fmla="*/ 622910 w 1261102"/>
                <a:gd name="connsiteY18" fmla="*/ 91242 h 1295092"/>
                <a:gd name="connsiteX19" fmla="*/ 603860 w 1261102"/>
                <a:gd name="connsiteY19" fmla="*/ 135692 h 1295092"/>
                <a:gd name="connsiteX20" fmla="*/ 175235 w 1261102"/>
                <a:gd name="connsiteY20" fmla="*/ 1129467 h 1295092"/>
                <a:gd name="connsiteX21" fmla="*/ 99035 w 1261102"/>
                <a:gd name="connsiteY21" fmla="*/ 1202492 h 1295092"/>
                <a:gd name="connsiteX22" fmla="*/ 10135 w 1261102"/>
                <a:gd name="connsiteY22" fmla="*/ 1288217 h 1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1102" h="1295092">
                  <a:moveTo>
                    <a:pt x="10135" y="1288217"/>
                  </a:moveTo>
                  <a:cubicBezTo>
                    <a:pt x="52997" y="1301446"/>
                    <a:pt x="302235" y="1293509"/>
                    <a:pt x="356210" y="1281867"/>
                  </a:cubicBezTo>
                  <a:cubicBezTo>
                    <a:pt x="410185" y="1270225"/>
                    <a:pt x="351447" y="1242179"/>
                    <a:pt x="333985" y="1218367"/>
                  </a:cubicBezTo>
                  <a:cubicBezTo>
                    <a:pt x="316523" y="1194555"/>
                    <a:pt x="260960" y="1181325"/>
                    <a:pt x="251435" y="1138992"/>
                  </a:cubicBezTo>
                  <a:cubicBezTo>
                    <a:pt x="241910" y="1096659"/>
                    <a:pt x="236089" y="1070729"/>
                    <a:pt x="276835" y="964367"/>
                  </a:cubicBezTo>
                  <a:cubicBezTo>
                    <a:pt x="317581" y="858005"/>
                    <a:pt x="444581" y="615646"/>
                    <a:pt x="495910" y="500817"/>
                  </a:cubicBezTo>
                  <a:cubicBezTo>
                    <a:pt x="547239" y="385988"/>
                    <a:pt x="562056" y="294442"/>
                    <a:pt x="584810" y="275392"/>
                  </a:cubicBezTo>
                  <a:cubicBezTo>
                    <a:pt x="607564" y="256342"/>
                    <a:pt x="632435" y="386517"/>
                    <a:pt x="632435" y="386517"/>
                  </a:cubicBezTo>
                  <a:cubicBezTo>
                    <a:pt x="670006" y="471713"/>
                    <a:pt x="754673" y="655334"/>
                    <a:pt x="810235" y="786567"/>
                  </a:cubicBezTo>
                  <a:cubicBezTo>
                    <a:pt x="865797" y="917800"/>
                    <a:pt x="945173" y="1099834"/>
                    <a:pt x="965810" y="1173917"/>
                  </a:cubicBezTo>
                  <a:cubicBezTo>
                    <a:pt x="986447" y="1248000"/>
                    <a:pt x="959460" y="1219425"/>
                    <a:pt x="934060" y="1231067"/>
                  </a:cubicBezTo>
                  <a:cubicBezTo>
                    <a:pt x="908660" y="1242709"/>
                    <a:pt x="834047" y="1237946"/>
                    <a:pt x="813410" y="1243767"/>
                  </a:cubicBezTo>
                  <a:cubicBezTo>
                    <a:pt x="792773" y="1249588"/>
                    <a:pt x="755731" y="1262817"/>
                    <a:pt x="810235" y="1265992"/>
                  </a:cubicBezTo>
                  <a:cubicBezTo>
                    <a:pt x="864739" y="1269167"/>
                    <a:pt x="1065293" y="1268109"/>
                    <a:pt x="1140435" y="1262817"/>
                  </a:cubicBezTo>
                  <a:cubicBezTo>
                    <a:pt x="1215577" y="1257525"/>
                    <a:pt x="1262143" y="1261229"/>
                    <a:pt x="1261085" y="1234242"/>
                  </a:cubicBezTo>
                  <a:cubicBezTo>
                    <a:pt x="1260027" y="1207255"/>
                    <a:pt x="1182768" y="1188734"/>
                    <a:pt x="1134085" y="1100892"/>
                  </a:cubicBezTo>
                  <a:cubicBezTo>
                    <a:pt x="1085402" y="1013050"/>
                    <a:pt x="1047302" y="884463"/>
                    <a:pt x="968985" y="707192"/>
                  </a:cubicBezTo>
                  <a:cubicBezTo>
                    <a:pt x="890668" y="529921"/>
                    <a:pt x="721864" y="139925"/>
                    <a:pt x="664185" y="37267"/>
                  </a:cubicBezTo>
                  <a:cubicBezTo>
                    <a:pt x="606506" y="-65391"/>
                    <a:pt x="632964" y="74838"/>
                    <a:pt x="622910" y="91242"/>
                  </a:cubicBezTo>
                  <a:cubicBezTo>
                    <a:pt x="612856" y="107646"/>
                    <a:pt x="603860" y="135692"/>
                    <a:pt x="603860" y="135692"/>
                  </a:cubicBezTo>
                  <a:cubicBezTo>
                    <a:pt x="529248" y="308729"/>
                    <a:pt x="259372" y="951667"/>
                    <a:pt x="175235" y="1129467"/>
                  </a:cubicBezTo>
                  <a:cubicBezTo>
                    <a:pt x="91098" y="1307267"/>
                    <a:pt x="125493" y="1180267"/>
                    <a:pt x="99035" y="1202492"/>
                  </a:cubicBezTo>
                  <a:cubicBezTo>
                    <a:pt x="72577" y="1224717"/>
                    <a:pt x="-32727" y="1274988"/>
                    <a:pt x="10135" y="12882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AD8A40D-933A-4659-8365-EFB0CDFE4CBE}"/>
                </a:ext>
              </a:extLst>
            </p:cNvPr>
            <p:cNvSpPr/>
            <p:nvPr/>
          </p:nvSpPr>
          <p:spPr>
            <a:xfrm>
              <a:off x="1950464" y="4199885"/>
              <a:ext cx="552430" cy="56731"/>
            </a:xfrm>
            <a:custGeom>
              <a:avLst/>
              <a:gdLst>
                <a:gd name="connsiteX0" fmla="*/ 8511 w 552430"/>
                <a:gd name="connsiteY0" fmla="*/ 6990 h 56731"/>
                <a:gd name="connsiteX1" fmla="*/ 59311 w 552430"/>
                <a:gd name="connsiteY1" fmla="*/ 16515 h 56731"/>
                <a:gd name="connsiteX2" fmla="*/ 500636 w 552430"/>
                <a:gd name="connsiteY2" fmla="*/ 3815 h 56731"/>
                <a:gd name="connsiteX3" fmla="*/ 532386 w 552430"/>
                <a:gd name="connsiteY3" fmla="*/ 3815 h 56731"/>
                <a:gd name="connsiteX4" fmla="*/ 399036 w 552430"/>
                <a:gd name="connsiteY4" fmla="*/ 48265 h 56731"/>
                <a:gd name="connsiteX5" fmla="*/ 97411 w 552430"/>
                <a:gd name="connsiteY5" fmla="*/ 54615 h 56731"/>
                <a:gd name="connsiteX6" fmla="*/ 8511 w 552430"/>
                <a:gd name="connsiteY6" fmla="*/ 6990 h 5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430" h="56731">
                  <a:moveTo>
                    <a:pt x="8511" y="6990"/>
                  </a:moveTo>
                  <a:cubicBezTo>
                    <a:pt x="2161" y="640"/>
                    <a:pt x="-22710" y="17044"/>
                    <a:pt x="59311" y="16515"/>
                  </a:cubicBezTo>
                  <a:cubicBezTo>
                    <a:pt x="141332" y="15986"/>
                    <a:pt x="421790" y="5932"/>
                    <a:pt x="500636" y="3815"/>
                  </a:cubicBezTo>
                  <a:cubicBezTo>
                    <a:pt x="579482" y="1698"/>
                    <a:pt x="549319" y="-3593"/>
                    <a:pt x="532386" y="3815"/>
                  </a:cubicBezTo>
                  <a:cubicBezTo>
                    <a:pt x="515453" y="11223"/>
                    <a:pt x="471532" y="39798"/>
                    <a:pt x="399036" y="48265"/>
                  </a:cubicBezTo>
                  <a:cubicBezTo>
                    <a:pt x="326540" y="56732"/>
                    <a:pt x="161969" y="58848"/>
                    <a:pt x="97411" y="54615"/>
                  </a:cubicBezTo>
                  <a:cubicBezTo>
                    <a:pt x="32853" y="50382"/>
                    <a:pt x="14861" y="13340"/>
                    <a:pt x="8511" y="69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2E7BBE8-035C-4FF8-8996-13E17E258B45}"/>
                </a:ext>
              </a:extLst>
            </p:cNvPr>
            <p:cNvSpPr/>
            <p:nvPr/>
          </p:nvSpPr>
          <p:spPr>
            <a:xfrm>
              <a:off x="3168650" y="3469228"/>
              <a:ext cx="1357595" cy="1265174"/>
            </a:xfrm>
            <a:custGeom>
              <a:avLst/>
              <a:gdLst>
                <a:gd name="connsiteX0" fmla="*/ 0 w 1357595"/>
                <a:gd name="connsiteY0" fmla="*/ 10572 h 1265174"/>
                <a:gd name="connsiteX1" fmla="*/ 88900 w 1357595"/>
                <a:gd name="connsiteY1" fmla="*/ 10572 h 1265174"/>
                <a:gd name="connsiteX2" fmla="*/ 428625 w 1357595"/>
                <a:gd name="connsiteY2" fmla="*/ 13747 h 1265174"/>
                <a:gd name="connsiteX3" fmla="*/ 590550 w 1357595"/>
                <a:gd name="connsiteY3" fmla="*/ 1047 h 1265174"/>
                <a:gd name="connsiteX4" fmla="*/ 514350 w 1357595"/>
                <a:gd name="connsiteY4" fmla="*/ 45497 h 1265174"/>
                <a:gd name="connsiteX5" fmla="*/ 393700 w 1357595"/>
                <a:gd name="connsiteY5" fmla="*/ 118522 h 1265174"/>
                <a:gd name="connsiteX6" fmla="*/ 358775 w 1357595"/>
                <a:gd name="connsiteY6" fmla="*/ 610647 h 1265174"/>
                <a:gd name="connsiteX7" fmla="*/ 415925 w 1357595"/>
                <a:gd name="connsiteY7" fmla="*/ 1010697 h 1265174"/>
                <a:gd name="connsiteX8" fmla="*/ 612775 w 1357595"/>
                <a:gd name="connsiteY8" fmla="*/ 1185322 h 1265174"/>
                <a:gd name="connsiteX9" fmla="*/ 885825 w 1357595"/>
                <a:gd name="connsiteY9" fmla="*/ 1159922 h 1265174"/>
                <a:gd name="connsiteX10" fmla="*/ 1104900 w 1357595"/>
                <a:gd name="connsiteY10" fmla="*/ 912272 h 1265174"/>
                <a:gd name="connsiteX11" fmla="*/ 1123950 w 1357595"/>
                <a:gd name="connsiteY11" fmla="*/ 715422 h 1265174"/>
                <a:gd name="connsiteX12" fmla="*/ 1095375 w 1357595"/>
                <a:gd name="connsiteY12" fmla="*/ 89947 h 1265174"/>
                <a:gd name="connsiteX13" fmla="*/ 968375 w 1357595"/>
                <a:gd name="connsiteY13" fmla="*/ 35972 h 1265174"/>
                <a:gd name="connsiteX14" fmla="*/ 1025525 w 1357595"/>
                <a:gd name="connsiteY14" fmla="*/ 16922 h 1265174"/>
                <a:gd name="connsiteX15" fmla="*/ 1346200 w 1357595"/>
                <a:gd name="connsiteY15" fmla="*/ 7397 h 1265174"/>
                <a:gd name="connsiteX16" fmla="*/ 1276350 w 1357595"/>
                <a:gd name="connsiteY16" fmla="*/ 51847 h 1265174"/>
                <a:gd name="connsiteX17" fmla="*/ 1184275 w 1357595"/>
                <a:gd name="connsiteY17" fmla="*/ 162972 h 1265174"/>
                <a:gd name="connsiteX18" fmla="*/ 1171575 w 1357595"/>
                <a:gd name="connsiteY18" fmla="*/ 724947 h 1265174"/>
                <a:gd name="connsiteX19" fmla="*/ 1092200 w 1357595"/>
                <a:gd name="connsiteY19" fmla="*/ 1074197 h 1265174"/>
                <a:gd name="connsiteX20" fmla="*/ 1038225 w 1357595"/>
                <a:gd name="connsiteY20" fmla="*/ 1121822 h 1265174"/>
                <a:gd name="connsiteX21" fmla="*/ 711200 w 1357595"/>
                <a:gd name="connsiteY21" fmla="*/ 1261522 h 1265174"/>
                <a:gd name="connsiteX22" fmla="*/ 269875 w 1357595"/>
                <a:gd name="connsiteY22" fmla="*/ 956722 h 1265174"/>
                <a:gd name="connsiteX23" fmla="*/ 200025 w 1357595"/>
                <a:gd name="connsiteY23" fmla="*/ 223297 h 1265174"/>
                <a:gd name="connsiteX24" fmla="*/ 79375 w 1357595"/>
                <a:gd name="connsiteY24" fmla="*/ 61372 h 1265174"/>
                <a:gd name="connsiteX25" fmla="*/ 0 w 1357595"/>
                <a:gd name="connsiteY25" fmla="*/ 10572 h 126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7595" h="1265174">
                  <a:moveTo>
                    <a:pt x="0" y="10572"/>
                  </a:moveTo>
                  <a:cubicBezTo>
                    <a:pt x="8731" y="10307"/>
                    <a:pt x="88900" y="10572"/>
                    <a:pt x="88900" y="10572"/>
                  </a:cubicBezTo>
                  <a:lnTo>
                    <a:pt x="428625" y="13747"/>
                  </a:lnTo>
                  <a:cubicBezTo>
                    <a:pt x="512233" y="12160"/>
                    <a:pt x="576263" y="-4245"/>
                    <a:pt x="590550" y="1047"/>
                  </a:cubicBezTo>
                  <a:cubicBezTo>
                    <a:pt x="604837" y="6339"/>
                    <a:pt x="514350" y="45497"/>
                    <a:pt x="514350" y="45497"/>
                  </a:cubicBezTo>
                  <a:cubicBezTo>
                    <a:pt x="481542" y="65076"/>
                    <a:pt x="419629" y="24330"/>
                    <a:pt x="393700" y="118522"/>
                  </a:cubicBezTo>
                  <a:cubicBezTo>
                    <a:pt x="367771" y="212714"/>
                    <a:pt x="355071" y="461951"/>
                    <a:pt x="358775" y="610647"/>
                  </a:cubicBezTo>
                  <a:cubicBezTo>
                    <a:pt x="362479" y="759343"/>
                    <a:pt x="373592" y="914918"/>
                    <a:pt x="415925" y="1010697"/>
                  </a:cubicBezTo>
                  <a:cubicBezTo>
                    <a:pt x="458258" y="1106476"/>
                    <a:pt x="534458" y="1160451"/>
                    <a:pt x="612775" y="1185322"/>
                  </a:cubicBezTo>
                  <a:cubicBezTo>
                    <a:pt x="691092" y="1210193"/>
                    <a:pt x="803804" y="1205430"/>
                    <a:pt x="885825" y="1159922"/>
                  </a:cubicBezTo>
                  <a:cubicBezTo>
                    <a:pt x="967846" y="1114414"/>
                    <a:pt x="1065213" y="986355"/>
                    <a:pt x="1104900" y="912272"/>
                  </a:cubicBezTo>
                  <a:cubicBezTo>
                    <a:pt x="1144587" y="838189"/>
                    <a:pt x="1125537" y="852476"/>
                    <a:pt x="1123950" y="715422"/>
                  </a:cubicBezTo>
                  <a:cubicBezTo>
                    <a:pt x="1122363" y="578368"/>
                    <a:pt x="1121304" y="203189"/>
                    <a:pt x="1095375" y="89947"/>
                  </a:cubicBezTo>
                  <a:cubicBezTo>
                    <a:pt x="1069446" y="-23295"/>
                    <a:pt x="980017" y="48143"/>
                    <a:pt x="968375" y="35972"/>
                  </a:cubicBezTo>
                  <a:cubicBezTo>
                    <a:pt x="956733" y="23801"/>
                    <a:pt x="962554" y="21684"/>
                    <a:pt x="1025525" y="16922"/>
                  </a:cubicBezTo>
                  <a:cubicBezTo>
                    <a:pt x="1088496" y="12160"/>
                    <a:pt x="1304396" y="1576"/>
                    <a:pt x="1346200" y="7397"/>
                  </a:cubicBezTo>
                  <a:cubicBezTo>
                    <a:pt x="1388004" y="13218"/>
                    <a:pt x="1303337" y="25918"/>
                    <a:pt x="1276350" y="51847"/>
                  </a:cubicBezTo>
                  <a:cubicBezTo>
                    <a:pt x="1249363" y="77776"/>
                    <a:pt x="1201738" y="50789"/>
                    <a:pt x="1184275" y="162972"/>
                  </a:cubicBezTo>
                  <a:cubicBezTo>
                    <a:pt x="1166812" y="275155"/>
                    <a:pt x="1186921" y="573076"/>
                    <a:pt x="1171575" y="724947"/>
                  </a:cubicBezTo>
                  <a:cubicBezTo>
                    <a:pt x="1156229" y="876818"/>
                    <a:pt x="1114425" y="1008051"/>
                    <a:pt x="1092200" y="1074197"/>
                  </a:cubicBezTo>
                  <a:cubicBezTo>
                    <a:pt x="1069975" y="1140343"/>
                    <a:pt x="1101725" y="1090601"/>
                    <a:pt x="1038225" y="1121822"/>
                  </a:cubicBezTo>
                  <a:cubicBezTo>
                    <a:pt x="974725" y="1153043"/>
                    <a:pt x="839258" y="1289039"/>
                    <a:pt x="711200" y="1261522"/>
                  </a:cubicBezTo>
                  <a:cubicBezTo>
                    <a:pt x="583142" y="1234005"/>
                    <a:pt x="355071" y="1129759"/>
                    <a:pt x="269875" y="956722"/>
                  </a:cubicBezTo>
                  <a:cubicBezTo>
                    <a:pt x="184679" y="783685"/>
                    <a:pt x="231775" y="372522"/>
                    <a:pt x="200025" y="223297"/>
                  </a:cubicBezTo>
                  <a:cubicBezTo>
                    <a:pt x="168275" y="74072"/>
                    <a:pt x="110067" y="93651"/>
                    <a:pt x="79375" y="61372"/>
                  </a:cubicBezTo>
                  <a:cubicBezTo>
                    <a:pt x="48683" y="29093"/>
                    <a:pt x="32279" y="29357"/>
                    <a:pt x="0" y="105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8737983-A82D-4694-A72E-CBE3B8568678}"/>
                </a:ext>
              </a:extLst>
            </p:cNvPr>
            <p:cNvSpPr/>
            <p:nvPr/>
          </p:nvSpPr>
          <p:spPr>
            <a:xfrm>
              <a:off x="4947134" y="3460397"/>
              <a:ext cx="612691" cy="1241213"/>
            </a:xfrm>
            <a:custGeom>
              <a:avLst/>
              <a:gdLst>
                <a:gd name="connsiteX0" fmla="*/ 24916 w 612691"/>
                <a:gd name="connsiteY0" fmla="*/ 19403 h 1241213"/>
                <a:gd name="connsiteX1" fmla="*/ 383691 w 612691"/>
                <a:gd name="connsiteY1" fmla="*/ 9878 h 1241213"/>
                <a:gd name="connsiteX2" fmla="*/ 342416 w 612691"/>
                <a:gd name="connsiteY2" fmla="*/ 149578 h 1241213"/>
                <a:gd name="connsiteX3" fmla="*/ 358291 w 612691"/>
                <a:gd name="connsiteY3" fmla="*/ 581378 h 1241213"/>
                <a:gd name="connsiteX4" fmla="*/ 380516 w 612691"/>
                <a:gd name="connsiteY4" fmla="*/ 1105253 h 1241213"/>
                <a:gd name="connsiteX5" fmla="*/ 504341 w 612691"/>
                <a:gd name="connsiteY5" fmla="*/ 1187803 h 1241213"/>
                <a:gd name="connsiteX6" fmla="*/ 586891 w 612691"/>
                <a:gd name="connsiteY6" fmla="*/ 1216378 h 1241213"/>
                <a:gd name="connsiteX7" fmla="*/ 24916 w 612691"/>
                <a:gd name="connsiteY7" fmla="*/ 1238603 h 1241213"/>
                <a:gd name="connsiteX8" fmla="*/ 107466 w 612691"/>
                <a:gd name="connsiteY8" fmla="*/ 1194153 h 1241213"/>
                <a:gd name="connsiteX9" fmla="*/ 186841 w 612691"/>
                <a:gd name="connsiteY9" fmla="*/ 825853 h 1241213"/>
                <a:gd name="connsiteX10" fmla="*/ 151916 w 612691"/>
                <a:gd name="connsiteY10" fmla="*/ 82903 h 1241213"/>
                <a:gd name="connsiteX11" fmla="*/ 24916 w 612691"/>
                <a:gd name="connsiteY11" fmla="*/ 19403 h 12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691" h="1241213">
                  <a:moveTo>
                    <a:pt x="24916" y="19403"/>
                  </a:moveTo>
                  <a:cubicBezTo>
                    <a:pt x="63545" y="7232"/>
                    <a:pt x="330774" y="-11818"/>
                    <a:pt x="383691" y="9878"/>
                  </a:cubicBezTo>
                  <a:cubicBezTo>
                    <a:pt x="436608" y="31574"/>
                    <a:pt x="346649" y="54328"/>
                    <a:pt x="342416" y="149578"/>
                  </a:cubicBezTo>
                  <a:cubicBezTo>
                    <a:pt x="338183" y="244828"/>
                    <a:pt x="351941" y="422099"/>
                    <a:pt x="358291" y="581378"/>
                  </a:cubicBezTo>
                  <a:cubicBezTo>
                    <a:pt x="364641" y="740657"/>
                    <a:pt x="356174" y="1004182"/>
                    <a:pt x="380516" y="1105253"/>
                  </a:cubicBezTo>
                  <a:cubicBezTo>
                    <a:pt x="404858" y="1206324"/>
                    <a:pt x="469945" y="1169282"/>
                    <a:pt x="504341" y="1187803"/>
                  </a:cubicBezTo>
                  <a:cubicBezTo>
                    <a:pt x="538737" y="1206324"/>
                    <a:pt x="666795" y="1207911"/>
                    <a:pt x="586891" y="1216378"/>
                  </a:cubicBezTo>
                  <a:cubicBezTo>
                    <a:pt x="506987" y="1224845"/>
                    <a:pt x="104820" y="1242307"/>
                    <a:pt x="24916" y="1238603"/>
                  </a:cubicBezTo>
                  <a:cubicBezTo>
                    <a:pt x="-54988" y="1234899"/>
                    <a:pt x="80479" y="1262945"/>
                    <a:pt x="107466" y="1194153"/>
                  </a:cubicBezTo>
                  <a:cubicBezTo>
                    <a:pt x="134454" y="1125361"/>
                    <a:pt x="179433" y="1011061"/>
                    <a:pt x="186841" y="825853"/>
                  </a:cubicBezTo>
                  <a:cubicBezTo>
                    <a:pt x="194249" y="640645"/>
                    <a:pt x="178374" y="209374"/>
                    <a:pt x="151916" y="82903"/>
                  </a:cubicBezTo>
                  <a:cubicBezTo>
                    <a:pt x="125458" y="-43568"/>
                    <a:pt x="-13713" y="31574"/>
                    <a:pt x="24916" y="194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3F83B88-6EF9-4FF8-B0EC-4C1CE1A2BC31}"/>
                </a:ext>
              </a:extLst>
            </p:cNvPr>
            <p:cNvSpPr/>
            <p:nvPr/>
          </p:nvSpPr>
          <p:spPr>
            <a:xfrm>
              <a:off x="4956174" y="3461943"/>
              <a:ext cx="979200" cy="656815"/>
            </a:xfrm>
            <a:custGeom>
              <a:avLst/>
              <a:gdLst>
                <a:gd name="connsiteX0" fmla="*/ 1 w 979200"/>
                <a:gd name="connsiteY0" fmla="*/ 1982 h 656815"/>
                <a:gd name="connsiteX1" fmla="*/ 136526 w 979200"/>
                <a:gd name="connsiteY1" fmla="*/ 8332 h 656815"/>
                <a:gd name="connsiteX2" fmla="*/ 752476 w 979200"/>
                <a:gd name="connsiteY2" fmla="*/ 40082 h 656815"/>
                <a:gd name="connsiteX3" fmla="*/ 939801 w 979200"/>
                <a:gd name="connsiteY3" fmla="*/ 182957 h 656815"/>
                <a:gd name="connsiteX4" fmla="*/ 965201 w 979200"/>
                <a:gd name="connsiteY4" fmla="*/ 376632 h 656815"/>
                <a:gd name="connsiteX5" fmla="*/ 768351 w 979200"/>
                <a:gd name="connsiteY5" fmla="*/ 579832 h 656815"/>
                <a:gd name="connsiteX6" fmla="*/ 501651 w 979200"/>
                <a:gd name="connsiteY6" fmla="*/ 652857 h 656815"/>
                <a:gd name="connsiteX7" fmla="*/ 317501 w 979200"/>
                <a:gd name="connsiteY7" fmla="*/ 643332 h 656815"/>
                <a:gd name="connsiteX8" fmla="*/ 441326 w 979200"/>
                <a:gd name="connsiteY8" fmla="*/ 611582 h 656815"/>
                <a:gd name="connsiteX9" fmla="*/ 676276 w 979200"/>
                <a:gd name="connsiteY9" fmla="*/ 567132 h 656815"/>
                <a:gd name="connsiteX10" fmla="*/ 755651 w 979200"/>
                <a:gd name="connsiteY10" fmla="*/ 417907 h 656815"/>
                <a:gd name="connsiteX11" fmla="*/ 752476 w 979200"/>
                <a:gd name="connsiteY11" fmla="*/ 192482 h 656815"/>
                <a:gd name="connsiteX12" fmla="*/ 660401 w 979200"/>
                <a:gd name="connsiteY12" fmla="*/ 78182 h 656815"/>
                <a:gd name="connsiteX13" fmla="*/ 390526 w 979200"/>
                <a:gd name="connsiteY13" fmla="*/ 36907 h 656815"/>
                <a:gd name="connsiteX14" fmla="*/ 139701 w 979200"/>
                <a:gd name="connsiteY14" fmla="*/ 49607 h 656815"/>
                <a:gd name="connsiteX15" fmla="*/ 1 w 979200"/>
                <a:gd name="connsiteY15" fmla="*/ 1982 h 6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200" h="656815">
                  <a:moveTo>
                    <a:pt x="1" y="1982"/>
                  </a:moveTo>
                  <a:cubicBezTo>
                    <a:pt x="-528" y="-4897"/>
                    <a:pt x="136526" y="8332"/>
                    <a:pt x="136526" y="8332"/>
                  </a:cubicBezTo>
                  <a:cubicBezTo>
                    <a:pt x="261939" y="14682"/>
                    <a:pt x="618597" y="10978"/>
                    <a:pt x="752476" y="40082"/>
                  </a:cubicBezTo>
                  <a:cubicBezTo>
                    <a:pt x="886355" y="69186"/>
                    <a:pt x="904347" y="126865"/>
                    <a:pt x="939801" y="182957"/>
                  </a:cubicBezTo>
                  <a:cubicBezTo>
                    <a:pt x="975255" y="239049"/>
                    <a:pt x="993776" y="310486"/>
                    <a:pt x="965201" y="376632"/>
                  </a:cubicBezTo>
                  <a:cubicBezTo>
                    <a:pt x="936626" y="442778"/>
                    <a:pt x="845609" y="533795"/>
                    <a:pt x="768351" y="579832"/>
                  </a:cubicBezTo>
                  <a:cubicBezTo>
                    <a:pt x="691093" y="625870"/>
                    <a:pt x="576793" y="642274"/>
                    <a:pt x="501651" y="652857"/>
                  </a:cubicBezTo>
                  <a:cubicBezTo>
                    <a:pt x="426509" y="663440"/>
                    <a:pt x="327555" y="650211"/>
                    <a:pt x="317501" y="643332"/>
                  </a:cubicBezTo>
                  <a:cubicBezTo>
                    <a:pt x="307447" y="636453"/>
                    <a:pt x="381530" y="624282"/>
                    <a:pt x="441326" y="611582"/>
                  </a:cubicBezTo>
                  <a:cubicBezTo>
                    <a:pt x="501122" y="598882"/>
                    <a:pt x="623889" y="599411"/>
                    <a:pt x="676276" y="567132"/>
                  </a:cubicBezTo>
                  <a:cubicBezTo>
                    <a:pt x="728663" y="534853"/>
                    <a:pt x="742951" y="480349"/>
                    <a:pt x="755651" y="417907"/>
                  </a:cubicBezTo>
                  <a:cubicBezTo>
                    <a:pt x="768351" y="355465"/>
                    <a:pt x="768351" y="249103"/>
                    <a:pt x="752476" y="192482"/>
                  </a:cubicBezTo>
                  <a:cubicBezTo>
                    <a:pt x="736601" y="135861"/>
                    <a:pt x="720726" y="104111"/>
                    <a:pt x="660401" y="78182"/>
                  </a:cubicBezTo>
                  <a:cubicBezTo>
                    <a:pt x="600076" y="52253"/>
                    <a:pt x="477309" y="41669"/>
                    <a:pt x="390526" y="36907"/>
                  </a:cubicBezTo>
                  <a:lnTo>
                    <a:pt x="139701" y="49607"/>
                  </a:lnTo>
                  <a:cubicBezTo>
                    <a:pt x="72497" y="51194"/>
                    <a:pt x="530" y="8861"/>
                    <a:pt x="1" y="198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7FB9776-501F-4161-96AA-7ECBF9255889}"/>
                </a:ext>
              </a:extLst>
            </p:cNvPr>
            <p:cNvSpPr/>
            <p:nvPr/>
          </p:nvSpPr>
          <p:spPr>
            <a:xfrm>
              <a:off x="5421265" y="4057584"/>
              <a:ext cx="793766" cy="644133"/>
            </a:xfrm>
            <a:custGeom>
              <a:avLst/>
              <a:gdLst>
                <a:gd name="connsiteX0" fmla="*/ 166735 w 793766"/>
                <a:gd name="connsiteY0" fmla="*/ 19116 h 644133"/>
                <a:gd name="connsiteX1" fmla="*/ 417560 w 793766"/>
                <a:gd name="connsiteY1" fmla="*/ 301691 h 644133"/>
                <a:gd name="connsiteX2" fmla="*/ 703310 w 793766"/>
                <a:gd name="connsiteY2" fmla="*/ 571566 h 644133"/>
                <a:gd name="connsiteX3" fmla="*/ 782685 w 793766"/>
                <a:gd name="connsiteY3" fmla="*/ 612841 h 644133"/>
                <a:gd name="connsiteX4" fmla="*/ 493760 w 793766"/>
                <a:gd name="connsiteY4" fmla="*/ 616016 h 644133"/>
                <a:gd name="connsiteX5" fmla="*/ 163560 w 793766"/>
                <a:gd name="connsiteY5" fmla="*/ 244541 h 644133"/>
                <a:gd name="connsiteX6" fmla="*/ 7985 w 793766"/>
                <a:gd name="connsiteY6" fmla="*/ 66741 h 644133"/>
                <a:gd name="connsiteX7" fmla="*/ 36560 w 793766"/>
                <a:gd name="connsiteY7" fmla="*/ 31816 h 644133"/>
                <a:gd name="connsiteX8" fmla="*/ 166735 w 793766"/>
                <a:gd name="connsiteY8" fmla="*/ 19116 h 64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766" h="644133">
                  <a:moveTo>
                    <a:pt x="166735" y="19116"/>
                  </a:moveTo>
                  <a:cubicBezTo>
                    <a:pt x="230235" y="64095"/>
                    <a:pt x="328131" y="209616"/>
                    <a:pt x="417560" y="301691"/>
                  </a:cubicBezTo>
                  <a:cubicBezTo>
                    <a:pt x="506989" y="393766"/>
                    <a:pt x="642456" y="519708"/>
                    <a:pt x="703310" y="571566"/>
                  </a:cubicBezTo>
                  <a:cubicBezTo>
                    <a:pt x="764164" y="623424"/>
                    <a:pt x="817610" y="605433"/>
                    <a:pt x="782685" y="612841"/>
                  </a:cubicBezTo>
                  <a:cubicBezTo>
                    <a:pt x="747760" y="620249"/>
                    <a:pt x="596947" y="677399"/>
                    <a:pt x="493760" y="616016"/>
                  </a:cubicBezTo>
                  <a:cubicBezTo>
                    <a:pt x="390573" y="554633"/>
                    <a:pt x="163560" y="244541"/>
                    <a:pt x="163560" y="244541"/>
                  </a:cubicBezTo>
                  <a:cubicBezTo>
                    <a:pt x="82597" y="152995"/>
                    <a:pt x="29152" y="102195"/>
                    <a:pt x="7985" y="66741"/>
                  </a:cubicBezTo>
                  <a:cubicBezTo>
                    <a:pt x="-13182" y="31287"/>
                    <a:pt x="11689" y="42399"/>
                    <a:pt x="36560" y="31816"/>
                  </a:cubicBezTo>
                  <a:cubicBezTo>
                    <a:pt x="61431" y="21233"/>
                    <a:pt x="103235" y="-25863"/>
                    <a:pt x="166735" y="191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0A43F7A5-BEFD-44D4-9379-030E554553B2}"/>
                </a:ext>
              </a:extLst>
            </p:cNvPr>
            <p:cNvSpPr/>
            <p:nvPr/>
          </p:nvSpPr>
          <p:spPr>
            <a:xfrm>
              <a:off x="6609154" y="3470232"/>
              <a:ext cx="1044453" cy="1216283"/>
            </a:xfrm>
            <a:custGeom>
              <a:avLst/>
              <a:gdLst>
                <a:gd name="connsiteX0" fmla="*/ 943113 w 1044453"/>
                <a:gd name="connsiteY0" fmla="*/ 305901 h 1216283"/>
                <a:gd name="connsiteX1" fmla="*/ 940996 w 1044453"/>
                <a:gd name="connsiteY1" fmla="*/ 94235 h 1216283"/>
                <a:gd name="connsiteX2" fmla="*/ 900779 w 1044453"/>
                <a:gd name="connsiteY2" fmla="*/ 5335 h 1216283"/>
                <a:gd name="connsiteX3" fmla="*/ 638313 w 1044453"/>
                <a:gd name="connsiteY3" fmla="*/ 9568 h 1216283"/>
                <a:gd name="connsiteX4" fmla="*/ 166296 w 1044453"/>
                <a:gd name="connsiteY4" fmla="*/ 11685 h 1216283"/>
                <a:gd name="connsiteX5" fmla="*/ 3313 w 1044453"/>
                <a:gd name="connsiteY5" fmla="*/ 20151 h 1216283"/>
                <a:gd name="connsiteX6" fmla="*/ 109146 w 1044453"/>
                <a:gd name="connsiteY6" fmla="*/ 51901 h 1216283"/>
                <a:gd name="connsiteX7" fmla="*/ 191696 w 1044453"/>
                <a:gd name="connsiteY7" fmla="*/ 195835 h 1216283"/>
                <a:gd name="connsiteX8" fmla="*/ 181113 w 1044453"/>
                <a:gd name="connsiteY8" fmla="*/ 900685 h 1216283"/>
                <a:gd name="connsiteX9" fmla="*/ 181113 w 1044453"/>
                <a:gd name="connsiteY9" fmla="*/ 1093301 h 1216283"/>
                <a:gd name="connsiteX10" fmla="*/ 155713 w 1044453"/>
                <a:gd name="connsiteY10" fmla="*/ 1165268 h 1216283"/>
                <a:gd name="connsiteX11" fmla="*/ 1196 w 1044453"/>
                <a:gd name="connsiteY11" fmla="*/ 1203368 h 1216283"/>
                <a:gd name="connsiteX12" fmla="*/ 248846 w 1044453"/>
                <a:gd name="connsiteY12" fmla="*/ 1211835 h 1216283"/>
                <a:gd name="connsiteX13" fmla="*/ 940996 w 1044453"/>
                <a:gd name="connsiteY13" fmla="*/ 1207601 h 1216283"/>
                <a:gd name="connsiteX14" fmla="*/ 1032013 w 1044453"/>
                <a:gd name="connsiteY14" fmla="*/ 1182201 h 1216283"/>
                <a:gd name="connsiteX15" fmla="*/ 1027779 w 1044453"/>
                <a:gd name="connsiteY15" fmla="*/ 841418 h 1216283"/>
                <a:gd name="connsiteX16" fmla="*/ 885963 w 1044453"/>
                <a:gd name="connsiteY16" fmla="*/ 1116585 h 1216283"/>
                <a:gd name="connsiteX17" fmla="*/ 477446 w 1044453"/>
                <a:gd name="connsiteY17" fmla="*/ 1192785 h 1216283"/>
                <a:gd name="connsiteX18" fmla="*/ 397013 w 1044453"/>
                <a:gd name="connsiteY18" fmla="*/ 1067901 h 1216283"/>
                <a:gd name="connsiteX19" fmla="*/ 363146 w 1044453"/>
                <a:gd name="connsiteY19" fmla="*/ 822368 h 1216283"/>
                <a:gd name="connsiteX20" fmla="*/ 367379 w 1044453"/>
                <a:gd name="connsiteY20" fmla="*/ 619168 h 1216283"/>
                <a:gd name="connsiteX21" fmla="*/ 488029 w 1044453"/>
                <a:gd name="connsiteY21" fmla="*/ 589535 h 1216283"/>
                <a:gd name="connsiteX22" fmla="*/ 642546 w 1044453"/>
                <a:gd name="connsiteY22" fmla="*/ 606468 h 1216283"/>
                <a:gd name="connsiteX23" fmla="*/ 684879 w 1044453"/>
                <a:gd name="connsiteY23" fmla="*/ 758868 h 1216283"/>
                <a:gd name="connsiteX24" fmla="*/ 727213 w 1044453"/>
                <a:gd name="connsiteY24" fmla="*/ 796968 h 1216283"/>
                <a:gd name="connsiteX25" fmla="*/ 735679 w 1044453"/>
                <a:gd name="connsiteY25" fmla="*/ 617051 h 1216283"/>
                <a:gd name="connsiteX26" fmla="*/ 729329 w 1044453"/>
                <a:gd name="connsiteY26" fmla="*/ 373635 h 1216283"/>
                <a:gd name="connsiteX27" fmla="*/ 638313 w 1044453"/>
                <a:gd name="connsiteY27" fmla="*/ 542968 h 1216283"/>
                <a:gd name="connsiteX28" fmla="*/ 339863 w 1044453"/>
                <a:gd name="connsiteY28" fmla="*/ 559901 h 1216283"/>
                <a:gd name="connsiteX29" fmla="*/ 365263 w 1044453"/>
                <a:gd name="connsiteY29" fmla="*/ 413851 h 1216283"/>
                <a:gd name="connsiteX30" fmla="*/ 358913 w 1044453"/>
                <a:gd name="connsiteY30" fmla="*/ 62485 h 1216283"/>
                <a:gd name="connsiteX31" fmla="*/ 680646 w 1044453"/>
                <a:gd name="connsiteY31" fmla="*/ 43435 h 1216283"/>
                <a:gd name="connsiteX32" fmla="*/ 828813 w 1044453"/>
                <a:gd name="connsiteY32" fmla="*/ 106935 h 1216283"/>
                <a:gd name="connsiteX33" fmla="*/ 943113 w 1044453"/>
                <a:gd name="connsiteY33" fmla="*/ 305901 h 121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4453" h="1216283">
                  <a:moveTo>
                    <a:pt x="943113" y="305901"/>
                  </a:moveTo>
                  <a:cubicBezTo>
                    <a:pt x="961810" y="303784"/>
                    <a:pt x="948052" y="144329"/>
                    <a:pt x="940996" y="94235"/>
                  </a:cubicBezTo>
                  <a:cubicBezTo>
                    <a:pt x="933940" y="44141"/>
                    <a:pt x="951226" y="19446"/>
                    <a:pt x="900779" y="5335"/>
                  </a:cubicBezTo>
                  <a:cubicBezTo>
                    <a:pt x="850332" y="-8776"/>
                    <a:pt x="638313" y="9568"/>
                    <a:pt x="638313" y="9568"/>
                  </a:cubicBezTo>
                  <a:lnTo>
                    <a:pt x="166296" y="11685"/>
                  </a:lnTo>
                  <a:cubicBezTo>
                    <a:pt x="60463" y="13449"/>
                    <a:pt x="12838" y="13448"/>
                    <a:pt x="3313" y="20151"/>
                  </a:cubicBezTo>
                  <a:cubicBezTo>
                    <a:pt x="-6212" y="26854"/>
                    <a:pt x="77749" y="22620"/>
                    <a:pt x="109146" y="51901"/>
                  </a:cubicBezTo>
                  <a:cubicBezTo>
                    <a:pt x="140543" y="81182"/>
                    <a:pt x="179702" y="54371"/>
                    <a:pt x="191696" y="195835"/>
                  </a:cubicBezTo>
                  <a:cubicBezTo>
                    <a:pt x="203690" y="337299"/>
                    <a:pt x="182877" y="751107"/>
                    <a:pt x="181113" y="900685"/>
                  </a:cubicBezTo>
                  <a:cubicBezTo>
                    <a:pt x="179349" y="1050263"/>
                    <a:pt x="185346" y="1049204"/>
                    <a:pt x="181113" y="1093301"/>
                  </a:cubicBezTo>
                  <a:cubicBezTo>
                    <a:pt x="176880" y="1137398"/>
                    <a:pt x="185699" y="1146924"/>
                    <a:pt x="155713" y="1165268"/>
                  </a:cubicBezTo>
                  <a:cubicBezTo>
                    <a:pt x="125727" y="1183612"/>
                    <a:pt x="-14326" y="1195607"/>
                    <a:pt x="1196" y="1203368"/>
                  </a:cubicBezTo>
                  <a:cubicBezTo>
                    <a:pt x="16718" y="1211129"/>
                    <a:pt x="248846" y="1211835"/>
                    <a:pt x="248846" y="1211835"/>
                  </a:cubicBezTo>
                  <a:lnTo>
                    <a:pt x="940996" y="1207601"/>
                  </a:lnTo>
                  <a:cubicBezTo>
                    <a:pt x="1071524" y="1202662"/>
                    <a:pt x="1017549" y="1243231"/>
                    <a:pt x="1032013" y="1182201"/>
                  </a:cubicBezTo>
                  <a:cubicBezTo>
                    <a:pt x="1046477" y="1121171"/>
                    <a:pt x="1052121" y="852354"/>
                    <a:pt x="1027779" y="841418"/>
                  </a:cubicBezTo>
                  <a:cubicBezTo>
                    <a:pt x="1003437" y="830482"/>
                    <a:pt x="977685" y="1058024"/>
                    <a:pt x="885963" y="1116585"/>
                  </a:cubicBezTo>
                  <a:cubicBezTo>
                    <a:pt x="794241" y="1175146"/>
                    <a:pt x="558938" y="1200899"/>
                    <a:pt x="477446" y="1192785"/>
                  </a:cubicBezTo>
                  <a:cubicBezTo>
                    <a:pt x="395954" y="1184671"/>
                    <a:pt x="416063" y="1129637"/>
                    <a:pt x="397013" y="1067901"/>
                  </a:cubicBezTo>
                  <a:cubicBezTo>
                    <a:pt x="377963" y="1006165"/>
                    <a:pt x="368085" y="897157"/>
                    <a:pt x="363146" y="822368"/>
                  </a:cubicBezTo>
                  <a:cubicBezTo>
                    <a:pt x="358207" y="747579"/>
                    <a:pt x="346565" y="657974"/>
                    <a:pt x="367379" y="619168"/>
                  </a:cubicBezTo>
                  <a:cubicBezTo>
                    <a:pt x="388193" y="580363"/>
                    <a:pt x="442168" y="591652"/>
                    <a:pt x="488029" y="589535"/>
                  </a:cubicBezTo>
                  <a:cubicBezTo>
                    <a:pt x="533890" y="587418"/>
                    <a:pt x="609738" y="578246"/>
                    <a:pt x="642546" y="606468"/>
                  </a:cubicBezTo>
                  <a:cubicBezTo>
                    <a:pt x="675354" y="634690"/>
                    <a:pt x="670768" y="727118"/>
                    <a:pt x="684879" y="758868"/>
                  </a:cubicBezTo>
                  <a:cubicBezTo>
                    <a:pt x="698990" y="790618"/>
                    <a:pt x="718746" y="820604"/>
                    <a:pt x="727213" y="796968"/>
                  </a:cubicBezTo>
                  <a:cubicBezTo>
                    <a:pt x="735680" y="773332"/>
                    <a:pt x="735326" y="687606"/>
                    <a:pt x="735679" y="617051"/>
                  </a:cubicBezTo>
                  <a:cubicBezTo>
                    <a:pt x="736032" y="546496"/>
                    <a:pt x="745557" y="385982"/>
                    <a:pt x="729329" y="373635"/>
                  </a:cubicBezTo>
                  <a:cubicBezTo>
                    <a:pt x="713101" y="361288"/>
                    <a:pt x="703224" y="511924"/>
                    <a:pt x="638313" y="542968"/>
                  </a:cubicBezTo>
                  <a:cubicBezTo>
                    <a:pt x="573402" y="574012"/>
                    <a:pt x="385371" y="581420"/>
                    <a:pt x="339863" y="559901"/>
                  </a:cubicBezTo>
                  <a:cubicBezTo>
                    <a:pt x="294355" y="538382"/>
                    <a:pt x="362088" y="496753"/>
                    <a:pt x="365263" y="413851"/>
                  </a:cubicBezTo>
                  <a:cubicBezTo>
                    <a:pt x="368438" y="330949"/>
                    <a:pt x="306349" y="124221"/>
                    <a:pt x="358913" y="62485"/>
                  </a:cubicBezTo>
                  <a:cubicBezTo>
                    <a:pt x="411477" y="749"/>
                    <a:pt x="602329" y="36027"/>
                    <a:pt x="680646" y="43435"/>
                  </a:cubicBezTo>
                  <a:cubicBezTo>
                    <a:pt x="758963" y="50843"/>
                    <a:pt x="790007" y="62838"/>
                    <a:pt x="828813" y="106935"/>
                  </a:cubicBezTo>
                  <a:cubicBezTo>
                    <a:pt x="867618" y="151032"/>
                    <a:pt x="924416" y="308018"/>
                    <a:pt x="943113" y="3059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79F049A-F1F6-4536-A598-CD8434C16154}"/>
                </a:ext>
              </a:extLst>
            </p:cNvPr>
            <p:cNvSpPr/>
            <p:nvPr/>
          </p:nvSpPr>
          <p:spPr>
            <a:xfrm>
              <a:off x="8117577" y="3444131"/>
              <a:ext cx="1319702" cy="1270101"/>
            </a:xfrm>
            <a:custGeom>
              <a:avLst/>
              <a:gdLst>
                <a:gd name="connsiteX0" fmla="*/ 6190 w 1319702"/>
                <a:gd name="connsiteY0" fmla="*/ 33552 h 1270101"/>
                <a:gd name="connsiteX1" fmla="*/ 59106 w 1319702"/>
                <a:gd name="connsiteY1" fmla="*/ 33552 h 1270101"/>
                <a:gd name="connsiteX2" fmla="*/ 366023 w 1319702"/>
                <a:gd name="connsiteY2" fmla="*/ 29319 h 1270101"/>
                <a:gd name="connsiteX3" fmla="*/ 404123 w 1319702"/>
                <a:gd name="connsiteY3" fmla="*/ 90702 h 1270101"/>
                <a:gd name="connsiteX4" fmla="*/ 721623 w 1319702"/>
                <a:gd name="connsiteY4" fmla="*/ 518269 h 1270101"/>
                <a:gd name="connsiteX5" fmla="*/ 1083573 w 1319702"/>
                <a:gd name="connsiteY5" fmla="*/ 956419 h 1270101"/>
                <a:gd name="connsiteX6" fmla="*/ 1083573 w 1319702"/>
                <a:gd name="connsiteY6" fmla="*/ 776502 h 1270101"/>
                <a:gd name="connsiteX7" fmla="*/ 1020073 w 1319702"/>
                <a:gd name="connsiteY7" fmla="*/ 122452 h 1270101"/>
                <a:gd name="connsiteX8" fmla="*/ 926940 w 1319702"/>
                <a:gd name="connsiteY8" fmla="*/ 84352 h 1270101"/>
                <a:gd name="connsiteX9" fmla="*/ 899423 w 1319702"/>
                <a:gd name="connsiteY9" fmla="*/ 46252 h 1270101"/>
                <a:gd name="connsiteX10" fmla="*/ 1212690 w 1319702"/>
                <a:gd name="connsiteY10" fmla="*/ 31436 h 1270101"/>
                <a:gd name="connsiteX11" fmla="*/ 1318523 w 1319702"/>
                <a:gd name="connsiteY11" fmla="*/ 56836 h 1270101"/>
                <a:gd name="connsiteX12" fmla="*/ 1157656 w 1319702"/>
                <a:gd name="connsiteY12" fmla="*/ 111869 h 1270101"/>
                <a:gd name="connsiteX13" fmla="*/ 1079340 w 1319702"/>
                <a:gd name="connsiteY13" fmla="*/ 173252 h 1270101"/>
                <a:gd name="connsiteX14" fmla="*/ 1111090 w 1319702"/>
                <a:gd name="connsiteY14" fmla="*/ 452652 h 1270101"/>
                <a:gd name="connsiteX15" fmla="*/ 1151306 w 1319702"/>
                <a:gd name="connsiteY15" fmla="*/ 776502 h 1270101"/>
                <a:gd name="connsiteX16" fmla="*/ 1151306 w 1319702"/>
                <a:gd name="connsiteY16" fmla="*/ 1157502 h 1270101"/>
                <a:gd name="connsiteX17" fmla="*/ 1113206 w 1319702"/>
                <a:gd name="connsiteY17" fmla="*/ 1263336 h 1270101"/>
                <a:gd name="connsiteX18" fmla="*/ 931173 w 1319702"/>
                <a:gd name="connsiteY18" fmla="*/ 1002986 h 1270101"/>
                <a:gd name="connsiteX19" fmla="*/ 622140 w 1319702"/>
                <a:gd name="connsiteY19" fmla="*/ 592352 h 1270101"/>
                <a:gd name="connsiteX20" fmla="*/ 281356 w 1319702"/>
                <a:gd name="connsiteY20" fmla="*/ 190186 h 1270101"/>
                <a:gd name="connsiteX21" fmla="*/ 211506 w 1319702"/>
                <a:gd name="connsiteY21" fmla="*/ 158436 h 1270101"/>
                <a:gd name="connsiteX22" fmla="*/ 275006 w 1319702"/>
                <a:gd name="connsiteY22" fmla="*/ 442069 h 1270101"/>
                <a:gd name="connsiteX23" fmla="*/ 228440 w 1319702"/>
                <a:gd name="connsiteY23" fmla="*/ 895036 h 1270101"/>
                <a:gd name="connsiteX24" fmla="*/ 258073 w 1319702"/>
                <a:gd name="connsiteY24" fmla="*/ 1079186 h 1270101"/>
                <a:gd name="connsiteX25" fmla="*/ 283473 w 1319702"/>
                <a:gd name="connsiteY25" fmla="*/ 1170202 h 1270101"/>
                <a:gd name="connsiteX26" fmla="*/ 429523 w 1319702"/>
                <a:gd name="connsiteY26" fmla="*/ 1221002 h 1270101"/>
                <a:gd name="connsiteX27" fmla="*/ 84506 w 1319702"/>
                <a:gd name="connsiteY27" fmla="*/ 1267569 h 1270101"/>
                <a:gd name="connsiteX28" fmla="*/ 40056 w 1319702"/>
                <a:gd name="connsiteY28" fmla="*/ 1233702 h 1270101"/>
                <a:gd name="connsiteX29" fmla="*/ 164940 w 1319702"/>
                <a:gd name="connsiteY29" fmla="*/ 1055902 h 1270101"/>
                <a:gd name="connsiteX30" fmla="*/ 232673 w 1319702"/>
                <a:gd name="connsiteY30" fmla="*/ 486519 h 1270101"/>
                <a:gd name="connsiteX31" fmla="*/ 6190 w 1319702"/>
                <a:gd name="connsiteY31" fmla="*/ 33552 h 127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9702" h="1270101">
                  <a:moveTo>
                    <a:pt x="6190" y="33552"/>
                  </a:moveTo>
                  <a:cubicBezTo>
                    <a:pt x="-22738" y="-41942"/>
                    <a:pt x="59106" y="33552"/>
                    <a:pt x="59106" y="33552"/>
                  </a:cubicBezTo>
                  <a:cubicBezTo>
                    <a:pt x="119078" y="32847"/>
                    <a:pt x="308520" y="19794"/>
                    <a:pt x="366023" y="29319"/>
                  </a:cubicBezTo>
                  <a:cubicBezTo>
                    <a:pt x="423526" y="38844"/>
                    <a:pt x="344856" y="9210"/>
                    <a:pt x="404123" y="90702"/>
                  </a:cubicBezTo>
                  <a:cubicBezTo>
                    <a:pt x="463390" y="172194"/>
                    <a:pt x="608381" y="373983"/>
                    <a:pt x="721623" y="518269"/>
                  </a:cubicBezTo>
                  <a:cubicBezTo>
                    <a:pt x="834865" y="662555"/>
                    <a:pt x="1023248" y="913380"/>
                    <a:pt x="1083573" y="956419"/>
                  </a:cubicBezTo>
                  <a:cubicBezTo>
                    <a:pt x="1143898" y="999458"/>
                    <a:pt x="1094156" y="915496"/>
                    <a:pt x="1083573" y="776502"/>
                  </a:cubicBezTo>
                  <a:cubicBezTo>
                    <a:pt x="1072990" y="637508"/>
                    <a:pt x="1046178" y="237810"/>
                    <a:pt x="1020073" y="122452"/>
                  </a:cubicBezTo>
                  <a:cubicBezTo>
                    <a:pt x="993968" y="7094"/>
                    <a:pt x="947048" y="97052"/>
                    <a:pt x="926940" y="84352"/>
                  </a:cubicBezTo>
                  <a:cubicBezTo>
                    <a:pt x="906832" y="71652"/>
                    <a:pt x="851798" y="55071"/>
                    <a:pt x="899423" y="46252"/>
                  </a:cubicBezTo>
                  <a:cubicBezTo>
                    <a:pt x="947048" y="37433"/>
                    <a:pt x="1142840" y="29672"/>
                    <a:pt x="1212690" y="31436"/>
                  </a:cubicBezTo>
                  <a:cubicBezTo>
                    <a:pt x="1282540" y="33200"/>
                    <a:pt x="1327695" y="43430"/>
                    <a:pt x="1318523" y="56836"/>
                  </a:cubicBezTo>
                  <a:cubicBezTo>
                    <a:pt x="1309351" y="70242"/>
                    <a:pt x="1197520" y="92466"/>
                    <a:pt x="1157656" y="111869"/>
                  </a:cubicBezTo>
                  <a:cubicBezTo>
                    <a:pt x="1117792" y="131272"/>
                    <a:pt x="1087101" y="116455"/>
                    <a:pt x="1079340" y="173252"/>
                  </a:cubicBezTo>
                  <a:cubicBezTo>
                    <a:pt x="1071579" y="230049"/>
                    <a:pt x="1099096" y="352110"/>
                    <a:pt x="1111090" y="452652"/>
                  </a:cubicBezTo>
                  <a:cubicBezTo>
                    <a:pt x="1123084" y="553194"/>
                    <a:pt x="1144603" y="659027"/>
                    <a:pt x="1151306" y="776502"/>
                  </a:cubicBezTo>
                  <a:cubicBezTo>
                    <a:pt x="1158009" y="893977"/>
                    <a:pt x="1157656" y="1076363"/>
                    <a:pt x="1151306" y="1157502"/>
                  </a:cubicBezTo>
                  <a:cubicBezTo>
                    <a:pt x="1144956" y="1238641"/>
                    <a:pt x="1149895" y="1289089"/>
                    <a:pt x="1113206" y="1263336"/>
                  </a:cubicBezTo>
                  <a:cubicBezTo>
                    <a:pt x="1076517" y="1237583"/>
                    <a:pt x="1013017" y="1114817"/>
                    <a:pt x="931173" y="1002986"/>
                  </a:cubicBezTo>
                  <a:cubicBezTo>
                    <a:pt x="849329" y="891155"/>
                    <a:pt x="730443" y="727819"/>
                    <a:pt x="622140" y="592352"/>
                  </a:cubicBezTo>
                  <a:cubicBezTo>
                    <a:pt x="513837" y="456885"/>
                    <a:pt x="349795" y="262505"/>
                    <a:pt x="281356" y="190186"/>
                  </a:cubicBezTo>
                  <a:cubicBezTo>
                    <a:pt x="212917" y="117867"/>
                    <a:pt x="212564" y="116456"/>
                    <a:pt x="211506" y="158436"/>
                  </a:cubicBezTo>
                  <a:cubicBezTo>
                    <a:pt x="210448" y="200416"/>
                    <a:pt x="272184" y="319302"/>
                    <a:pt x="275006" y="442069"/>
                  </a:cubicBezTo>
                  <a:cubicBezTo>
                    <a:pt x="277828" y="564836"/>
                    <a:pt x="231262" y="788850"/>
                    <a:pt x="228440" y="895036"/>
                  </a:cubicBezTo>
                  <a:cubicBezTo>
                    <a:pt x="225618" y="1001222"/>
                    <a:pt x="248901" y="1033325"/>
                    <a:pt x="258073" y="1079186"/>
                  </a:cubicBezTo>
                  <a:cubicBezTo>
                    <a:pt x="267245" y="1125047"/>
                    <a:pt x="254898" y="1146566"/>
                    <a:pt x="283473" y="1170202"/>
                  </a:cubicBezTo>
                  <a:cubicBezTo>
                    <a:pt x="312048" y="1193838"/>
                    <a:pt x="462684" y="1204774"/>
                    <a:pt x="429523" y="1221002"/>
                  </a:cubicBezTo>
                  <a:cubicBezTo>
                    <a:pt x="396362" y="1237230"/>
                    <a:pt x="149417" y="1265452"/>
                    <a:pt x="84506" y="1267569"/>
                  </a:cubicBezTo>
                  <a:cubicBezTo>
                    <a:pt x="19595" y="1269686"/>
                    <a:pt x="26650" y="1268980"/>
                    <a:pt x="40056" y="1233702"/>
                  </a:cubicBezTo>
                  <a:cubicBezTo>
                    <a:pt x="53462" y="1198424"/>
                    <a:pt x="132837" y="1180432"/>
                    <a:pt x="164940" y="1055902"/>
                  </a:cubicBezTo>
                  <a:cubicBezTo>
                    <a:pt x="197043" y="931372"/>
                    <a:pt x="253840" y="655147"/>
                    <a:pt x="232673" y="486519"/>
                  </a:cubicBezTo>
                  <a:cubicBezTo>
                    <a:pt x="211506" y="317891"/>
                    <a:pt x="35118" y="109046"/>
                    <a:pt x="6190" y="3355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61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>
            <a:extLst>
              <a:ext uri="{FF2B5EF4-FFF2-40B4-BE49-F238E27FC236}">
                <a16:creationId xmlns:a16="http://schemas.microsoft.com/office/drawing/2014/main" id="{9BE3E923-A7D9-40C9-A5C1-3530C11BA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r="60435"/>
          <a:stretch/>
        </p:blipFill>
        <p:spPr bwMode="auto">
          <a:xfrm>
            <a:off x="852345" y="660"/>
            <a:ext cx="7896510" cy="128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07AFD06A-ECBC-4F3E-A045-3BA461C0C279}"/>
              </a:ext>
            </a:extLst>
          </p:cNvPr>
          <p:cNvSpPr/>
          <p:nvPr/>
        </p:nvSpPr>
        <p:spPr>
          <a:xfrm>
            <a:off x="4574199" y="3094571"/>
            <a:ext cx="558774" cy="239341"/>
          </a:xfrm>
          <a:custGeom>
            <a:avLst/>
            <a:gdLst>
              <a:gd name="connsiteX0" fmla="*/ 976 w 558774"/>
              <a:gd name="connsiteY0" fmla="*/ 239179 h 239341"/>
              <a:gd name="connsiteX1" fmla="*/ 89876 w 558774"/>
              <a:gd name="connsiteY1" fmla="*/ 202667 h 239341"/>
              <a:gd name="connsiteX2" fmla="*/ 216876 w 558774"/>
              <a:gd name="connsiteY2" fmla="*/ 186792 h 239341"/>
              <a:gd name="connsiteX3" fmla="*/ 334351 w 558774"/>
              <a:gd name="connsiteY3" fmla="*/ 177267 h 239341"/>
              <a:gd name="connsiteX4" fmla="*/ 420076 w 558774"/>
              <a:gd name="connsiteY4" fmla="*/ 139167 h 239341"/>
              <a:gd name="connsiteX5" fmla="*/ 512151 w 558774"/>
              <a:gd name="connsiteY5" fmla="*/ 75667 h 239341"/>
              <a:gd name="connsiteX6" fmla="*/ 558189 w 558774"/>
              <a:gd name="connsiteY6" fmla="*/ 1054 h 239341"/>
              <a:gd name="connsiteX7" fmla="*/ 535964 w 558774"/>
              <a:gd name="connsiteY7" fmla="*/ 34392 h 239341"/>
              <a:gd name="connsiteX8" fmla="*/ 504214 w 558774"/>
              <a:gd name="connsiteY8" fmla="*/ 70904 h 239341"/>
              <a:gd name="connsiteX9" fmla="*/ 453414 w 558774"/>
              <a:gd name="connsiteY9" fmla="*/ 113767 h 239341"/>
              <a:gd name="connsiteX10" fmla="*/ 367689 w 558774"/>
              <a:gd name="connsiteY10" fmla="*/ 156629 h 239341"/>
              <a:gd name="connsiteX11" fmla="*/ 258151 w 558774"/>
              <a:gd name="connsiteY11" fmla="*/ 170917 h 239341"/>
              <a:gd name="connsiteX12" fmla="*/ 147026 w 558774"/>
              <a:gd name="connsiteY12" fmla="*/ 186792 h 239341"/>
              <a:gd name="connsiteX13" fmla="*/ 976 w 558774"/>
              <a:gd name="connsiteY13" fmla="*/ 239179 h 23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8774" h="239341">
                <a:moveTo>
                  <a:pt x="976" y="239179"/>
                </a:moveTo>
                <a:cubicBezTo>
                  <a:pt x="-8549" y="241825"/>
                  <a:pt x="53893" y="211398"/>
                  <a:pt x="89876" y="202667"/>
                </a:cubicBezTo>
                <a:cubicBezTo>
                  <a:pt x="125859" y="193936"/>
                  <a:pt x="176130" y="191025"/>
                  <a:pt x="216876" y="186792"/>
                </a:cubicBezTo>
                <a:cubicBezTo>
                  <a:pt x="257622" y="182559"/>
                  <a:pt x="300484" y="185204"/>
                  <a:pt x="334351" y="177267"/>
                </a:cubicBezTo>
                <a:cubicBezTo>
                  <a:pt x="368218" y="169329"/>
                  <a:pt x="390443" y="156100"/>
                  <a:pt x="420076" y="139167"/>
                </a:cubicBezTo>
                <a:cubicBezTo>
                  <a:pt x="449709" y="122234"/>
                  <a:pt x="489132" y="98686"/>
                  <a:pt x="512151" y="75667"/>
                </a:cubicBezTo>
                <a:cubicBezTo>
                  <a:pt x="535170" y="52648"/>
                  <a:pt x="554220" y="7933"/>
                  <a:pt x="558189" y="1054"/>
                </a:cubicBezTo>
                <a:cubicBezTo>
                  <a:pt x="562158" y="-5825"/>
                  <a:pt x="544960" y="22750"/>
                  <a:pt x="535964" y="34392"/>
                </a:cubicBezTo>
                <a:cubicBezTo>
                  <a:pt x="526968" y="46034"/>
                  <a:pt x="517972" y="57675"/>
                  <a:pt x="504214" y="70904"/>
                </a:cubicBezTo>
                <a:cubicBezTo>
                  <a:pt x="490456" y="84133"/>
                  <a:pt x="476168" y="99479"/>
                  <a:pt x="453414" y="113767"/>
                </a:cubicBezTo>
                <a:cubicBezTo>
                  <a:pt x="430660" y="128054"/>
                  <a:pt x="400233" y="147104"/>
                  <a:pt x="367689" y="156629"/>
                </a:cubicBezTo>
                <a:cubicBezTo>
                  <a:pt x="335145" y="166154"/>
                  <a:pt x="258151" y="170917"/>
                  <a:pt x="258151" y="170917"/>
                </a:cubicBezTo>
                <a:cubicBezTo>
                  <a:pt x="221374" y="175944"/>
                  <a:pt x="189359" y="175680"/>
                  <a:pt x="147026" y="186792"/>
                </a:cubicBezTo>
                <a:cubicBezTo>
                  <a:pt x="104693" y="197904"/>
                  <a:pt x="10501" y="236533"/>
                  <a:pt x="976" y="239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020278D-7037-4DBC-AAC0-D01C1CE97A3A}"/>
              </a:ext>
            </a:extLst>
          </p:cNvPr>
          <p:cNvSpPr/>
          <p:nvPr/>
        </p:nvSpPr>
        <p:spPr>
          <a:xfrm>
            <a:off x="4605081" y="3066848"/>
            <a:ext cx="208470" cy="182710"/>
          </a:xfrm>
          <a:custGeom>
            <a:avLst/>
            <a:gdLst>
              <a:gd name="connsiteX0" fmla="*/ 208219 w 208470"/>
              <a:gd name="connsiteY0" fmla="*/ 202 h 182710"/>
              <a:gd name="connsiteX1" fmla="*/ 154244 w 208470"/>
              <a:gd name="connsiteY1" fmla="*/ 27190 h 182710"/>
              <a:gd name="connsiteX2" fmla="*/ 58994 w 208470"/>
              <a:gd name="connsiteY2" fmla="*/ 112915 h 182710"/>
              <a:gd name="connsiteX3" fmla="*/ 14544 w 208470"/>
              <a:gd name="connsiteY3" fmla="*/ 174827 h 182710"/>
              <a:gd name="connsiteX4" fmla="*/ 257 w 208470"/>
              <a:gd name="connsiteY4" fmla="*/ 181177 h 182710"/>
              <a:gd name="connsiteX5" fmla="*/ 8194 w 208470"/>
              <a:gd name="connsiteY5" fmla="*/ 168477 h 182710"/>
              <a:gd name="connsiteX6" fmla="*/ 41532 w 208470"/>
              <a:gd name="connsiteY6" fmla="*/ 119265 h 182710"/>
              <a:gd name="connsiteX7" fmla="*/ 74869 w 208470"/>
              <a:gd name="connsiteY7" fmla="*/ 68465 h 182710"/>
              <a:gd name="connsiteX8" fmla="*/ 133607 w 208470"/>
              <a:gd name="connsiteY8" fmla="*/ 17665 h 182710"/>
              <a:gd name="connsiteX9" fmla="*/ 208219 w 208470"/>
              <a:gd name="connsiteY9" fmla="*/ 202 h 1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470" h="182710">
                <a:moveTo>
                  <a:pt x="208219" y="202"/>
                </a:moveTo>
                <a:cubicBezTo>
                  <a:pt x="211658" y="1789"/>
                  <a:pt x="179115" y="8405"/>
                  <a:pt x="154244" y="27190"/>
                </a:cubicBezTo>
                <a:cubicBezTo>
                  <a:pt x="129373" y="45976"/>
                  <a:pt x="82277" y="88309"/>
                  <a:pt x="58994" y="112915"/>
                </a:cubicBezTo>
                <a:cubicBezTo>
                  <a:pt x="35711" y="137521"/>
                  <a:pt x="24333" y="163450"/>
                  <a:pt x="14544" y="174827"/>
                </a:cubicBezTo>
                <a:cubicBezTo>
                  <a:pt x="4755" y="186204"/>
                  <a:pt x="1315" y="182235"/>
                  <a:pt x="257" y="181177"/>
                </a:cubicBezTo>
                <a:cubicBezTo>
                  <a:pt x="-801" y="180119"/>
                  <a:pt x="1315" y="178796"/>
                  <a:pt x="8194" y="168477"/>
                </a:cubicBezTo>
                <a:cubicBezTo>
                  <a:pt x="15073" y="158158"/>
                  <a:pt x="30420" y="135934"/>
                  <a:pt x="41532" y="119265"/>
                </a:cubicBezTo>
                <a:cubicBezTo>
                  <a:pt x="52644" y="102596"/>
                  <a:pt x="59523" y="85398"/>
                  <a:pt x="74869" y="68465"/>
                </a:cubicBezTo>
                <a:cubicBezTo>
                  <a:pt x="90215" y="51532"/>
                  <a:pt x="117997" y="28777"/>
                  <a:pt x="133607" y="17665"/>
                </a:cubicBezTo>
                <a:cubicBezTo>
                  <a:pt x="149217" y="6553"/>
                  <a:pt x="204780" y="-1385"/>
                  <a:pt x="208219" y="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DFD90C9-7CEF-42BF-BA0D-8B7208329C46}"/>
              </a:ext>
            </a:extLst>
          </p:cNvPr>
          <p:cNvSpPr/>
          <p:nvPr/>
        </p:nvSpPr>
        <p:spPr>
          <a:xfrm>
            <a:off x="4569288" y="3083094"/>
            <a:ext cx="185891" cy="264946"/>
          </a:xfrm>
          <a:custGeom>
            <a:avLst/>
            <a:gdLst>
              <a:gd name="connsiteX0" fmla="*/ 5887 w 185891"/>
              <a:gd name="connsiteY0" fmla="*/ 264944 h 264946"/>
              <a:gd name="connsiteX1" fmla="*/ 37637 w 185891"/>
              <a:gd name="connsiteY1" fmla="*/ 168106 h 264946"/>
              <a:gd name="connsiteX2" fmla="*/ 101137 w 185891"/>
              <a:gd name="connsiteY2" fmla="*/ 82381 h 264946"/>
              <a:gd name="connsiteX3" fmla="*/ 170987 w 185891"/>
              <a:gd name="connsiteY3" fmla="*/ 14119 h 264946"/>
              <a:gd name="connsiteX4" fmla="*/ 183687 w 185891"/>
              <a:gd name="connsiteY4" fmla="*/ 1419 h 264946"/>
              <a:gd name="connsiteX5" fmla="*/ 139237 w 185891"/>
              <a:gd name="connsiteY5" fmla="*/ 4594 h 264946"/>
              <a:gd name="connsiteX6" fmla="*/ 99550 w 185891"/>
              <a:gd name="connsiteY6" fmla="*/ 39519 h 264946"/>
              <a:gd name="connsiteX7" fmla="*/ 45575 w 185891"/>
              <a:gd name="connsiteY7" fmla="*/ 103019 h 264946"/>
              <a:gd name="connsiteX8" fmla="*/ 5887 w 185891"/>
              <a:gd name="connsiteY8" fmla="*/ 171281 h 264946"/>
              <a:gd name="connsiteX9" fmla="*/ 5887 w 185891"/>
              <a:gd name="connsiteY9" fmla="*/ 264944 h 26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891" h="264946">
                <a:moveTo>
                  <a:pt x="5887" y="264944"/>
                </a:moveTo>
                <a:cubicBezTo>
                  <a:pt x="11179" y="264415"/>
                  <a:pt x="21762" y="198533"/>
                  <a:pt x="37637" y="168106"/>
                </a:cubicBezTo>
                <a:cubicBezTo>
                  <a:pt x="53512" y="137679"/>
                  <a:pt x="78912" y="108045"/>
                  <a:pt x="101137" y="82381"/>
                </a:cubicBezTo>
                <a:cubicBezTo>
                  <a:pt x="123362" y="56717"/>
                  <a:pt x="157229" y="27613"/>
                  <a:pt x="170987" y="14119"/>
                </a:cubicBezTo>
                <a:cubicBezTo>
                  <a:pt x="184745" y="625"/>
                  <a:pt x="188979" y="3006"/>
                  <a:pt x="183687" y="1419"/>
                </a:cubicBezTo>
                <a:cubicBezTo>
                  <a:pt x="178395" y="-168"/>
                  <a:pt x="153260" y="-1756"/>
                  <a:pt x="139237" y="4594"/>
                </a:cubicBezTo>
                <a:cubicBezTo>
                  <a:pt x="125214" y="10944"/>
                  <a:pt x="115160" y="23115"/>
                  <a:pt x="99550" y="39519"/>
                </a:cubicBezTo>
                <a:cubicBezTo>
                  <a:pt x="83940" y="55923"/>
                  <a:pt x="61185" y="81059"/>
                  <a:pt x="45575" y="103019"/>
                </a:cubicBezTo>
                <a:cubicBezTo>
                  <a:pt x="29965" y="124979"/>
                  <a:pt x="15941" y="149321"/>
                  <a:pt x="5887" y="171281"/>
                </a:cubicBezTo>
                <a:cubicBezTo>
                  <a:pt x="-4167" y="193241"/>
                  <a:pt x="595" y="265473"/>
                  <a:pt x="5887" y="2649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55465FA-8052-4296-923C-0F446E454662}"/>
              </a:ext>
            </a:extLst>
          </p:cNvPr>
          <p:cNvSpPr/>
          <p:nvPr/>
        </p:nvSpPr>
        <p:spPr>
          <a:xfrm>
            <a:off x="4703879" y="2978967"/>
            <a:ext cx="500256" cy="109963"/>
          </a:xfrm>
          <a:custGeom>
            <a:avLst/>
            <a:gdLst>
              <a:gd name="connsiteX0" fmla="*/ 77671 w 500256"/>
              <a:gd name="connsiteY0" fmla="*/ 100783 h 109963"/>
              <a:gd name="connsiteX1" fmla="*/ 185621 w 500256"/>
              <a:gd name="connsiteY1" fmla="*/ 38871 h 109963"/>
              <a:gd name="connsiteX2" fmla="*/ 295159 w 500256"/>
              <a:gd name="connsiteY2" fmla="*/ 32521 h 109963"/>
              <a:gd name="connsiteX3" fmla="*/ 380884 w 500256"/>
              <a:gd name="connsiteY3" fmla="*/ 51571 h 109963"/>
              <a:gd name="connsiteX4" fmla="*/ 439621 w 500256"/>
              <a:gd name="connsiteY4" fmla="*/ 72208 h 109963"/>
              <a:gd name="connsiteX5" fmla="*/ 499946 w 500256"/>
              <a:gd name="connsiteY5" fmla="*/ 83321 h 109963"/>
              <a:gd name="connsiteX6" fmla="*/ 460259 w 500256"/>
              <a:gd name="connsiteY6" fmla="*/ 54746 h 109963"/>
              <a:gd name="connsiteX7" fmla="*/ 396759 w 500256"/>
              <a:gd name="connsiteY7" fmla="*/ 29346 h 109963"/>
              <a:gd name="connsiteX8" fmla="*/ 277696 w 500256"/>
              <a:gd name="connsiteY8" fmla="*/ 771 h 109963"/>
              <a:gd name="connsiteX9" fmla="*/ 157046 w 500256"/>
              <a:gd name="connsiteY9" fmla="*/ 16646 h 109963"/>
              <a:gd name="connsiteX10" fmla="*/ 3059 w 500256"/>
              <a:gd name="connsiteY10" fmla="*/ 100783 h 109963"/>
              <a:gd name="connsiteX11" fmla="*/ 77671 w 500256"/>
              <a:gd name="connsiteY11" fmla="*/ 100783 h 10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256" h="109963">
                <a:moveTo>
                  <a:pt x="77671" y="100783"/>
                </a:moveTo>
                <a:cubicBezTo>
                  <a:pt x="108098" y="90464"/>
                  <a:pt x="149373" y="50248"/>
                  <a:pt x="185621" y="38871"/>
                </a:cubicBezTo>
                <a:cubicBezTo>
                  <a:pt x="221869" y="27494"/>
                  <a:pt x="262615" y="30404"/>
                  <a:pt x="295159" y="32521"/>
                </a:cubicBezTo>
                <a:cubicBezTo>
                  <a:pt x="327703" y="34638"/>
                  <a:pt x="356807" y="44957"/>
                  <a:pt x="380884" y="51571"/>
                </a:cubicBezTo>
                <a:cubicBezTo>
                  <a:pt x="404961" y="58185"/>
                  <a:pt x="419777" y="66916"/>
                  <a:pt x="439621" y="72208"/>
                </a:cubicBezTo>
                <a:cubicBezTo>
                  <a:pt x="459465" y="77500"/>
                  <a:pt x="496506" y="86231"/>
                  <a:pt x="499946" y="83321"/>
                </a:cubicBezTo>
                <a:cubicBezTo>
                  <a:pt x="503386" y="80411"/>
                  <a:pt x="477457" y="63742"/>
                  <a:pt x="460259" y="54746"/>
                </a:cubicBezTo>
                <a:cubicBezTo>
                  <a:pt x="443061" y="45750"/>
                  <a:pt x="427186" y="38342"/>
                  <a:pt x="396759" y="29346"/>
                </a:cubicBezTo>
                <a:cubicBezTo>
                  <a:pt x="366332" y="20350"/>
                  <a:pt x="317648" y="2888"/>
                  <a:pt x="277696" y="771"/>
                </a:cubicBezTo>
                <a:cubicBezTo>
                  <a:pt x="237744" y="-1346"/>
                  <a:pt x="202819" y="-23"/>
                  <a:pt x="157046" y="16646"/>
                </a:cubicBezTo>
                <a:cubicBezTo>
                  <a:pt x="111273" y="33315"/>
                  <a:pt x="20522" y="86760"/>
                  <a:pt x="3059" y="100783"/>
                </a:cubicBezTo>
                <a:cubicBezTo>
                  <a:pt x="-14404" y="114806"/>
                  <a:pt x="47244" y="111102"/>
                  <a:pt x="77671" y="1007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4D3D32-41C7-443F-AB38-474E7651C18B}"/>
              </a:ext>
            </a:extLst>
          </p:cNvPr>
          <p:cNvSpPr/>
          <p:nvPr/>
        </p:nvSpPr>
        <p:spPr>
          <a:xfrm>
            <a:off x="5143500" y="3033366"/>
            <a:ext cx="198442" cy="36045"/>
          </a:xfrm>
          <a:custGeom>
            <a:avLst/>
            <a:gdLst>
              <a:gd name="connsiteX0" fmla="*/ 0 w 198442"/>
              <a:gd name="connsiteY0" fmla="*/ 13047 h 36045"/>
              <a:gd name="connsiteX1" fmla="*/ 60325 w 198442"/>
              <a:gd name="connsiteY1" fmla="*/ 347 h 36045"/>
              <a:gd name="connsiteX2" fmla="*/ 95250 w 198442"/>
              <a:gd name="connsiteY2" fmla="*/ 5109 h 36045"/>
              <a:gd name="connsiteX3" fmla="*/ 127000 w 198442"/>
              <a:gd name="connsiteY3" fmla="*/ 20984 h 36045"/>
              <a:gd name="connsiteX4" fmla="*/ 198438 w 198442"/>
              <a:gd name="connsiteY4" fmla="*/ 25747 h 36045"/>
              <a:gd name="connsiteX5" fmla="*/ 130175 w 198442"/>
              <a:gd name="connsiteY5" fmla="*/ 33684 h 36045"/>
              <a:gd name="connsiteX6" fmla="*/ 60325 w 198442"/>
              <a:gd name="connsiteY6" fmla="*/ 35272 h 36045"/>
              <a:gd name="connsiteX7" fmla="*/ 0 w 198442"/>
              <a:gd name="connsiteY7" fmla="*/ 13047 h 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42" h="36045">
                <a:moveTo>
                  <a:pt x="0" y="13047"/>
                </a:moveTo>
                <a:cubicBezTo>
                  <a:pt x="0" y="7226"/>
                  <a:pt x="44450" y="1670"/>
                  <a:pt x="60325" y="347"/>
                </a:cubicBezTo>
                <a:cubicBezTo>
                  <a:pt x="76200" y="-976"/>
                  <a:pt x="84138" y="1669"/>
                  <a:pt x="95250" y="5109"/>
                </a:cubicBezTo>
                <a:cubicBezTo>
                  <a:pt x="106363" y="8548"/>
                  <a:pt x="109802" y="17544"/>
                  <a:pt x="127000" y="20984"/>
                </a:cubicBezTo>
                <a:cubicBezTo>
                  <a:pt x="144198" y="24424"/>
                  <a:pt x="197909" y="23630"/>
                  <a:pt x="198438" y="25747"/>
                </a:cubicBezTo>
                <a:cubicBezTo>
                  <a:pt x="198967" y="27864"/>
                  <a:pt x="153194" y="32097"/>
                  <a:pt x="130175" y="33684"/>
                </a:cubicBezTo>
                <a:cubicBezTo>
                  <a:pt x="107156" y="35271"/>
                  <a:pt x="77787" y="37124"/>
                  <a:pt x="60325" y="35272"/>
                </a:cubicBezTo>
                <a:cubicBezTo>
                  <a:pt x="42863" y="33420"/>
                  <a:pt x="0" y="18868"/>
                  <a:pt x="0" y="130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E2EABBD-4ADA-4CCD-87B6-9C7987F6030B}"/>
              </a:ext>
            </a:extLst>
          </p:cNvPr>
          <p:cNvSpPr/>
          <p:nvPr/>
        </p:nvSpPr>
        <p:spPr>
          <a:xfrm>
            <a:off x="5056044" y="3006590"/>
            <a:ext cx="223225" cy="68744"/>
          </a:xfrm>
          <a:custGeom>
            <a:avLst/>
            <a:gdLst>
              <a:gd name="connsiteX0" fmla="*/ 144 w 223225"/>
              <a:gd name="connsiteY0" fmla="*/ 135 h 68744"/>
              <a:gd name="connsiteX1" fmla="*/ 96981 w 223225"/>
              <a:gd name="connsiteY1" fmla="*/ 36648 h 68744"/>
              <a:gd name="connsiteX2" fmla="*/ 185881 w 223225"/>
              <a:gd name="connsiteY2" fmla="*/ 55698 h 68744"/>
              <a:gd name="connsiteX3" fmla="*/ 222394 w 223225"/>
              <a:gd name="connsiteY3" fmla="*/ 62048 h 68744"/>
              <a:gd name="connsiteX4" fmla="*/ 154131 w 223225"/>
              <a:gd name="connsiteY4" fmla="*/ 68398 h 68744"/>
              <a:gd name="connsiteX5" fmla="*/ 76344 w 223225"/>
              <a:gd name="connsiteY5" fmla="*/ 50935 h 68744"/>
              <a:gd name="connsiteX6" fmla="*/ 144 w 223225"/>
              <a:gd name="connsiteY6" fmla="*/ 135 h 6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5" h="68744">
                <a:moveTo>
                  <a:pt x="144" y="135"/>
                </a:moveTo>
                <a:cubicBezTo>
                  <a:pt x="3583" y="-2246"/>
                  <a:pt x="66025" y="27388"/>
                  <a:pt x="96981" y="36648"/>
                </a:cubicBezTo>
                <a:cubicBezTo>
                  <a:pt x="127937" y="45909"/>
                  <a:pt x="164979" y="51465"/>
                  <a:pt x="185881" y="55698"/>
                </a:cubicBezTo>
                <a:cubicBezTo>
                  <a:pt x="206783" y="59931"/>
                  <a:pt x="227686" y="59931"/>
                  <a:pt x="222394" y="62048"/>
                </a:cubicBezTo>
                <a:cubicBezTo>
                  <a:pt x="217102" y="64165"/>
                  <a:pt x="178473" y="70250"/>
                  <a:pt x="154131" y="68398"/>
                </a:cubicBezTo>
                <a:cubicBezTo>
                  <a:pt x="129789" y="66546"/>
                  <a:pt x="97246" y="57550"/>
                  <a:pt x="76344" y="50935"/>
                </a:cubicBezTo>
                <a:cubicBezTo>
                  <a:pt x="55442" y="44320"/>
                  <a:pt x="-3295" y="2516"/>
                  <a:pt x="144" y="1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0D58E84-BD55-427C-8489-7C94C37362E9}"/>
              </a:ext>
            </a:extLst>
          </p:cNvPr>
          <p:cNvSpPr/>
          <p:nvPr/>
        </p:nvSpPr>
        <p:spPr>
          <a:xfrm>
            <a:off x="4811590" y="2909845"/>
            <a:ext cx="32965" cy="125983"/>
          </a:xfrm>
          <a:custGeom>
            <a:avLst/>
            <a:gdLst>
              <a:gd name="connsiteX0" fmla="*/ 31873 w 32965"/>
              <a:gd name="connsiteY0" fmla="*/ 43 h 125983"/>
              <a:gd name="connsiteX1" fmla="*/ 27110 w 32965"/>
              <a:gd name="connsiteY1" fmla="*/ 81005 h 125983"/>
              <a:gd name="connsiteX2" fmla="*/ 1710 w 32965"/>
              <a:gd name="connsiteY2" fmla="*/ 125455 h 125983"/>
              <a:gd name="connsiteX3" fmla="*/ 3298 w 32965"/>
              <a:gd name="connsiteY3" fmla="*/ 103230 h 125983"/>
              <a:gd name="connsiteX4" fmla="*/ 11235 w 32965"/>
              <a:gd name="connsiteY4" fmla="*/ 69893 h 125983"/>
              <a:gd name="connsiteX5" fmla="*/ 31873 w 32965"/>
              <a:gd name="connsiteY5" fmla="*/ 43 h 1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65" h="125983">
                <a:moveTo>
                  <a:pt x="31873" y="43"/>
                </a:moveTo>
                <a:cubicBezTo>
                  <a:pt x="34519" y="1895"/>
                  <a:pt x="32137" y="60103"/>
                  <a:pt x="27110" y="81005"/>
                </a:cubicBezTo>
                <a:cubicBezTo>
                  <a:pt x="22083" y="101907"/>
                  <a:pt x="5679" y="121751"/>
                  <a:pt x="1710" y="125455"/>
                </a:cubicBezTo>
                <a:cubicBezTo>
                  <a:pt x="-2259" y="129159"/>
                  <a:pt x="1710" y="112490"/>
                  <a:pt x="3298" y="103230"/>
                </a:cubicBezTo>
                <a:cubicBezTo>
                  <a:pt x="4885" y="93970"/>
                  <a:pt x="7531" y="83387"/>
                  <a:pt x="11235" y="69893"/>
                </a:cubicBezTo>
                <a:cubicBezTo>
                  <a:pt x="14939" y="56399"/>
                  <a:pt x="29227" y="-1809"/>
                  <a:pt x="31873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A9B561A0-BE3C-436F-80CB-39AF9880BDE2}"/>
              </a:ext>
            </a:extLst>
          </p:cNvPr>
          <p:cNvSpPr/>
          <p:nvPr/>
        </p:nvSpPr>
        <p:spPr>
          <a:xfrm>
            <a:off x="4773462" y="2954692"/>
            <a:ext cx="11619" cy="93495"/>
          </a:xfrm>
          <a:custGeom>
            <a:avLst/>
            <a:gdLst>
              <a:gd name="connsiteX0" fmla="*/ 11263 w 11619"/>
              <a:gd name="connsiteY0" fmla="*/ 93308 h 93495"/>
              <a:gd name="connsiteX1" fmla="*/ 8088 w 11619"/>
              <a:gd name="connsiteY1" fmla="*/ 2821 h 93495"/>
              <a:gd name="connsiteX2" fmla="*/ 151 w 11619"/>
              <a:gd name="connsiteY2" fmla="*/ 26633 h 93495"/>
              <a:gd name="connsiteX3" fmla="*/ 11263 w 11619"/>
              <a:gd name="connsiteY3" fmla="*/ 93308 h 9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9" h="93495">
                <a:moveTo>
                  <a:pt x="11263" y="93308"/>
                </a:moveTo>
                <a:cubicBezTo>
                  <a:pt x="12586" y="89339"/>
                  <a:pt x="9940" y="13933"/>
                  <a:pt x="8088" y="2821"/>
                </a:cubicBezTo>
                <a:cubicBezTo>
                  <a:pt x="6236" y="-8292"/>
                  <a:pt x="1738" y="16314"/>
                  <a:pt x="151" y="26633"/>
                </a:cubicBezTo>
                <a:cubicBezTo>
                  <a:pt x="-1437" y="36952"/>
                  <a:pt x="9940" y="97277"/>
                  <a:pt x="11263" y="933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78CA9EB-35CB-4DDF-978F-AFF2977F3FC8}"/>
              </a:ext>
            </a:extLst>
          </p:cNvPr>
          <p:cNvSpPr/>
          <p:nvPr/>
        </p:nvSpPr>
        <p:spPr>
          <a:xfrm>
            <a:off x="4914544" y="2917555"/>
            <a:ext cx="8294" cy="76470"/>
          </a:xfrm>
          <a:custGeom>
            <a:avLst/>
            <a:gdLst>
              <a:gd name="connsiteX0" fmla="*/ 8294 w 8294"/>
              <a:gd name="connsiteY0" fmla="*/ 76470 h 76470"/>
              <a:gd name="connsiteX1" fmla="*/ 356 w 8294"/>
              <a:gd name="connsiteY1" fmla="*/ 270 h 76470"/>
              <a:gd name="connsiteX2" fmla="*/ 8294 w 8294"/>
              <a:gd name="connsiteY2" fmla="*/ 76470 h 7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4" h="76470">
                <a:moveTo>
                  <a:pt x="8294" y="76470"/>
                </a:moveTo>
                <a:cubicBezTo>
                  <a:pt x="8294" y="76470"/>
                  <a:pt x="2737" y="5826"/>
                  <a:pt x="356" y="270"/>
                </a:cubicBezTo>
                <a:cubicBezTo>
                  <a:pt x="-2025" y="-5286"/>
                  <a:pt x="8294" y="76470"/>
                  <a:pt x="8294" y="764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5F6CC03-9C4A-4A1C-8140-1D9198258BBB}"/>
              </a:ext>
            </a:extLst>
          </p:cNvPr>
          <p:cNvSpPr/>
          <p:nvPr/>
        </p:nvSpPr>
        <p:spPr>
          <a:xfrm>
            <a:off x="4938571" y="2870359"/>
            <a:ext cx="14332" cy="121596"/>
          </a:xfrm>
          <a:custGeom>
            <a:avLst/>
            <a:gdLst>
              <a:gd name="connsiteX0" fmla="*/ 12842 w 14332"/>
              <a:gd name="connsiteY0" fmla="*/ 120491 h 121596"/>
              <a:gd name="connsiteX1" fmla="*/ 12842 w 14332"/>
              <a:gd name="connsiteY1" fmla="*/ 4604 h 121596"/>
              <a:gd name="connsiteX2" fmla="*/ 1729 w 14332"/>
              <a:gd name="connsiteY2" fmla="*/ 26829 h 121596"/>
              <a:gd name="connsiteX3" fmla="*/ 142 w 14332"/>
              <a:gd name="connsiteY3" fmla="*/ 61754 h 121596"/>
              <a:gd name="connsiteX4" fmla="*/ 12842 w 14332"/>
              <a:gd name="connsiteY4" fmla="*/ 120491 h 12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2" h="121596">
                <a:moveTo>
                  <a:pt x="12842" y="120491"/>
                </a:moveTo>
                <a:cubicBezTo>
                  <a:pt x="14959" y="110966"/>
                  <a:pt x="14694" y="20214"/>
                  <a:pt x="12842" y="4604"/>
                </a:cubicBezTo>
                <a:cubicBezTo>
                  <a:pt x="10990" y="-11006"/>
                  <a:pt x="3846" y="17304"/>
                  <a:pt x="1729" y="26829"/>
                </a:cubicBezTo>
                <a:cubicBezTo>
                  <a:pt x="-388" y="36354"/>
                  <a:pt x="1729" y="48260"/>
                  <a:pt x="142" y="61754"/>
                </a:cubicBezTo>
                <a:cubicBezTo>
                  <a:pt x="-1445" y="75248"/>
                  <a:pt x="10725" y="130016"/>
                  <a:pt x="12842" y="1204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9898D66-628A-447C-8C8B-E66ADFCD0E20}"/>
              </a:ext>
            </a:extLst>
          </p:cNvPr>
          <p:cNvSpPr/>
          <p:nvPr/>
        </p:nvSpPr>
        <p:spPr>
          <a:xfrm>
            <a:off x="4986329" y="2887573"/>
            <a:ext cx="30805" cy="116246"/>
          </a:xfrm>
          <a:custGeom>
            <a:avLst/>
            <a:gdLst>
              <a:gd name="connsiteX0" fmla="*/ 25409 w 30805"/>
              <a:gd name="connsiteY0" fmla="*/ 115977 h 116246"/>
              <a:gd name="connsiteX1" fmla="*/ 30171 w 30805"/>
              <a:gd name="connsiteY1" fmla="*/ 38190 h 116246"/>
              <a:gd name="connsiteX2" fmla="*/ 15884 w 30805"/>
              <a:gd name="connsiteY2" fmla="*/ 90 h 116246"/>
              <a:gd name="connsiteX3" fmla="*/ 3184 w 30805"/>
              <a:gd name="connsiteY3" fmla="*/ 28665 h 116246"/>
              <a:gd name="connsiteX4" fmla="*/ 9 w 30805"/>
              <a:gd name="connsiteY4" fmla="*/ 63590 h 116246"/>
              <a:gd name="connsiteX5" fmla="*/ 25409 w 30805"/>
              <a:gd name="connsiteY5" fmla="*/ 115977 h 1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5" h="116246">
                <a:moveTo>
                  <a:pt x="25409" y="115977"/>
                </a:moveTo>
                <a:cubicBezTo>
                  <a:pt x="30436" y="111744"/>
                  <a:pt x="31758" y="57504"/>
                  <a:pt x="30171" y="38190"/>
                </a:cubicBezTo>
                <a:cubicBezTo>
                  <a:pt x="28584" y="18876"/>
                  <a:pt x="20382" y="1677"/>
                  <a:pt x="15884" y="90"/>
                </a:cubicBezTo>
                <a:cubicBezTo>
                  <a:pt x="11386" y="-1497"/>
                  <a:pt x="5830" y="18082"/>
                  <a:pt x="3184" y="28665"/>
                </a:cubicBezTo>
                <a:cubicBezTo>
                  <a:pt x="538" y="39248"/>
                  <a:pt x="538" y="53800"/>
                  <a:pt x="9" y="63590"/>
                </a:cubicBezTo>
                <a:cubicBezTo>
                  <a:pt x="-520" y="73379"/>
                  <a:pt x="20382" y="120210"/>
                  <a:pt x="25409" y="1159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31C9593-58A2-4270-ABE8-E8B382B29B6A}"/>
              </a:ext>
            </a:extLst>
          </p:cNvPr>
          <p:cNvSpPr/>
          <p:nvPr/>
        </p:nvSpPr>
        <p:spPr>
          <a:xfrm>
            <a:off x="5038693" y="2905942"/>
            <a:ext cx="87418" cy="96759"/>
          </a:xfrm>
          <a:custGeom>
            <a:avLst/>
            <a:gdLst>
              <a:gd name="connsiteX0" fmla="*/ 32 w 87418"/>
              <a:gd name="connsiteY0" fmla="*/ 96021 h 96759"/>
              <a:gd name="connsiteX1" fmla="*/ 52420 w 87418"/>
              <a:gd name="connsiteY1" fmla="*/ 61096 h 96759"/>
              <a:gd name="connsiteX2" fmla="*/ 87345 w 87418"/>
              <a:gd name="connsiteY2" fmla="*/ 771 h 96759"/>
              <a:gd name="connsiteX3" fmla="*/ 60357 w 87418"/>
              <a:gd name="connsiteY3" fmla="*/ 29346 h 96759"/>
              <a:gd name="connsiteX4" fmla="*/ 32 w 87418"/>
              <a:gd name="connsiteY4" fmla="*/ 96021 h 9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18" h="96759">
                <a:moveTo>
                  <a:pt x="32" y="96021"/>
                </a:moveTo>
                <a:cubicBezTo>
                  <a:pt x="-1291" y="101313"/>
                  <a:pt x="37868" y="76971"/>
                  <a:pt x="52420" y="61096"/>
                </a:cubicBezTo>
                <a:cubicBezTo>
                  <a:pt x="66972" y="45221"/>
                  <a:pt x="86022" y="6063"/>
                  <a:pt x="87345" y="771"/>
                </a:cubicBezTo>
                <a:cubicBezTo>
                  <a:pt x="88668" y="-4521"/>
                  <a:pt x="71734" y="18763"/>
                  <a:pt x="60357" y="29346"/>
                </a:cubicBezTo>
                <a:cubicBezTo>
                  <a:pt x="48980" y="39929"/>
                  <a:pt x="1355" y="90729"/>
                  <a:pt x="32" y="960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CA1D85C-2AD2-4214-9B94-6ED4F2E5FBDF}"/>
              </a:ext>
            </a:extLst>
          </p:cNvPr>
          <p:cNvSpPr/>
          <p:nvPr/>
        </p:nvSpPr>
        <p:spPr>
          <a:xfrm>
            <a:off x="5081036" y="2924170"/>
            <a:ext cx="88810" cy="100024"/>
          </a:xfrm>
          <a:custGeom>
            <a:avLst/>
            <a:gdLst>
              <a:gd name="connsiteX0" fmla="*/ 552 w 88810"/>
              <a:gd name="connsiteY0" fmla="*/ 100018 h 100024"/>
              <a:gd name="connsiteX1" fmla="*/ 64052 w 88810"/>
              <a:gd name="connsiteY1" fmla="*/ 53980 h 100024"/>
              <a:gd name="connsiteX2" fmla="*/ 87864 w 88810"/>
              <a:gd name="connsiteY2" fmla="*/ 5 h 100024"/>
              <a:gd name="connsiteX3" fmla="*/ 35477 w 88810"/>
              <a:gd name="connsiteY3" fmla="*/ 50805 h 100024"/>
              <a:gd name="connsiteX4" fmla="*/ 552 w 88810"/>
              <a:gd name="connsiteY4" fmla="*/ 100018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0" h="100024">
                <a:moveTo>
                  <a:pt x="552" y="100018"/>
                </a:moveTo>
                <a:cubicBezTo>
                  <a:pt x="5315" y="100547"/>
                  <a:pt x="49500" y="70649"/>
                  <a:pt x="64052" y="53980"/>
                </a:cubicBezTo>
                <a:cubicBezTo>
                  <a:pt x="78604" y="37311"/>
                  <a:pt x="92627" y="534"/>
                  <a:pt x="87864" y="5"/>
                </a:cubicBezTo>
                <a:cubicBezTo>
                  <a:pt x="83102" y="-524"/>
                  <a:pt x="47912" y="38370"/>
                  <a:pt x="35477" y="50805"/>
                </a:cubicBezTo>
                <a:cubicBezTo>
                  <a:pt x="23042" y="63240"/>
                  <a:pt x="-4211" y="99489"/>
                  <a:pt x="552" y="1000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AEBE7EE-18E8-4734-9843-944C087AC225}"/>
              </a:ext>
            </a:extLst>
          </p:cNvPr>
          <p:cNvSpPr/>
          <p:nvPr/>
        </p:nvSpPr>
        <p:spPr>
          <a:xfrm>
            <a:off x="5127521" y="2961373"/>
            <a:ext cx="85967" cy="64403"/>
          </a:xfrm>
          <a:custGeom>
            <a:avLst/>
            <a:gdLst>
              <a:gd name="connsiteX0" fmla="*/ 104 w 85967"/>
              <a:gd name="connsiteY0" fmla="*/ 64402 h 64403"/>
              <a:gd name="connsiteX1" fmla="*/ 42967 w 85967"/>
              <a:gd name="connsiteY1" fmla="*/ 5665 h 64403"/>
              <a:gd name="connsiteX2" fmla="*/ 85829 w 85967"/>
              <a:gd name="connsiteY2" fmla="*/ 2490 h 64403"/>
              <a:gd name="connsiteX3" fmla="*/ 55667 w 85967"/>
              <a:gd name="connsiteY3" fmla="*/ 7252 h 64403"/>
              <a:gd name="connsiteX4" fmla="*/ 104 w 85967"/>
              <a:gd name="connsiteY4" fmla="*/ 64402 h 6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67" h="64403">
                <a:moveTo>
                  <a:pt x="104" y="64402"/>
                </a:moveTo>
                <a:cubicBezTo>
                  <a:pt x="-2013" y="64138"/>
                  <a:pt x="28680" y="15984"/>
                  <a:pt x="42967" y="5665"/>
                </a:cubicBezTo>
                <a:cubicBezTo>
                  <a:pt x="57254" y="-4654"/>
                  <a:pt x="83712" y="2226"/>
                  <a:pt x="85829" y="2490"/>
                </a:cubicBezTo>
                <a:cubicBezTo>
                  <a:pt x="87946" y="2754"/>
                  <a:pt x="65192" y="-2008"/>
                  <a:pt x="55667" y="7252"/>
                </a:cubicBezTo>
                <a:cubicBezTo>
                  <a:pt x="46142" y="16512"/>
                  <a:pt x="2221" y="64666"/>
                  <a:pt x="104" y="64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2F7D75E6-0CAF-47F9-B343-F89872B08346}"/>
              </a:ext>
            </a:extLst>
          </p:cNvPr>
          <p:cNvSpPr/>
          <p:nvPr/>
        </p:nvSpPr>
        <p:spPr>
          <a:xfrm>
            <a:off x="4697118" y="2994000"/>
            <a:ext cx="86037" cy="57405"/>
          </a:xfrm>
          <a:custGeom>
            <a:avLst/>
            <a:gdLst>
              <a:gd name="connsiteX0" fmla="*/ 86020 w 86037"/>
              <a:gd name="connsiteY0" fmla="*/ 57175 h 57405"/>
              <a:gd name="connsiteX1" fmla="*/ 46332 w 86037"/>
              <a:gd name="connsiteY1" fmla="*/ 15900 h 57405"/>
              <a:gd name="connsiteX2" fmla="*/ 295 w 86037"/>
              <a:gd name="connsiteY2" fmla="*/ 25 h 57405"/>
              <a:gd name="connsiteX3" fmla="*/ 27282 w 86037"/>
              <a:gd name="connsiteY3" fmla="*/ 12725 h 57405"/>
              <a:gd name="connsiteX4" fmla="*/ 41570 w 86037"/>
              <a:gd name="connsiteY4" fmla="*/ 31775 h 57405"/>
              <a:gd name="connsiteX5" fmla="*/ 86020 w 86037"/>
              <a:gd name="connsiteY5" fmla="*/ 57175 h 5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37" h="57405">
                <a:moveTo>
                  <a:pt x="86020" y="57175"/>
                </a:moveTo>
                <a:cubicBezTo>
                  <a:pt x="86814" y="54529"/>
                  <a:pt x="60619" y="25425"/>
                  <a:pt x="46332" y="15900"/>
                </a:cubicBezTo>
                <a:cubicBezTo>
                  <a:pt x="32045" y="6375"/>
                  <a:pt x="3470" y="554"/>
                  <a:pt x="295" y="25"/>
                </a:cubicBezTo>
                <a:cubicBezTo>
                  <a:pt x="-2880" y="-504"/>
                  <a:pt x="20403" y="7433"/>
                  <a:pt x="27282" y="12725"/>
                </a:cubicBezTo>
                <a:cubicBezTo>
                  <a:pt x="34161" y="18017"/>
                  <a:pt x="34691" y="24631"/>
                  <a:pt x="41570" y="31775"/>
                </a:cubicBezTo>
                <a:cubicBezTo>
                  <a:pt x="48449" y="38919"/>
                  <a:pt x="85226" y="59821"/>
                  <a:pt x="86020" y="571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54CDAC0-8F61-47B9-B093-51B4823DDC4D}"/>
              </a:ext>
            </a:extLst>
          </p:cNvPr>
          <p:cNvSpPr/>
          <p:nvPr/>
        </p:nvSpPr>
        <p:spPr>
          <a:xfrm>
            <a:off x="4683629" y="2996546"/>
            <a:ext cx="63006" cy="85849"/>
          </a:xfrm>
          <a:custGeom>
            <a:avLst/>
            <a:gdLst>
              <a:gd name="connsiteX0" fmla="*/ 62996 w 63006"/>
              <a:gd name="connsiteY0" fmla="*/ 83204 h 85849"/>
              <a:gd name="connsiteX1" fmla="*/ 7434 w 63006"/>
              <a:gd name="connsiteY1" fmla="*/ 2242 h 85849"/>
              <a:gd name="connsiteX2" fmla="*/ 1084 w 63006"/>
              <a:gd name="connsiteY2" fmla="*/ 26054 h 85849"/>
              <a:gd name="connsiteX3" fmla="*/ 12196 w 63006"/>
              <a:gd name="connsiteY3" fmla="*/ 62567 h 85849"/>
              <a:gd name="connsiteX4" fmla="*/ 62996 w 63006"/>
              <a:gd name="connsiteY4" fmla="*/ 83204 h 8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06" h="85849">
                <a:moveTo>
                  <a:pt x="62996" y="83204"/>
                </a:moveTo>
                <a:cubicBezTo>
                  <a:pt x="62202" y="73150"/>
                  <a:pt x="17753" y="11767"/>
                  <a:pt x="7434" y="2242"/>
                </a:cubicBezTo>
                <a:cubicBezTo>
                  <a:pt x="-2885" y="-7283"/>
                  <a:pt x="290" y="16000"/>
                  <a:pt x="1084" y="26054"/>
                </a:cubicBezTo>
                <a:cubicBezTo>
                  <a:pt x="1878" y="36108"/>
                  <a:pt x="5317" y="53042"/>
                  <a:pt x="12196" y="62567"/>
                </a:cubicBezTo>
                <a:cubicBezTo>
                  <a:pt x="19075" y="72092"/>
                  <a:pt x="63790" y="93258"/>
                  <a:pt x="62996" y="832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0119B80-0BA0-4649-86AF-26288A965D08}"/>
              </a:ext>
            </a:extLst>
          </p:cNvPr>
          <p:cNvSpPr/>
          <p:nvPr/>
        </p:nvSpPr>
        <p:spPr>
          <a:xfrm>
            <a:off x="4589456" y="2933782"/>
            <a:ext cx="628167" cy="222341"/>
          </a:xfrm>
          <a:custGeom>
            <a:avLst/>
            <a:gdLst>
              <a:gd name="connsiteX0" fmla="*/ 7 w 628167"/>
              <a:gd name="connsiteY0" fmla="*/ 222168 h 222341"/>
              <a:gd name="connsiteX1" fmla="*/ 53982 w 628167"/>
              <a:gd name="connsiteY1" fmla="*/ 120568 h 222341"/>
              <a:gd name="connsiteX2" fmla="*/ 230194 w 628167"/>
              <a:gd name="connsiteY2" fmla="*/ 33256 h 222341"/>
              <a:gd name="connsiteX3" fmla="*/ 400057 w 628167"/>
              <a:gd name="connsiteY3" fmla="*/ 12618 h 222341"/>
              <a:gd name="connsiteX4" fmla="*/ 514357 w 628167"/>
              <a:gd name="connsiteY4" fmla="*/ 28493 h 222341"/>
              <a:gd name="connsiteX5" fmla="*/ 561982 w 628167"/>
              <a:gd name="connsiteY5" fmla="*/ 44368 h 222341"/>
              <a:gd name="connsiteX6" fmla="*/ 627069 w 628167"/>
              <a:gd name="connsiteY6" fmla="*/ 63418 h 222341"/>
              <a:gd name="connsiteX7" fmla="*/ 601669 w 628167"/>
              <a:gd name="connsiteY7" fmla="*/ 50718 h 222341"/>
              <a:gd name="connsiteX8" fmla="*/ 585794 w 628167"/>
              <a:gd name="connsiteY8" fmla="*/ 30081 h 222341"/>
              <a:gd name="connsiteX9" fmla="*/ 503244 w 628167"/>
              <a:gd name="connsiteY9" fmla="*/ 6268 h 222341"/>
              <a:gd name="connsiteX10" fmla="*/ 346082 w 628167"/>
              <a:gd name="connsiteY10" fmla="*/ 1506 h 222341"/>
              <a:gd name="connsiteX11" fmla="*/ 254007 w 628167"/>
              <a:gd name="connsiteY11" fmla="*/ 4681 h 222341"/>
              <a:gd name="connsiteX12" fmla="*/ 139707 w 628167"/>
              <a:gd name="connsiteY12" fmla="*/ 49131 h 222341"/>
              <a:gd name="connsiteX13" fmla="*/ 50807 w 628167"/>
              <a:gd name="connsiteY13" fmla="*/ 95168 h 222341"/>
              <a:gd name="connsiteX14" fmla="*/ 7 w 628167"/>
              <a:gd name="connsiteY14" fmla="*/ 222168 h 2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167" h="222341">
                <a:moveTo>
                  <a:pt x="7" y="222168"/>
                </a:moveTo>
                <a:cubicBezTo>
                  <a:pt x="536" y="226401"/>
                  <a:pt x="15618" y="152053"/>
                  <a:pt x="53982" y="120568"/>
                </a:cubicBezTo>
                <a:cubicBezTo>
                  <a:pt x="92346" y="89083"/>
                  <a:pt x="172515" y="51248"/>
                  <a:pt x="230194" y="33256"/>
                </a:cubicBezTo>
                <a:cubicBezTo>
                  <a:pt x="287873" y="15264"/>
                  <a:pt x="352697" y="13412"/>
                  <a:pt x="400057" y="12618"/>
                </a:cubicBezTo>
                <a:cubicBezTo>
                  <a:pt x="447417" y="11824"/>
                  <a:pt x="487370" y="23201"/>
                  <a:pt x="514357" y="28493"/>
                </a:cubicBezTo>
                <a:cubicBezTo>
                  <a:pt x="541345" y="33785"/>
                  <a:pt x="543197" y="38547"/>
                  <a:pt x="561982" y="44368"/>
                </a:cubicBezTo>
                <a:cubicBezTo>
                  <a:pt x="580767" y="50189"/>
                  <a:pt x="620455" y="62360"/>
                  <a:pt x="627069" y="63418"/>
                </a:cubicBezTo>
                <a:cubicBezTo>
                  <a:pt x="633683" y="64476"/>
                  <a:pt x="608548" y="56274"/>
                  <a:pt x="601669" y="50718"/>
                </a:cubicBezTo>
                <a:cubicBezTo>
                  <a:pt x="594790" y="45162"/>
                  <a:pt x="602198" y="37489"/>
                  <a:pt x="585794" y="30081"/>
                </a:cubicBezTo>
                <a:cubicBezTo>
                  <a:pt x="569390" y="22673"/>
                  <a:pt x="543196" y="11030"/>
                  <a:pt x="503244" y="6268"/>
                </a:cubicBezTo>
                <a:cubicBezTo>
                  <a:pt x="463292" y="1506"/>
                  <a:pt x="346082" y="1506"/>
                  <a:pt x="346082" y="1506"/>
                </a:cubicBezTo>
                <a:cubicBezTo>
                  <a:pt x="304543" y="1242"/>
                  <a:pt x="288403" y="-3256"/>
                  <a:pt x="254007" y="4681"/>
                </a:cubicBezTo>
                <a:cubicBezTo>
                  <a:pt x="219611" y="12618"/>
                  <a:pt x="173574" y="34050"/>
                  <a:pt x="139707" y="49131"/>
                </a:cubicBezTo>
                <a:cubicBezTo>
                  <a:pt x="105840" y="64212"/>
                  <a:pt x="72768" y="68974"/>
                  <a:pt x="50807" y="95168"/>
                </a:cubicBezTo>
                <a:cubicBezTo>
                  <a:pt x="28847" y="121362"/>
                  <a:pt x="-522" y="217935"/>
                  <a:pt x="7" y="2221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5B5078F-06E2-4AE1-B319-817C73E43FF8}"/>
              </a:ext>
            </a:extLst>
          </p:cNvPr>
          <p:cNvSpPr/>
          <p:nvPr/>
        </p:nvSpPr>
        <p:spPr>
          <a:xfrm>
            <a:off x="4597028" y="3169352"/>
            <a:ext cx="92790" cy="120231"/>
          </a:xfrm>
          <a:custGeom>
            <a:avLst/>
            <a:gdLst>
              <a:gd name="connsiteX0" fmla="*/ 59110 w 92790"/>
              <a:gd name="connsiteY0" fmla="*/ 886 h 120231"/>
              <a:gd name="connsiteX1" fmla="*/ 33710 w 92790"/>
              <a:gd name="connsiteY1" fmla="*/ 61211 h 120231"/>
              <a:gd name="connsiteX2" fmla="*/ 30535 w 92790"/>
              <a:gd name="connsiteY2" fmla="*/ 81848 h 120231"/>
              <a:gd name="connsiteX3" fmla="*/ 47997 w 92790"/>
              <a:gd name="connsiteY3" fmla="*/ 107248 h 120231"/>
              <a:gd name="connsiteX4" fmla="*/ 92447 w 92790"/>
              <a:gd name="connsiteY4" fmla="*/ 119948 h 120231"/>
              <a:gd name="connsiteX5" fmla="*/ 65460 w 92790"/>
              <a:gd name="connsiteY5" fmla="*/ 113598 h 120231"/>
              <a:gd name="connsiteX6" fmla="*/ 9897 w 92790"/>
              <a:gd name="connsiteY6" fmla="*/ 86611 h 120231"/>
              <a:gd name="connsiteX7" fmla="*/ 372 w 92790"/>
              <a:gd name="connsiteY7" fmla="*/ 72323 h 120231"/>
              <a:gd name="connsiteX8" fmla="*/ 14660 w 92790"/>
              <a:gd name="connsiteY8" fmla="*/ 27873 h 120231"/>
              <a:gd name="connsiteX9" fmla="*/ 59110 w 92790"/>
              <a:gd name="connsiteY9" fmla="*/ 886 h 12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90" h="120231">
                <a:moveTo>
                  <a:pt x="59110" y="886"/>
                </a:moveTo>
                <a:cubicBezTo>
                  <a:pt x="62285" y="6442"/>
                  <a:pt x="38473" y="47717"/>
                  <a:pt x="33710" y="61211"/>
                </a:cubicBezTo>
                <a:cubicBezTo>
                  <a:pt x="28947" y="74705"/>
                  <a:pt x="28154" y="74175"/>
                  <a:pt x="30535" y="81848"/>
                </a:cubicBezTo>
                <a:cubicBezTo>
                  <a:pt x="32916" y="89521"/>
                  <a:pt x="37678" y="100898"/>
                  <a:pt x="47997" y="107248"/>
                </a:cubicBezTo>
                <a:cubicBezTo>
                  <a:pt x="58316" y="113598"/>
                  <a:pt x="89537" y="118890"/>
                  <a:pt x="92447" y="119948"/>
                </a:cubicBezTo>
                <a:cubicBezTo>
                  <a:pt x="95357" y="121006"/>
                  <a:pt x="79218" y="119154"/>
                  <a:pt x="65460" y="113598"/>
                </a:cubicBezTo>
                <a:cubicBezTo>
                  <a:pt x="51702" y="108042"/>
                  <a:pt x="20745" y="93490"/>
                  <a:pt x="9897" y="86611"/>
                </a:cubicBezTo>
                <a:cubicBezTo>
                  <a:pt x="-951" y="79732"/>
                  <a:pt x="-422" y="82113"/>
                  <a:pt x="372" y="72323"/>
                </a:cubicBezTo>
                <a:cubicBezTo>
                  <a:pt x="1166" y="62533"/>
                  <a:pt x="7252" y="38456"/>
                  <a:pt x="14660" y="27873"/>
                </a:cubicBezTo>
                <a:cubicBezTo>
                  <a:pt x="22068" y="17290"/>
                  <a:pt x="55935" y="-4670"/>
                  <a:pt x="59110" y="8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A8C8DF15-D274-4270-9A9E-976D04D65DE1}"/>
              </a:ext>
            </a:extLst>
          </p:cNvPr>
          <p:cNvSpPr/>
          <p:nvPr/>
        </p:nvSpPr>
        <p:spPr>
          <a:xfrm>
            <a:off x="4707098" y="3060435"/>
            <a:ext cx="473444" cy="278155"/>
          </a:xfrm>
          <a:custGeom>
            <a:avLst/>
            <a:gdLst>
              <a:gd name="connsiteX0" fmla="*/ 404652 w 473444"/>
              <a:gd name="connsiteY0" fmla="*/ 265 h 278155"/>
              <a:gd name="connsiteX1" fmla="*/ 455452 w 473444"/>
              <a:gd name="connsiteY1" fmla="*/ 51065 h 278155"/>
              <a:gd name="connsiteX2" fmla="*/ 444340 w 473444"/>
              <a:gd name="connsiteY2" fmla="*/ 92340 h 278155"/>
              <a:gd name="connsiteX3" fmla="*/ 376077 w 473444"/>
              <a:gd name="connsiteY3" fmla="*/ 160603 h 278155"/>
              <a:gd name="connsiteX4" fmla="*/ 320515 w 473444"/>
              <a:gd name="connsiteY4" fmla="*/ 192353 h 278155"/>
              <a:gd name="connsiteX5" fmla="*/ 203040 w 473444"/>
              <a:gd name="connsiteY5" fmla="*/ 246328 h 278155"/>
              <a:gd name="connsiteX6" fmla="*/ 99852 w 473444"/>
              <a:gd name="connsiteY6" fmla="*/ 263790 h 278155"/>
              <a:gd name="connsiteX7" fmla="*/ 3015 w 473444"/>
              <a:gd name="connsiteY7" fmla="*/ 278078 h 278155"/>
              <a:gd name="connsiteX8" fmla="*/ 218915 w 473444"/>
              <a:gd name="connsiteY8" fmla="*/ 257440 h 278155"/>
              <a:gd name="connsiteX9" fmla="*/ 418940 w 473444"/>
              <a:gd name="connsiteY9" fmla="*/ 128853 h 278155"/>
              <a:gd name="connsiteX10" fmla="*/ 472915 w 473444"/>
              <a:gd name="connsiteY10" fmla="*/ 52653 h 278155"/>
              <a:gd name="connsiteX11" fmla="*/ 444340 w 473444"/>
              <a:gd name="connsiteY11" fmla="*/ 32015 h 278155"/>
              <a:gd name="connsiteX12" fmla="*/ 404652 w 473444"/>
              <a:gd name="connsiteY12" fmla="*/ 265 h 27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444" h="278155">
                <a:moveTo>
                  <a:pt x="404652" y="265"/>
                </a:moveTo>
                <a:cubicBezTo>
                  <a:pt x="406504" y="3440"/>
                  <a:pt x="448837" y="35719"/>
                  <a:pt x="455452" y="51065"/>
                </a:cubicBezTo>
                <a:cubicBezTo>
                  <a:pt x="462067" y="66411"/>
                  <a:pt x="457569" y="74084"/>
                  <a:pt x="444340" y="92340"/>
                </a:cubicBezTo>
                <a:cubicBezTo>
                  <a:pt x="431111" y="110596"/>
                  <a:pt x="396715" y="143934"/>
                  <a:pt x="376077" y="160603"/>
                </a:cubicBezTo>
                <a:cubicBezTo>
                  <a:pt x="355439" y="177272"/>
                  <a:pt x="349355" y="178065"/>
                  <a:pt x="320515" y="192353"/>
                </a:cubicBezTo>
                <a:cubicBezTo>
                  <a:pt x="291675" y="206641"/>
                  <a:pt x="239817" y="234422"/>
                  <a:pt x="203040" y="246328"/>
                </a:cubicBezTo>
                <a:cubicBezTo>
                  <a:pt x="166263" y="258234"/>
                  <a:pt x="133189" y="258498"/>
                  <a:pt x="99852" y="263790"/>
                </a:cubicBezTo>
                <a:cubicBezTo>
                  <a:pt x="66515" y="269082"/>
                  <a:pt x="-16829" y="279136"/>
                  <a:pt x="3015" y="278078"/>
                </a:cubicBezTo>
                <a:cubicBezTo>
                  <a:pt x="22859" y="277020"/>
                  <a:pt x="149594" y="282311"/>
                  <a:pt x="218915" y="257440"/>
                </a:cubicBezTo>
                <a:cubicBezTo>
                  <a:pt x="288236" y="232569"/>
                  <a:pt x="376607" y="162984"/>
                  <a:pt x="418940" y="128853"/>
                </a:cubicBezTo>
                <a:cubicBezTo>
                  <a:pt x="461273" y="94722"/>
                  <a:pt x="468682" y="68793"/>
                  <a:pt x="472915" y="52653"/>
                </a:cubicBezTo>
                <a:cubicBezTo>
                  <a:pt x="477148" y="36513"/>
                  <a:pt x="454923" y="40746"/>
                  <a:pt x="444340" y="32015"/>
                </a:cubicBezTo>
                <a:cubicBezTo>
                  <a:pt x="433757" y="23284"/>
                  <a:pt x="402800" y="-2910"/>
                  <a:pt x="404652" y="2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0CFFD60-8128-43EA-A1F3-28709B589A2E}"/>
              </a:ext>
            </a:extLst>
          </p:cNvPr>
          <p:cNvSpPr/>
          <p:nvPr/>
        </p:nvSpPr>
        <p:spPr>
          <a:xfrm>
            <a:off x="4541921" y="3206451"/>
            <a:ext cx="142822" cy="137137"/>
          </a:xfrm>
          <a:custGeom>
            <a:avLst/>
            <a:gdLst>
              <a:gd name="connsiteX0" fmla="*/ 60242 w 142822"/>
              <a:gd name="connsiteY0" fmla="*/ 299 h 137137"/>
              <a:gd name="connsiteX1" fmla="*/ 12617 w 142822"/>
              <a:gd name="connsiteY1" fmla="*/ 76499 h 137137"/>
              <a:gd name="connsiteX2" fmla="*/ 1504 w 142822"/>
              <a:gd name="connsiteY2" fmla="*/ 130474 h 137137"/>
              <a:gd name="connsiteX3" fmla="*/ 6267 w 142822"/>
              <a:gd name="connsiteY3" fmla="*/ 135237 h 137137"/>
              <a:gd name="connsiteX4" fmla="*/ 57067 w 142822"/>
              <a:gd name="connsiteY4" fmla="*/ 120949 h 137137"/>
              <a:gd name="connsiteX5" fmla="*/ 142792 w 142822"/>
              <a:gd name="connsiteY5" fmla="*/ 113012 h 137137"/>
              <a:gd name="connsiteX6" fmla="*/ 66592 w 142822"/>
              <a:gd name="connsiteY6" fmla="*/ 95549 h 137137"/>
              <a:gd name="connsiteX7" fmla="*/ 41192 w 142822"/>
              <a:gd name="connsiteY7" fmla="*/ 97137 h 137137"/>
              <a:gd name="connsiteX8" fmla="*/ 53892 w 142822"/>
              <a:gd name="connsiteY8" fmla="*/ 51099 h 137137"/>
              <a:gd name="connsiteX9" fmla="*/ 60242 w 142822"/>
              <a:gd name="connsiteY9" fmla="*/ 299 h 13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822" h="137137">
                <a:moveTo>
                  <a:pt x="60242" y="299"/>
                </a:moveTo>
                <a:cubicBezTo>
                  <a:pt x="53363" y="4532"/>
                  <a:pt x="22407" y="54803"/>
                  <a:pt x="12617" y="76499"/>
                </a:cubicBezTo>
                <a:cubicBezTo>
                  <a:pt x="2827" y="98195"/>
                  <a:pt x="1504" y="130474"/>
                  <a:pt x="1504" y="130474"/>
                </a:cubicBezTo>
                <a:cubicBezTo>
                  <a:pt x="446" y="140264"/>
                  <a:pt x="-2994" y="136825"/>
                  <a:pt x="6267" y="135237"/>
                </a:cubicBezTo>
                <a:cubicBezTo>
                  <a:pt x="15527" y="133650"/>
                  <a:pt x="34313" y="124653"/>
                  <a:pt x="57067" y="120949"/>
                </a:cubicBezTo>
                <a:cubicBezTo>
                  <a:pt x="79821" y="117245"/>
                  <a:pt x="141205" y="117245"/>
                  <a:pt x="142792" y="113012"/>
                </a:cubicBezTo>
                <a:cubicBezTo>
                  <a:pt x="144379" y="108779"/>
                  <a:pt x="83525" y="98195"/>
                  <a:pt x="66592" y="95549"/>
                </a:cubicBezTo>
                <a:cubicBezTo>
                  <a:pt x="49659" y="92903"/>
                  <a:pt x="43309" y="104545"/>
                  <a:pt x="41192" y="97137"/>
                </a:cubicBezTo>
                <a:cubicBezTo>
                  <a:pt x="39075" y="89729"/>
                  <a:pt x="51246" y="64328"/>
                  <a:pt x="53892" y="51099"/>
                </a:cubicBezTo>
                <a:cubicBezTo>
                  <a:pt x="56538" y="37870"/>
                  <a:pt x="67121" y="-3934"/>
                  <a:pt x="60242" y="2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72DD0F3C-61BD-4A62-84CC-07F625B910AB}"/>
              </a:ext>
            </a:extLst>
          </p:cNvPr>
          <p:cNvSpPr/>
          <p:nvPr/>
        </p:nvSpPr>
        <p:spPr>
          <a:xfrm>
            <a:off x="4957106" y="3003477"/>
            <a:ext cx="176990" cy="44548"/>
          </a:xfrm>
          <a:custGeom>
            <a:avLst/>
            <a:gdLst>
              <a:gd name="connsiteX0" fmla="*/ 657 w 176990"/>
              <a:gd name="connsiteY0" fmla="*/ 73 h 44548"/>
              <a:gd name="connsiteX1" fmla="*/ 89557 w 176990"/>
              <a:gd name="connsiteY1" fmla="*/ 30236 h 44548"/>
              <a:gd name="connsiteX2" fmla="*/ 130832 w 176990"/>
              <a:gd name="connsiteY2" fmla="*/ 44523 h 44548"/>
              <a:gd name="connsiteX3" fmla="*/ 176869 w 176990"/>
              <a:gd name="connsiteY3" fmla="*/ 33411 h 44548"/>
              <a:gd name="connsiteX4" fmla="*/ 140357 w 176990"/>
              <a:gd name="connsiteY4" fmla="*/ 22298 h 44548"/>
              <a:gd name="connsiteX5" fmla="*/ 657 w 176990"/>
              <a:gd name="connsiteY5" fmla="*/ 73 h 4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90" h="44548">
                <a:moveTo>
                  <a:pt x="657" y="73"/>
                </a:moveTo>
                <a:cubicBezTo>
                  <a:pt x="-7810" y="1396"/>
                  <a:pt x="67861" y="22828"/>
                  <a:pt x="89557" y="30236"/>
                </a:cubicBezTo>
                <a:cubicBezTo>
                  <a:pt x="111253" y="37644"/>
                  <a:pt x="116280" y="43994"/>
                  <a:pt x="130832" y="44523"/>
                </a:cubicBezTo>
                <a:cubicBezTo>
                  <a:pt x="145384" y="45052"/>
                  <a:pt x="175282" y="37115"/>
                  <a:pt x="176869" y="33411"/>
                </a:cubicBezTo>
                <a:cubicBezTo>
                  <a:pt x="178456" y="29707"/>
                  <a:pt x="164434" y="28913"/>
                  <a:pt x="140357" y="22298"/>
                </a:cubicBezTo>
                <a:cubicBezTo>
                  <a:pt x="116280" y="15683"/>
                  <a:pt x="9124" y="-1250"/>
                  <a:pt x="657" y="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C2B6EA1-41A2-441B-B7B3-EA344EBA2697}"/>
              </a:ext>
            </a:extLst>
          </p:cNvPr>
          <p:cNvSpPr/>
          <p:nvPr/>
        </p:nvSpPr>
        <p:spPr>
          <a:xfrm>
            <a:off x="4812107" y="2990839"/>
            <a:ext cx="280449" cy="242899"/>
          </a:xfrm>
          <a:custGeom>
            <a:avLst/>
            <a:gdLst>
              <a:gd name="connsiteX0" fmla="*/ 229793 w 280449"/>
              <a:gd name="connsiteY0" fmla="*/ 25411 h 242899"/>
              <a:gd name="connsiteX1" fmla="*/ 277418 w 280449"/>
              <a:gd name="connsiteY1" fmla="*/ 47636 h 242899"/>
              <a:gd name="connsiteX2" fmla="*/ 274243 w 280449"/>
              <a:gd name="connsiteY2" fmla="*/ 84149 h 242899"/>
              <a:gd name="connsiteX3" fmla="*/ 263131 w 280449"/>
              <a:gd name="connsiteY3" fmla="*/ 153999 h 242899"/>
              <a:gd name="connsiteX4" fmla="*/ 240906 w 280449"/>
              <a:gd name="connsiteY4" fmla="*/ 185749 h 242899"/>
              <a:gd name="connsiteX5" fmla="*/ 201218 w 280449"/>
              <a:gd name="connsiteY5" fmla="*/ 219086 h 242899"/>
              <a:gd name="connsiteX6" fmla="*/ 140893 w 280449"/>
              <a:gd name="connsiteY6" fmla="*/ 241311 h 242899"/>
              <a:gd name="connsiteX7" fmla="*/ 110731 w 280449"/>
              <a:gd name="connsiteY7" fmla="*/ 238136 h 242899"/>
              <a:gd name="connsiteX8" fmla="*/ 55168 w 280449"/>
              <a:gd name="connsiteY8" fmla="*/ 214324 h 242899"/>
              <a:gd name="connsiteX9" fmla="*/ 18656 w 280449"/>
              <a:gd name="connsiteY9" fmla="*/ 180986 h 242899"/>
              <a:gd name="connsiteX10" fmla="*/ 4368 w 280449"/>
              <a:gd name="connsiteY10" fmla="*/ 147649 h 242899"/>
              <a:gd name="connsiteX11" fmla="*/ 2781 w 280449"/>
              <a:gd name="connsiteY11" fmla="*/ 95261 h 242899"/>
              <a:gd name="connsiteX12" fmla="*/ 5956 w 280449"/>
              <a:gd name="connsiteY12" fmla="*/ 44461 h 242899"/>
              <a:gd name="connsiteX13" fmla="*/ 71043 w 280449"/>
              <a:gd name="connsiteY13" fmla="*/ 12711 h 242899"/>
              <a:gd name="connsiteX14" fmla="*/ 140893 w 280449"/>
              <a:gd name="connsiteY14" fmla="*/ 11 h 242899"/>
              <a:gd name="connsiteX15" fmla="*/ 229793 w 280449"/>
              <a:gd name="connsiteY15" fmla="*/ 25411 h 24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449" h="242899">
                <a:moveTo>
                  <a:pt x="229793" y="25411"/>
                </a:moveTo>
                <a:cubicBezTo>
                  <a:pt x="252547" y="33349"/>
                  <a:pt x="270010" y="37846"/>
                  <a:pt x="277418" y="47636"/>
                </a:cubicBezTo>
                <a:cubicBezTo>
                  <a:pt x="284826" y="57426"/>
                  <a:pt x="276624" y="66422"/>
                  <a:pt x="274243" y="84149"/>
                </a:cubicBezTo>
                <a:cubicBezTo>
                  <a:pt x="271862" y="101876"/>
                  <a:pt x="268687" y="137066"/>
                  <a:pt x="263131" y="153999"/>
                </a:cubicBezTo>
                <a:cubicBezTo>
                  <a:pt x="257575" y="170932"/>
                  <a:pt x="251225" y="174901"/>
                  <a:pt x="240906" y="185749"/>
                </a:cubicBezTo>
                <a:cubicBezTo>
                  <a:pt x="230587" y="196597"/>
                  <a:pt x="217887" y="209826"/>
                  <a:pt x="201218" y="219086"/>
                </a:cubicBezTo>
                <a:cubicBezTo>
                  <a:pt x="184549" y="228346"/>
                  <a:pt x="155974" y="238136"/>
                  <a:pt x="140893" y="241311"/>
                </a:cubicBezTo>
                <a:cubicBezTo>
                  <a:pt x="125812" y="244486"/>
                  <a:pt x="125018" y="242634"/>
                  <a:pt x="110731" y="238136"/>
                </a:cubicBezTo>
                <a:cubicBezTo>
                  <a:pt x="96443" y="233638"/>
                  <a:pt x="70514" y="223849"/>
                  <a:pt x="55168" y="214324"/>
                </a:cubicBezTo>
                <a:cubicBezTo>
                  <a:pt x="39822" y="204799"/>
                  <a:pt x="27123" y="192098"/>
                  <a:pt x="18656" y="180986"/>
                </a:cubicBezTo>
                <a:cubicBezTo>
                  <a:pt x="10189" y="169874"/>
                  <a:pt x="7014" y="161936"/>
                  <a:pt x="4368" y="147649"/>
                </a:cubicBezTo>
                <a:cubicBezTo>
                  <a:pt x="1722" y="133362"/>
                  <a:pt x="2516" y="112459"/>
                  <a:pt x="2781" y="95261"/>
                </a:cubicBezTo>
                <a:cubicBezTo>
                  <a:pt x="3046" y="78063"/>
                  <a:pt x="-5421" y="58219"/>
                  <a:pt x="5956" y="44461"/>
                </a:cubicBezTo>
                <a:cubicBezTo>
                  <a:pt x="17333" y="30703"/>
                  <a:pt x="48554" y="20119"/>
                  <a:pt x="71043" y="12711"/>
                </a:cubicBezTo>
                <a:cubicBezTo>
                  <a:pt x="93532" y="5303"/>
                  <a:pt x="118668" y="540"/>
                  <a:pt x="140893" y="11"/>
                </a:cubicBezTo>
                <a:cubicBezTo>
                  <a:pt x="163118" y="-518"/>
                  <a:pt x="207039" y="17473"/>
                  <a:pt x="229793" y="254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0B232864-1022-4128-8CB3-2DAC99AD5A35}"/>
              </a:ext>
            </a:extLst>
          </p:cNvPr>
          <p:cNvSpPr/>
          <p:nvPr/>
        </p:nvSpPr>
        <p:spPr>
          <a:xfrm>
            <a:off x="4906438" y="3033224"/>
            <a:ext cx="60723" cy="60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E5AF489C-F8CB-415C-B7C0-77BC238A69AC}"/>
              </a:ext>
            </a:extLst>
          </p:cNvPr>
          <p:cNvSpPr/>
          <p:nvPr/>
        </p:nvSpPr>
        <p:spPr>
          <a:xfrm>
            <a:off x="4915711" y="311614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F88393A-CB20-4DC4-9B90-2502BE9B7523}"/>
              </a:ext>
            </a:extLst>
          </p:cNvPr>
          <p:cNvSpPr/>
          <p:nvPr/>
        </p:nvSpPr>
        <p:spPr>
          <a:xfrm>
            <a:off x="4638617" y="2996195"/>
            <a:ext cx="247873" cy="173174"/>
          </a:xfrm>
          <a:custGeom>
            <a:avLst/>
            <a:gdLst>
              <a:gd name="connsiteX0" fmla="*/ 4821 w 247873"/>
              <a:gd name="connsiteY0" fmla="*/ 172455 h 173174"/>
              <a:gd name="connsiteX1" fmla="*/ 27046 w 247873"/>
              <a:gd name="connsiteY1" fmla="*/ 115305 h 173174"/>
              <a:gd name="connsiteX2" fmla="*/ 90546 w 247873"/>
              <a:gd name="connsiteY2" fmla="*/ 53393 h 173174"/>
              <a:gd name="connsiteX3" fmla="*/ 161983 w 247873"/>
              <a:gd name="connsiteY3" fmla="*/ 18468 h 173174"/>
              <a:gd name="connsiteX4" fmla="*/ 200083 w 247873"/>
              <a:gd name="connsiteY4" fmla="*/ 1005 h 173174"/>
              <a:gd name="connsiteX5" fmla="*/ 247708 w 247873"/>
              <a:gd name="connsiteY5" fmla="*/ 5768 h 173174"/>
              <a:gd name="connsiteX6" fmla="*/ 182621 w 247873"/>
              <a:gd name="connsiteY6" fmla="*/ 35930 h 173174"/>
              <a:gd name="connsiteX7" fmla="*/ 115946 w 247873"/>
              <a:gd name="connsiteY7" fmla="*/ 74030 h 173174"/>
              <a:gd name="connsiteX8" fmla="*/ 4821 w 247873"/>
              <a:gd name="connsiteY8" fmla="*/ 172455 h 17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73" h="173174">
                <a:moveTo>
                  <a:pt x="4821" y="172455"/>
                </a:moveTo>
                <a:cubicBezTo>
                  <a:pt x="-9996" y="179334"/>
                  <a:pt x="12759" y="135149"/>
                  <a:pt x="27046" y="115305"/>
                </a:cubicBezTo>
                <a:cubicBezTo>
                  <a:pt x="41333" y="95461"/>
                  <a:pt x="68057" y="69532"/>
                  <a:pt x="90546" y="53393"/>
                </a:cubicBezTo>
                <a:cubicBezTo>
                  <a:pt x="113035" y="37254"/>
                  <a:pt x="143727" y="27199"/>
                  <a:pt x="161983" y="18468"/>
                </a:cubicBezTo>
                <a:cubicBezTo>
                  <a:pt x="180239" y="9737"/>
                  <a:pt x="185796" y="3122"/>
                  <a:pt x="200083" y="1005"/>
                </a:cubicBezTo>
                <a:cubicBezTo>
                  <a:pt x="214371" y="-1112"/>
                  <a:pt x="250618" y="-53"/>
                  <a:pt x="247708" y="5768"/>
                </a:cubicBezTo>
                <a:cubicBezTo>
                  <a:pt x="244798" y="11589"/>
                  <a:pt x="204581" y="24553"/>
                  <a:pt x="182621" y="35930"/>
                </a:cubicBezTo>
                <a:cubicBezTo>
                  <a:pt x="160661" y="47307"/>
                  <a:pt x="143727" y="53392"/>
                  <a:pt x="115946" y="74030"/>
                </a:cubicBezTo>
                <a:cubicBezTo>
                  <a:pt x="88165" y="94667"/>
                  <a:pt x="19638" y="165576"/>
                  <a:pt x="4821" y="1724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EBABC95-0D19-4B4A-B6E1-DA4EE5378710}"/>
              </a:ext>
            </a:extLst>
          </p:cNvPr>
          <p:cNvSpPr/>
          <p:nvPr/>
        </p:nvSpPr>
        <p:spPr>
          <a:xfrm>
            <a:off x="3431712" y="3490788"/>
            <a:ext cx="467245" cy="94479"/>
          </a:xfrm>
          <a:custGeom>
            <a:avLst/>
            <a:gdLst>
              <a:gd name="connsiteX0" fmla="*/ 463 w 467245"/>
              <a:gd name="connsiteY0" fmla="*/ 125 h 94479"/>
              <a:gd name="connsiteX1" fmla="*/ 40151 w 467245"/>
              <a:gd name="connsiteY1" fmla="*/ 60450 h 94479"/>
              <a:gd name="connsiteX2" fmla="*/ 129051 w 467245"/>
              <a:gd name="connsiteY2" fmla="*/ 87437 h 94479"/>
              <a:gd name="connsiteX3" fmla="*/ 202076 w 467245"/>
              <a:gd name="connsiteY3" fmla="*/ 93787 h 94479"/>
              <a:gd name="connsiteX4" fmla="*/ 262401 w 467245"/>
              <a:gd name="connsiteY4" fmla="*/ 74737 h 94479"/>
              <a:gd name="connsiteX5" fmla="*/ 344951 w 467245"/>
              <a:gd name="connsiteY5" fmla="*/ 22350 h 94479"/>
              <a:gd name="connsiteX6" fmla="*/ 373526 w 467245"/>
              <a:gd name="connsiteY6" fmla="*/ 22350 h 94479"/>
              <a:gd name="connsiteX7" fmla="*/ 419563 w 467245"/>
              <a:gd name="connsiteY7" fmla="*/ 22350 h 94479"/>
              <a:gd name="connsiteX8" fmla="*/ 429088 w 467245"/>
              <a:gd name="connsiteY8" fmla="*/ 8062 h 94479"/>
              <a:gd name="connsiteX9" fmla="*/ 467188 w 467245"/>
              <a:gd name="connsiteY9" fmla="*/ 4887 h 94479"/>
              <a:gd name="connsiteX10" fmla="*/ 419563 w 467245"/>
              <a:gd name="connsiteY10" fmla="*/ 8062 h 94479"/>
              <a:gd name="connsiteX11" fmla="*/ 371938 w 467245"/>
              <a:gd name="connsiteY11" fmla="*/ 16000 h 94479"/>
              <a:gd name="connsiteX12" fmla="*/ 268751 w 467245"/>
              <a:gd name="connsiteY12" fmla="*/ 69975 h 94479"/>
              <a:gd name="connsiteX13" fmla="*/ 194138 w 467245"/>
              <a:gd name="connsiteY13" fmla="*/ 87437 h 94479"/>
              <a:gd name="connsiteX14" fmla="*/ 116351 w 467245"/>
              <a:gd name="connsiteY14" fmla="*/ 87437 h 94479"/>
              <a:gd name="connsiteX15" fmla="*/ 63963 w 467245"/>
              <a:gd name="connsiteY15" fmla="*/ 77912 h 94479"/>
              <a:gd name="connsiteX16" fmla="*/ 463 w 467245"/>
              <a:gd name="connsiteY16" fmla="*/ 125 h 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245" h="94479">
                <a:moveTo>
                  <a:pt x="463" y="125"/>
                </a:moveTo>
                <a:cubicBezTo>
                  <a:pt x="-3506" y="-2785"/>
                  <a:pt x="18720" y="45898"/>
                  <a:pt x="40151" y="60450"/>
                </a:cubicBezTo>
                <a:cubicBezTo>
                  <a:pt x="61582" y="75002"/>
                  <a:pt x="102064" y="81881"/>
                  <a:pt x="129051" y="87437"/>
                </a:cubicBezTo>
                <a:cubicBezTo>
                  <a:pt x="156038" y="92993"/>
                  <a:pt x="179851" y="95904"/>
                  <a:pt x="202076" y="93787"/>
                </a:cubicBezTo>
                <a:cubicBezTo>
                  <a:pt x="224301" y="91670"/>
                  <a:pt x="238589" y="86643"/>
                  <a:pt x="262401" y="74737"/>
                </a:cubicBezTo>
                <a:cubicBezTo>
                  <a:pt x="286213" y="62831"/>
                  <a:pt x="326430" y="31081"/>
                  <a:pt x="344951" y="22350"/>
                </a:cubicBezTo>
                <a:cubicBezTo>
                  <a:pt x="363472" y="13619"/>
                  <a:pt x="373526" y="22350"/>
                  <a:pt x="373526" y="22350"/>
                </a:cubicBezTo>
                <a:cubicBezTo>
                  <a:pt x="385961" y="22350"/>
                  <a:pt x="410303" y="24731"/>
                  <a:pt x="419563" y="22350"/>
                </a:cubicBezTo>
                <a:cubicBezTo>
                  <a:pt x="428823" y="19969"/>
                  <a:pt x="421151" y="10972"/>
                  <a:pt x="429088" y="8062"/>
                </a:cubicBezTo>
                <a:cubicBezTo>
                  <a:pt x="437025" y="5152"/>
                  <a:pt x="468775" y="4887"/>
                  <a:pt x="467188" y="4887"/>
                </a:cubicBezTo>
                <a:cubicBezTo>
                  <a:pt x="465601" y="4887"/>
                  <a:pt x="435438" y="6210"/>
                  <a:pt x="419563" y="8062"/>
                </a:cubicBezTo>
                <a:cubicBezTo>
                  <a:pt x="403688" y="9914"/>
                  <a:pt x="397073" y="5681"/>
                  <a:pt x="371938" y="16000"/>
                </a:cubicBezTo>
                <a:cubicBezTo>
                  <a:pt x="346803" y="26319"/>
                  <a:pt x="298384" y="58069"/>
                  <a:pt x="268751" y="69975"/>
                </a:cubicBezTo>
                <a:cubicBezTo>
                  <a:pt x="239118" y="81881"/>
                  <a:pt x="219538" y="84527"/>
                  <a:pt x="194138" y="87437"/>
                </a:cubicBezTo>
                <a:cubicBezTo>
                  <a:pt x="168738" y="90347"/>
                  <a:pt x="138047" y="89024"/>
                  <a:pt x="116351" y="87437"/>
                </a:cubicBezTo>
                <a:cubicBezTo>
                  <a:pt x="94655" y="85850"/>
                  <a:pt x="77457" y="86643"/>
                  <a:pt x="63963" y="77912"/>
                </a:cubicBezTo>
                <a:cubicBezTo>
                  <a:pt x="50469" y="69181"/>
                  <a:pt x="4432" y="3035"/>
                  <a:pt x="463" y="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90405BFE-D20F-420A-8778-FCD128250679}"/>
              </a:ext>
            </a:extLst>
          </p:cNvPr>
          <p:cNvSpPr/>
          <p:nvPr/>
        </p:nvSpPr>
        <p:spPr>
          <a:xfrm>
            <a:off x="3352447" y="3300413"/>
            <a:ext cx="291525" cy="236653"/>
          </a:xfrm>
          <a:custGeom>
            <a:avLst/>
            <a:gdLst>
              <a:gd name="connsiteX0" fmla="*/ 290866 w 291525"/>
              <a:gd name="connsiteY0" fmla="*/ 14287 h 236653"/>
              <a:gd name="connsiteX1" fmla="*/ 186091 w 291525"/>
              <a:gd name="connsiteY1" fmla="*/ 31750 h 236653"/>
              <a:gd name="connsiteX2" fmla="*/ 63853 w 291525"/>
              <a:gd name="connsiteY2" fmla="*/ 106362 h 236653"/>
              <a:gd name="connsiteX3" fmla="*/ 49566 w 291525"/>
              <a:gd name="connsiteY3" fmla="*/ 138112 h 236653"/>
              <a:gd name="connsiteX4" fmla="*/ 55916 w 291525"/>
              <a:gd name="connsiteY4" fmla="*/ 168275 h 236653"/>
              <a:gd name="connsiteX5" fmla="*/ 60678 w 291525"/>
              <a:gd name="connsiteY5" fmla="*/ 200025 h 236653"/>
              <a:gd name="connsiteX6" fmla="*/ 68616 w 291525"/>
              <a:gd name="connsiteY6" fmla="*/ 236537 h 236653"/>
              <a:gd name="connsiteX7" fmla="*/ 38453 w 291525"/>
              <a:gd name="connsiteY7" fmla="*/ 187325 h 236653"/>
              <a:gd name="connsiteX8" fmla="*/ 3528 w 291525"/>
              <a:gd name="connsiteY8" fmla="*/ 150812 h 236653"/>
              <a:gd name="connsiteX9" fmla="*/ 1941 w 291525"/>
              <a:gd name="connsiteY9" fmla="*/ 136525 h 236653"/>
              <a:gd name="connsiteX10" fmla="*/ 1941 w 291525"/>
              <a:gd name="connsiteY10" fmla="*/ 104775 h 236653"/>
              <a:gd name="connsiteX11" fmla="*/ 27341 w 291525"/>
              <a:gd name="connsiteY11" fmla="*/ 69850 h 236653"/>
              <a:gd name="connsiteX12" fmla="*/ 52741 w 291525"/>
              <a:gd name="connsiteY12" fmla="*/ 36512 h 236653"/>
              <a:gd name="connsiteX13" fmla="*/ 106716 w 291525"/>
              <a:gd name="connsiteY13" fmla="*/ 7937 h 236653"/>
              <a:gd name="connsiteX14" fmla="*/ 165453 w 291525"/>
              <a:gd name="connsiteY14" fmla="*/ 4762 h 236653"/>
              <a:gd name="connsiteX15" fmla="*/ 228953 w 291525"/>
              <a:gd name="connsiteY15" fmla="*/ 0 h 236653"/>
              <a:gd name="connsiteX16" fmla="*/ 290866 w 291525"/>
              <a:gd name="connsiteY16" fmla="*/ 14287 h 2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25" h="236653">
                <a:moveTo>
                  <a:pt x="290866" y="14287"/>
                </a:moveTo>
                <a:cubicBezTo>
                  <a:pt x="283722" y="19579"/>
                  <a:pt x="223926" y="16404"/>
                  <a:pt x="186091" y="31750"/>
                </a:cubicBezTo>
                <a:cubicBezTo>
                  <a:pt x="148255" y="47096"/>
                  <a:pt x="86607" y="88635"/>
                  <a:pt x="63853" y="106362"/>
                </a:cubicBezTo>
                <a:cubicBezTo>
                  <a:pt x="41099" y="124089"/>
                  <a:pt x="50889" y="127793"/>
                  <a:pt x="49566" y="138112"/>
                </a:cubicBezTo>
                <a:cubicBezTo>
                  <a:pt x="48243" y="148431"/>
                  <a:pt x="54064" y="157956"/>
                  <a:pt x="55916" y="168275"/>
                </a:cubicBezTo>
                <a:cubicBezTo>
                  <a:pt x="57768" y="178594"/>
                  <a:pt x="58561" y="188648"/>
                  <a:pt x="60678" y="200025"/>
                </a:cubicBezTo>
                <a:cubicBezTo>
                  <a:pt x="62795" y="211402"/>
                  <a:pt x="72320" y="238654"/>
                  <a:pt x="68616" y="236537"/>
                </a:cubicBezTo>
                <a:cubicBezTo>
                  <a:pt x="64912" y="234420"/>
                  <a:pt x="49301" y="201612"/>
                  <a:pt x="38453" y="187325"/>
                </a:cubicBezTo>
                <a:cubicBezTo>
                  <a:pt x="27605" y="173038"/>
                  <a:pt x="9613" y="159279"/>
                  <a:pt x="3528" y="150812"/>
                </a:cubicBezTo>
                <a:cubicBezTo>
                  <a:pt x="-2557" y="142345"/>
                  <a:pt x="2205" y="144198"/>
                  <a:pt x="1941" y="136525"/>
                </a:cubicBezTo>
                <a:cubicBezTo>
                  <a:pt x="1677" y="128852"/>
                  <a:pt x="-2292" y="115888"/>
                  <a:pt x="1941" y="104775"/>
                </a:cubicBezTo>
                <a:cubicBezTo>
                  <a:pt x="6174" y="93663"/>
                  <a:pt x="18874" y="81227"/>
                  <a:pt x="27341" y="69850"/>
                </a:cubicBezTo>
                <a:cubicBezTo>
                  <a:pt x="35808" y="58473"/>
                  <a:pt x="39512" y="46831"/>
                  <a:pt x="52741" y="36512"/>
                </a:cubicBezTo>
                <a:cubicBezTo>
                  <a:pt x="65970" y="26193"/>
                  <a:pt x="87931" y="13229"/>
                  <a:pt x="106716" y="7937"/>
                </a:cubicBezTo>
                <a:cubicBezTo>
                  <a:pt x="125501" y="2645"/>
                  <a:pt x="145080" y="6085"/>
                  <a:pt x="165453" y="4762"/>
                </a:cubicBezTo>
                <a:cubicBezTo>
                  <a:pt x="185826" y="3439"/>
                  <a:pt x="212813" y="0"/>
                  <a:pt x="228953" y="0"/>
                </a:cubicBezTo>
                <a:cubicBezTo>
                  <a:pt x="245093" y="0"/>
                  <a:pt x="298010" y="8995"/>
                  <a:pt x="290866" y="142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4EEFC11-9D56-4E5F-A5D6-9873430F6EFA}"/>
              </a:ext>
            </a:extLst>
          </p:cNvPr>
          <p:cNvSpPr/>
          <p:nvPr/>
        </p:nvSpPr>
        <p:spPr>
          <a:xfrm>
            <a:off x="3428503" y="3505195"/>
            <a:ext cx="355453" cy="102418"/>
          </a:xfrm>
          <a:custGeom>
            <a:avLst/>
            <a:gdLst>
              <a:gd name="connsiteX0" fmla="*/ 497 w 355453"/>
              <a:gd name="connsiteY0" fmla="*/ 5 h 102418"/>
              <a:gd name="connsiteX1" fmla="*/ 17960 w 355453"/>
              <a:gd name="connsiteY1" fmla="*/ 52393 h 102418"/>
              <a:gd name="connsiteX2" fmla="*/ 71935 w 355453"/>
              <a:gd name="connsiteY2" fmla="*/ 92080 h 102418"/>
              <a:gd name="connsiteX3" fmla="*/ 164010 w 355453"/>
              <a:gd name="connsiteY3" fmla="*/ 101605 h 102418"/>
              <a:gd name="connsiteX4" fmla="*/ 264022 w 355453"/>
              <a:gd name="connsiteY4" fmla="*/ 76205 h 102418"/>
              <a:gd name="connsiteX5" fmla="*/ 354510 w 355453"/>
              <a:gd name="connsiteY5" fmla="*/ 15880 h 102418"/>
              <a:gd name="connsiteX6" fmla="*/ 303710 w 355453"/>
              <a:gd name="connsiteY6" fmla="*/ 44455 h 102418"/>
              <a:gd name="connsiteX7" fmla="*/ 186235 w 355453"/>
              <a:gd name="connsiteY7" fmla="*/ 80968 h 102418"/>
              <a:gd name="connsiteX8" fmla="*/ 130672 w 355453"/>
              <a:gd name="connsiteY8" fmla="*/ 85730 h 102418"/>
              <a:gd name="connsiteX9" fmla="*/ 71935 w 355453"/>
              <a:gd name="connsiteY9" fmla="*/ 69855 h 102418"/>
              <a:gd name="connsiteX10" fmla="*/ 33835 w 355453"/>
              <a:gd name="connsiteY10" fmla="*/ 49218 h 102418"/>
              <a:gd name="connsiteX11" fmla="*/ 497 w 355453"/>
              <a:gd name="connsiteY11" fmla="*/ 5 h 10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453" h="102418">
                <a:moveTo>
                  <a:pt x="497" y="5"/>
                </a:moveTo>
                <a:cubicBezTo>
                  <a:pt x="-2149" y="534"/>
                  <a:pt x="6054" y="37047"/>
                  <a:pt x="17960" y="52393"/>
                </a:cubicBezTo>
                <a:cubicBezTo>
                  <a:pt x="29866" y="67739"/>
                  <a:pt x="47593" y="83878"/>
                  <a:pt x="71935" y="92080"/>
                </a:cubicBezTo>
                <a:cubicBezTo>
                  <a:pt x="96277" y="100282"/>
                  <a:pt x="131995" y="104251"/>
                  <a:pt x="164010" y="101605"/>
                </a:cubicBezTo>
                <a:cubicBezTo>
                  <a:pt x="196025" y="98959"/>
                  <a:pt x="232272" y="90493"/>
                  <a:pt x="264022" y="76205"/>
                </a:cubicBezTo>
                <a:cubicBezTo>
                  <a:pt x="295772" y="61918"/>
                  <a:pt x="347895" y="21172"/>
                  <a:pt x="354510" y="15880"/>
                </a:cubicBezTo>
                <a:cubicBezTo>
                  <a:pt x="361125" y="10588"/>
                  <a:pt x="331756" y="33607"/>
                  <a:pt x="303710" y="44455"/>
                </a:cubicBezTo>
                <a:cubicBezTo>
                  <a:pt x="275664" y="55303"/>
                  <a:pt x="215075" y="74089"/>
                  <a:pt x="186235" y="80968"/>
                </a:cubicBezTo>
                <a:cubicBezTo>
                  <a:pt x="157395" y="87847"/>
                  <a:pt x="149722" y="87582"/>
                  <a:pt x="130672" y="85730"/>
                </a:cubicBezTo>
                <a:cubicBezTo>
                  <a:pt x="111622" y="83878"/>
                  <a:pt x="88074" y="75940"/>
                  <a:pt x="71935" y="69855"/>
                </a:cubicBezTo>
                <a:cubicBezTo>
                  <a:pt x="55796" y="63770"/>
                  <a:pt x="45741" y="57420"/>
                  <a:pt x="33835" y="49218"/>
                </a:cubicBezTo>
                <a:cubicBezTo>
                  <a:pt x="21929" y="41016"/>
                  <a:pt x="3143" y="-524"/>
                  <a:pt x="497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0B03B83-0838-4070-9EBC-D844206C7816}"/>
              </a:ext>
            </a:extLst>
          </p:cNvPr>
          <p:cNvSpPr/>
          <p:nvPr/>
        </p:nvSpPr>
        <p:spPr>
          <a:xfrm>
            <a:off x="3635374" y="3306918"/>
            <a:ext cx="274888" cy="218975"/>
          </a:xfrm>
          <a:custGeom>
            <a:avLst/>
            <a:gdLst>
              <a:gd name="connsiteX0" fmla="*/ 1 w 274888"/>
              <a:gd name="connsiteY0" fmla="*/ 3020 h 218975"/>
              <a:gd name="connsiteX1" fmla="*/ 69851 w 274888"/>
              <a:gd name="connsiteY1" fmla="*/ 14132 h 218975"/>
              <a:gd name="connsiteX2" fmla="*/ 160339 w 274888"/>
              <a:gd name="connsiteY2" fmla="*/ 69695 h 218975"/>
              <a:gd name="connsiteX3" fmla="*/ 217489 w 274888"/>
              <a:gd name="connsiteY3" fmla="*/ 117320 h 218975"/>
              <a:gd name="connsiteX4" fmla="*/ 254001 w 274888"/>
              <a:gd name="connsiteY4" fmla="*/ 164945 h 218975"/>
              <a:gd name="connsiteX5" fmla="*/ 268289 w 274888"/>
              <a:gd name="connsiteY5" fmla="*/ 196695 h 218975"/>
              <a:gd name="connsiteX6" fmla="*/ 273051 w 274888"/>
              <a:gd name="connsiteY6" fmla="*/ 218920 h 218975"/>
              <a:gd name="connsiteX7" fmla="*/ 273051 w 274888"/>
              <a:gd name="connsiteY7" fmla="*/ 190345 h 218975"/>
              <a:gd name="connsiteX8" fmla="*/ 250826 w 274888"/>
              <a:gd name="connsiteY8" fmla="*/ 128432 h 218975"/>
              <a:gd name="connsiteX9" fmla="*/ 150814 w 274888"/>
              <a:gd name="connsiteY9" fmla="*/ 61757 h 218975"/>
              <a:gd name="connsiteX10" fmla="*/ 71439 w 274888"/>
              <a:gd name="connsiteY10" fmla="*/ 7782 h 218975"/>
              <a:gd name="connsiteX11" fmla="*/ 1 w 274888"/>
              <a:gd name="connsiteY11" fmla="*/ 3020 h 2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888" h="218975">
                <a:moveTo>
                  <a:pt x="1" y="3020"/>
                </a:moveTo>
                <a:cubicBezTo>
                  <a:pt x="-264" y="4078"/>
                  <a:pt x="43128" y="3019"/>
                  <a:pt x="69851" y="14132"/>
                </a:cubicBezTo>
                <a:cubicBezTo>
                  <a:pt x="96574" y="25245"/>
                  <a:pt x="135733" y="52497"/>
                  <a:pt x="160339" y="69695"/>
                </a:cubicBezTo>
                <a:cubicBezTo>
                  <a:pt x="184945" y="86893"/>
                  <a:pt x="201879" y="101445"/>
                  <a:pt x="217489" y="117320"/>
                </a:cubicBezTo>
                <a:cubicBezTo>
                  <a:pt x="233099" y="133195"/>
                  <a:pt x="245534" y="151716"/>
                  <a:pt x="254001" y="164945"/>
                </a:cubicBezTo>
                <a:cubicBezTo>
                  <a:pt x="262468" y="178174"/>
                  <a:pt x="265114" y="187699"/>
                  <a:pt x="268289" y="196695"/>
                </a:cubicBezTo>
                <a:cubicBezTo>
                  <a:pt x="271464" y="205691"/>
                  <a:pt x="272257" y="219978"/>
                  <a:pt x="273051" y="218920"/>
                </a:cubicBezTo>
                <a:cubicBezTo>
                  <a:pt x="273845" y="217862"/>
                  <a:pt x="276755" y="205426"/>
                  <a:pt x="273051" y="190345"/>
                </a:cubicBezTo>
                <a:cubicBezTo>
                  <a:pt x="269347" y="175264"/>
                  <a:pt x="271199" y="149863"/>
                  <a:pt x="250826" y="128432"/>
                </a:cubicBezTo>
                <a:cubicBezTo>
                  <a:pt x="230453" y="107001"/>
                  <a:pt x="150814" y="61757"/>
                  <a:pt x="150814" y="61757"/>
                </a:cubicBezTo>
                <a:cubicBezTo>
                  <a:pt x="120916" y="41649"/>
                  <a:pt x="94193" y="21011"/>
                  <a:pt x="71439" y="7782"/>
                </a:cubicBezTo>
                <a:cubicBezTo>
                  <a:pt x="48685" y="-5447"/>
                  <a:pt x="266" y="1962"/>
                  <a:pt x="1" y="30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7FC2E1A1-31D4-44B8-BA2F-E5D7DA8FCC94}"/>
              </a:ext>
            </a:extLst>
          </p:cNvPr>
          <p:cNvSpPr/>
          <p:nvPr/>
        </p:nvSpPr>
        <p:spPr>
          <a:xfrm>
            <a:off x="3838459" y="3417629"/>
            <a:ext cx="63252" cy="78365"/>
          </a:xfrm>
          <a:custGeom>
            <a:avLst/>
            <a:gdLst>
              <a:gd name="connsiteX0" fmla="*/ 14404 w 63252"/>
              <a:gd name="connsiteY0" fmla="*/ 259 h 78365"/>
              <a:gd name="connsiteX1" fmla="*/ 15991 w 63252"/>
              <a:gd name="connsiteY1" fmla="*/ 62171 h 78365"/>
              <a:gd name="connsiteX2" fmla="*/ 116 w 63252"/>
              <a:gd name="connsiteY2" fmla="*/ 76459 h 78365"/>
              <a:gd name="connsiteX3" fmla="*/ 25516 w 63252"/>
              <a:gd name="connsiteY3" fmla="*/ 78046 h 78365"/>
              <a:gd name="connsiteX4" fmla="*/ 58854 w 63252"/>
              <a:gd name="connsiteY4" fmla="*/ 74871 h 78365"/>
              <a:gd name="connsiteX5" fmla="*/ 62029 w 63252"/>
              <a:gd name="connsiteY5" fmla="*/ 60584 h 78365"/>
              <a:gd name="connsiteX6" fmla="*/ 50916 w 63252"/>
              <a:gd name="connsiteY6" fmla="*/ 39946 h 78365"/>
              <a:gd name="connsiteX7" fmla="*/ 14404 w 63252"/>
              <a:gd name="connsiteY7" fmla="*/ 259 h 7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52" h="78365">
                <a:moveTo>
                  <a:pt x="14404" y="259"/>
                </a:moveTo>
                <a:cubicBezTo>
                  <a:pt x="8583" y="3963"/>
                  <a:pt x="18372" y="49471"/>
                  <a:pt x="15991" y="62171"/>
                </a:cubicBezTo>
                <a:cubicBezTo>
                  <a:pt x="13610" y="74871"/>
                  <a:pt x="-1472" y="73813"/>
                  <a:pt x="116" y="76459"/>
                </a:cubicBezTo>
                <a:cubicBezTo>
                  <a:pt x="1703" y="79105"/>
                  <a:pt x="15726" y="78311"/>
                  <a:pt x="25516" y="78046"/>
                </a:cubicBezTo>
                <a:cubicBezTo>
                  <a:pt x="35306" y="77781"/>
                  <a:pt x="52769" y="77781"/>
                  <a:pt x="58854" y="74871"/>
                </a:cubicBezTo>
                <a:cubicBezTo>
                  <a:pt x="64939" y="71961"/>
                  <a:pt x="63352" y="66405"/>
                  <a:pt x="62029" y="60584"/>
                </a:cubicBezTo>
                <a:cubicBezTo>
                  <a:pt x="60706" y="54763"/>
                  <a:pt x="54885" y="46296"/>
                  <a:pt x="50916" y="39946"/>
                </a:cubicBezTo>
                <a:cubicBezTo>
                  <a:pt x="46947" y="33596"/>
                  <a:pt x="20225" y="-3445"/>
                  <a:pt x="14404" y="2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88FD628-5ACC-4D0D-A7D6-33264698B4A9}"/>
              </a:ext>
            </a:extLst>
          </p:cNvPr>
          <p:cNvSpPr/>
          <p:nvPr/>
        </p:nvSpPr>
        <p:spPr>
          <a:xfrm>
            <a:off x="3328943" y="3257401"/>
            <a:ext cx="529203" cy="148730"/>
          </a:xfrm>
          <a:custGeom>
            <a:avLst/>
            <a:gdLst>
              <a:gd name="connsiteX0" fmla="*/ 45 w 529203"/>
              <a:gd name="connsiteY0" fmla="*/ 119212 h 148730"/>
              <a:gd name="connsiteX1" fmla="*/ 47670 w 529203"/>
              <a:gd name="connsiteY1" fmla="*/ 63649 h 148730"/>
              <a:gd name="connsiteX2" fmla="*/ 127045 w 529203"/>
              <a:gd name="connsiteY2" fmla="*/ 27137 h 148730"/>
              <a:gd name="connsiteX3" fmla="*/ 214357 w 529203"/>
              <a:gd name="connsiteY3" fmla="*/ 22374 h 148730"/>
              <a:gd name="connsiteX4" fmla="*/ 327070 w 529203"/>
              <a:gd name="connsiteY4" fmla="*/ 36662 h 148730"/>
              <a:gd name="connsiteX5" fmla="*/ 422320 w 529203"/>
              <a:gd name="connsiteY5" fmla="*/ 77937 h 148730"/>
              <a:gd name="connsiteX6" fmla="*/ 525507 w 529203"/>
              <a:gd name="connsiteY6" fmla="*/ 146199 h 148730"/>
              <a:gd name="connsiteX7" fmla="*/ 501695 w 529203"/>
              <a:gd name="connsiteY7" fmla="*/ 128737 h 148730"/>
              <a:gd name="connsiteX8" fmla="*/ 457245 w 529203"/>
              <a:gd name="connsiteY8" fmla="*/ 77937 h 148730"/>
              <a:gd name="connsiteX9" fmla="*/ 376282 w 529203"/>
              <a:gd name="connsiteY9" fmla="*/ 41424 h 148730"/>
              <a:gd name="connsiteX10" fmla="*/ 315957 w 529203"/>
              <a:gd name="connsiteY10" fmla="*/ 14437 h 148730"/>
              <a:gd name="connsiteX11" fmla="*/ 246107 w 529203"/>
              <a:gd name="connsiteY11" fmla="*/ 149 h 148730"/>
              <a:gd name="connsiteX12" fmla="*/ 141332 w 529203"/>
              <a:gd name="connsiteY12" fmla="*/ 8087 h 148730"/>
              <a:gd name="connsiteX13" fmla="*/ 71482 w 529203"/>
              <a:gd name="connsiteY13" fmla="*/ 25549 h 148730"/>
              <a:gd name="connsiteX14" fmla="*/ 39732 w 529203"/>
              <a:gd name="connsiteY14" fmla="*/ 47774 h 148730"/>
              <a:gd name="connsiteX15" fmla="*/ 45 w 529203"/>
              <a:gd name="connsiteY15" fmla="*/ 119212 h 1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9203" h="148730">
                <a:moveTo>
                  <a:pt x="45" y="119212"/>
                </a:moveTo>
                <a:cubicBezTo>
                  <a:pt x="1368" y="121858"/>
                  <a:pt x="26503" y="78995"/>
                  <a:pt x="47670" y="63649"/>
                </a:cubicBezTo>
                <a:cubicBezTo>
                  <a:pt x="68837" y="48303"/>
                  <a:pt x="99264" y="34016"/>
                  <a:pt x="127045" y="27137"/>
                </a:cubicBezTo>
                <a:cubicBezTo>
                  <a:pt x="154826" y="20258"/>
                  <a:pt x="181020" y="20787"/>
                  <a:pt x="214357" y="22374"/>
                </a:cubicBezTo>
                <a:cubicBezTo>
                  <a:pt x="247694" y="23961"/>
                  <a:pt x="292409" y="27401"/>
                  <a:pt x="327070" y="36662"/>
                </a:cubicBezTo>
                <a:cubicBezTo>
                  <a:pt x="361731" y="45923"/>
                  <a:pt x="389247" y="59681"/>
                  <a:pt x="422320" y="77937"/>
                </a:cubicBezTo>
                <a:cubicBezTo>
                  <a:pt x="455393" y="96193"/>
                  <a:pt x="512278" y="137732"/>
                  <a:pt x="525507" y="146199"/>
                </a:cubicBezTo>
                <a:cubicBezTo>
                  <a:pt x="538736" y="154666"/>
                  <a:pt x="513072" y="140114"/>
                  <a:pt x="501695" y="128737"/>
                </a:cubicBezTo>
                <a:cubicBezTo>
                  <a:pt x="490318" y="117360"/>
                  <a:pt x="478147" y="92489"/>
                  <a:pt x="457245" y="77937"/>
                </a:cubicBezTo>
                <a:cubicBezTo>
                  <a:pt x="436343" y="63385"/>
                  <a:pt x="376282" y="41424"/>
                  <a:pt x="376282" y="41424"/>
                </a:cubicBezTo>
                <a:cubicBezTo>
                  <a:pt x="352734" y="30841"/>
                  <a:pt x="337653" y="21316"/>
                  <a:pt x="315957" y="14437"/>
                </a:cubicBezTo>
                <a:cubicBezTo>
                  <a:pt x="294261" y="7558"/>
                  <a:pt x="275211" y="1207"/>
                  <a:pt x="246107" y="149"/>
                </a:cubicBezTo>
                <a:cubicBezTo>
                  <a:pt x="217003" y="-909"/>
                  <a:pt x="170436" y="3854"/>
                  <a:pt x="141332" y="8087"/>
                </a:cubicBezTo>
                <a:cubicBezTo>
                  <a:pt x="112228" y="12320"/>
                  <a:pt x="88415" y="18934"/>
                  <a:pt x="71482" y="25549"/>
                </a:cubicBezTo>
                <a:cubicBezTo>
                  <a:pt x="54549" y="32163"/>
                  <a:pt x="52961" y="35338"/>
                  <a:pt x="39732" y="47774"/>
                </a:cubicBezTo>
                <a:cubicBezTo>
                  <a:pt x="26503" y="60209"/>
                  <a:pt x="-1278" y="116566"/>
                  <a:pt x="45" y="119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2BBBC34-05FF-4930-8397-1C7CABE13808}"/>
              </a:ext>
            </a:extLst>
          </p:cNvPr>
          <p:cNvSpPr/>
          <p:nvPr/>
        </p:nvSpPr>
        <p:spPr>
          <a:xfrm>
            <a:off x="3198978" y="3385481"/>
            <a:ext cx="173429" cy="111784"/>
          </a:xfrm>
          <a:custGeom>
            <a:avLst/>
            <a:gdLst>
              <a:gd name="connsiteX0" fmla="*/ 172872 w 173429"/>
              <a:gd name="connsiteY0" fmla="*/ 83207 h 111784"/>
              <a:gd name="connsiteX1" fmla="*/ 95085 w 173429"/>
              <a:gd name="connsiteY1" fmla="*/ 111782 h 111784"/>
              <a:gd name="connsiteX2" fmla="*/ 44285 w 173429"/>
              <a:gd name="connsiteY2" fmla="*/ 81619 h 111784"/>
              <a:gd name="connsiteX3" fmla="*/ 1422 w 173429"/>
              <a:gd name="connsiteY3" fmla="*/ 657 h 111784"/>
              <a:gd name="connsiteX4" fmla="*/ 14122 w 173429"/>
              <a:gd name="connsiteY4" fmla="*/ 45107 h 111784"/>
              <a:gd name="connsiteX5" fmla="*/ 52222 w 173429"/>
              <a:gd name="connsiteY5" fmla="*/ 76857 h 111784"/>
              <a:gd name="connsiteX6" fmla="*/ 172872 w 173429"/>
              <a:gd name="connsiteY6" fmla="*/ 83207 h 11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29" h="111784">
                <a:moveTo>
                  <a:pt x="172872" y="83207"/>
                </a:moveTo>
                <a:cubicBezTo>
                  <a:pt x="180016" y="89028"/>
                  <a:pt x="116516" y="112047"/>
                  <a:pt x="95085" y="111782"/>
                </a:cubicBezTo>
                <a:cubicBezTo>
                  <a:pt x="73654" y="111517"/>
                  <a:pt x="59895" y="100140"/>
                  <a:pt x="44285" y="81619"/>
                </a:cubicBezTo>
                <a:cubicBezTo>
                  <a:pt x="28674" y="63098"/>
                  <a:pt x="6449" y="6742"/>
                  <a:pt x="1422" y="657"/>
                </a:cubicBezTo>
                <a:cubicBezTo>
                  <a:pt x="-3605" y="-5428"/>
                  <a:pt x="5655" y="32407"/>
                  <a:pt x="14122" y="45107"/>
                </a:cubicBezTo>
                <a:cubicBezTo>
                  <a:pt x="22589" y="57807"/>
                  <a:pt x="33701" y="70243"/>
                  <a:pt x="52222" y="76857"/>
                </a:cubicBezTo>
                <a:cubicBezTo>
                  <a:pt x="70743" y="83471"/>
                  <a:pt x="165728" y="77386"/>
                  <a:pt x="172872" y="83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08982171-2CA5-493A-86C2-67C4C6250FCF}"/>
              </a:ext>
            </a:extLst>
          </p:cNvPr>
          <p:cNvSpPr/>
          <p:nvPr/>
        </p:nvSpPr>
        <p:spPr>
          <a:xfrm>
            <a:off x="3202402" y="3360737"/>
            <a:ext cx="176384" cy="73267"/>
          </a:xfrm>
          <a:custGeom>
            <a:avLst/>
            <a:gdLst>
              <a:gd name="connsiteX0" fmla="*/ 1173 w 176384"/>
              <a:gd name="connsiteY0" fmla="*/ 1 h 73267"/>
              <a:gd name="connsiteX1" fmla="*/ 83723 w 176384"/>
              <a:gd name="connsiteY1" fmla="*/ 44451 h 73267"/>
              <a:gd name="connsiteX2" fmla="*/ 134523 w 176384"/>
              <a:gd name="connsiteY2" fmla="*/ 53976 h 73267"/>
              <a:gd name="connsiteX3" fmla="*/ 175798 w 176384"/>
              <a:gd name="connsiteY3" fmla="*/ 63501 h 73267"/>
              <a:gd name="connsiteX4" fmla="*/ 153573 w 176384"/>
              <a:gd name="connsiteY4" fmla="*/ 73026 h 73267"/>
              <a:gd name="connsiteX5" fmla="*/ 83723 w 176384"/>
              <a:gd name="connsiteY5" fmla="*/ 68263 h 73267"/>
              <a:gd name="connsiteX6" fmla="*/ 37686 w 176384"/>
              <a:gd name="connsiteY6" fmla="*/ 46038 h 73267"/>
              <a:gd name="connsiteX7" fmla="*/ 1173 w 176384"/>
              <a:gd name="connsiteY7" fmla="*/ 1 h 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384" h="73267">
                <a:moveTo>
                  <a:pt x="1173" y="1"/>
                </a:moveTo>
                <a:cubicBezTo>
                  <a:pt x="8846" y="-263"/>
                  <a:pt x="61498" y="35455"/>
                  <a:pt x="83723" y="44451"/>
                </a:cubicBezTo>
                <a:cubicBezTo>
                  <a:pt x="105948" y="53447"/>
                  <a:pt x="119177" y="50801"/>
                  <a:pt x="134523" y="53976"/>
                </a:cubicBezTo>
                <a:cubicBezTo>
                  <a:pt x="149869" y="57151"/>
                  <a:pt x="172623" y="60326"/>
                  <a:pt x="175798" y="63501"/>
                </a:cubicBezTo>
                <a:cubicBezTo>
                  <a:pt x="178973" y="66676"/>
                  <a:pt x="168919" y="72232"/>
                  <a:pt x="153573" y="73026"/>
                </a:cubicBezTo>
                <a:cubicBezTo>
                  <a:pt x="138227" y="73820"/>
                  <a:pt x="103037" y="72761"/>
                  <a:pt x="83723" y="68263"/>
                </a:cubicBezTo>
                <a:cubicBezTo>
                  <a:pt x="64409" y="63765"/>
                  <a:pt x="49857" y="53182"/>
                  <a:pt x="37686" y="46038"/>
                </a:cubicBezTo>
                <a:cubicBezTo>
                  <a:pt x="25515" y="38894"/>
                  <a:pt x="-6500" y="265"/>
                  <a:pt x="117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474574B-CB4D-46F8-A980-73C5DADF2C51}"/>
              </a:ext>
            </a:extLst>
          </p:cNvPr>
          <p:cNvSpPr/>
          <p:nvPr/>
        </p:nvSpPr>
        <p:spPr>
          <a:xfrm>
            <a:off x="3216275" y="3317875"/>
            <a:ext cx="203288" cy="85920"/>
          </a:xfrm>
          <a:custGeom>
            <a:avLst/>
            <a:gdLst>
              <a:gd name="connsiteX0" fmla="*/ 0 w 203288"/>
              <a:gd name="connsiteY0" fmla="*/ 0 h 85920"/>
              <a:gd name="connsiteX1" fmla="*/ 61913 w 203288"/>
              <a:gd name="connsiteY1" fmla="*/ 47625 h 85920"/>
              <a:gd name="connsiteX2" fmla="*/ 112713 w 203288"/>
              <a:gd name="connsiteY2" fmla="*/ 63500 h 85920"/>
              <a:gd name="connsiteX3" fmla="*/ 153988 w 203288"/>
              <a:gd name="connsiteY3" fmla="*/ 46038 h 85920"/>
              <a:gd name="connsiteX4" fmla="*/ 203200 w 203288"/>
              <a:gd name="connsiteY4" fmla="*/ 22225 h 85920"/>
              <a:gd name="connsiteX5" fmla="*/ 165100 w 203288"/>
              <a:gd name="connsiteY5" fmla="*/ 65088 h 85920"/>
              <a:gd name="connsiteX6" fmla="*/ 130175 w 203288"/>
              <a:gd name="connsiteY6" fmla="*/ 85725 h 85920"/>
              <a:gd name="connsiteX7" fmla="*/ 96838 w 203288"/>
              <a:gd name="connsiteY7" fmla="*/ 74613 h 85920"/>
              <a:gd name="connsiteX8" fmla="*/ 74613 w 203288"/>
              <a:gd name="connsiteY8" fmla="*/ 60325 h 85920"/>
              <a:gd name="connsiteX9" fmla="*/ 0 w 203288"/>
              <a:gd name="connsiteY9" fmla="*/ 0 h 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288" h="85920">
                <a:moveTo>
                  <a:pt x="0" y="0"/>
                </a:moveTo>
                <a:cubicBezTo>
                  <a:pt x="21564" y="18521"/>
                  <a:pt x="43128" y="37042"/>
                  <a:pt x="61913" y="47625"/>
                </a:cubicBezTo>
                <a:cubicBezTo>
                  <a:pt x="80698" y="58208"/>
                  <a:pt x="97367" y="63764"/>
                  <a:pt x="112713" y="63500"/>
                </a:cubicBezTo>
                <a:cubicBezTo>
                  <a:pt x="128059" y="63236"/>
                  <a:pt x="138907" y="52917"/>
                  <a:pt x="153988" y="46038"/>
                </a:cubicBezTo>
                <a:cubicBezTo>
                  <a:pt x="169069" y="39159"/>
                  <a:pt x="201348" y="19050"/>
                  <a:pt x="203200" y="22225"/>
                </a:cubicBezTo>
                <a:cubicBezTo>
                  <a:pt x="205052" y="25400"/>
                  <a:pt x="177271" y="54505"/>
                  <a:pt x="165100" y="65088"/>
                </a:cubicBezTo>
                <a:cubicBezTo>
                  <a:pt x="152929" y="75671"/>
                  <a:pt x="141552" y="84138"/>
                  <a:pt x="130175" y="85725"/>
                </a:cubicBezTo>
                <a:cubicBezTo>
                  <a:pt x="118798" y="87313"/>
                  <a:pt x="106098" y="78846"/>
                  <a:pt x="96838" y="74613"/>
                </a:cubicBezTo>
                <a:cubicBezTo>
                  <a:pt x="87578" y="70380"/>
                  <a:pt x="74613" y="60325"/>
                  <a:pt x="74613" y="603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503E8A8-2473-4F40-B6BC-4ABBA1817B20}"/>
              </a:ext>
            </a:extLst>
          </p:cNvPr>
          <p:cNvSpPr/>
          <p:nvPr/>
        </p:nvSpPr>
        <p:spPr>
          <a:xfrm>
            <a:off x="3281038" y="3271470"/>
            <a:ext cx="135536" cy="94040"/>
          </a:xfrm>
          <a:custGeom>
            <a:avLst/>
            <a:gdLst>
              <a:gd name="connsiteX0" fmla="*/ 135262 w 135536"/>
              <a:gd name="connsiteY0" fmla="*/ 94030 h 94040"/>
              <a:gd name="connsiteX1" fmla="*/ 62237 w 135536"/>
              <a:gd name="connsiteY1" fmla="*/ 62280 h 94040"/>
              <a:gd name="connsiteX2" fmla="*/ 19375 w 135536"/>
              <a:gd name="connsiteY2" fmla="*/ 17830 h 94040"/>
              <a:gd name="connsiteX3" fmla="*/ 325 w 135536"/>
              <a:gd name="connsiteY3" fmla="*/ 1955 h 94040"/>
              <a:gd name="connsiteX4" fmla="*/ 33662 w 135536"/>
              <a:gd name="connsiteY4" fmla="*/ 59105 h 94040"/>
              <a:gd name="connsiteX5" fmla="*/ 135262 w 135536"/>
              <a:gd name="connsiteY5" fmla="*/ 94030 h 9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36" h="94040">
                <a:moveTo>
                  <a:pt x="135262" y="94030"/>
                </a:moveTo>
                <a:cubicBezTo>
                  <a:pt x="140025" y="94559"/>
                  <a:pt x="81551" y="74980"/>
                  <a:pt x="62237" y="62280"/>
                </a:cubicBezTo>
                <a:cubicBezTo>
                  <a:pt x="42923" y="49580"/>
                  <a:pt x="29694" y="27884"/>
                  <a:pt x="19375" y="17830"/>
                </a:cubicBezTo>
                <a:cubicBezTo>
                  <a:pt x="9056" y="7776"/>
                  <a:pt x="-2056" y="-4924"/>
                  <a:pt x="325" y="1955"/>
                </a:cubicBezTo>
                <a:cubicBezTo>
                  <a:pt x="2706" y="8834"/>
                  <a:pt x="15935" y="41907"/>
                  <a:pt x="33662" y="59105"/>
                </a:cubicBezTo>
                <a:cubicBezTo>
                  <a:pt x="51389" y="76303"/>
                  <a:pt x="130499" y="93501"/>
                  <a:pt x="135262" y="940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15E1B055-BB3A-47E1-973D-53F00EDB72F5}"/>
              </a:ext>
            </a:extLst>
          </p:cNvPr>
          <p:cNvSpPr/>
          <p:nvPr/>
        </p:nvSpPr>
        <p:spPr>
          <a:xfrm>
            <a:off x="3440409" y="3225656"/>
            <a:ext cx="57072" cy="103377"/>
          </a:xfrm>
          <a:custGeom>
            <a:avLst/>
            <a:gdLst>
              <a:gd name="connsiteX0" fmla="*/ 56854 w 57072"/>
              <a:gd name="connsiteY0" fmla="*/ 103332 h 103377"/>
              <a:gd name="connsiteX1" fmla="*/ 20341 w 57072"/>
              <a:gd name="connsiteY1" fmla="*/ 66819 h 103377"/>
              <a:gd name="connsiteX2" fmla="*/ 12404 w 57072"/>
              <a:gd name="connsiteY2" fmla="*/ 43007 h 103377"/>
              <a:gd name="connsiteX3" fmla="*/ 1291 w 57072"/>
              <a:gd name="connsiteY3" fmla="*/ 144 h 103377"/>
              <a:gd name="connsiteX4" fmla="*/ 1291 w 57072"/>
              <a:gd name="connsiteY4" fmla="*/ 58882 h 103377"/>
              <a:gd name="connsiteX5" fmla="*/ 56854 w 57072"/>
              <a:gd name="connsiteY5" fmla="*/ 103332 h 10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2" h="103377">
                <a:moveTo>
                  <a:pt x="56854" y="103332"/>
                </a:moveTo>
                <a:cubicBezTo>
                  <a:pt x="60029" y="104655"/>
                  <a:pt x="27749" y="76873"/>
                  <a:pt x="20341" y="66819"/>
                </a:cubicBezTo>
                <a:cubicBezTo>
                  <a:pt x="12933" y="56765"/>
                  <a:pt x="15579" y="54120"/>
                  <a:pt x="12404" y="43007"/>
                </a:cubicBezTo>
                <a:cubicBezTo>
                  <a:pt x="9229" y="31894"/>
                  <a:pt x="3143" y="-2502"/>
                  <a:pt x="1291" y="144"/>
                </a:cubicBezTo>
                <a:cubicBezTo>
                  <a:pt x="-561" y="2790"/>
                  <a:pt x="-297" y="42742"/>
                  <a:pt x="1291" y="58882"/>
                </a:cubicBezTo>
                <a:cubicBezTo>
                  <a:pt x="2878" y="75022"/>
                  <a:pt x="53679" y="102009"/>
                  <a:pt x="56854" y="1033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9B07CB8-99FC-4855-8151-C0CFFA867BE5}"/>
              </a:ext>
            </a:extLst>
          </p:cNvPr>
          <p:cNvSpPr/>
          <p:nvPr/>
        </p:nvSpPr>
        <p:spPr>
          <a:xfrm>
            <a:off x="3505182" y="3283512"/>
            <a:ext cx="142904" cy="28597"/>
          </a:xfrm>
          <a:custGeom>
            <a:avLst/>
            <a:gdLst>
              <a:gd name="connsiteX0" fmla="*/ 18 w 142904"/>
              <a:gd name="connsiteY0" fmla="*/ 28013 h 28597"/>
              <a:gd name="connsiteX1" fmla="*/ 63518 w 142904"/>
              <a:gd name="connsiteY1" fmla="*/ 2613 h 28597"/>
              <a:gd name="connsiteX2" fmla="*/ 112731 w 142904"/>
              <a:gd name="connsiteY2" fmla="*/ 2613 h 28597"/>
              <a:gd name="connsiteX3" fmla="*/ 142893 w 142904"/>
              <a:gd name="connsiteY3" fmla="*/ 18488 h 28597"/>
              <a:gd name="connsiteX4" fmla="*/ 109556 w 142904"/>
              <a:gd name="connsiteY4" fmla="*/ 21663 h 28597"/>
              <a:gd name="connsiteX5" fmla="*/ 69868 w 142904"/>
              <a:gd name="connsiteY5" fmla="*/ 21663 h 28597"/>
              <a:gd name="connsiteX6" fmla="*/ 18 w 142904"/>
              <a:gd name="connsiteY6" fmla="*/ 28013 h 2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04" h="28597">
                <a:moveTo>
                  <a:pt x="18" y="28013"/>
                </a:moveTo>
                <a:cubicBezTo>
                  <a:pt x="-1040" y="24838"/>
                  <a:pt x="44733" y="6846"/>
                  <a:pt x="63518" y="2613"/>
                </a:cubicBezTo>
                <a:cubicBezTo>
                  <a:pt x="82303" y="-1620"/>
                  <a:pt x="99502" y="-33"/>
                  <a:pt x="112731" y="2613"/>
                </a:cubicBezTo>
                <a:cubicBezTo>
                  <a:pt x="125960" y="5259"/>
                  <a:pt x="143422" y="15313"/>
                  <a:pt x="142893" y="18488"/>
                </a:cubicBezTo>
                <a:cubicBezTo>
                  <a:pt x="142364" y="21663"/>
                  <a:pt x="121727" y="21134"/>
                  <a:pt x="109556" y="21663"/>
                </a:cubicBezTo>
                <a:cubicBezTo>
                  <a:pt x="97385" y="22192"/>
                  <a:pt x="84156" y="22986"/>
                  <a:pt x="69868" y="21663"/>
                </a:cubicBezTo>
                <a:cubicBezTo>
                  <a:pt x="55581" y="20340"/>
                  <a:pt x="1076" y="31188"/>
                  <a:pt x="18" y="280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62653F3-D0FC-4A88-AC00-9F85D2F10A05}"/>
              </a:ext>
            </a:extLst>
          </p:cNvPr>
          <p:cNvSpPr/>
          <p:nvPr/>
        </p:nvSpPr>
        <p:spPr>
          <a:xfrm>
            <a:off x="3419151" y="3492147"/>
            <a:ext cx="376544" cy="136383"/>
          </a:xfrm>
          <a:custGeom>
            <a:avLst/>
            <a:gdLst>
              <a:gd name="connsiteX0" fmla="*/ 1912 w 376544"/>
              <a:gd name="connsiteY0" fmla="*/ 353 h 136383"/>
              <a:gd name="connsiteX1" fmla="*/ 20962 w 376544"/>
              <a:gd name="connsiteY1" fmla="*/ 76553 h 136383"/>
              <a:gd name="connsiteX2" fmla="*/ 98749 w 376544"/>
              <a:gd name="connsiteY2" fmla="*/ 122591 h 136383"/>
              <a:gd name="connsiteX3" fmla="*/ 192412 w 376544"/>
              <a:gd name="connsiteY3" fmla="*/ 127353 h 136383"/>
              <a:gd name="connsiteX4" fmla="*/ 284487 w 376544"/>
              <a:gd name="connsiteY4" fmla="*/ 106716 h 136383"/>
              <a:gd name="connsiteX5" fmla="*/ 374974 w 376544"/>
              <a:gd name="connsiteY5" fmla="*/ 51153 h 136383"/>
              <a:gd name="connsiteX6" fmla="*/ 327349 w 376544"/>
              <a:gd name="connsiteY6" fmla="*/ 78141 h 136383"/>
              <a:gd name="connsiteX7" fmla="*/ 151137 w 376544"/>
              <a:gd name="connsiteY7" fmla="*/ 135291 h 136383"/>
              <a:gd name="connsiteX8" fmla="*/ 57474 w 376544"/>
              <a:gd name="connsiteY8" fmla="*/ 109891 h 136383"/>
              <a:gd name="connsiteX9" fmla="*/ 1912 w 376544"/>
              <a:gd name="connsiteY9" fmla="*/ 353 h 1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544" h="136383">
                <a:moveTo>
                  <a:pt x="1912" y="353"/>
                </a:moveTo>
                <a:cubicBezTo>
                  <a:pt x="-4173" y="-5203"/>
                  <a:pt x="4823" y="56180"/>
                  <a:pt x="20962" y="76553"/>
                </a:cubicBezTo>
                <a:cubicBezTo>
                  <a:pt x="37102" y="96926"/>
                  <a:pt x="70174" y="114124"/>
                  <a:pt x="98749" y="122591"/>
                </a:cubicBezTo>
                <a:cubicBezTo>
                  <a:pt x="127324" y="131058"/>
                  <a:pt x="161456" y="129999"/>
                  <a:pt x="192412" y="127353"/>
                </a:cubicBezTo>
                <a:cubicBezTo>
                  <a:pt x="223368" y="124707"/>
                  <a:pt x="254060" y="119416"/>
                  <a:pt x="284487" y="106716"/>
                </a:cubicBezTo>
                <a:cubicBezTo>
                  <a:pt x="314914" y="94016"/>
                  <a:pt x="367830" y="55915"/>
                  <a:pt x="374974" y="51153"/>
                </a:cubicBezTo>
                <a:cubicBezTo>
                  <a:pt x="382118" y="46391"/>
                  <a:pt x="364655" y="64118"/>
                  <a:pt x="327349" y="78141"/>
                </a:cubicBezTo>
                <a:cubicBezTo>
                  <a:pt x="290043" y="92164"/>
                  <a:pt x="196116" y="129999"/>
                  <a:pt x="151137" y="135291"/>
                </a:cubicBezTo>
                <a:cubicBezTo>
                  <a:pt x="106158" y="140583"/>
                  <a:pt x="82874" y="125766"/>
                  <a:pt x="57474" y="109891"/>
                </a:cubicBezTo>
                <a:cubicBezTo>
                  <a:pt x="32074" y="94016"/>
                  <a:pt x="7997" y="5909"/>
                  <a:pt x="1912" y="3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C7A004D-C6D6-46FA-B29E-B6CB0EAB5B16}"/>
              </a:ext>
            </a:extLst>
          </p:cNvPr>
          <p:cNvSpPr/>
          <p:nvPr/>
        </p:nvSpPr>
        <p:spPr>
          <a:xfrm>
            <a:off x="3842684" y="3433763"/>
            <a:ext cx="79417" cy="143198"/>
          </a:xfrm>
          <a:custGeom>
            <a:avLst/>
            <a:gdLst>
              <a:gd name="connsiteX0" fmla="*/ 45104 w 79417"/>
              <a:gd name="connsiteY0" fmla="*/ 0 h 143198"/>
              <a:gd name="connsiteX1" fmla="*/ 78441 w 79417"/>
              <a:gd name="connsiteY1" fmla="*/ 85725 h 143198"/>
              <a:gd name="connsiteX2" fmla="*/ 654 w 79417"/>
              <a:gd name="connsiteY2" fmla="*/ 142875 h 143198"/>
              <a:gd name="connsiteX3" fmla="*/ 41929 w 79417"/>
              <a:gd name="connsiteY3" fmla="*/ 107950 h 143198"/>
              <a:gd name="connsiteX4" fmla="*/ 56216 w 79417"/>
              <a:gd name="connsiteY4" fmla="*/ 85725 h 143198"/>
              <a:gd name="connsiteX5" fmla="*/ 45104 w 79417"/>
              <a:gd name="connsiteY5" fmla="*/ 0 h 14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17" h="143198">
                <a:moveTo>
                  <a:pt x="45104" y="0"/>
                </a:moveTo>
                <a:cubicBezTo>
                  <a:pt x="48808" y="0"/>
                  <a:pt x="85849" y="61913"/>
                  <a:pt x="78441" y="85725"/>
                </a:cubicBezTo>
                <a:cubicBezTo>
                  <a:pt x="71033" y="109538"/>
                  <a:pt x="6739" y="139171"/>
                  <a:pt x="654" y="142875"/>
                </a:cubicBezTo>
                <a:cubicBezTo>
                  <a:pt x="-5431" y="146579"/>
                  <a:pt x="32669" y="117475"/>
                  <a:pt x="41929" y="107950"/>
                </a:cubicBezTo>
                <a:cubicBezTo>
                  <a:pt x="51189" y="98425"/>
                  <a:pt x="54364" y="99483"/>
                  <a:pt x="56216" y="85725"/>
                </a:cubicBezTo>
                <a:cubicBezTo>
                  <a:pt x="58068" y="71967"/>
                  <a:pt x="41400" y="0"/>
                  <a:pt x="451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16EBBC3-6A32-4A21-8E23-93B9F1CE3E04}"/>
              </a:ext>
            </a:extLst>
          </p:cNvPr>
          <p:cNvSpPr/>
          <p:nvPr/>
        </p:nvSpPr>
        <p:spPr>
          <a:xfrm>
            <a:off x="3357392" y="3462307"/>
            <a:ext cx="75316" cy="132162"/>
          </a:xfrm>
          <a:custGeom>
            <a:avLst/>
            <a:gdLst>
              <a:gd name="connsiteX0" fmla="*/ 171 w 75316"/>
              <a:gd name="connsiteY0" fmla="*/ 31 h 132162"/>
              <a:gd name="connsiteX1" fmla="*/ 43033 w 75316"/>
              <a:gd name="connsiteY1" fmla="*/ 58768 h 132162"/>
              <a:gd name="connsiteX2" fmla="*/ 65258 w 75316"/>
              <a:gd name="connsiteY2" fmla="*/ 104806 h 132162"/>
              <a:gd name="connsiteX3" fmla="*/ 71608 w 75316"/>
              <a:gd name="connsiteY3" fmla="*/ 131793 h 132162"/>
              <a:gd name="connsiteX4" fmla="*/ 74783 w 75316"/>
              <a:gd name="connsiteY4" fmla="*/ 85756 h 132162"/>
              <a:gd name="connsiteX5" fmla="*/ 60496 w 75316"/>
              <a:gd name="connsiteY5" fmla="*/ 50831 h 132162"/>
              <a:gd name="connsiteX6" fmla="*/ 171 w 75316"/>
              <a:gd name="connsiteY6" fmla="*/ 31 h 13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16" h="132162">
                <a:moveTo>
                  <a:pt x="171" y="31"/>
                </a:moveTo>
                <a:cubicBezTo>
                  <a:pt x="-2740" y="1354"/>
                  <a:pt x="32185" y="41306"/>
                  <a:pt x="43033" y="58768"/>
                </a:cubicBezTo>
                <a:cubicBezTo>
                  <a:pt x="53881" y="76230"/>
                  <a:pt x="60496" y="92635"/>
                  <a:pt x="65258" y="104806"/>
                </a:cubicBezTo>
                <a:cubicBezTo>
                  <a:pt x="70020" y="116977"/>
                  <a:pt x="70021" y="134968"/>
                  <a:pt x="71608" y="131793"/>
                </a:cubicBezTo>
                <a:cubicBezTo>
                  <a:pt x="73195" y="128618"/>
                  <a:pt x="76635" y="99250"/>
                  <a:pt x="74783" y="85756"/>
                </a:cubicBezTo>
                <a:cubicBezTo>
                  <a:pt x="72931" y="72262"/>
                  <a:pt x="65523" y="62737"/>
                  <a:pt x="60496" y="50831"/>
                </a:cubicBezTo>
                <a:cubicBezTo>
                  <a:pt x="55469" y="38925"/>
                  <a:pt x="3082" y="-1292"/>
                  <a:pt x="171" y="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8E549BD-2171-4635-8F90-F43A1B6EB005}"/>
              </a:ext>
            </a:extLst>
          </p:cNvPr>
          <p:cNvSpPr/>
          <p:nvPr/>
        </p:nvSpPr>
        <p:spPr>
          <a:xfrm>
            <a:off x="3440646" y="3335295"/>
            <a:ext cx="128068" cy="238354"/>
          </a:xfrm>
          <a:custGeom>
            <a:avLst/>
            <a:gdLst>
              <a:gd name="connsiteX0" fmla="*/ 88367 w 128068"/>
              <a:gd name="connsiteY0" fmla="*/ 43 h 238354"/>
              <a:gd name="connsiteX1" fmla="*/ 7404 w 128068"/>
              <a:gd name="connsiteY1" fmla="*/ 82593 h 238354"/>
              <a:gd name="connsiteX2" fmla="*/ 4229 w 128068"/>
              <a:gd name="connsiteY2" fmla="*/ 123868 h 238354"/>
              <a:gd name="connsiteX3" fmla="*/ 12167 w 128068"/>
              <a:gd name="connsiteY3" fmla="*/ 163555 h 238354"/>
              <a:gd name="connsiteX4" fmla="*/ 45504 w 128068"/>
              <a:gd name="connsiteY4" fmla="*/ 201655 h 238354"/>
              <a:gd name="connsiteX5" fmla="*/ 128054 w 128068"/>
              <a:gd name="connsiteY5" fmla="*/ 238168 h 238354"/>
              <a:gd name="connsiteX6" fmla="*/ 51854 w 128068"/>
              <a:gd name="connsiteY6" fmla="*/ 212768 h 238354"/>
              <a:gd name="connsiteX7" fmla="*/ 12167 w 128068"/>
              <a:gd name="connsiteY7" fmla="*/ 147680 h 238354"/>
              <a:gd name="connsiteX8" fmla="*/ 18517 w 128068"/>
              <a:gd name="connsiteY8" fmla="*/ 106405 h 238354"/>
              <a:gd name="connsiteX9" fmla="*/ 26454 w 128068"/>
              <a:gd name="connsiteY9" fmla="*/ 71480 h 238354"/>
              <a:gd name="connsiteX10" fmla="*/ 88367 w 128068"/>
              <a:gd name="connsiteY10" fmla="*/ 43 h 23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68" h="238354">
                <a:moveTo>
                  <a:pt x="88367" y="43"/>
                </a:moveTo>
                <a:cubicBezTo>
                  <a:pt x="85192" y="1895"/>
                  <a:pt x="21427" y="61956"/>
                  <a:pt x="7404" y="82593"/>
                </a:cubicBezTo>
                <a:cubicBezTo>
                  <a:pt x="-6619" y="103230"/>
                  <a:pt x="3435" y="110374"/>
                  <a:pt x="4229" y="123868"/>
                </a:cubicBezTo>
                <a:cubicBezTo>
                  <a:pt x="5023" y="137362"/>
                  <a:pt x="5288" y="150591"/>
                  <a:pt x="12167" y="163555"/>
                </a:cubicBezTo>
                <a:cubicBezTo>
                  <a:pt x="19046" y="176519"/>
                  <a:pt x="26189" y="189220"/>
                  <a:pt x="45504" y="201655"/>
                </a:cubicBezTo>
                <a:cubicBezTo>
                  <a:pt x="64818" y="214091"/>
                  <a:pt x="126996" y="236316"/>
                  <a:pt x="128054" y="238168"/>
                </a:cubicBezTo>
                <a:cubicBezTo>
                  <a:pt x="129112" y="240020"/>
                  <a:pt x="71168" y="227849"/>
                  <a:pt x="51854" y="212768"/>
                </a:cubicBezTo>
                <a:cubicBezTo>
                  <a:pt x="32540" y="197687"/>
                  <a:pt x="17723" y="165407"/>
                  <a:pt x="12167" y="147680"/>
                </a:cubicBezTo>
                <a:cubicBezTo>
                  <a:pt x="6611" y="129953"/>
                  <a:pt x="16136" y="119105"/>
                  <a:pt x="18517" y="106405"/>
                </a:cubicBezTo>
                <a:cubicBezTo>
                  <a:pt x="20898" y="93705"/>
                  <a:pt x="17987" y="86297"/>
                  <a:pt x="26454" y="71480"/>
                </a:cubicBezTo>
                <a:cubicBezTo>
                  <a:pt x="34921" y="56663"/>
                  <a:pt x="91542" y="-1809"/>
                  <a:pt x="88367" y="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CECC683-9230-438B-9138-C3877FF8B9A9}"/>
              </a:ext>
            </a:extLst>
          </p:cNvPr>
          <p:cNvSpPr/>
          <p:nvPr/>
        </p:nvSpPr>
        <p:spPr>
          <a:xfrm>
            <a:off x="3369530" y="3489269"/>
            <a:ext cx="402016" cy="183734"/>
          </a:xfrm>
          <a:custGeom>
            <a:avLst/>
            <a:gdLst>
              <a:gd name="connsiteX0" fmla="*/ 733 w 402016"/>
              <a:gd name="connsiteY0" fmla="*/ 56 h 183734"/>
              <a:gd name="connsiteX1" fmla="*/ 94395 w 402016"/>
              <a:gd name="connsiteY1" fmla="*/ 112769 h 183734"/>
              <a:gd name="connsiteX2" fmla="*/ 240445 w 402016"/>
              <a:gd name="connsiteY2" fmla="*/ 144519 h 183734"/>
              <a:gd name="connsiteX3" fmla="*/ 340458 w 402016"/>
              <a:gd name="connsiteY3" fmla="*/ 128644 h 183734"/>
              <a:gd name="connsiteX4" fmla="*/ 399195 w 402016"/>
              <a:gd name="connsiteY4" fmla="*/ 104831 h 183734"/>
              <a:gd name="connsiteX5" fmla="*/ 251558 w 402016"/>
              <a:gd name="connsiteY5" fmla="*/ 160394 h 183734"/>
              <a:gd name="connsiteX6" fmla="*/ 157895 w 402016"/>
              <a:gd name="connsiteY6" fmla="*/ 182619 h 183734"/>
              <a:gd name="connsiteX7" fmla="*/ 56295 w 402016"/>
              <a:gd name="connsiteY7" fmla="*/ 128644 h 183734"/>
              <a:gd name="connsiteX8" fmla="*/ 733 w 402016"/>
              <a:gd name="connsiteY8" fmla="*/ 56 h 1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16" h="183734">
                <a:moveTo>
                  <a:pt x="733" y="56"/>
                </a:moveTo>
                <a:cubicBezTo>
                  <a:pt x="7083" y="-2590"/>
                  <a:pt x="54443" y="88692"/>
                  <a:pt x="94395" y="112769"/>
                </a:cubicBezTo>
                <a:cubicBezTo>
                  <a:pt x="134347" y="136846"/>
                  <a:pt x="199435" y="141873"/>
                  <a:pt x="240445" y="144519"/>
                </a:cubicBezTo>
                <a:cubicBezTo>
                  <a:pt x="281455" y="147165"/>
                  <a:pt x="314000" y="135259"/>
                  <a:pt x="340458" y="128644"/>
                </a:cubicBezTo>
                <a:cubicBezTo>
                  <a:pt x="366916" y="122029"/>
                  <a:pt x="414012" y="99539"/>
                  <a:pt x="399195" y="104831"/>
                </a:cubicBezTo>
                <a:cubicBezTo>
                  <a:pt x="384378" y="110123"/>
                  <a:pt x="291775" y="147429"/>
                  <a:pt x="251558" y="160394"/>
                </a:cubicBezTo>
                <a:cubicBezTo>
                  <a:pt x="211341" y="173359"/>
                  <a:pt x="190439" y="187911"/>
                  <a:pt x="157895" y="182619"/>
                </a:cubicBezTo>
                <a:cubicBezTo>
                  <a:pt x="125351" y="177327"/>
                  <a:pt x="81959" y="155631"/>
                  <a:pt x="56295" y="128644"/>
                </a:cubicBezTo>
                <a:cubicBezTo>
                  <a:pt x="30631" y="101657"/>
                  <a:pt x="-5617" y="2702"/>
                  <a:pt x="733" y="5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3DB3C22-A09A-4972-AB15-2678D691BF75}"/>
              </a:ext>
            </a:extLst>
          </p:cNvPr>
          <p:cNvSpPr/>
          <p:nvPr/>
        </p:nvSpPr>
        <p:spPr>
          <a:xfrm>
            <a:off x="3519484" y="3304942"/>
            <a:ext cx="314329" cy="221605"/>
          </a:xfrm>
          <a:custGeom>
            <a:avLst/>
            <a:gdLst>
              <a:gd name="connsiteX0" fmla="*/ 4 w 314329"/>
              <a:gd name="connsiteY0" fmla="*/ 14521 h 221605"/>
              <a:gd name="connsiteX1" fmla="*/ 50804 w 314329"/>
              <a:gd name="connsiteY1" fmla="*/ 44683 h 221605"/>
              <a:gd name="connsiteX2" fmla="*/ 49216 w 314329"/>
              <a:gd name="connsiteY2" fmla="*/ 74846 h 221605"/>
              <a:gd name="connsiteX3" fmla="*/ 49216 w 314329"/>
              <a:gd name="connsiteY3" fmla="*/ 120883 h 221605"/>
              <a:gd name="connsiteX4" fmla="*/ 69854 w 314329"/>
              <a:gd name="connsiteY4" fmla="*/ 165333 h 221605"/>
              <a:gd name="connsiteX5" fmla="*/ 125416 w 314329"/>
              <a:gd name="connsiteY5" fmla="*/ 201846 h 221605"/>
              <a:gd name="connsiteX6" fmla="*/ 188916 w 314329"/>
              <a:gd name="connsiteY6" fmla="*/ 220896 h 221605"/>
              <a:gd name="connsiteX7" fmla="*/ 233366 w 314329"/>
              <a:gd name="connsiteY7" fmla="*/ 211371 h 221605"/>
              <a:gd name="connsiteX8" fmla="*/ 290516 w 314329"/>
              <a:gd name="connsiteY8" fmla="*/ 155808 h 221605"/>
              <a:gd name="connsiteX9" fmla="*/ 314329 w 314329"/>
              <a:gd name="connsiteY9" fmla="*/ 114533 h 221605"/>
              <a:gd name="connsiteX10" fmla="*/ 290516 w 314329"/>
              <a:gd name="connsiteY10" fmla="*/ 92308 h 221605"/>
              <a:gd name="connsiteX11" fmla="*/ 241304 w 314329"/>
              <a:gd name="connsiteY11" fmla="*/ 54208 h 221605"/>
              <a:gd name="connsiteX12" fmla="*/ 180979 w 314329"/>
              <a:gd name="connsiteY12" fmla="*/ 19283 h 221605"/>
              <a:gd name="connsiteX13" fmla="*/ 123829 w 314329"/>
              <a:gd name="connsiteY13" fmla="*/ 233 h 221605"/>
              <a:gd name="connsiteX14" fmla="*/ 85729 w 314329"/>
              <a:gd name="connsiteY14" fmla="*/ 8171 h 221605"/>
              <a:gd name="connsiteX15" fmla="*/ 53979 w 314329"/>
              <a:gd name="connsiteY15" fmla="*/ 233 h 221605"/>
              <a:gd name="connsiteX16" fmla="*/ 4 w 314329"/>
              <a:gd name="connsiteY16" fmla="*/ 14521 h 22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329" h="221605">
                <a:moveTo>
                  <a:pt x="4" y="14521"/>
                </a:moveTo>
                <a:cubicBezTo>
                  <a:pt x="-525" y="21929"/>
                  <a:pt x="42602" y="34629"/>
                  <a:pt x="50804" y="44683"/>
                </a:cubicBezTo>
                <a:cubicBezTo>
                  <a:pt x="59006" y="54737"/>
                  <a:pt x="49481" y="62146"/>
                  <a:pt x="49216" y="74846"/>
                </a:cubicBezTo>
                <a:cubicBezTo>
                  <a:pt x="48951" y="87546"/>
                  <a:pt x="45776" y="105802"/>
                  <a:pt x="49216" y="120883"/>
                </a:cubicBezTo>
                <a:cubicBezTo>
                  <a:pt x="52656" y="135964"/>
                  <a:pt x="57154" y="151839"/>
                  <a:pt x="69854" y="165333"/>
                </a:cubicBezTo>
                <a:cubicBezTo>
                  <a:pt x="82554" y="178827"/>
                  <a:pt x="105572" y="192586"/>
                  <a:pt x="125416" y="201846"/>
                </a:cubicBezTo>
                <a:cubicBezTo>
                  <a:pt x="145260" y="211106"/>
                  <a:pt x="170924" y="219309"/>
                  <a:pt x="188916" y="220896"/>
                </a:cubicBezTo>
                <a:cubicBezTo>
                  <a:pt x="206908" y="222484"/>
                  <a:pt x="216433" y="222219"/>
                  <a:pt x="233366" y="211371"/>
                </a:cubicBezTo>
                <a:cubicBezTo>
                  <a:pt x="250299" y="200523"/>
                  <a:pt x="277022" y="171948"/>
                  <a:pt x="290516" y="155808"/>
                </a:cubicBezTo>
                <a:cubicBezTo>
                  <a:pt x="304010" y="139668"/>
                  <a:pt x="314329" y="125116"/>
                  <a:pt x="314329" y="114533"/>
                </a:cubicBezTo>
                <a:cubicBezTo>
                  <a:pt x="314329" y="103950"/>
                  <a:pt x="302687" y="102362"/>
                  <a:pt x="290516" y="92308"/>
                </a:cubicBezTo>
                <a:cubicBezTo>
                  <a:pt x="278345" y="82254"/>
                  <a:pt x="259560" y="66379"/>
                  <a:pt x="241304" y="54208"/>
                </a:cubicBezTo>
                <a:cubicBezTo>
                  <a:pt x="223048" y="42037"/>
                  <a:pt x="200558" y="28279"/>
                  <a:pt x="180979" y="19283"/>
                </a:cubicBezTo>
                <a:cubicBezTo>
                  <a:pt x="161400" y="10287"/>
                  <a:pt x="139704" y="2085"/>
                  <a:pt x="123829" y="233"/>
                </a:cubicBezTo>
                <a:cubicBezTo>
                  <a:pt x="107954" y="-1619"/>
                  <a:pt x="97371" y="8171"/>
                  <a:pt x="85729" y="8171"/>
                </a:cubicBezTo>
                <a:cubicBezTo>
                  <a:pt x="74087" y="8171"/>
                  <a:pt x="64827" y="1027"/>
                  <a:pt x="53979" y="233"/>
                </a:cubicBezTo>
                <a:cubicBezTo>
                  <a:pt x="43131" y="-561"/>
                  <a:pt x="533" y="7113"/>
                  <a:pt x="4" y="145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3B534C6-31D5-44C7-86BE-752CC057D008}"/>
              </a:ext>
            </a:extLst>
          </p:cNvPr>
          <p:cNvSpPr/>
          <p:nvPr/>
        </p:nvSpPr>
        <p:spPr>
          <a:xfrm>
            <a:off x="3686632" y="334063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3DFBF8F9-A5F7-43EB-8F3B-D210DD12E5DB}"/>
              </a:ext>
            </a:extLst>
          </p:cNvPr>
          <p:cNvSpPr/>
          <p:nvPr/>
        </p:nvSpPr>
        <p:spPr>
          <a:xfrm>
            <a:off x="3699668" y="34076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923E3D8-2BF0-4520-96F6-C4F34D17693F}"/>
              </a:ext>
            </a:extLst>
          </p:cNvPr>
          <p:cNvSpPr/>
          <p:nvPr/>
        </p:nvSpPr>
        <p:spPr>
          <a:xfrm>
            <a:off x="3561623" y="3351143"/>
            <a:ext cx="175853" cy="182892"/>
          </a:xfrm>
          <a:custGeom>
            <a:avLst/>
            <a:gdLst>
              <a:gd name="connsiteX0" fmla="*/ 16602 w 175853"/>
              <a:gd name="connsiteY0" fmla="*/ 70 h 182892"/>
              <a:gd name="connsiteX1" fmla="*/ 16602 w 175853"/>
              <a:gd name="connsiteY1" fmla="*/ 82620 h 182892"/>
              <a:gd name="connsiteX2" fmla="*/ 84865 w 175853"/>
              <a:gd name="connsiteY2" fmla="*/ 131832 h 182892"/>
              <a:gd name="connsiteX3" fmla="*/ 153127 w 175853"/>
              <a:gd name="connsiteY3" fmla="*/ 161995 h 182892"/>
              <a:gd name="connsiteX4" fmla="*/ 175352 w 175853"/>
              <a:gd name="connsiteY4" fmla="*/ 169932 h 182892"/>
              <a:gd name="connsiteX5" fmla="*/ 135665 w 175853"/>
              <a:gd name="connsiteY5" fmla="*/ 182632 h 182892"/>
              <a:gd name="connsiteX6" fmla="*/ 62640 w 175853"/>
              <a:gd name="connsiteY6" fmla="*/ 157232 h 182892"/>
              <a:gd name="connsiteX7" fmla="*/ 32477 w 175853"/>
              <a:gd name="connsiteY7" fmla="*/ 120720 h 182892"/>
              <a:gd name="connsiteX8" fmla="*/ 19777 w 175853"/>
              <a:gd name="connsiteY8" fmla="*/ 93732 h 182892"/>
              <a:gd name="connsiteX9" fmla="*/ 727 w 175853"/>
              <a:gd name="connsiteY9" fmla="*/ 68332 h 182892"/>
              <a:gd name="connsiteX10" fmla="*/ 16602 w 175853"/>
              <a:gd name="connsiteY10" fmla="*/ 70 h 18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853" h="182892">
                <a:moveTo>
                  <a:pt x="16602" y="70"/>
                </a:moveTo>
                <a:cubicBezTo>
                  <a:pt x="19248" y="2451"/>
                  <a:pt x="5225" y="60660"/>
                  <a:pt x="16602" y="82620"/>
                </a:cubicBezTo>
                <a:cubicBezTo>
                  <a:pt x="27979" y="104580"/>
                  <a:pt x="62111" y="118603"/>
                  <a:pt x="84865" y="131832"/>
                </a:cubicBezTo>
                <a:cubicBezTo>
                  <a:pt x="107619" y="145061"/>
                  <a:pt x="138046" y="155645"/>
                  <a:pt x="153127" y="161995"/>
                </a:cubicBezTo>
                <a:cubicBezTo>
                  <a:pt x="168208" y="168345"/>
                  <a:pt x="178262" y="166493"/>
                  <a:pt x="175352" y="169932"/>
                </a:cubicBezTo>
                <a:cubicBezTo>
                  <a:pt x="172442" y="173371"/>
                  <a:pt x="154450" y="184749"/>
                  <a:pt x="135665" y="182632"/>
                </a:cubicBezTo>
                <a:cubicBezTo>
                  <a:pt x="116880" y="180515"/>
                  <a:pt x="79838" y="167551"/>
                  <a:pt x="62640" y="157232"/>
                </a:cubicBezTo>
                <a:cubicBezTo>
                  <a:pt x="45442" y="146913"/>
                  <a:pt x="39621" y="131303"/>
                  <a:pt x="32477" y="120720"/>
                </a:cubicBezTo>
                <a:cubicBezTo>
                  <a:pt x="25333" y="110137"/>
                  <a:pt x="25069" y="102463"/>
                  <a:pt x="19777" y="93732"/>
                </a:cubicBezTo>
                <a:cubicBezTo>
                  <a:pt x="14485" y="85001"/>
                  <a:pt x="5225" y="80503"/>
                  <a:pt x="727" y="68332"/>
                </a:cubicBezTo>
                <a:cubicBezTo>
                  <a:pt x="-3771" y="56161"/>
                  <a:pt x="13956" y="-2311"/>
                  <a:pt x="16602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385C517-95FB-4844-9A98-9F1C63D04CB4}"/>
              </a:ext>
            </a:extLst>
          </p:cNvPr>
          <p:cNvSpPr/>
          <p:nvPr/>
        </p:nvSpPr>
        <p:spPr>
          <a:xfrm>
            <a:off x="4777618" y="3093149"/>
            <a:ext cx="483935" cy="250321"/>
          </a:xfrm>
          <a:custGeom>
            <a:avLst/>
            <a:gdLst>
              <a:gd name="connsiteX0" fmla="*/ 478595 w 483935"/>
              <a:gd name="connsiteY0" fmla="*/ 2476 h 250321"/>
              <a:gd name="connsiteX1" fmla="*/ 469070 w 483935"/>
              <a:gd name="connsiteY1" fmla="*/ 83439 h 250321"/>
              <a:gd name="connsiteX2" fmla="*/ 369057 w 483935"/>
              <a:gd name="connsiteY2" fmla="*/ 159639 h 250321"/>
              <a:gd name="connsiteX3" fmla="*/ 211895 w 483935"/>
              <a:gd name="connsiteY3" fmla="*/ 231076 h 250321"/>
              <a:gd name="connsiteX4" fmla="*/ 757 w 483935"/>
              <a:gd name="connsiteY4" fmla="*/ 250126 h 250321"/>
              <a:gd name="connsiteX5" fmla="*/ 146807 w 483935"/>
              <a:gd name="connsiteY5" fmla="*/ 223139 h 250321"/>
              <a:gd name="connsiteX6" fmla="*/ 291270 w 483935"/>
              <a:gd name="connsiteY6" fmla="*/ 159639 h 250321"/>
              <a:gd name="connsiteX7" fmla="*/ 391282 w 483935"/>
              <a:gd name="connsiteY7" fmla="*/ 77089 h 250321"/>
              <a:gd name="connsiteX8" fmla="*/ 421445 w 483935"/>
              <a:gd name="connsiteY8" fmla="*/ 26289 h 250321"/>
              <a:gd name="connsiteX9" fmla="*/ 478595 w 483935"/>
              <a:gd name="connsiteY9" fmla="*/ 2476 h 25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935" h="250321">
                <a:moveTo>
                  <a:pt x="478595" y="2476"/>
                </a:moveTo>
                <a:cubicBezTo>
                  <a:pt x="486532" y="12001"/>
                  <a:pt x="487326" y="57245"/>
                  <a:pt x="469070" y="83439"/>
                </a:cubicBezTo>
                <a:cubicBezTo>
                  <a:pt x="450814" y="109633"/>
                  <a:pt x="411919" y="135033"/>
                  <a:pt x="369057" y="159639"/>
                </a:cubicBezTo>
                <a:cubicBezTo>
                  <a:pt x="326195" y="184245"/>
                  <a:pt x="273278" y="215995"/>
                  <a:pt x="211895" y="231076"/>
                </a:cubicBezTo>
                <a:cubicBezTo>
                  <a:pt x="150512" y="246157"/>
                  <a:pt x="11605" y="251449"/>
                  <a:pt x="757" y="250126"/>
                </a:cubicBezTo>
                <a:cubicBezTo>
                  <a:pt x="-10091" y="248803"/>
                  <a:pt x="98388" y="238220"/>
                  <a:pt x="146807" y="223139"/>
                </a:cubicBezTo>
                <a:cubicBezTo>
                  <a:pt x="195226" y="208058"/>
                  <a:pt x="250524" y="183981"/>
                  <a:pt x="291270" y="159639"/>
                </a:cubicBezTo>
                <a:cubicBezTo>
                  <a:pt x="332016" y="135297"/>
                  <a:pt x="369586" y="99314"/>
                  <a:pt x="391282" y="77089"/>
                </a:cubicBezTo>
                <a:cubicBezTo>
                  <a:pt x="412978" y="54864"/>
                  <a:pt x="412185" y="39518"/>
                  <a:pt x="421445" y="26289"/>
                </a:cubicBezTo>
                <a:cubicBezTo>
                  <a:pt x="430705" y="13060"/>
                  <a:pt x="470658" y="-7049"/>
                  <a:pt x="478595" y="247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7F64BEF4-B076-436E-B198-DDC2A4387C08}"/>
              </a:ext>
            </a:extLst>
          </p:cNvPr>
          <p:cNvSpPr/>
          <p:nvPr/>
        </p:nvSpPr>
        <p:spPr>
          <a:xfrm>
            <a:off x="4222546" y="2643683"/>
            <a:ext cx="1024219" cy="330600"/>
          </a:xfrm>
          <a:custGeom>
            <a:avLst/>
            <a:gdLst>
              <a:gd name="connsiteX0" fmla="*/ 204 w 1024219"/>
              <a:gd name="connsiteY0" fmla="*/ 259855 h 330600"/>
              <a:gd name="connsiteX1" fmla="*/ 62117 w 1024219"/>
              <a:gd name="connsiteY1" fmla="*/ 328117 h 330600"/>
              <a:gd name="connsiteX2" fmla="*/ 184354 w 1024219"/>
              <a:gd name="connsiteY2" fmla="*/ 304305 h 330600"/>
              <a:gd name="connsiteX3" fmla="*/ 398667 w 1024219"/>
              <a:gd name="connsiteY3" fmla="*/ 197942 h 330600"/>
              <a:gd name="connsiteX4" fmla="*/ 589167 w 1024219"/>
              <a:gd name="connsiteY4" fmla="*/ 104280 h 330600"/>
              <a:gd name="connsiteX5" fmla="*/ 762204 w 1024219"/>
              <a:gd name="connsiteY5" fmla="*/ 29667 h 330600"/>
              <a:gd name="connsiteX6" fmla="*/ 903492 w 1024219"/>
              <a:gd name="connsiteY6" fmla="*/ 9030 h 330600"/>
              <a:gd name="connsiteX7" fmla="*/ 1024142 w 1024219"/>
              <a:gd name="connsiteY7" fmla="*/ 1092 h 330600"/>
              <a:gd name="connsiteX8" fmla="*/ 886029 w 1024219"/>
              <a:gd name="connsiteY8" fmla="*/ 2680 h 330600"/>
              <a:gd name="connsiteX9" fmla="*/ 743154 w 1024219"/>
              <a:gd name="connsiteY9" fmla="*/ 24905 h 330600"/>
              <a:gd name="connsiteX10" fmla="*/ 522492 w 1024219"/>
              <a:gd name="connsiteY10" fmla="*/ 113805 h 330600"/>
              <a:gd name="connsiteX11" fmla="*/ 317704 w 1024219"/>
              <a:gd name="connsiteY11" fmla="*/ 210642 h 330600"/>
              <a:gd name="connsiteX12" fmla="*/ 120854 w 1024219"/>
              <a:gd name="connsiteY12" fmla="*/ 302717 h 330600"/>
              <a:gd name="connsiteX13" fmla="*/ 81167 w 1024219"/>
              <a:gd name="connsiteY13" fmla="*/ 309067 h 330600"/>
              <a:gd name="connsiteX14" fmla="*/ 204 w 1024219"/>
              <a:gd name="connsiteY14" fmla="*/ 259855 h 3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4219" h="330600">
                <a:moveTo>
                  <a:pt x="204" y="259855"/>
                </a:moveTo>
                <a:cubicBezTo>
                  <a:pt x="-2971" y="263030"/>
                  <a:pt x="31425" y="320709"/>
                  <a:pt x="62117" y="328117"/>
                </a:cubicBezTo>
                <a:cubicBezTo>
                  <a:pt x="92809" y="335525"/>
                  <a:pt x="128262" y="326001"/>
                  <a:pt x="184354" y="304305"/>
                </a:cubicBezTo>
                <a:cubicBezTo>
                  <a:pt x="240446" y="282609"/>
                  <a:pt x="398667" y="197942"/>
                  <a:pt x="398667" y="197942"/>
                </a:cubicBezTo>
                <a:cubicBezTo>
                  <a:pt x="466136" y="164605"/>
                  <a:pt x="528578" y="132326"/>
                  <a:pt x="589167" y="104280"/>
                </a:cubicBezTo>
                <a:cubicBezTo>
                  <a:pt x="649757" y="76234"/>
                  <a:pt x="709817" y="45542"/>
                  <a:pt x="762204" y="29667"/>
                </a:cubicBezTo>
                <a:cubicBezTo>
                  <a:pt x="814591" y="13792"/>
                  <a:pt x="859836" y="13792"/>
                  <a:pt x="903492" y="9030"/>
                </a:cubicBezTo>
                <a:cubicBezTo>
                  <a:pt x="947148" y="4268"/>
                  <a:pt x="1027052" y="2150"/>
                  <a:pt x="1024142" y="1092"/>
                </a:cubicBezTo>
                <a:cubicBezTo>
                  <a:pt x="1021232" y="34"/>
                  <a:pt x="932860" y="-1289"/>
                  <a:pt x="886029" y="2680"/>
                </a:cubicBezTo>
                <a:cubicBezTo>
                  <a:pt x="839198" y="6649"/>
                  <a:pt x="803744" y="6384"/>
                  <a:pt x="743154" y="24905"/>
                </a:cubicBezTo>
                <a:cubicBezTo>
                  <a:pt x="682565" y="43426"/>
                  <a:pt x="593400" y="82849"/>
                  <a:pt x="522492" y="113805"/>
                </a:cubicBezTo>
                <a:cubicBezTo>
                  <a:pt x="451584" y="144761"/>
                  <a:pt x="317704" y="210642"/>
                  <a:pt x="317704" y="210642"/>
                </a:cubicBezTo>
                <a:cubicBezTo>
                  <a:pt x="250764" y="242127"/>
                  <a:pt x="160277" y="286313"/>
                  <a:pt x="120854" y="302717"/>
                </a:cubicBezTo>
                <a:cubicBezTo>
                  <a:pt x="81431" y="319121"/>
                  <a:pt x="97571" y="314094"/>
                  <a:pt x="81167" y="309067"/>
                </a:cubicBezTo>
                <a:cubicBezTo>
                  <a:pt x="64763" y="304040"/>
                  <a:pt x="3379" y="256680"/>
                  <a:pt x="204" y="2598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E0F29F6-20E6-40CC-B07D-1055DE64A803}"/>
              </a:ext>
            </a:extLst>
          </p:cNvPr>
          <p:cNvSpPr/>
          <p:nvPr/>
        </p:nvSpPr>
        <p:spPr>
          <a:xfrm>
            <a:off x="4213349" y="2479645"/>
            <a:ext cx="960951" cy="447957"/>
          </a:xfrm>
          <a:custGeom>
            <a:avLst/>
            <a:gdLst>
              <a:gd name="connsiteX0" fmla="*/ 960314 w 960951"/>
              <a:gd name="connsiteY0" fmla="*/ 44480 h 447957"/>
              <a:gd name="connsiteX1" fmla="*/ 814264 w 960951"/>
              <a:gd name="connsiteY1" fmla="*/ 30 h 447957"/>
              <a:gd name="connsiteX2" fmla="*/ 590426 w 960951"/>
              <a:gd name="connsiteY2" fmla="*/ 52418 h 447957"/>
              <a:gd name="connsiteX3" fmla="*/ 304676 w 960951"/>
              <a:gd name="connsiteY3" fmla="*/ 182593 h 447957"/>
              <a:gd name="connsiteX4" fmla="*/ 128464 w 960951"/>
              <a:gd name="connsiteY4" fmla="*/ 277843 h 447957"/>
              <a:gd name="connsiteX5" fmla="*/ 61789 w 960951"/>
              <a:gd name="connsiteY5" fmla="*/ 325468 h 447957"/>
              <a:gd name="connsiteX6" fmla="*/ 18926 w 960951"/>
              <a:gd name="connsiteY6" fmla="*/ 349280 h 447957"/>
              <a:gd name="connsiteX7" fmla="*/ 15751 w 960951"/>
              <a:gd name="connsiteY7" fmla="*/ 384205 h 447957"/>
              <a:gd name="connsiteX8" fmla="*/ 44326 w 960951"/>
              <a:gd name="connsiteY8" fmla="*/ 447705 h 447957"/>
              <a:gd name="connsiteX9" fmla="*/ 17339 w 960951"/>
              <a:gd name="connsiteY9" fmla="*/ 404843 h 447957"/>
              <a:gd name="connsiteX10" fmla="*/ 4639 w 960951"/>
              <a:gd name="connsiteY10" fmla="*/ 365155 h 447957"/>
              <a:gd name="connsiteX11" fmla="*/ 98301 w 960951"/>
              <a:gd name="connsiteY11" fmla="*/ 309593 h 447957"/>
              <a:gd name="connsiteX12" fmla="*/ 236414 w 960951"/>
              <a:gd name="connsiteY12" fmla="*/ 238155 h 447957"/>
              <a:gd name="connsiteX13" fmla="*/ 380876 w 960951"/>
              <a:gd name="connsiteY13" fmla="*/ 157193 h 447957"/>
              <a:gd name="connsiteX14" fmla="*/ 572964 w 960951"/>
              <a:gd name="connsiteY14" fmla="*/ 46068 h 447957"/>
              <a:gd name="connsiteX15" fmla="*/ 758701 w 960951"/>
              <a:gd name="connsiteY15" fmla="*/ 25430 h 447957"/>
              <a:gd name="connsiteX16" fmla="*/ 960314 w 960951"/>
              <a:gd name="connsiteY16" fmla="*/ 44480 h 44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951" h="447957">
                <a:moveTo>
                  <a:pt x="960314" y="44480"/>
                </a:moveTo>
                <a:cubicBezTo>
                  <a:pt x="969574" y="40247"/>
                  <a:pt x="875912" y="-1293"/>
                  <a:pt x="814264" y="30"/>
                </a:cubicBezTo>
                <a:cubicBezTo>
                  <a:pt x="752616" y="1353"/>
                  <a:pt x="675357" y="21991"/>
                  <a:pt x="590426" y="52418"/>
                </a:cubicBezTo>
                <a:cubicBezTo>
                  <a:pt x="505495" y="82845"/>
                  <a:pt x="381670" y="145022"/>
                  <a:pt x="304676" y="182593"/>
                </a:cubicBezTo>
                <a:cubicBezTo>
                  <a:pt x="227682" y="220164"/>
                  <a:pt x="168945" y="254031"/>
                  <a:pt x="128464" y="277843"/>
                </a:cubicBezTo>
                <a:cubicBezTo>
                  <a:pt x="87983" y="301656"/>
                  <a:pt x="80045" y="313562"/>
                  <a:pt x="61789" y="325468"/>
                </a:cubicBezTo>
                <a:cubicBezTo>
                  <a:pt x="43533" y="337374"/>
                  <a:pt x="26599" y="339491"/>
                  <a:pt x="18926" y="349280"/>
                </a:cubicBezTo>
                <a:cubicBezTo>
                  <a:pt x="11253" y="359070"/>
                  <a:pt x="11518" y="367801"/>
                  <a:pt x="15751" y="384205"/>
                </a:cubicBezTo>
                <a:cubicBezTo>
                  <a:pt x="19984" y="400609"/>
                  <a:pt x="44061" y="444265"/>
                  <a:pt x="44326" y="447705"/>
                </a:cubicBezTo>
                <a:cubicBezTo>
                  <a:pt x="44591" y="451145"/>
                  <a:pt x="23953" y="418601"/>
                  <a:pt x="17339" y="404843"/>
                </a:cubicBezTo>
                <a:cubicBezTo>
                  <a:pt x="10725" y="391085"/>
                  <a:pt x="-8855" y="381030"/>
                  <a:pt x="4639" y="365155"/>
                </a:cubicBezTo>
                <a:cubicBezTo>
                  <a:pt x="18133" y="349280"/>
                  <a:pt x="59672" y="330760"/>
                  <a:pt x="98301" y="309593"/>
                </a:cubicBezTo>
                <a:cubicBezTo>
                  <a:pt x="136930" y="288426"/>
                  <a:pt x="189318" y="263555"/>
                  <a:pt x="236414" y="238155"/>
                </a:cubicBezTo>
                <a:cubicBezTo>
                  <a:pt x="283510" y="212755"/>
                  <a:pt x="324784" y="189207"/>
                  <a:pt x="380876" y="157193"/>
                </a:cubicBezTo>
                <a:cubicBezTo>
                  <a:pt x="436968" y="125179"/>
                  <a:pt x="509993" y="68028"/>
                  <a:pt x="572964" y="46068"/>
                </a:cubicBezTo>
                <a:cubicBezTo>
                  <a:pt x="635935" y="24108"/>
                  <a:pt x="696789" y="26488"/>
                  <a:pt x="758701" y="25430"/>
                </a:cubicBezTo>
                <a:cubicBezTo>
                  <a:pt x="820613" y="24372"/>
                  <a:pt x="951054" y="48713"/>
                  <a:pt x="960314" y="444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1A6632A-BAE3-47B7-8BB8-AC82AC8C2E5D}"/>
              </a:ext>
            </a:extLst>
          </p:cNvPr>
          <p:cNvSpPr/>
          <p:nvPr/>
        </p:nvSpPr>
        <p:spPr>
          <a:xfrm>
            <a:off x="3171815" y="2943247"/>
            <a:ext cx="589294" cy="141559"/>
          </a:xfrm>
          <a:custGeom>
            <a:avLst/>
            <a:gdLst>
              <a:gd name="connsiteX0" fmla="*/ 10 w 589294"/>
              <a:gd name="connsiteY0" fmla="*/ 57128 h 141559"/>
              <a:gd name="connsiteX1" fmla="*/ 33348 w 589294"/>
              <a:gd name="connsiteY1" fmla="*/ 3153 h 141559"/>
              <a:gd name="connsiteX2" fmla="*/ 184160 w 589294"/>
              <a:gd name="connsiteY2" fmla="*/ 7916 h 141559"/>
              <a:gd name="connsiteX3" fmla="*/ 384185 w 589294"/>
              <a:gd name="connsiteY3" fmla="*/ 20616 h 141559"/>
              <a:gd name="connsiteX4" fmla="*/ 492135 w 589294"/>
              <a:gd name="connsiteY4" fmla="*/ 39666 h 141559"/>
              <a:gd name="connsiteX5" fmla="*/ 555635 w 589294"/>
              <a:gd name="connsiteY5" fmla="*/ 74591 h 141559"/>
              <a:gd name="connsiteX6" fmla="*/ 585798 w 589294"/>
              <a:gd name="connsiteY6" fmla="*/ 141266 h 141559"/>
              <a:gd name="connsiteX7" fmla="*/ 582623 w 589294"/>
              <a:gd name="connsiteY7" fmla="*/ 96816 h 141559"/>
              <a:gd name="connsiteX8" fmla="*/ 531823 w 589294"/>
              <a:gd name="connsiteY8" fmla="*/ 46016 h 141559"/>
              <a:gd name="connsiteX9" fmla="*/ 428635 w 589294"/>
              <a:gd name="connsiteY9" fmla="*/ 20616 h 141559"/>
              <a:gd name="connsiteX10" fmla="*/ 330210 w 589294"/>
              <a:gd name="connsiteY10" fmla="*/ 30141 h 141559"/>
              <a:gd name="connsiteX11" fmla="*/ 182573 w 589294"/>
              <a:gd name="connsiteY11" fmla="*/ 20616 h 141559"/>
              <a:gd name="connsiteX12" fmla="*/ 69860 w 589294"/>
              <a:gd name="connsiteY12" fmla="*/ 14266 h 141559"/>
              <a:gd name="connsiteX13" fmla="*/ 30173 w 589294"/>
              <a:gd name="connsiteY13" fmla="*/ 14266 h 141559"/>
              <a:gd name="connsiteX14" fmla="*/ 10 w 589294"/>
              <a:gd name="connsiteY14" fmla="*/ 57128 h 14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9294" h="141559">
                <a:moveTo>
                  <a:pt x="10" y="57128"/>
                </a:moveTo>
                <a:cubicBezTo>
                  <a:pt x="539" y="55276"/>
                  <a:pt x="2656" y="11355"/>
                  <a:pt x="33348" y="3153"/>
                </a:cubicBezTo>
                <a:cubicBezTo>
                  <a:pt x="64040" y="-5049"/>
                  <a:pt x="125687" y="5005"/>
                  <a:pt x="184160" y="7916"/>
                </a:cubicBezTo>
                <a:cubicBezTo>
                  <a:pt x="242633" y="10826"/>
                  <a:pt x="332856" y="15324"/>
                  <a:pt x="384185" y="20616"/>
                </a:cubicBezTo>
                <a:cubicBezTo>
                  <a:pt x="435514" y="25908"/>
                  <a:pt x="463560" y="30670"/>
                  <a:pt x="492135" y="39666"/>
                </a:cubicBezTo>
                <a:cubicBezTo>
                  <a:pt x="520710" y="48662"/>
                  <a:pt x="540025" y="57658"/>
                  <a:pt x="555635" y="74591"/>
                </a:cubicBezTo>
                <a:cubicBezTo>
                  <a:pt x="571246" y="91524"/>
                  <a:pt x="581300" y="137562"/>
                  <a:pt x="585798" y="141266"/>
                </a:cubicBezTo>
                <a:cubicBezTo>
                  <a:pt x="590296" y="144970"/>
                  <a:pt x="591619" y="112691"/>
                  <a:pt x="582623" y="96816"/>
                </a:cubicBezTo>
                <a:cubicBezTo>
                  <a:pt x="573627" y="80941"/>
                  <a:pt x="557488" y="58716"/>
                  <a:pt x="531823" y="46016"/>
                </a:cubicBezTo>
                <a:cubicBezTo>
                  <a:pt x="506158" y="33316"/>
                  <a:pt x="462237" y="23262"/>
                  <a:pt x="428635" y="20616"/>
                </a:cubicBezTo>
                <a:cubicBezTo>
                  <a:pt x="395033" y="17970"/>
                  <a:pt x="371220" y="30141"/>
                  <a:pt x="330210" y="30141"/>
                </a:cubicBezTo>
                <a:cubicBezTo>
                  <a:pt x="289200" y="30141"/>
                  <a:pt x="182573" y="20616"/>
                  <a:pt x="182573" y="20616"/>
                </a:cubicBezTo>
                <a:lnTo>
                  <a:pt x="69860" y="14266"/>
                </a:lnTo>
                <a:cubicBezTo>
                  <a:pt x="44460" y="13208"/>
                  <a:pt x="42079" y="10297"/>
                  <a:pt x="30173" y="14266"/>
                </a:cubicBezTo>
                <a:cubicBezTo>
                  <a:pt x="18267" y="18235"/>
                  <a:pt x="-519" y="58980"/>
                  <a:pt x="10" y="57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7EE49E3-EB0A-4FA0-9E37-05B3FA74B489}"/>
              </a:ext>
            </a:extLst>
          </p:cNvPr>
          <p:cNvSpPr/>
          <p:nvPr/>
        </p:nvSpPr>
        <p:spPr>
          <a:xfrm>
            <a:off x="3201036" y="3059688"/>
            <a:ext cx="567690" cy="94681"/>
          </a:xfrm>
          <a:custGeom>
            <a:avLst/>
            <a:gdLst>
              <a:gd name="connsiteX0" fmla="*/ 952 w 567690"/>
              <a:gd name="connsiteY0" fmla="*/ 94675 h 94681"/>
              <a:gd name="connsiteX1" fmla="*/ 120014 w 567690"/>
              <a:gd name="connsiteY1" fmla="*/ 50225 h 94681"/>
              <a:gd name="connsiteX2" fmla="*/ 258127 w 567690"/>
              <a:gd name="connsiteY2" fmla="*/ 20062 h 94681"/>
              <a:gd name="connsiteX3" fmla="*/ 370839 w 567690"/>
              <a:gd name="connsiteY3" fmla="*/ 28000 h 94681"/>
              <a:gd name="connsiteX4" fmla="*/ 451802 w 567690"/>
              <a:gd name="connsiteY4" fmla="*/ 50225 h 94681"/>
              <a:gd name="connsiteX5" fmla="*/ 512127 w 567690"/>
              <a:gd name="connsiteY5" fmla="*/ 45462 h 94681"/>
              <a:gd name="connsiteX6" fmla="*/ 567689 w 567690"/>
              <a:gd name="connsiteY6" fmla="*/ 18475 h 94681"/>
              <a:gd name="connsiteX7" fmla="*/ 513714 w 567690"/>
              <a:gd name="connsiteY7" fmla="*/ 40700 h 94681"/>
              <a:gd name="connsiteX8" fmla="*/ 451802 w 567690"/>
              <a:gd name="connsiteY8" fmla="*/ 48637 h 94681"/>
              <a:gd name="connsiteX9" fmla="*/ 378777 w 567690"/>
              <a:gd name="connsiteY9" fmla="*/ 20062 h 94681"/>
              <a:gd name="connsiteX10" fmla="*/ 272414 w 567690"/>
              <a:gd name="connsiteY10" fmla="*/ 1012 h 94681"/>
              <a:gd name="connsiteX11" fmla="*/ 194627 w 567690"/>
              <a:gd name="connsiteY11" fmla="*/ 7362 h 94681"/>
              <a:gd name="connsiteX12" fmla="*/ 70802 w 567690"/>
              <a:gd name="connsiteY12" fmla="*/ 47050 h 94681"/>
              <a:gd name="connsiteX13" fmla="*/ 952 w 567690"/>
              <a:gd name="connsiteY13" fmla="*/ 94675 h 9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7690" h="94681">
                <a:moveTo>
                  <a:pt x="952" y="94675"/>
                </a:moveTo>
                <a:cubicBezTo>
                  <a:pt x="9154" y="95204"/>
                  <a:pt x="77152" y="62660"/>
                  <a:pt x="120014" y="50225"/>
                </a:cubicBezTo>
                <a:cubicBezTo>
                  <a:pt x="162876" y="37790"/>
                  <a:pt x="216323" y="23766"/>
                  <a:pt x="258127" y="20062"/>
                </a:cubicBezTo>
                <a:cubicBezTo>
                  <a:pt x="299931" y="16358"/>
                  <a:pt x="338560" y="22973"/>
                  <a:pt x="370839" y="28000"/>
                </a:cubicBezTo>
                <a:cubicBezTo>
                  <a:pt x="403118" y="33027"/>
                  <a:pt x="428254" y="47315"/>
                  <a:pt x="451802" y="50225"/>
                </a:cubicBezTo>
                <a:cubicBezTo>
                  <a:pt x="475350" y="53135"/>
                  <a:pt x="492813" y="50754"/>
                  <a:pt x="512127" y="45462"/>
                </a:cubicBezTo>
                <a:cubicBezTo>
                  <a:pt x="531441" y="40170"/>
                  <a:pt x="567425" y="19269"/>
                  <a:pt x="567689" y="18475"/>
                </a:cubicBezTo>
                <a:cubicBezTo>
                  <a:pt x="567954" y="17681"/>
                  <a:pt x="533028" y="35673"/>
                  <a:pt x="513714" y="40700"/>
                </a:cubicBezTo>
                <a:cubicBezTo>
                  <a:pt x="494400" y="45727"/>
                  <a:pt x="474292" y="52077"/>
                  <a:pt x="451802" y="48637"/>
                </a:cubicBezTo>
                <a:cubicBezTo>
                  <a:pt x="429313" y="45197"/>
                  <a:pt x="408675" y="27999"/>
                  <a:pt x="378777" y="20062"/>
                </a:cubicBezTo>
                <a:cubicBezTo>
                  <a:pt x="348879" y="12125"/>
                  <a:pt x="303106" y="3129"/>
                  <a:pt x="272414" y="1012"/>
                </a:cubicBezTo>
                <a:cubicBezTo>
                  <a:pt x="241722" y="-1105"/>
                  <a:pt x="228229" y="-311"/>
                  <a:pt x="194627" y="7362"/>
                </a:cubicBezTo>
                <a:cubicBezTo>
                  <a:pt x="161025" y="15035"/>
                  <a:pt x="102288" y="35937"/>
                  <a:pt x="70802" y="47050"/>
                </a:cubicBezTo>
                <a:cubicBezTo>
                  <a:pt x="39317" y="58162"/>
                  <a:pt x="-7250" y="94146"/>
                  <a:pt x="952" y="946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095F930-2D86-4F4A-9E2B-13E25BDD4827}"/>
              </a:ext>
            </a:extLst>
          </p:cNvPr>
          <p:cNvSpPr/>
          <p:nvPr/>
        </p:nvSpPr>
        <p:spPr>
          <a:xfrm>
            <a:off x="4051272" y="3447827"/>
            <a:ext cx="55692" cy="851651"/>
          </a:xfrm>
          <a:custGeom>
            <a:avLst/>
            <a:gdLst>
              <a:gd name="connsiteX0" fmla="*/ 28 w 55692"/>
              <a:gd name="connsiteY0" fmla="*/ 1811 h 851651"/>
              <a:gd name="connsiteX1" fmla="*/ 28603 w 55692"/>
              <a:gd name="connsiteY1" fmla="*/ 155798 h 851651"/>
              <a:gd name="connsiteX2" fmla="*/ 19078 w 55692"/>
              <a:gd name="connsiteY2" fmla="*/ 565373 h 851651"/>
              <a:gd name="connsiteX3" fmla="*/ 14316 w 55692"/>
              <a:gd name="connsiteY3" fmla="*/ 703486 h 851651"/>
              <a:gd name="connsiteX4" fmla="*/ 12728 w 55692"/>
              <a:gd name="connsiteY4" fmla="*/ 774923 h 851651"/>
              <a:gd name="connsiteX5" fmla="*/ 27016 w 55692"/>
              <a:gd name="connsiteY5" fmla="*/ 851123 h 851651"/>
              <a:gd name="connsiteX6" fmla="*/ 20666 w 55692"/>
              <a:gd name="connsiteY6" fmla="*/ 801911 h 851651"/>
              <a:gd name="connsiteX7" fmla="*/ 17491 w 55692"/>
              <a:gd name="connsiteY7" fmla="*/ 678086 h 851651"/>
              <a:gd name="connsiteX8" fmla="*/ 33366 w 55692"/>
              <a:gd name="connsiteY8" fmla="*/ 484411 h 851651"/>
              <a:gd name="connsiteX9" fmla="*/ 55591 w 55692"/>
              <a:gd name="connsiteY9" fmla="*/ 179611 h 851651"/>
              <a:gd name="connsiteX10" fmla="*/ 23841 w 55692"/>
              <a:gd name="connsiteY10" fmla="*/ 76423 h 851651"/>
              <a:gd name="connsiteX11" fmla="*/ 28 w 55692"/>
              <a:gd name="connsiteY11" fmla="*/ 1811 h 8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92" h="851651">
                <a:moveTo>
                  <a:pt x="28" y="1811"/>
                </a:moveTo>
                <a:cubicBezTo>
                  <a:pt x="822" y="15040"/>
                  <a:pt x="25428" y="61871"/>
                  <a:pt x="28603" y="155798"/>
                </a:cubicBezTo>
                <a:cubicBezTo>
                  <a:pt x="31778" y="249725"/>
                  <a:pt x="21459" y="474092"/>
                  <a:pt x="19078" y="565373"/>
                </a:cubicBezTo>
                <a:cubicBezTo>
                  <a:pt x="16697" y="656654"/>
                  <a:pt x="15374" y="668561"/>
                  <a:pt x="14316" y="703486"/>
                </a:cubicBezTo>
                <a:cubicBezTo>
                  <a:pt x="13258" y="738411"/>
                  <a:pt x="10611" y="750317"/>
                  <a:pt x="12728" y="774923"/>
                </a:cubicBezTo>
                <a:cubicBezTo>
                  <a:pt x="14845" y="799529"/>
                  <a:pt x="25693" y="846625"/>
                  <a:pt x="27016" y="851123"/>
                </a:cubicBezTo>
                <a:cubicBezTo>
                  <a:pt x="28339" y="855621"/>
                  <a:pt x="22253" y="830750"/>
                  <a:pt x="20666" y="801911"/>
                </a:cubicBezTo>
                <a:cubicBezTo>
                  <a:pt x="19079" y="773072"/>
                  <a:pt x="15374" y="731003"/>
                  <a:pt x="17491" y="678086"/>
                </a:cubicBezTo>
                <a:cubicBezTo>
                  <a:pt x="19608" y="625169"/>
                  <a:pt x="27016" y="567490"/>
                  <a:pt x="33366" y="484411"/>
                </a:cubicBezTo>
                <a:cubicBezTo>
                  <a:pt x="39716" y="401332"/>
                  <a:pt x="57178" y="247609"/>
                  <a:pt x="55591" y="179611"/>
                </a:cubicBezTo>
                <a:cubicBezTo>
                  <a:pt x="54004" y="111613"/>
                  <a:pt x="32572" y="101558"/>
                  <a:pt x="23841" y="76423"/>
                </a:cubicBezTo>
                <a:cubicBezTo>
                  <a:pt x="15110" y="51288"/>
                  <a:pt x="-766" y="-11418"/>
                  <a:pt x="28" y="18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C906C95-C4CA-4E12-8522-3DF09967D575}"/>
              </a:ext>
            </a:extLst>
          </p:cNvPr>
          <p:cNvSpPr/>
          <p:nvPr/>
        </p:nvSpPr>
        <p:spPr>
          <a:xfrm>
            <a:off x="4032047" y="4144843"/>
            <a:ext cx="243931" cy="392284"/>
          </a:xfrm>
          <a:custGeom>
            <a:avLst/>
            <a:gdLst>
              <a:gd name="connsiteX0" fmla="*/ 9728 w 243931"/>
              <a:gd name="connsiteY0" fmla="*/ 120 h 392284"/>
              <a:gd name="connsiteX1" fmla="*/ 3378 w 243931"/>
              <a:gd name="connsiteY1" fmla="*/ 96957 h 392284"/>
              <a:gd name="connsiteX2" fmla="*/ 203 w 243931"/>
              <a:gd name="connsiteY2" fmla="*/ 176332 h 392284"/>
              <a:gd name="connsiteX3" fmla="*/ 6553 w 243931"/>
              <a:gd name="connsiteY3" fmla="*/ 228720 h 392284"/>
              <a:gd name="connsiteX4" fmla="*/ 55766 w 243931"/>
              <a:gd name="connsiteY4" fmla="*/ 284282 h 392284"/>
              <a:gd name="connsiteX5" fmla="*/ 154191 w 243931"/>
              <a:gd name="connsiteY5" fmla="*/ 325557 h 392284"/>
              <a:gd name="connsiteX6" fmla="*/ 203403 w 243931"/>
              <a:gd name="connsiteY6" fmla="*/ 347782 h 392284"/>
              <a:gd name="connsiteX7" fmla="*/ 243091 w 243931"/>
              <a:gd name="connsiteY7" fmla="*/ 392232 h 392284"/>
              <a:gd name="connsiteX8" fmla="*/ 165303 w 243931"/>
              <a:gd name="connsiteY8" fmla="*/ 338257 h 392284"/>
              <a:gd name="connsiteX9" fmla="*/ 85928 w 243931"/>
              <a:gd name="connsiteY9" fmla="*/ 282695 h 392284"/>
              <a:gd name="connsiteX10" fmla="*/ 24016 w 243931"/>
              <a:gd name="connsiteY10" fmla="*/ 238245 h 392284"/>
              <a:gd name="connsiteX11" fmla="*/ 11316 w 243931"/>
              <a:gd name="connsiteY11" fmla="*/ 185857 h 392284"/>
              <a:gd name="connsiteX12" fmla="*/ 6553 w 243931"/>
              <a:gd name="connsiteY12" fmla="*/ 117595 h 392284"/>
              <a:gd name="connsiteX13" fmla="*/ 9728 w 243931"/>
              <a:gd name="connsiteY13" fmla="*/ 120 h 3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931" h="392284">
                <a:moveTo>
                  <a:pt x="9728" y="120"/>
                </a:moveTo>
                <a:cubicBezTo>
                  <a:pt x="9199" y="-3320"/>
                  <a:pt x="4965" y="67588"/>
                  <a:pt x="3378" y="96957"/>
                </a:cubicBezTo>
                <a:cubicBezTo>
                  <a:pt x="1791" y="126326"/>
                  <a:pt x="-326" y="154372"/>
                  <a:pt x="203" y="176332"/>
                </a:cubicBezTo>
                <a:cubicBezTo>
                  <a:pt x="732" y="198292"/>
                  <a:pt x="-2707" y="210728"/>
                  <a:pt x="6553" y="228720"/>
                </a:cubicBezTo>
                <a:cubicBezTo>
                  <a:pt x="15813" y="246712"/>
                  <a:pt x="31160" y="268143"/>
                  <a:pt x="55766" y="284282"/>
                </a:cubicBezTo>
                <a:cubicBezTo>
                  <a:pt x="80372" y="300422"/>
                  <a:pt x="129585" y="314974"/>
                  <a:pt x="154191" y="325557"/>
                </a:cubicBezTo>
                <a:cubicBezTo>
                  <a:pt x="178797" y="336140"/>
                  <a:pt x="188587" y="336670"/>
                  <a:pt x="203403" y="347782"/>
                </a:cubicBezTo>
                <a:cubicBezTo>
                  <a:pt x="218219" y="358894"/>
                  <a:pt x="249441" y="393820"/>
                  <a:pt x="243091" y="392232"/>
                </a:cubicBezTo>
                <a:cubicBezTo>
                  <a:pt x="236741" y="390645"/>
                  <a:pt x="191497" y="356513"/>
                  <a:pt x="165303" y="338257"/>
                </a:cubicBezTo>
                <a:lnTo>
                  <a:pt x="85928" y="282695"/>
                </a:lnTo>
                <a:cubicBezTo>
                  <a:pt x="62380" y="266026"/>
                  <a:pt x="36451" y="254385"/>
                  <a:pt x="24016" y="238245"/>
                </a:cubicBezTo>
                <a:cubicBezTo>
                  <a:pt x="11581" y="222105"/>
                  <a:pt x="14226" y="205965"/>
                  <a:pt x="11316" y="185857"/>
                </a:cubicBezTo>
                <a:cubicBezTo>
                  <a:pt x="8406" y="165749"/>
                  <a:pt x="7082" y="145376"/>
                  <a:pt x="6553" y="117595"/>
                </a:cubicBezTo>
                <a:cubicBezTo>
                  <a:pt x="6024" y="89814"/>
                  <a:pt x="10257" y="3560"/>
                  <a:pt x="9728" y="1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8A305BD-4378-4918-B6BD-2B3D520B596A}"/>
              </a:ext>
            </a:extLst>
          </p:cNvPr>
          <p:cNvSpPr/>
          <p:nvPr/>
        </p:nvSpPr>
        <p:spPr>
          <a:xfrm>
            <a:off x="4648196" y="3985965"/>
            <a:ext cx="122212" cy="410823"/>
          </a:xfrm>
          <a:custGeom>
            <a:avLst/>
            <a:gdLst>
              <a:gd name="connsiteX0" fmla="*/ 4 w 122212"/>
              <a:gd name="connsiteY0" fmla="*/ 248 h 410823"/>
              <a:gd name="connsiteX1" fmla="*/ 71442 w 122212"/>
              <a:gd name="connsiteY1" fmla="*/ 120898 h 410823"/>
              <a:gd name="connsiteX2" fmla="*/ 119067 w 122212"/>
              <a:gd name="connsiteY2" fmla="*/ 239960 h 410823"/>
              <a:gd name="connsiteX3" fmla="*/ 90492 w 122212"/>
              <a:gd name="connsiteY3" fmla="*/ 308223 h 410823"/>
              <a:gd name="connsiteX4" fmla="*/ 14292 w 122212"/>
              <a:gd name="connsiteY4" fmla="*/ 409823 h 410823"/>
              <a:gd name="connsiteX5" fmla="*/ 79379 w 122212"/>
              <a:gd name="connsiteY5" fmla="*/ 355848 h 410823"/>
              <a:gd name="connsiteX6" fmla="*/ 112717 w 122212"/>
              <a:gd name="connsiteY6" fmla="*/ 285998 h 410823"/>
              <a:gd name="connsiteX7" fmla="*/ 119067 w 122212"/>
              <a:gd name="connsiteY7" fmla="*/ 203448 h 410823"/>
              <a:gd name="connsiteX8" fmla="*/ 68267 w 122212"/>
              <a:gd name="connsiteY8" fmla="*/ 92323 h 410823"/>
              <a:gd name="connsiteX9" fmla="*/ 4 w 122212"/>
              <a:gd name="connsiteY9" fmla="*/ 248 h 41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12" h="410823">
                <a:moveTo>
                  <a:pt x="4" y="248"/>
                </a:moveTo>
                <a:cubicBezTo>
                  <a:pt x="533" y="5011"/>
                  <a:pt x="51598" y="80946"/>
                  <a:pt x="71442" y="120898"/>
                </a:cubicBezTo>
                <a:cubicBezTo>
                  <a:pt x="91286" y="160850"/>
                  <a:pt x="115892" y="208739"/>
                  <a:pt x="119067" y="239960"/>
                </a:cubicBezTo>
                <a:cubicBezTo>
                  <a:pt x="122242" y="271181"/>
                  <a:pt x="107954" y="279913"/>
                  <a:pt x="90492" y="308223"/>
                </a:cubicBezTo>
                <a:cubicBezTo>
                  <a:pt x="73030" y="336533"/>
                  <a:pt x="16144" y="401886"/>
                  <a:pt x="14292" y="409823"/>
                </a:cubicBezTo>
                <a:cubicBezTo>
                  <a:pt x="12440" y="417761"/>
                  <a:pt x="62975" y="376485"/>
                  <a:pt x="79379" y="355848"/>
                </a:cubicBezTo>
                <a:cubicBezTo>
                  <a:pt x="95783" y="335211"/>
                  <a:pt x="106102" y="311398"/>
                  <a:pt x="112717" y="285998"/>
                </a:cubicBezTo>
                <a:cubicBezTo>
                  <a:pt x="119332" y="260598"/>
                  <a:pt x="126475" y="235727"/>
                  <a:pt x="119067" y="203448"/>
                </a:cubicBezTo>
                <a:cubicBezTo>
                  <a:pt x="111659" y="171169"/>
                  <a:pt x="86259" y="124338"/>
                  <a:pt x="68267" y="92323"/>
                </a:cubicBezTo>
                <a:cubicBezTo>
                  <a:pt x="50275" y="60308"/>
                  <a:pt x="-525" y="-4515"/>
                  <a:pt x="4" y="2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AC19A68-21DB-4F05-B393-C723AC4543AF}"/>
              </a:ext>
            </a:extLst>
          </p:cNvPr>
          <p:cNvSpPr/>
          <p:nvPr/>
        </p:nvSpPr>
        <p:spPr>
          <a:xfrm>
            <a:off x="4076699" y="4287571"/>
            <a:ext cx="384719" cy="189681"/>
          </a:xfrm>
          <a:custGeom>
            <a:avLst/>
            <a:gdLst>
              <a:gd name="connsiteX0" fmla="*/ 1 w 384719"/>
              <a:gd name="connsiteY0" fmla="*/ 267 h 189681"/>
              <a:gd name="connsiteX1" fmla="*/ 49214 w 384719"/>
              <a:gd name="connsiteY1" fmla="*/ 84404 h 189681"/>
              <a:gd name="connsiteX2" fmla="*/ 136526 w 384719"/>
              <a:gd name="connsiteY2" fmla="*/ 159017 h 189681"/>
              <a:gd name="connsiteX3" fmla="*/ 247651 w 384719"/>
              <a:gd name="connsiteY3" fmla="*/ 186004 h 189681"/>
              <a:gd name="connsiteX4" fmla="*/ 312739 w 384719"/>
              <a:gd name="connsiteY4" fmla="*/ 186004 h 189681"/>
              <a:gd name="connsiteX5" fmla="*/ 369889 w 384719"/>
              <a:gd name="connsiteY5" fmla="*/ 154254 h 189681"/>
              <a:gd name="connsiteX6" fmla="*/ 379414 w 384719"/>
              <a:gd name="connsiteY6" fmla="*/ 141554 h 189681"/>
              <a:gd name="connsiteX7" fmla="*/ 298451 w 384719"/>
              <a:gd name="connsiteY7" fmla="*/ 179654 h 189681"/>
              <a:gd name="connsiteX8" fmla="*/ 204789 w 384719"/>
              <a:gd name="connsiteY8" fmla="*/ 166954 h 189681"/>
              <a:gd name="connsiteX9" fmla="*/ 114301 w 384719"/>
              <a:gd name="connsiteY9" fmla="*/ 120917 h 189681"/>
              <a:gd name="connsiteX10" fmla="*/ 47626 w 384719"/>
              <a:gd name="connsiteY10" fmla="*/ 59004 h 189681"/>
              <a:gd name="connsiteX11" fmla="*/ 1 w 384719"/>
              <a:gd name="connsiteY11" fmla="*/ 267 h 18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19" h="189681">
                <a:moveTo>
                  <a:pt x="1" y="267"/>
                </a:moveTo>
                <a:cubicBezTo>
                  <a:pt x="266" y="4500"/>
                  <a:pt x="26460" y="57946"/>
                  <a:pt x="49214" y="84404"/>
                </a:cubicBezTo>
                <a:cubicBezTo>
                  <a:pt x="71968" y="110862"/>
                  <a:pt x="103453" y="142084"/>
                  <a:pt x="136526" y="159017"/>
                </a:cubicBezTo>
                <a:cubicBezTo>
                  <a:pt x="169599" y="175950"/>
                  <a:pt x="218282" y="181506"/>
                  <a:pt x="247651" y="186004"/>
                </a:cubicBezTo>
                <a:cubicBezTo>
                  <a:pt x="277020" y="190502"/>
                  <a:pt x="292366" y="191296"/>
                  <a:pt x="312739" y="186004"/>
                </a:cubicBezTo>
                <a:cubicBezTo>
                  <a:pt x="333112" y="180712"/>
                  <a:pt x="358777" y="161662"/>
                  <a:pt x="369889" y="154254"/>
                </a:cubicBezTo>
                <a:cubicBezTo>
                  <a:pt x="381002" y="146846"/>
                  <a:pt x="391320" y="137321"/>
                  <a:pt x="379414" y="141554"/>
                </a:cubicBezTo>
                <a:cubicBezTo>
                  <a:pt x="367508" y="145787"/>
                  <a:pt x="327555" y="175421"/>
                  <a:pt x="298451" y="179654"/>
                </a:cubicBezTo>
                <a:cubicBezTo>
                  <a:pt x="269347" y="183887"/>
                  <a:pt x="235481" y="176743"/>
                  <a:pt x="204789" y="166954"/>
                </a:cubicBezTo>
                <a:cubicBezTo>
                  <a:pt x="174097" y="157165"/>
                  <a:pt x="140495" y="138909"/>
                  <a:pt x="114301" y="120917"/>
                </a:cubicBezTo>
                <a:cubicBezTo>
                  <a:pt x="88107" y="102925"/>
                  <a:pt x="64559" y="74879"/>
                  <a:pt x="47626" y="59004"/>
                </a:cubicBezTo>
                <a:cubicBezTo>
                  <a:pt x="30693" y="43129"/>
                  <a:pt x="-264" y="-3966"/>
                  <a:pt x="1" y="2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EAF7EA65-2D11-4AF1-8F5B-C9E4AAA842ED}"/>
              </a:ext>
            </a:extLst>
          </p:cNvPr>
          <p:cNvSpPr/>
          <p:nvPr/>
        </p:nvSpPr>
        <p:spPr>
          <a:xfrm>
            <a:off x="4365449" y="4289425"/>
            <a:ext cx="252848" cy="116307"/>
          </a:xfrm>
          <a:custGeom>
            <a:avLst/>
            <a:gdLst>
              <a:gd name="connsiteX0" fmla="*/ 176 w 252848"/>
              <a:gd name="connsiteY0" fmla="*/ 115888 h 116307"/>
              <a:gd name="connsiteX1" fmla="*/ 19226 w 252848"/>
              <a:gd name="connsiteY1" fmla="*/ 63500 h 116307"/>
              <a:gd name="connsiteX2" fmla="*/ 85901 w 252848"/>
              <a:gd name="connsiteY2" fmla="*/ 20638 h 116307"/>
              <a:gd name="connsiteX3" fmla="*/ 171626 w 252848"/>
              <a:gd name="connsiteY3" fmla="*/ 14288 h 116307"/>
              <a:gd name="connsiteX4" fmla="*/ 216076 w 252848"/>
              <a:gd name="connsiteY4" fmla="*/ 22225 h 116307"/>
              <a:gd name="connsiteX5" fmla="*/ 252589 w 252848"/>
              <a:gd name="connsiteY5" fmla="*/ 57150 h 116307"/>
              <a:gd name="connsiteX6" fmla="*/ 228776 w 252848"/>
              <a:gd name="connsiteY6" fmla="*/ 14288 h 116307"/>
              <a:gd name="connsiteX7" fmla="*/ 163689 w 252848"/>
              <a:gd name="connsiteY7" fmla="*/ 0 h 116307"/>
              <a:gd name="connsiteX8" fmla="*/ 77964 w 252848"/>
              <a:gd name="connsiteY8" fmla="*/ 14288 h 116307"/>
              <a:gd name="connsiteX9" fmla="*/ 27164 w 252848"/>
              <a:gd name="connsiteY9" fmla="*/ 33338 h 116307"/>
              <a:gd name="connsiteX10" fmla="*/ 176 w 252848"/>
              <a:gd name="connsiteY10" fmla="*/ 115888 h 11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848" h="116307">
                <a:moveTo>
                  <a:pt x="176" y="115888"/>
                </a:moveTo>
                <a:cubicBezTo>
                  <a:pt x="-1147" y="120915"/>
                  <a:pt x="4939" y="79375"/>
                  <a:pt x="19226" y="63500"/>
                </a:cubicBezTo>
                <a:cubicBezTo>
                  <a:pt x="33514" y="47625"/>
                  <a:pt x="60501" y="28840"/>
                  <a:pt x="85901" y="20638"/>
                </a:cubicBezTo>
                <a:cubicBezTo>
                  <a:pt x="111301" y="12436"/>
                  <a:pt x="149930" y="14024"/>
                  <a:pt x="171626" y="14288"/>
                </a:cubicBezTo>
                <a:cubicBezTo>
                  <a:pt x="193322" y="14552"/>
                  <a:pt x="202582" y="15081"/>
                  <a:pt x="216076" y="22225"/>
                </a:cubicBezTo>
                <a:cubicBezTo>
                  <a:pt x="229570" y="29369"/>
                  <a:pt x="250472" y="58473"/>
                  <a:pt x="252589" y="57150"/>
                </a:cubicBezTo>
                <a:cubicBezTo>
                  <a:pt x="254706" y="55827"/>
                  <a:pt x="243593" y="23813"/>
                  <a:pt x="228776" y="14288"/>
                </a:cubicBezTo>
                <a:cubicBezTo>
                  <a:pt x="213959" y="4763"/>
                  <a:pt x="188824" y="0"/>
                  <a:pt x="163689" y="0"/>
                </a:cubicBezTo>
                <a:cubicBezTo>
                  <a:pt x="138554" y="0"/>
                  <a:pt x="100718" y="8732"/>
                  <a:pt x="77964" y="14288"/>
                </a:cubicBezTo>
                <a:cubicBezTo>
                  <a:pt x="55210" y="19844"/>
                  <a:pt x="41451" y="21696"/>
                  <a:pt x="27164" y="33338"/>
                </a:cubicBezTo>
                <a:cubicBezTo>
                  <a:pt x="12877" y="44980"/>
                  <a:pt x="1499" y="110861"/>
                  <a:pt x="176" y="1158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233470D3-6642-4958-9B84-C07F33E4F50F}"/>
              </a:ext>
            </a:extLst>
          </p:cNvPr>
          <p:cNvSpPr/>
          <p:nvPr/>
        </p:nvSpPr>
        <p:spPr>
          <a:xfrm>
            <a:off x="4210030" y="4701117"/>
            <a:ext cx="923011" cy="205530"/>
          </a:xfrm>
          <a:custGeom>
            <a:avLst/>
            <a:gdLst>
              <a:gd name="connsiteX0" fmla="*/ 20 w 923011"/>
              <a:gd name="connsiteY0" fmla="*/ 205316 h 205530"/>
              <a:gd name="connsiteX1" fmla="*/ 61403 w 923011"/>
              <a:gd name="connsiteY1" fmla="*/ 127000 h 205530"/>
              <a:gd name="connsiteX2" fmla="*/ 135487 w 923011"/>
              <a:gd name="connsiteY2" fmla="*/ 67733 h 205530"/>
              <a:gd name="connsiteX3" fmla="*/ 237087 w 923011"/>
              <a:gd name="connsiteY3" fmla="*/ 80433 h 205530"/>
              <a:gd name="connsiteX4" fmla="*/ 306937 w 923011"/>
              <a:gd name="connsiteY4" fmla="*/ 67733 h 205530"/>
              <a:gd name="connsiteX5" fmla="*/ 404303 w 923011"/>
              <a:gd name="connsiteY5" fmla="*/ 27516 h 205530"/>
              <a:gd name="connsiteX6" fmla="*/ 605387 w 923011"/>
              <a:gd name="connsiteY6" fmla="*/ 33866 h 205530"/>
              <a:gd name="connsiteX7" fmla="*/ 770487 w 923011"/>
              <a:gd name="connsiteY7" fmla="*/ 29633 h 205530"/>
              <a:gd name="connsiteX8" fmla="*/ 842453 w 923011"/>
              <a:gd name="connsiteY8" fmla="*/ 6350 h 205530"/>
              <a:gd name="connsiteX9" fmla="*/ 922887 w 923011"/>
              <a:gd name="connsiteY9" fmla="*/ 4233 h 205530"/>
              <a:gd name="connsiteX10" fmla="*/ 823403 w 923011"/>
              <a:gd name="connsiteY10" fmla="*/ 0 h 205530"/>
              <a:gd name="connsiteX11" fmla="*/ 717570 w 923011"/>
              <a:gd name="connsiteY11" fmla="*/ 4233 h 205530"/>
              <a:gd name="connsiteX12" fmla="*/ 607503 w 923011"/>
              <a:gd name="connsiteY12" fmla="*/ 2116 h 205530"/>
              <a:gd name="connsiteX13" fmla="*/ 444520 w 923011"/>
              <a:gd name="connsiteY13" fmla="*/ 6350 h 205530"/>
              <a:gd name="connsiteX14" fmla="*/ 342920 w 923011"/>
              <a:gd name="connsiteY14" fmla="*/ 23283 h 205530"/>
              <a:gd name="connsiteX15" fmla="*/ 268837 w 923011"/>
              <a:gd name="connsiteY15" fmla="*/ 61383 h 205530"/>
              <a:gd name="connsiteX16" fmla="*/ 241320 w 923011"/>
              <a:gd name="connsiteY16" fmla="*/ 65616 h 205530"/>
              <a:gd name="connsiteX17" fmla="*/ 175703 w 923011"/>
              <a:gd name="connsiteY17" fmla="*/ 48683 h 205530"/>
              <a:gd name="connsiteX18" fmla="*/ 118553 w 923011"/>
              <a:gd name="connsiteY18" fmla="*/ 67733 h 205530"/>
              <a:gd name="connsiteX19" fmla="*/ 67753 w 923011"/>
              <a:gd name="connsiteY19" fmla="*/ 101600 h 205530"/>
              <a:gd name="connsiteX20" fmla="*/ 20 w 923011"/>
              <a:gd name="connsiteY20" fmla="*/ 205316 h 2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3011" h="205530">
                <a:moveTo>
                  <a:pt x="20" y="205316"/>
                </a:moveTo>
                <a:cubicBezTo>
                  <a:pt x="-1038" y="209549"/>
                  <a:pt x="38825" y="149930"/>
                  <a:pt x="61403" y="127000"/>
                </a:cubicBezTo>
                <a:cubicBezTo>
                  <a:pt x="83981" y="104070"/>
                  <a:pt x="106206" y="75494"/>
                  <a:pt x="135487" y="67733"/>
                </a:cubicBezTo>
                <a:cubicBezTo>
                  <a:pt x="164768" y="59972"/>
                  <a:pt x="208512" y="80433"/>
                  <a:pt x="237087" y="80433"/>
                </a:cubicBezTo>
                <a:cubicBezTo>
                  <a:pt x="265662" y="80433"/>
                  <a:pt x="279068" y="76552"/>
                  <a:pt x="306937" y="67733"/>
                </a:cubicBezTo>
                <a:cubicBezTo>
                  <a:pt x="334806" y="58913"/>
                  <a:pt x="354561" y="33160"/>
                  <a:pt x="404303" y="27516"/>
                </a:cubicBezTo>
                <a:cubicBezTo>
                  <a:pt x="454045" y="21872"/>
                  <a:pt x="605387" y="33866"/>
                  <a:pt x="605387" y="33866"/>
                </a:cubicBezTo>
                <a:cubicBezTo>
                  <a:pt x="666418" y="34219"/>
                  <a:pt x="730976" y="34219"/>
                  <a:pt x="770487" y="29633"/>
                </a:cubicBezTo>
                <a:cubicBezTo>
                  <a:pt x="809998" y="25047"/>
                  <a:pt x="817053" y="10583"/>
                  <a:pt x="842453" y="6350"/>
                </a:cubicBezTo>
                <a:cubicBezTo>
                  <a:pt x="867853" y="2117"/>
                  <a:pt x="926062" y="5291"/>
                  <a:pt x="922887" y="4233"/>
                </a:cubicBezTo>
                <a:cubicBezTo>
                  <a:pt x="919712" y="3175"/>
                  <a:pt x="857622" y="0"/>
                  <a:pt x="823403" y="0"/>
                </a:cubicBezTo>
                <a:cubicBezTo>
                  <a:pt x="789184" y="0"/>
                  <a:pt x="753553" y="3880"/>
                  <a:pt x="717570" y="4233"/>
                </a:cubicBezTo>
                <a:cubicBezTo>
                  <a:pt x="681587" y="4586"/>
                  <a:pt x="653011" y="1763"/>
                  <a:pt x="607503" y="2116"/>
                </a:cubicBezTo>
                <a:cubicBezTo>
                  <a:pt x="561995" y="2469"/>
                  <a:pt x="488617" y="2822"/>
                  <a:pt x="444520" y="6350"/>
                </a:cubicBezTo>
                <a:cubicBezTo>
                  <a:pt x="400423" y="9878"/>
                  <a:pt x="372200" y="14111"/>
                  <a:pt x="342920" y="23283"/>
                </a:cubicBezTo>
                <a:cubicBezTo>
                  <a:pt x="313640" y="32455"/>
                  <a:pt x="285770" y="54328"/>
                  <a:pt x="268837" y="61383"/>
                </a:cubicBezTo>
                <a:cubicBezTo>
                  <a:pt x="251904" y="68438"/>
                  <a:pt x="256842" y="67733"/>
                  <a:pt x="241320" y="65616"/>
                </a:cubicBezTo>
                <a:cubicBezTo>
                  <a:pt x="225798" y="63499"/>
                  <a:pt x="196164" y="48330"/>
                  <a:pt x="175703" y="48683"/>
                </a:cubicBezTo>
                <a:cubicBezTo>
                  <a:pt x="155242" y="49036"/>
                  <a:pt x="136545" y="58913"/>
                  <a:pt x="118553" y="67733"/>
                </a:cubicBezTo>
                <a:cubicBezTo>
                  <a:pt x="100561" y="76552"/>
                  <a:pt x="87156" y="84667"/>
                  <a:pt x="67753" y="101600"/>
                </a:cubicBezTo>
                <a:cubicBezTo>
                  <a:pt x="48350" y="118533"/>
                  <a:pt x="1078" y="201083"/>
                  <a:pt x="20" y="2053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C0102207-EC8F-4946-A876-7D51E38F5E02}"/>
              </a:ext>
            </a:extLst>
          </p:cNvPr>
          <p:cNvSpPr/>
          <p:nvPr/>
        </p:nvSpPr>
        <p:spPr>
          <a:xfrm>
            <a:off x="4214251" y="4728189"/>
            <a:ext cx="925284" cy="224999"/>
          </a:xfrm>
          <a:custGeom>
            <a:avLst/>
            <a:gdLst>
              <a:gd name="connsiteX0" fmla="*/ 32 w 925284"/>
              <a:gd name="connsiteY0" fmla="*/ 171894 h 224999"/>
              <a:gd name="connsiteX1" fmla="*/ 38132 w 925284"/>
              <a:gd name="connsiteY1" fmla="*/ 224811 h 224999"/>
              <a:gd name="connsiteX2" fmla="*/ 84699 w 925284"/>
              <a:gd name="connsiteY2" fmla="*/ 188828 h 224999"/>
              <a:gd name="connsiteX3" fmla="*/ 146082 w 925284"/>
              <a:gd name="connsiteY3" fmla="*/ 169778 h 224999"/>
              <a:gd name="connsiteX4" fmla="*/ 249799 w 925284"/>
              <a:gd name="connsiteY4" fmla="*/ 135911 h 224999"/>
              <a:gd name="connsiteX5" fmla="*/ 340816 w 925284"/>
              <a:gd name="connsiteY5" fmla="*/ 127444 h 224999"/>
              <a:gd name="connsiteX6" fmla="*/ 442416 w 925284"/>
              <a:gd name="connsiteY6" fmla="*/ 104161 h 224999"/>
              <a:gd name="connsiteX7" fmla="*/ 554599 w 925284"/>
              <a:gd name="connsiteY7" fmla="*/ 78761 h 224999"/>
              <a:gd name="connsiteX8" fmla="*/ 643499 w 925284"/>
              <a:gd name="connsiteY8" fmla="*/ 78761 h 224999"/>
              <a:gd name="connsiteX9" fmla="*/ 770499 w 925284"/>
              <a:gd name="connsiteY9" fmla="*/ 42778 h 224999"/>
              <a:gd name="connsiteX10" fmla="*/ 859399 w 925284"/>
              <a:gd name="connsiteY10" fmla="*/ 15261 h 224999"/>
              <a:gd name="connsiteX11" fmla="*/ 925016 w 925284"/>
              <a:gd name="connsiteY11" fmla="*/ 6794 h 224999"/>
              <a:gd name="connsiteX12" fmla="*/ 880566 w 925284"/>
              <a:gd name="connsiteY12" fmla="*/ 444 h 224999"/>
              <a:gd name="connsiteX13" fmla="*/ 829766 w 925284"/>
              <a:gd name="connsiteY13" fmla="*/ 19494 h 224999"/>
              <a:gd name="connsiteX14" fmla="*/ 709116 w 925284"/>
              <a:gd name="connsiteY14" fmla="*/ 63944 h 224999"/>
              <a:gd name="connsiteX15" fmla="*/ 594816 w 925284"/>
              <a:gd name="connsiteY15" fmla="*/ 72411 h 224999"/>
              <a:gd name="connsiteX16" fmla="*/ 476282 w 925284"/>
              <a:gd name="connsiteY16" fmla="*/ 89344 h 224999"/>
              <a:gd name="connsiteX17" fmla="*/ 319649 w 925284"/>
              <a:gd name="connsiteY17" fmla="*/ 118978 h 224999"/>
              <a:gd name="connsiteX18" fmla="*/ 239216 w 925284"/>
              <a:gd name="connsiteY18" fmla="*/ 127444 h 224999"/>
              <a:gd name="connsiteX19" fmla="*/ 122799 w 925284"/>
              <a:gd name="connsiteY19" fmla="*/ 169778 h 224999"/>
              <a:gd name="connsiteX20" fmla="*/ 55066 w 925284"/>
              <a:gd name="connsiteY20" fmla="*/ 212111 h 224999"/>
              <a:gd name="connsiteX21" fmla="*/ 44482 w 925284"/>
              <a:gd name="connsiteY21" fmla="*/ 218461 h 224999"/>
              <a:gd name="connsiteX22" fmla="*/ 32 w 925284"/>
              <a:gd name="connsiteY22" fmla="*/ 171894 h 22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5284" h="224999">
                <a:moveTo>
                  <a:pt x="32" y="171894"/>
                </a:moveTo>
                <a:cubicBezTo>
                  <a:pt x="-1026" y="172952"/>
                  <a:pt x="24021" y="221989"/>
                  <a:pt x="38132" y="224811"/>
                </a:cubicBezTo>
                <a:cubicBezTo>
                  <a:pt x="52243" y="227633"/>
                  <a:pt x="66707" y="198000"/>
                  <a:pt x="84699" y="188828"/>
                </a:cubicBezTo>
                <a:cubicBezTo>
                  <a:pt x="102691" y="179656"/>
                  <a:pt x="118565" y="178598"/>
                  <a:pt x="146082" y="169778"/>
                </a:cubicBezTo>
                <a:cubicBezTo>
                  <a:pt x="173599" y="160958"/>
                  <a:pt x="217343" y="142967"/>
                  <a:pt x="249799" y="135911"/>
                </a:cubicBezTo>
                <a:cubicBezTo>
                  <a:pt x="282255" y="128855"/>
                  <a:pt x="308713" y="132736"/>
                  <a:pt x="340816" y="127444"/>
                </a:cubicBezTo>
                <a:cubicBezTo>
                  <a:pt x="372919" y="122152"/>
                  <a:pt x="442416" y="104161"/>
                  <a:pt x="442416" y="104161"/>
                </a:cubicBezTo>
                <a:cubicBezTo>
                  <a:pt x="478046" y="96047"/>
                  <a:pt x="521085" y="82994"/>
                  <a:pt x="554599" y="78761"/>
                </a:cubicBezTo>
                <a:cubicBezTo>
                  <a:pt x="588113" y="74528"/>
                  <a:pt x="607516" y="84758"/>
                  <a:pt x="643499" y="78761"/>
                </a:cubicBezTo>
                <a:cubicBezTo>
                  <a:pt x="679482" y="72764"/>
                  <a:pt x="734516" y="53361"/>
                  <a:pt x="770499" y="42778"/>
                </a:cubicBezTo>
                <a:cubicBezTo>
                  <a:pt x="806482" y="32195"/>
                  <a:pt x="833646" y="21258"/>
                  <a:pt x="859399" y="15261"/>
                </a:cubicBezTo>
                <a:cubicBezTo>
                  <a:pt x="885152" y="9264"/>
                  <a:pt x="921488" y="9263"/>
                  <a:pt x="925016" y="6794"/>
                </a:cubicBezTo>
                <a:cubicBezTo>
                  <a:pt x="928544" y="4325"/>
                  <a:pt x="896441" y="-1673"/>
                  <a:pt x="880566" y="444"/>
                </a:cubicBezTo>
                <a:cubicBezTo>
                  <a:pt x="864691" y="2561"/>
                  <a:pt x="829766" y="19494"/>
                  <a:pt x="829766" y="19494"/>
                </a:cubicBezTo>
                <a:cubicBezTo>
                  <a:pt x="801191" y="30077"/>
                  <a:pt x="748274" y="55124"/>
                  <a:pt x="709116" y="63944"/>
                </a:cubicBezTo>
                <a:cubicBezTo>
                  <a:pt x="669958" y="72763"/>
                  <a:pt x="633622" y="68178"/>
                  <a:pt x="594816" y="72411"/>
                </a:cubicBezTo>
                <a:cubicBezTo>
                  <a:pt x="556010" y="76644"/>
                  <a:pt x="522143" y="81583"/>
                  <a:pt x="476282" y="89344"/>
                </a:cubicBezTo>
                <a:cubicBezTo>
                  <a:pt x="430421" y="97105"/>
                  <a:pt x="359160" y="112628"/>
                  <a:pt x="319649" y="118978"/>
                </a:cubicBezTo>
                <a:cubicBezTo>
                  <a:pt x="280138" y="125328"/>
                  <a:pt x="272024" y="118977"/>
                  <a:pt x="239216" y="127444"/>
                </a:cubicBezTo>
                <a:cubicBezTo>
                  <a:pt x="206408" y="135911"/>
                  <a:pt x="153491" y="155667"/>
                  <a:pt x="122799" y="169778"/>
                </a:cubicBezTo>
                <a:cubicBezTo>
                  <a:pt x="92107" y="183889"/>
                  <a:pt x="68119" y="203997"/>
                  <a:pt x="55066" y="212111"/>
                </a:cubicBezTo>
                <a:cubicBezTo>
                  <a:pt x="42013" y="220225"/>
                  <a:pt x="50832" y="220930"/>
                  <a:pt x="44482" y="218461"/>
                </a:cubicBezTo>
                <a:cubicBezTo>
                  <a:pt x="38132" y="215992"/>
                  <a:pt x="1090" y="170836"/>
                  <a:pt x="32" y="1718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8A4732D9-348C-477E-AE56-60F6AFBD0914}"/>
              </a:ext>
            </a:extLst>
          </p:cNvPr>
          <p:cNvSpPr/>
          <p:nvPr/>
        </p:nvSpPr>
        <p:spPr>
          <a:xfrm>
            <a:off x="4277671" y="4741309"/>
            <a:ext cx="872266" cy="389768"/>
          </a:xfrm>
          <a:custGeom>
            <a:avLst/>
            <a:gdLst>
              <a:gd name="connsiteX0" fmla="*/ 872179 w 872266"/>
              <a:gd name="connsiteY0" fmla="*/ 2141 h 389768"/>
              <a:gd name="connsiteX1" fmla="*/ 779046 w 872266"/>
              <a:gd name="connsiteY1" fmla="*/ 97391 h 389768"/>
              <a:gd name="connsiteX2" fmla="*/ 713429 w 872266"/>
              <a:gd name="connsiteY2" fmla="*/ 201108 h 389768"/>
              <a:gd name="connsiteX3" fmla="*/ 603362 w 872266"/>
              <a:gd name="connsiteY3" fmla="*/ 296358 h 389768"/>
              <a:gd name="connsiteX4" fmla="*/ 450962 w 872266"/>
              <a:gd name="connsiteY4" fmla="*/ 357741 h 389768"/>
              <a:gd name="connsiteX5" fmla="*/ 317612 w 872266"/>
              <a:gd name="connsiteY5" fmla="*/ 387374 h 389768"/>
              <a:gd name="connsiteX6" fmla="*/ 186379 w 872266"/>
              <a:gd name="connsiteY6" fmla="*/ 381024 h 389768"/>
              <a:gd name="connsiteX7" fmla="*/ 89012 w 872266"/>
              <a:gd name="connsiteY7" fmla="*/ 325991 h 389768"/>
              <a:gd name="connsiteX8" fmla="*/ 38212 w 872266"/>
              <a:gd name="connsiteY8" fmla="*/ 254024 h 389768"/>
              <a:gd name="connsiteX9" fmla="*/ 112 w 872266"/>
              <a:gd name="connsiteY9" fmla="*/ 203224 h 389768"/>
              <a:gd name="connsiteX10" fmla="*/ 27629 w 872266"/>
              <a:gd name="connsiteY10" fmla="*/ 234974 h 389768"/>
              <a:gd name="connsiteX11" fmla="*/ 59379 w 872266"/>
              <a:gd name="connsiteY11" fmla="*/ 281541 h 389768"/>
              <a:gd name="connsiteX12" fmla="*/ 122879 w 872266"/>
              <a:gd name="connsiteY12" fmla="*/ 332341 h 389768"/>
              <a:gd name="connsiteX13" fmla="*/ 271046 w 872266"/>
              <a:gd name="connsiteY13" fmla="*/ 372558 h 389768"/>
              <a:gd name="connsiteX14" fmla="*/ 482712 w 872266"/>
              <a:gd name="connsiteY14" fmla="*/ 345041 h 389768"/>
              <a:gd name="connsiteX15" fmla="*/ 628762 w 872266"/>
              <a:gd name="connsiteY15" fmla="*/ 260374 h 389768"/>
              <a:gd name="connsiteX16" fmla="*/ 702846 w 872266"/>
              <a:gd name="connsiteY16" fmla="*/ 175708 h 389768"/>
              <a:gd name="connsiteX17" fmla="*/ 762112 w 872266"/>
              <a:gd name="connsiteY17" fmla="*/ 93158 h 389768"/>
              <a:gd name="connsiteX18" fmla="*/ 795979 w 872266"/>
              <a:gd name="connsiteY18" fmla="*/ 36008 h 389768"/>
              <a:gd name="connsiteX19" fmla="*/ 872179 w 872266"/>
              <a:gd name="connsiteY19" fmla="*/ 2141 h 3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2266" h="389768">
                <a:moveTo>
                  <a:pt x="872179" y="2141"/>
                </a:moveTo>
                <a:cubicBezTo>
                  <a:pt x="869357" y="12371"/>
                  <a:pt x="805504" y="64230"/>
                  <a:pt x="779046" y="97391"/>
                </a:cubicBezTo>
                <a:cubicBezTo>
                  <a:pt x="752588" y="130552"/>
                  <a:pt x="742710" y="167947"/>
                  <a:pt x="713429" y="201108"/>
                </a:cubicBezTo>
                <a:cubicBezTo>
                  <a:pt x="684148" y="234269"/>
                  <a:pt x="647106" y="270253"/>
                  <a:pt x="603362" y="296358"/>
                </a:cubicBezTo>
                <a:cubicBezTo>
                  <a:pt x="559618" y="322463"/>
                  <a:pt x="498587" y="342572"/>
                  <a:pt x="450962" y="357741"/>
                </a:cubicBezTo>
                <a:cubicBezTo>
                  <a:pt x="403337" y="372910"/>
                  <a:pt x="361709" y="383494"/>
                  <a:pt x="317612" y="387374"/>
                </a:cubicBezTo>
                <a:cubicBezTo>
                  <a:pt x="273515" y="391255"/>
                  <a:pt x="224479" y="391254"/>
                  <a:pt x="186379" y="381024"/>
                </a:cubicBezTo>
                <a:cubicBezTo>
                  <a:pt x="148279" y="370794"/>
                  <a:pt x="113706" y="347158"/>
                  <a:pt x="89012" y="325991"/>
                </a:cubicBezTo>
                <a:cubicBezTo>
                  <a:pt x="64317" y="304824"/>
                  <a:pt x="53029" y="274485"/>
                  <a:pt x="38212" y="254024"/>
                </a:cubicBezTo>
                <a:cubicBezTo>
                  <a:pt x="23395" y="233563"/>
                  <a:pt x="1876" y="206399"/>
                  <a:pt x="112" y="203224"/>
                </a:cubicBezTo>
                <a:cubicBezTo>
                  <a:pt x="-1652" y="200049"/>
                  <a:pt x="17751" y="221921"/>
                  <a:pt x="27629" y="234974"/>
                </a:cubicBezTo>
                <a:cubicBezTo>
                  <a:pt x="37507" y="248027"/>
                  <a:pt x="43504" y="265313"/>
                  <a:pt x="59379" y="281541"/>
                </a:cubicBezTo>
                <a:cubicBezTo>
                  <a:pt x="75254" y="297769"/>
                  <a:pt x="87601" y="317171"/>
                  <a:pt x="122879" y="332341"/>
                </a:cubicBezTo>
                <a:cubicBezTo>
                  <a:pt x="158157" y="347511"/>
                  <a:pt x="211074" y="370441"/>
                  <a:pt x="271046" y="372558"/>
                </a:cubicBezTo>
                <a:cubicBezTo>
                  <a:pt x="331018" y="374675"/>
                  <a:pt x="423093" y="363738"/>
                  <a:pt x="482712" y="345041"/>
                </a:cubicBezTo>
                <a:cubicBezTo>
                  <a:pt x="542331" y="326344"/>
                  <a:pt x="592073" y="288596"/>
                  <a:pt x="628762" y="260374"/>
                </a:cubicBezTo>
                <a:cubicBezTo>
                  <a:pt x="665451" y="232152"/>
                  <a:pt x="680621" y="203577"/>
                  <a:pt x="702846" y="175708"/>
                </a:cubicBezTo>
                <a:cubicBezTo>
                  <a:pt x="725071" y="147839"/>
                  <a:pt x="746590" y="116441"/>
                  <a:pt x="762112" y="93158"/>
                </a:cubicBezTo>
                <a:cubicBezTo>
                  <a:pt x="777634" y="69875"/>
                  <a:pt x="782926" y="51177"/>
                  <a:pt x="795979" y="36008"/>
                </a:cubicBezTo>
                <a:cubicBezTo>
                  <a:pt x="809032" y="20839"/>
                  <a:pt x="875001" y="-8089"/>
                  <a:pt x="872179" y="2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B31F3188-C5B3-4D08-B348-81EF743FA499}"/>
              </a:ext>
            </a:extLst>
          </p:cNvPr>
          <p:cNvSpPr/>
          <p:nvPr/>
        </p:nvSpPr>
        <p:spPr>
          <a:xfrm>
            <a:off x="4991082" y="4703117"/>
            <a:ext cx="161999" cy="38918"/>
          </a:xfrm>
          <a:custGeom>
            <a:avLst/>
            <a:gdLst>
              <a:gd name="connsiteX0" fmla="*/ 18 w 161999"/>
              <a:gd name="connsiteY0" fmla="*/ 11758 h 38918"/>
              <a:gd name="connsiteX1" fmla="*/ 96856 w 161999"/>
              <a:gd name="connsiteY1" fmla="*/ 646 h 38918"/>
              <a:gd name="connsiteX2" fmla="*/ 138131 w 161999"/>
              <a:gd name="connsiteY2" fmla="*/ 5408 h 38918"/>
              <a:gd name="connsiteX3" fmla="*/ 161943 w 161999"/>
              <a:gd name="connsiteY3" fmla="*/ 38746 h 38918"/>
              <a:gd name="connsiteX4" fmla="*/ 131781 w 161999"/>
              <a:gd name="connsiteY4" fmla="*/ 18108 h 38918"/>
              <a:gd name="connsiteX5" fmla="*/ 88918 w 161999"/>
              <a:gd name="connsiteY5" fmla="*/ 10171 h 38918"/>
              <a:gd name="connsiteX6" fmla="*/ 18 w 161999"/>
              <a:gd name="connsiteY6" fmla="*/ 11758 h 3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99" h="38918">
                <a:moveTo>
                  <a:pt x="18" y="11758"/>
                </a:moveTo>
                <a:cubicBezTo>
                  <a:pt x="1341" y="10171"/>
                  <a:pt x="73837" y="1704"/>
                  <a:pt x="96856" y="646"/>
                </a:cubicBezTo>
                <a:cubicBezTo>
                  <a:pt x="119875" y="-412"/>
                  <a:pt x="127283" y="-942"/>
                  <a:pt x="138131" y="5408"/>
                </a:cubicBezTo>
                <a:cubicBezTo>
                  <a:pt x="148979" y="11758"/>
                  <a:pt x="163001" y="36629"/>
                  <a:pt x="161943" y="38746"/>
                </a:cubicBezTo>
                <a:cubicBezTo>
                  <a:pt x="160885" y="40863"/>
                  <a:pt x="143952" y="22870"/>
                  <a:pt x="131781" y="18108"/>
                </a:cubicBezTo>
                <a:cubicBezTo>
                  <a:pt x="119610" y="13346"/>
                  <a:pt x="107439" y="13081"/>
                  <a:pt x="88918" y="10171"/>
                </a:cubicBezTo>
                <a:cubicBezTo>
                  <a:pt x="70397" y="7261"/>
                  <a:pt x="-1305" y="13345"/>
                  <a:pt x="18" y="117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BF82EA5D-00AB-40C7-9C5B-AB1D9395C4AF}"/>
              </a:ext>
            </a:extLst>
          </p:cNvPr>
          <p:cNvSpPr/>
          <p:nvPr/>
        </p:nvSpPr>
        <p:spPr>
          <a:xfrm>
            <a:off x="4308462" y="4770299"/>
            <a:ext cx="698525" cy="219239"/>
          </a:xfrm>
          <a:custGeom>
            <a:avLst/>
            <a:gdLst>
              <a:gd name="connsiteX0" fmla="*/ 13 w 698525"/>
              <a:gd name="connsiteY0" fmla="*/ 219214 h 219239"/>
              <a:gd name="connsiteX1" fmla="*/ 123838 w 698525"/>
              <a:gd name="connsiteY1" fmla="*/ 157301 h 219239"/>
              <a:gd name="connsiteX2" fmla="*/ 188926 w 698525"/>
              <a:gd name="connsiteY2" fmla="*/ 147776 h 219239"/>
              <a:gd name="connsiteX3" fmla="*/ 285763 w 698525"/>
              <a:gd name="connsiteY3" fmla="*/ 130314 h 219239"/>
              <a:gd name="connsiteX4" fmla="*/ 368313 w 698525"/>
              <a:gd name="connsiteY4" fmla="*/ 101739 h 219239"/>
              <a:gd name="connsiteX5" fmla="*/ 381013 w 698525"/>
              <a:gd name="connsiteY5" fmla="*/ 93801 h 219239"/>
              <a:gd name="connsiteX6" fmla="*/ 519126 w 698525"/>
              <a:gd name="connsiteY6" fmla="*/ 68401 h 219239"/>
              <a:gd name="connsiteX7" fmla="*/ 593738 w 698525"/>
              <a:gd name="connsiteY7" fmla="*/ 41414 h 219239"/>
              <a:gd name="connsiteX8" fmla="*/ 698513 w 698525"/>
              <a:gd name="connsiteY8" fmla="*/ 139 h 219239"/>
              <a:gd name="connsiteX9" fmla="*/ 600088 w 698525"/>
              <a:gd name="connsiteY9" fmla="*/ 28714 h 219239"/>
              <a:gd name="connsiteX10" fmla="*/ 514363 w 698525"/>
              <a:gd name="connsiteY10" fmla="*/ 49351 h 219239"/>
              <a:gd name="connsiteX11" fmla="*/ 411176 w 698525"/>
              <a:gd name="connsiteY11" fmla="*/ 71576 h 219239"/>
              <a:gd name="connsiteX12" fmla="*/ 331801 w 698525"/>
              <a:gd name="connsiteY12" fmla="*/ 98564 h 219239"/>
              <a:gd name="connsiteX13" fmla="*/ 250838 w 698525"/>
              <a:gd name="connsiteY13" fmla="*/ 122376 h 219239"/>
              <a:gd name="connsiteX14" fmla="*/ 171463 w 698525"/>
              <a:gd name="connsiteY14" fmla="*/ 135076 h 219239"/>
              <a:gd name="connsiteX15" fmla="*/ 115901 w 698525"/>
              <a:gd name="connsiteY15" fmla="*/ 149364 h 219239"/>
              <a:gd name="connsiteX16" fmla="*/ 13 w 698525"/>
              <a:gd name="connsiteY16" fmla="*/ 219214 h 21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525" h="219239">
                <a:moveTo>
                  <a:pt x="13" y="219214"/>
                </a:moveTo>
                <a:cubicBezTo>
                  <a:pt x="1336" y="220537"/>
                  <a:pt x="92353" y="169207"/>
                  <a:pt x="123838" y="157301"/>
                </a:cubicBezTo>
                <a:cubicBezTo>
                  <a:pt x="155323" y="145395"/>
                  <a:pt x="161939" y="152274"/>
                  <a:pt x="188926" y="147776"/>
                </a:cubicBezTo>
                <a:cubicBezTo>
                  <a:pt x="215913" y="143278"/>
                  <a:pt x="255865" y="137987"/>
                  <a:pt x="285763" y="130314"/>
                </a:cubicBezTo>
                <a:cubicBezTo>
                  <a:pt x="315661" y="122641"/>
                  <a:pt x="352438" y="107824"/>
                  <a:pt x="368313" y="101739"/>
                </a:cubicBezTo>
                <a:cubicBezTo>
                  <a:pt x="384188" y="95654"/>
                  <a:pt x="355878" y="99357"/>
                  <a:pt x="381013" y="93801"/>
                </a:cubicBezTo>
                <a:cubicBezTo>
                  <a:pt x="406148" y="88245"/>
                  <a:pt x="483672" y="77132"/>
                  <a:pt x="519126" y="68401"/>
                </a:cubicBezTo>
                <a:cubicBezTo>
                  <a:pt x="554580" y="59670"/>
                  <a:pt x="593738" y="41414"/>
                  <a:pt x="593738" y="41414"/>
                </a:cubicBezTo>
                <a:cubicBezTo>
                  <a:pt x="623636" y="30037"/>
                  <a:pt x="697455" y="2256"/>
                  <a:pt x="698513" y="139"/>
                </a:cubicBezTo>
                <a:cubicBezTo>
                  <a:pt x="699571" y="-1978"/>
                  <a:pt x="630780" y="20512"/>
                  <a:pt x="600088" y="28714"/>
                </a:cubicBezTo>
                <a:cubicBezTo>
                  <a:pt x="569396" y="36916"/>
                  <a:pt x="545848" y="42207"/>
                  <a:pt x="514363" y="49351"/>
                </a:cubicBezTo>
                <a:cubicBezTo>
                  <a:pt x="482878" y="56495"/>
                  <a:pt x="441603" y="63374"/>
                  <a:pt x="411176" y="71576"/>
                </a:cubicBezTo>
                <a:cubicBezTo>
                  <a:pt x="380749" y="79778"/>
                  <a:pt x="358524" y="90097"/>
                  <a:pt x="331801" y="98564"/>
                </a:cubicBezTo>
                <a:cubicBezTo>
                  <a:pt x="305078" y="107031"/>
                  <a:pt x="277561" y="116291"/>
                  <a:pt x="250838" y="122376"/>
                </a:cubicBezTo>
                <a:cubicBezTo>
                  <a:pt x="224115" y="128461"/>
                  <a:pt x="193953" y="130578"/>
                  <a:pt x="171463" y="135076"/>
                </a:cubicBezTo>
                <a:cubicBezTo>
                  <a:pt x="148974" y="139574"/>
                  <a:pt x="139978" y="139310"/>
                  <a:pt x="115901" y="149364"/>
                </a:cubicBezTo>
                <a:cubicBezTo>
                  <a:pt x="91824" y="159418"/>
                  <a:pt x="-1310" y="217891"/>
                  <a:pt x="13" y="2192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F0F60B02-762C-42F5-BC06-821958DFCAB3}"/>
              </a:ext>
            </a:extLst>
          </p:cNvPr>
          <p:cNvSpPr/>
          <p:nvPr/>
        </p:nvSpPr>
        <p:spPr>
          <a:xfrm>
            <a:off x="3137773" y="1703137"/>
            <a:ext cx="342410" cy="953099"/>
          </a:xfrm>
          <a:custGeom>
            <a:avLst/>
            <a:gdLst>
              <a:gd name="connsiteX0" fmla="*/ 342027 w 342410"/>
              <a:gd name="connsiteY0" fmla="*/ 1838 h 953099"/>
              <a:gd name="connsiteX1" fmla="*/ 149940 w 342410"/>
              <a:gd name="connsiteY1" fmla="*/ 179638 h 953099"/>
              <a:gd name="connsiteX2" fmla="*/ 49927 w 342410"/>
              <a:gd name="connsiteY2" fmla="*/ 416176 h 953099"/>
              <a:gd name="connsiteX3" fmla="*/ 5477 w 342410"/>
              <a:gd name="connsiteY3" fmla="*/ 693988 h 953099"/>
              <a:gd name="connsiteX4" fmla="*/ 715 w 342410"/>
              <a:gd name="connsiteY4" fmla="*/ 944813 h 953099"/>
              <a:gd name="connsiteX5" fmla="*/ 5477 w 342410"/>
              <a:gd name="connsiteY5" fmla="*/ 871788 h 953099"/>
              <a:gd name="connsiteX6" fmla="*/ 16590 w 342410"/>
              <a:gd name="connsiteY6" fmla="*/ 663826 h 953099"/>
              <a:gd name="connsiteX7" fmla="*/ 29290 w 342410"/>
              <a:gd name="connsiteY7" fmla="*/ 460626 h 953099"/>
              <a:gd name="connsiteX8" fmla="*/ 108665 w 342410"/>
              <a:gd name="connsiteY8" fmla="*/ 236788 h 953099"/>
              <a:gd name="connsiteX9" fmla="*/ 197565 w 342410"/>
              <a:gd name="connsiteY9" fmla="*/ 95501 h 953099"/>
              <a:gd name="connsiteX10" fmla="*/ 342027 w 342410"/>
              <a:gd name="connsiteY10" fmla="*/ 1838 h 95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2410" h="953099">
                <a:moveTo>
                  <a:pt x="342027" y="1838"/>
                </a:moveTo>
                <a:cubicBezTo>
                  <a:pt x="334089" y="15861"/>
                  <a:pt x="198623" y="110582"/>
                  <a:pt x="149940" y="179638"/>
                </a:cubicBezTo>
                <a:cubicBezTo>
                  <a:pt x="101257" y="248694"/>
                  <a:pt x="74004" y="330451"/>
                  <a:pt x="49927" y="416176"/>
                </a:cubicBezTo>
                <a:cubicBezTo>
                  <a:pt x="25850" y="501901"/>
                  <a:pt x="13679" y="605882"/>
                  <a:pt x="5477" y="693988"/>
                </a:cubicBezTo>
                <a:cubicBezTo>
                  <a:pt x="-2725" y="782094"/>
                  <a:pt x="715" y="915180"/>
                  <a:pt x="715" y="944813"/>
                </a:cubicBezTo>
                <a:cubicBezTo>
                  <a:pt x="715" y="974446"/>
                  <a:pt x="2831" y="918619"/>
                  <a:pt x="5477" y="871788"/>
                </a:cubicBezTo>
                <a:cubicBezTo>
                  <a:pt x="8123" y="824957"/>
                  <a:pt x="12621" y="732353"/>
                  <a:pt x="16590" y="663826"/>
                </a:cubicBezTo>
                <a:cubicBezTo>
                  <a:pt x="20559" y="595299"/>
                  <a:pt x="13944" y="531799"/>
                  <a:pt x="29290" y="460626"/>
                </a:cubicBezTo>
                <a:cubicBezTo>
                  <a:pt x="44636" y="389453"/>
                  <a:pt x="80619" y="297642"/>
                  <a:pt x="108665" y="236788"/>
                </a:cubicBezTo>
                <a:cubicBezTo>
                  <a:pt x="136711" y="175934"/>
                  <a:pt x="162640" y="133601"/>
                  <a:pt x="197565" y="95501"/>
                </a:cubicBezTo>
                <a:cubicBezTo>
                  <a:pt x="232490" y="57401"/>
                  <a:pt x="349965" y="-12185"/>
                  <a:pt x="342027" y="18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2FCAE423-90C4-4417-8005-7B54553CB7A7}"/>
              </a:ext>
            </a:extLst>
          </p:cNvPr>
          <p:cNvSpPr/>
          <p:nvPr/>
        </p:nvSpPr>
        <p:spPr>
          <a:xfrm>
            <a:off x="3142474" y="2625452"/>
            <a:ext cx="159971" cy="740905"/>
          </a:xfrm>
          <a:custGeom>
            <a:avLst/>
            <a:gdLst>
              <a:gd name="connsiteX0" fmla="*/ 776 w 159971"/>
              <a:gd name="connsiteY0" fmla="*/ 273 h 740905"/>
              <a:gd name="connsiteX1" fmla="*/ 18239 w 159971"/>
              <a:gd name="connsiteY1" fmla="*/ 146323 h 740905"/>
              <a:gd name="connsiteX2" fmla="*/ 27764 w 159971"/>
              <a:gd name="connsiteY2" fmla="*/ 333648 h 740905"/>
              <a:gd name="connsiteX3" fmla="*/ 40464 w 159971"/>
              <a:gd name="connsiteY3" fmla="*/ 435248 h 740905"/>
              <a:gd name="connsiteX4" fmla="*/ 51576 w 159971"/>
              <a:gd name="connsiteY4" fmla="*/ 535261 h 740905"/>
              <a:gd name="connsiteX5" fmla="*/ 92851 w 159971"/>
              <a:gd name="connsiteY5" fmla="*/ 635273 h 740905"/>
              <a:gd name="connsiteX6" fmla="*/ 159526 w 159971"/>
              <a:gd name="connsiteY6" fmla="*/ 740048 h 740905"/>
              <a:gd name="connsiteX7" fmla="*/ 119839 w 159971"/>
              <a:gd name="connsiteY7" fmla="*/ 679723 h 740905"/>
              <a:gd name="connsiteX8" fmla="*/ 78564 w 159971"/>
              <a:gd name="connsiteY8" fmla="*/ 587648 h 740905"/>
              <a:gd name="connsiteX9" fmla="*/ 51576 w 159971"/>
              <a:gd name="connsiteY9" fmla="*/ 476523 h 740905"/>
              <a:gd name="connsiteX10" fmla="*/ 27764 w 159971"/>
              <a:gd name="connsiteY10" fmla="*/ 266973 h 740905"/>
              <a:gd name="connsiteX11" fmla="*/ 7126 w 159971"/>
              <a:gd name="connsiteY11" fmla="*/ 190773 h 740905"/>
              <a:gd name="connsiteX12" fmla="*/ 2364 w 159971"/>
              <a:gd name="connsiteY12" fmla="*/ 111398 h 740905"/>
              <a:gd name="connsiteX13" fmla="*/ 776 w 159971"/>
              <a:gd name="connsiteY13" fmla="*/ 273 h 7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971" h="740905">
                <a:moveTo>
                  <a:pt x="776" y="273"/>
                </a:moveTo>
                <a:cubicBezTo>
                  <a:pt x="3422" y="6094"/>
                  <a:pt x="13741" y="90760"/>
                  <a:pt x="18239" y="146323"/>
                </a:cubicBezTo>
                <a:cubicBezTo>
                  <a:pt x="22737" y="201886"/>
                  <a:pt x="24060" y="285494"/>
                  <a:pt x="27764" y="333648"/>
                </a:cubicBezTo>
                <a:cubicBezTo>
                  <a:pt x="31468" y="381802"/>
                  <a:pt x="36495" y="401646"/>
                  <a:pt x="40464" y="435248"/>
                </a:cubicBezTo>
                <a:cubicBezTo>
                  <a:pt x="44433" y="468850"/>
                  <a:pt x="42845" y="501924"/>
                  <a:pt x="51576" y="535261"/>
                </a:cubicBezTo>
                <a:cubicBezTo>
                  <a:pt x="60307" y="568598"/>
                  <a:pt x="74859" y="601142"/>
                  <a:pt x="92851" y="635273"/>
                </a:cubicBezTo>
                <a:cubicBezTo>
                  <a:pt x="110843" y="669404"/>
                  <a:pt x="155028" y="732640"/>
                  <a:pt x="159526" y="740048"/>
                </a:cubicBezTo>
                <a:cubicBezTo>
                  <a:pt x="164024" y="747456"/>
                  <a:pt x="133333" y="705123"/>
                  <a:pt x="119839" y="679723"/>
                </a:cubicBezTo>
                <a:cubicBezTo>
                  <a:pt x="106345" y="654323"/>
                  <a:pt x="89941" y="621515"/>
                  <a:pt x="78564" y="587648"/>
                </a:cubicBezTo>
                <a:cubicBezTo>
                  <a:pt x="67187" y="553781"/>
                  <a:pt x="60043" y="529969"/>
                  <a:pt x="51576" y="476523"/>
                </a:cubicBezTo>
                <a:cubicBezTo>
                  <a:pt x="43109" y="423077"/>
                  <a:pt x="35172" y="314598"/>
                  <a:pt x="27764" y="266973"/>
                </a:cubicBezTo>
                <a:cubicBezTo>
                  <a:pt x="20356" y="219348"/>
                  <a:pt x="11359" y="216702"/>
                  <a:pt x="7126" y="190773"/>
                </a:cubicBezTo>
                <a:cubicBezTo>
                  <a:pt x="2893" y="164844"/>
                  <a:pt x="1570" y="139708"/>
                  <a:pt x="2364" y="111398"/>
                </a:cubicBezTo>
                <a:cubicBezTo>
                  <a:pt x="3158" y="83088"/>
                  <a:pt x="-1870" y="-5548"/>
                  <a:pt x="776" y="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D359EEE1-988C-4CC1-84D1-4F57E39CEA75}"/>
              </a:ext>
            </a:extLst>
          </p:cNvPr>
          <p:cNvSpPr/>
          <p:nvPr/>
        </p:nvSpPr>
        <p:spPr>
          <a:xfrm>
            <a:off x="3339732" y="3482883"/>
            <a:ext cx="257006" cy="855017"/>
          </a:xfrm>
          <a:custGeom>
            <a:avLst/>
            <a:gdLst>
              <a:gd name="connsiteX0" fmla="*/ 368 w 257006"/>
              <a:gd name="connsiteY0" fmla="*/ 1680 h 855017"/>
              <a:gd name="connsiteX1" fmla="*/ 8306 w 257006"/>
              <a:gd name="connsiteY1" fmla="*/ 190592 h 855017"/>
              <a:gd name="connsiteX2" fmla="*/ 35293 w 257006"/>
              <a:gd name="connsiteY2" fmla="*/ 317592 h 855017"/>
              <a:gd name="connsiteX3" fmla="*/ 40056 w 257006"/>
              <a:gd name="connsiteY3" fmla="*/ 414430 h 855017"/>
              <a:gd name="connsiteX4" fmla="*/ 98793 w 257006"/>
              <a:gd name="connsiteY4" fmla="*/ 562067 h 855017"/>
              <a:gd name="connsiteX5" fmla="*/ 140068 w 257006"/>
              <a:gd name="connsiteY5" fmla="*/ 681130 h 855017"/>
              <a:gd name="connsiteX6" fmla="*/ 254368 w 257006"/>
              <a:gd name="connsiteY6" fmla="*/ 852580 h 855017"/>
              <a:gd name="connsiteX7" fmla="*/ 216268 w 257006"/>
              <a:gd name="connsiteY7" fmla="*/ 776380 h 855017"/>
              <a:gd name="connsiteX8" fmla="*/ 168643 w 257006"/>
              <a:gd name="connsiteY8" fmla="*/ 695417 h 855017"/>
              <a:gd name="connsiteX9" fmla="*/ 94031 w 257006"/>
              <a:gd name="connsiteY9" fmla="*/ 563655 h 855017"/>
              <a:gd name="connsiteX10" fmla="*/ 57518 w 257006"/>
              <a:gd name="connsiteY10" fmla="*/ 430305 h 855017"/>
              <a:gd name="connsiteX11" fmla="*/ 43231 w 257006"/>
              <a:gd name="connsiteY11" fmla="*/ 295367 h 855017"/>
              <a:gd name="connsiteX12" fmla="*/ 27356 w 257006"/>
              <a:gd name="connsiteY12" fmla="*/ 185830 h 855017"/>
              <a:gd name="connsiteX13" fmla="*/ 17831 w 257006"/>
              <a:gd name="connsiteY13" fmla="*/ 101692 h 855017"/>
              <a:gd name="connsiteX14" fmla="*/ 368 w 257006"/>
              <a:gd name="connsiteY14" fmla="*/ 1680 h 85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006" h="855017">
                <a:moveTo>
                  <a:pt x="368" y="1680"/>
                </a:moveTo>
                <a:cubicBezTo>
                  <a:pt x="-1219" y="16497"/>
                  <a:pt x="2485" y="137940"/>
                  <a:pt x="8306" y="190592"/>
                </a:cubicBezTo>
                <a:cubicBezTo>
                  <a:pt x="14127" y="243244"/>
                  <a:pt x="30001" y="280286"/>
                  <a:pt x="35293" y="317592"/>
                </a:cubicBezTo>
                <a:cubicBezTo>
                  <a:pt x="40585" y="354898"/>
                  <a:pt x="29473" y="373684"/>
                  <a:pt x="40056" y="414430"/>
                </a:cubicBezTo>
                <a:cubicBezTo>
                  <a:pt x="50639" y="455176"/>
                  <a:pt x="82124" y="517617"/>
                  <a:pt x="98793" y="562067"/>
                </a:cubicBezTo>
                <a:cubicBezTo>
                  <a:pt x="115462" y="606517"/>
                  <a:pt x="114139" y="632711"/>
                  <a:pt x="140068" y="681130"/>
                </a:cubicBezTo>
                <a:cubicBezTo>
                  <a:pt x="165997" y="729549"/>
                  <a:pt x="241668" y="836705"/>
                  <a:pt x="254368" y="852580"/>
                </a:cubicBezTo>
                <a:cubicBezTo>
                  <a:pt x="267068" y="868455"/>
                  <a:pt x="230555" y="802574"/>
                  <a:pt x="216268" y="776380"/>
                </a:cubicBezTo>
                <a:cubicBezTo>
                  <a:pt x="201981" y="750186"/>
                  <a:pt x="189016" y="730871"/>
                  <a:pt x="168643" y="695417"/>
                </a:cubicBezTo>
                <a:cubicBezTo>
                  <a:pt x="148270" y="659963"/>
                  <a:pt x="112552" y="607840"/>
                  <a:pt x="94031" y="563655"/>
                </a:cubicBezTo>
                <a:cubicBezTo>
                  <a:pt x="75510" y="519470"/>
                  <a:pt x="65985" y="475020"/>
                  <a:pt x="57518" y="430305"/>
                </a:cubicBezTo>
                <a:cubicBezTo>
                  <a:pt x="49051" y="385590"/>
                  <a:pt x="48258" y="336113"/>
                  <a:pt x="43231" y="295367"/>
                </a:cubicBezTo>
                <a:cubicBezTo>
                  <a:pt x="38204" y="254621"/>
                  <a:pt x="31589" y="218109"/>
                  <a:pt x="27356" y="185830"/>
                </a:cubicBezTo>
                <a:cubicBezTo>
                  <a:pt x="23123" y="153551"/>
                  <a:pt x="20741" y="129209"/>
                  <a:pt x="17831" y="101692"/>
                </a:cubicBezTo>
                <a:cubicBezTo>
                  <a:pt x="14921" y="74175"/>
                  <a:pt x="1955" y="-13137"/>
                  <a:pt x="368" y="16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C0F54C99-EEEC-49FE-8E0D-26452709B0C0}"/>
              </a:ext>
            </a:extLst>
          </p:cNvPr>
          <p:cNvSpPr/>
          <p:nvPr/>
        </p:nvSpPr>
        <p:spPr>
          <a:xfrm>
            <a:off x="3587926" y="4318324"/>
            <a:ext cx="620231" cy="913896"/>
          </a:xfrm>
          <a:custGeom>
            <a:avLst/>
            <a:gdLst>
              <a:gd name="connsiteX0" fmla="*/ 1412 w 620231"/>
              <a:gd name="connsiteY0" fmla="*/ 1264 h 913896"/>
              <a:gd name="connsiteX1" fmla="*/ 90312 w 620231"/>
              <a:gd name="connsiteY1" fmla="*/ 131439 h 913896"/>
              <a:gd name="connsiteX2" fmla="*/ 209374 w 620231"/>
              <a:gd name="connsiteY2" fmla="*/ 331464 h 913896"/>
              <a:gd name="connsiteX3" fmla="*/ 301449 w 620231"/>
              <a:gd name="connsiteY3" fmla="*/ 479101 h 913896"/>
              <a:gd name="connsiteX4" fmla="*/ 401462 w 620231"/>
              <a:gd name="connsiteY4" fmla="*/ 648964 h 913896"/>
              <a:gd name="connsiteX5" fmla="*/ 506237 w 620231"/>
              <a:gd name="connsiteY5" fmla="*/ 758501 h 913896"/>
              <a:gd name="connsiteX6" fmla="*/ 618949 w 620231"/>
              <a:gd name="connsiteY6" fmla="*/ 912489 h 913896"/>
              <a:gd name="connsiteX7" fmla="*/ 563387 w 620231"/>
              <a:gd name="connsiteY7" fmla="*/ 831526 h 913896"/>
              <a:gd name="connsiteX8" fmla="*/ 504649 w 620231"/>
              <a:gd name="connsiteY8" fmla="*/ 774376 h 913896"/>
              <a:gd name="connsiteX9" fmla="*/ 417337 w 620231"/>
              <a:gd name="connsiteY9" fmla="*/ 660076 h 913896"/>
              <a:gd name="connsiteX10" fmla="*/ 388762 w 620231"/>
              <a:gd name="connsiteY10" fmla="*/ 593401 h 913896"/>
              <a:gd name="connsiteX11" fmla="*/ 312562 w 620231"/>
              <a:gd name="connsiteY11" fmla="*/ 474339 h 913896"/>
              <a:gd name="connsiteX12" fmla="*/ 250649 w 620231"/>
              <a:gd name="connsiteY12" fmla="*/ 399726 h 913896"/>
              <a:gd name="connsiteX13" fmla="*/ 158574 w 620231"/>
              <a:gd name="connsiteY13" fmla="*/ 269551 h 913896"/>
              <a:gd name="connsiteX14" fmla="*/ 106187 w 620231"/>
              <a:gd name="connsiteY14" fmla="*/ 185414 h 913896"/>
              <a:gd name="connsiteX15" fmla="*/ 39512 w 620231"/>
              <a:gd name="connsiteY15" fmla="*/ 71114 h 913896"/>
              <a:gd name="connsiteX16" fmla="*/ 1412 w 620231"/>
              <a:gd name="connsiteY16" fmla="*/ 1264 h 91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0231" h="913896">
                <a:moveTo>
                  <a:pt x="1412" y="1264"/>
                </a:moveTo>
                <a:cubicBezTo>
                  <a:pt x="9879" y="11318"/>
                  <a:pt x="55652" y="76406"/>
                  <a:pt x="90312" y="131439"/>
                </a:cubicBezTo>
                <a:cubicBezTo>
                  <a:pt x="124972" y="186472"/>
                  <a:pt x="174185" y="273520"/>
                  <a:pt x="209374" y="331464"/>
                </a:cubicBezTo>
                <a:cubicBezTo>
                  <a:pt x="244564" y="389408"/>
                  <a:pt x="269434" y="426184"/>
                  <a:pt x="301449" y="479101"/>
                </a:cubicBezTo>
                <a:cubicBezTo>
                  <a:pt x="333464" y="532018"/>
                  <a:pt x="367331" y="602397"/>
                  <a:pt x="401462" y="648964"/>
                </a:cubicBezTo>
                <a:cubicBezTo>
                  <a:pt x="435593" y="695531"/>
                  <a:pt x="469989" y="714580"/>
                  <a:pt x="506237" y="758501"/>
                </a:cubicBezTo>
                <a:cubicBezTo>
                  <a:pt x="542485" y="802422"/>
                  <a:pt x="609424" y="900318"/>
                  <a:pt x="618949" y="912489"/>
                </a:cubicBezTo>
                <a:cubicBezTo>
                  <a:pt x="628474" y="924660"/>
                  <a:pt x="582437" y="854545"/>
                  <a:pt x="563387" y="831526"/>
                </a:cubicBezTo>
                <a:cubicBezTo>
                  <a:pt x="544337" y="808507"/>
                  <a:pt x="528991" y="802951"/>
                  <a:pt x="504649" y="774376"/>
                </a:cubicBezTo>
                <a:cubicBezTo>
                  <a:pt x="480307" y="745801"/>
                  <a:pt x="436651" y="690238"/>
                  <a:pt x="417337" y="660076"/>
                </a:cubicBezTo>
                <a:cubicBezTo>
                  <a:pt x="398023" y="629914"/>
                  <a:pt x="406224" y="624357"/>
                  <a:pt x="388762" y="593401"/>
                </a:cubicBezTo>
                <a:cubicBezTo>
                  <a:pt x="371300" y="562445"/>
                  <a:pt x="335581" y="506618"/>
                  <a:pt x="312562" y="474339"/>
                </a:cubicBezTo>
                <a:cubicBezTo>
                  <a:pt x="289543" y="442060"/>
                  <a:pt x="276314" y="433857"/>
                  <a:pt x="250649" y="399726"/>
                </a:cubicBezTo>
                <a:cubicBezTo>
                  <a:pt x="224984" y="365595"/>
                  <a:pt x="182651" y="305270"/>
                  <a:pt x="158574" y="269551"/>
                </a:cubicBezTo>
                <a:cubicBezTo>
                  <a:pt x="134497" y="233832"/>
                  <a:pt x="126031" y="218487"/>
                  <a:pt x="106187" y="185414"/>
                </a:cubicBezTo>
                <a:cubicBezTo>
                  <a:pt x="86343" y="152341"/>
                  <a:pt x="54329" y="98631"/>
                  <a:pt x="39512" y="71114"/>
                </a:cubicBezTo>
                <a:cubicBezTo>
                  <a:pt x="24695" y="43597"/>
                  <a:pt x="-7055" y="-8790"/>
                  <a:pt x="1412" y="12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84265850-1896-4016-A4F5-3E71C73CC67F}"/>
              </a:ext>
            </a:extLst>
          </p:cNvPr>
          <p:cNvSpPr/>
          <p:nvPr/>
        </p:nvSpPr>
        <p:spPr>
          <a:xfrm>
            <a:off x="4141276" y="5147909"/>
            <a:ext cx="948450" cy="551679"/>
          </a:xfrm>
          <a:custGeom>
            <a:avLst/>
            <a:gdLst>
              <a:gd name="connsiteX0" fmla="*/ 512 w 948450"/>
              <a:gd name="connsiteY0" fmla="*/ 354 h 551679"/>
              <a:gd name="connsiteX1" fmla="*/ 111637 w 948450"/>
              <a:gd name="connsiteY1" fmla="*/ 138466 h 551679"/>
              <a:gd name="connsiteX2" fmla="*/ 230699 w 948450"/>
              <a:gd name="connsiteY2" fmla="*/ 300391 h 551679"/>
              <a:gd name="connsiteX3" fmla="*/ 349762 w 948450"/>
              <a:gd name="connsiteY3" fmla="*/ 422629 h 551679"/>
              <a:gd name="connsiteX4" fmla="*/ 505337 w 948450"/>
              <a:gd name="connsiteY4" fmla="*/ 505179 h 551679"/>
              <a:gd name="connsiteX5" fmla="*/ 670437 w 948450"/>
              <a:gd name="connsiteY5" fmla="*/ 548041 h 551679"/>
              <a:gd name="connsiteX6" fmla="*/ 826012 w 948450"/>
              <a:gd name="connsiteY6" fmla="*/ 546454 h 551679"/>
              <a:gd name="connsiteX7" fmla="*/ 948249 w 948450"/>
              <a:gd name="connsiteY7" fmla="*/ 522641 h 551679"/>
              <a:gd name="connsiteX8" fmla="*/ 797437 w 948450"/>
              <a:gd name="connsiteY8" fmla="*/ 530579 h 551679"/>
              <a:gd name="connsiteX9" fmla="*/ 556137 w 948450"/>
              <a:gd name="connsiteY9" fmla="*/ 517879 h 551679"/>
              <a:gd name="connsiteX10" fmla="*/ 416437 w 948450"/>
              <a:gd name="connsiteY10" fmla="*/ 473429 h 551679"/>
              <a:gd name="connsiteX11" fmla="*/ 291024 w 948450"/>
              <a:gd name="connsiteY11" fmla="*/ 363891 h 551679"/>
              <a:gd name="connsiteX12" fmla="*/ 214824 w 948450"/>
              <a:gd name="connsiteY12" fmla="*/ 225779 h 551679"/>
              <a:gd name="connsiteX13" fmla="*/ 157674 w 948450"/>
              <a:gd name="connsiteY13" fmla="*/ 179741 h 551679"/>
              <a:gd name="connsiteX14" fmla="*/ 512 w 948450"/>
              <a:gd name="connsiteY14" fmla="*/ 354 h 55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8450" h="551679">
                <a:moveTo>
                  <a:pt x="512" y="354"/>
                </a:moveTo>
                <a:cubicBezTo>
                  <a:pt x="-7161" y="-6525"/>
                  <a:pt x="73273" y="88460"/>
                  <a:pt x="111637" y="138466"/>
                </a:cubicBezTo>
                <a:cubicBezTo>
                  <a:pt x="150001" y="188472"/>
                  <a:pt x="191012" y="253031"/>
                  <a:pt x="230699" y="300391"/>
                </a:cubicBezTo>
                <a:cubicBezTo>
                  <a:pt x="270386" y="347751"/>
                  <a:pt x="303989" y="388498"/>
                  <a:pt x="349762" y="422629"/>
                </a:cubicBezTo>
                <a:cubicBezTo>
                  <a:pt x="395535" y="456760"/>
                  <a:pt x="451891" y="484277"/>
                  <a:pt x="505337" y="505179"/>
                </a:cubicBezTo>
                <a:cubicBezTo>
                  <a:pt x="558783" y="526081"/>
                  <a:pt x="616991" y="541162"/>
                  <a:pt x="670437" y="548041"/>
                </a:cubicBezTo>
                <a:cubicBezTo>
                  <a:pt x="723883" y="554920"/>
                  <a:pt x="779710" y="550687"/>
                  <a:pt x="826012" y="546454"/>
                </a:cubicBezTo>
                <a:cubicBezTo>
                  <a:pt x="872314" y="542221"/>
                  <a:pt x="953011" y="525287"/>
                  <a:pt x="948249" y="522641"/>
                </a:cubicBezTo>
                <a:cubicBezTo>
                  <a:pt x="943487" y="519995"/>
                  <a:pt x="862789" y="531373"/>
                  <a:pt x="797437" y="530579"/>
                </a:cubicBezTo>
                <a:cubicBezTo>
                  <a:pt x="732085" y="529785"/>
                  <a:pt x="619637" y="527404"/>
                  <a:pt x="556137" y="517879"/>
                </a:cubicBezTo>
                <a:cubicBezTo>
                  <a:pt x="492637" y="508354"/>
                  <a:pt x="460622" y="499094"/>
                  <a:pt x="416437" y="473429"/>
                </a:cubicBezTo>
                <a:cubicBezTo>
                  <a:pt x="372252" y="447764"/>
                  <a:pt x="324626" y="405166"/>
                  <a:pt x="291024" y="363891"/>
                </a:cubicBezTo>
                <a:cubicBezTo>
                  <a:pt x="257422" y="322616"/>
                  <a:pt x="237049" y="256471"/>
                  <a:pt x="214824" y="225779"/>
                </a:cubicBezTo>
                <a:cubicBezTo>
                  <a:pt x="192599" y="195087"/>
                  <a:pt x="190482" y="215195"/>
                  <a:pt x="157674" y="179741"/>
                </a:cubicBezTo>
                <a:cubicBezTo>
                  <a:pt x="124866" y="144287"/>
                  <a:pt x="8185" y="7233"/>
                  <a:pt x="512" y="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47B5DAE1-A754-4908-BE00-C047597569F8}"/>
              </a:ext>
            </a:extLst>
          </p:cNvPr>
          <p:cNvSpPr/>
          <p:nvPr/>
        </p:nvSpPr>
        <p:spPr>
          <a:xfrm>
            <a:off x="4997131" y="5221994"/>
            <a:ext cx="832255" cy="463395"/>
          </a:xfrm>
          <a:custGeom>
            <a:avLst/>
            <a:gdLst>
              <a:gd name="connsiteX0" fmla="*/ 832169 w 832255"/>
              <a:gd name="connsiteY0" fmla="*/ 881 h 463395"/>
              <a:gd name="connsiteX1" fmla="*/ 708344 w 832255"/>
              <a:gd name="connsiteY1" fmla="*/ 119944 h 463395"/>
              <a:gd name="connsiteX2" fmla="*/ 489269 w 832255"/>
              <a:gd name="connsiteY2" fmla="*/ 280281 h 463395"/>
              <a:gd name="connsiteX3" fmla="*/ 243207 w 832255"/>
              <a:gd name="connsiteY3" fmla="*/ 388231 h 463395"/>
              <a:gd name="connsiteX4" fmla="*/ 319 w 832255"/>
              <a:gd name="connsiteY4" fmla="*/ 462844 h 463395"/>
              <a:gd name="connsiteX5" fmla="*/ 195582 w 832255"/>
              <a:gd name="connsiteY5" fmla="*/ 416806 h 463395"/>
              <a:gd name="connsiteX6" fmla="*/ 367032 w 832255"/>
              <a:gd name="connsiteY6" fmla="*/ 319969 h 463395"/>
              <a:gd name="connsiteX7" fmla="*/ 549594 w 832255"/>
              <a:gd name="connsiteY7" fmla="*/ 224719 h 463395"/>
              <a:gd name="connsiteX8" fmla="*/ 681357 w 832255"/>
              <a:gd name="connsiteY8" fmla="*/ 129469 h 463395"/>
              <a:gd name="connsiteX9" fmla="*/ 727394 w 832255"/>
              <a:gd name="connsiteY9" fmla="*/ 69144 h 463395"/>
              <a:gd name="connsiteX10" fmla="*/ 832169 w 832255"/>
              <a:gd name="connsiteY10" fmla="*/ 881 h 46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255" h="463395">
                <a:moveTo>
                  <a:pt x="832169" y="881"/>
                </a:moveTo>
                <a:cubicBezTo>
                  <a:pt x="828994" y="9348"/>
                  <a:pt x="765494" y="73377"/>
                  <a:pt x="708344" y="119944"/>
                </a:cubicBezTo>
                <a:cubicBezTo>
                  <a:pt x="651194" y="166511"/>
                  <a:pt x="566792" y="235567"/>
                  <a:pt x="489269" y="280281"/>
                </a:cubicBezTo>
                <a:cubicBezTo>
                  <a:pt x="411746" y="324996"/>
                  <a:pt x="324699" y="357804"/>
                  <a:pt x="243207" y="388231"/>
                </a:cubicBezTo>
                <a:cubicBezTo>
                  <a:pt x="161715" y="418658"/>
                  <a:pt x="8256" y="458082"/>
                  <a:pt x="319" y="462844"/>
                </a:cubicBezTo>
                <a:cubicBezTo>
                  <a:pt x="-7619" y="467607"/>
                  <a:pt x="134463" y="440618"/>
                  <a:pt x="195582" y="416806"/>
                </a:cubicBezTo>
                <a:cubicBezTo>
                  <a:pt x="256701" y="392994"/>
                  <a:pt x="308030" y="351983"/>
                  <a:pt x="367032" y="319969"/>
                </a:cubicBezTo>
                <a:cubicBezTo>
                  <a:pt x="426034" y="287955"/>
                  <a:pt x="497207" y="256469"/>
                  <a:pt x="549594" y="224719"/>
                </a:cubicBezTo>
                <a:cubicBezTo>
                  <a:pt x="601981" y="192969"/>
                  <a:pt x="651724" y="155398"/>
                  <a:pt x="681357" y="129469"/>
                </a:cubicBezTo>
                <a:cubicBezTo>
                  <a:pt x="710990" y="103540"/>
                  <a:pt x="704640" y="91104"/>
                  <a:pt x="727394" y="69144"/>
                </a:cubicBezTo>
                <a:cubicBezTo>
                  <a:pt x="750148" y="47184"/>
                  <a:pt x="835344" y="-7586"/>
                  <a:pt x="832169" y="8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95ED7C4E-D2CB-4A1C-A2E9-AD3C738C79C3}"/>
              </a:ext>
            </a:extLst>
          </p:cNvPr>
          <p:cNvSpPr/>
          <p:nvPr/>
        </p:nvSpPr>
        <p:spPr>
          <a:xfrm>
            <a:off x="5770858" y="4803769"/>
            <a:ext cx="465490" cy="460087"/>
          </a:xfrm>
          <a:custGeom>
            <a:avLst/>
            <a:gdLst>
              <a:gd name="connsiteX0" fmla="*/ 464842 w 465490"/>
              <a:gd name="connsiteY0" fmla="*/ 6 h 460087"/>
              <a:gd name="connsiteX1" fmla="*/ 385467 w 465490"/>
              <a:gd name="connsiteY1" fmla="*/ 177806 h 460087"/>
              <a:gd name="connsiteX2" fmla="*/ 4467 w 465490"/>
              <a:gd name="connsiteY2" fmla="*/ 457206 h 460087"/>
              <a:gd name="connsiteX3" fmla="*/ 188617 w 465490"/>
              <a:gd name="connsiteY3" fmla="*/ 314331 h 460087"/>
              <a:gd name="connsiteX4" fmla="*/ 366417 w 465490"/>
              <a:gd name="connsiteY4" fmla="*/ 171456 h 460087"/>
              <a:gd name="connsiteX5" fmla="*/ 464842 w 465490"/>
              <a:gd name="connsiteY5" fmla="*/ 6 h 46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490" h="460087">
                <a:moveTo>
                  <a:pt x="464842" y="6"/>
                </a:moveTo>
                <a:cubicBezTo>
                  <a:pt x="468017" y="1064"/>
                  <a:pt x="462196" y="101606"/>
                  <a:pt x="385467" y="177806"/>
                </a:cubicBezTo>
                <a:cubicBezTo>
                  <a:pt x="308738" y="254006"/>
                  <a:pt x="37275" y="434452"/>
                  <a:pt x="4467" y="457206"/>
                </a:cubicBezTo>
                <a:cubicBezTo>
                  <a:pt x="-28341" y="479960"/>
                  <a:pt x="128292" y="361956"/>
                  <a:pt x="188617" y="314331"/>
                </a:cubicBezTo>
                <a:cubicBezTo>
                  <a:pt x="248942" y="266706"/>
                  <a:pt x="320909" y="220668"/>
                  <a:pt x="366417" y="171456"/>
                </a:cubicBezTo>
                <a:cubicBezTo>
                  <a:pt x="411925" y="122244"/>
                  <a:pt x="461667" y="-1052"/>
                  <a:pt x="464842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DFE65C2B-AF94-49C8-9B83-85C0DF0AE5C5}"/>
              </a:ext>
            </a:extLst>
          </p:cNvPr>
          <p:cNvSpPr/>
          <p:nvPr/>
        </p:nvSpPr>
        <p:spPr>
          <a:xfrm>
            <a:off x="3455504" y="1515146"/>
            <a:ext cx="597384" cy="195408"/>
          </a:xfrm>
          <a:custGeom>
            <a:avLst/>
            <a:gdLst>
              <a:gd name="connsiteX0" fmla="*/ 597384 w 597384"/>
              <a:gd name="connsiteY0" fmla="*/ 917 h 195408"/>
              <a:gd name="connsiteX1" fmla="*/ 419584 w 597384"/>
              <a:gd name="connsiteY1" fmla="*/ 39017 h 195408"/>
              <a:gd name="connsiteX2" fmla="*/ 144946 w 597384"/>
              <a:gd name="connsiteY2" fmla="*/ 127917 h 195408"/>
              <a:gd name="connsiteX3" fmla="*/ 484 w 597384"/>
              <a:gd name="connsiteY3" fmla="*/ 194592 h 195408"/>
              <a:gd name="connsiteX4" fmla="*/ 103671 w 597384"/>
              <a:gd name="connsiteY4" fmla="*/ 161254 h 195408"/>
              <a:gd name="connsiteX5" fmla="*/ 252896 w 597384"/>
              <a:gd name="connsiteY5" fmla="*/ 105692 h 195408"/>
              <a:gd name="connsiteX6" fmla="*/ 421171 w 597384"/>
              <a:gd name="connsiteY6" fmla="*/ 19967 h 195408"/>
              <a:gd name="connsiteX7" fmla="*/ 597384 w 597384"/>
              <a:gd name="connsiteY7" fmla="*/ 917 h 19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384" h="195408">
                <a:moveTo>
                  <a:pt x="597384" y="917"/>
                </a:moveTo>
                <a:cubicBezTo>
                  <a:pt x="597119" y="4092"/>
                  <a:pt x="494990" y="17850"/>
                  <a:pt x="419584" y="39017"/>
                </a:cubicBezTo>
                <a:cubicBezTo>
                  <a:pt x="344178" y="60184"/>
                  <a:pt x="214796" y="101988"/>
                  <a:pt x="144946" y="127917"/>
                </a:cubicBezTo>
                <a:cubicBezTo>
                  <a:pt x="75096" y="153846"/>
                  <a:pt x="7363" y="189036"/>
                  <a:pt x="484" y="194592"/>
                </a:cubicBezTo>
                <a:cubicBezTo>
                  <a:pt x="-6395" y="200148"/>
                  <a:pt x="61602" y="176071"/>
                  <a:pt x="103671" y="161254"/>
                </a:cubicBezTo>
                <a:cubicBezTo>
                  <a:pt x="145740" y="146437"/>
                  <a:pt x="199979" y="129240"/>
                  <a:pt x="252896" y="105692"/>
                </a:cubicBezTo>
                <a:cubicBezTo>
                  <a:pt x="305813" y="82144"/>
                  <a:pt x="368784" y="37429"/>
                  <a:pt x="421171" y="19967"/>
                </a:cubicBezTo>
                <a:cubicBezTo>
                  <a:pt x="473558" y="2505"/>
                  <a:pt x="597649" y="-2258"/>
                  <a:pt x="597384" y="9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1FDA07F2-8418-4522-8135-0A18236A20AB}"/>
              </a:ext>
            </a:extLst>
          </p:cNvPr>
          <p:cNvSpPr/>
          <p:nvPr/>
        </p:nvSpPr>
        <p:spPr>
          <a:xfrm>
            <a:off x="4313645" y="46796"/>
            <a:ext cx="1053160" cy="349107"/>
          </a:xfrm>
          <a:custGeom>
            <a:avLst/>
            <a:gdLst>
              <a:gd name="connsiteX0" fmla="*/ 2768 w 1053160"/>
              <a:gd name="connsiteY0" fmla="*/ 342142 h 349107"/>
              <a:gd name="connsiteX1" fmla="*/ 40868 w 1053160"/>
              <a:gd name="connsiteY1" fmla="*/ 305629 h 349107"/>
              <a:gd name="connsiteX2" fmla="*/ 205968 w 1053160"/>
              <a:gd name="connsiteY2" fmla="*/ 151642 h 349107"/>
              <a:gd name="connsiteX3" fmla="*/ 421868 w 1053160"/>
              <a:gd name="connsiteY3" fmla="*/ 83379 h 349107"/>
              <a:gd name="connsiteX4" fmla="*/ 729843 w 1053160"/>
              <a:gd name="connsiteY4" fmla="*/ 27817 h 349107"/>
              <a:gd name="connsiteX5" fmla="*/ 1050518 w 1053160"/>
              <a:gd name="connsiteY5" fmla="*/ 32579 h 349107"/>
              <a:gd name="connsiteX6" fmla="*/ 855255 w 1053160"/>
              <a:gd name="connsiteY6" fmla="*/ 5592 h 349107"/>
              <a:gd name="connsiteX7" fmla="*/ 393293 w 1053160"/>
              <a:gd name="connsiteY7" fmla="*/ 13529 h 349107"/>
              <a:gd name="connsiteX8" fmla="*/ 132943 w 1053160"/>
              <a:gd name="connsiteY8" fmla="*/ 138942 h 349107"/>
              <a:gd name="connsiteX9" fmla="*/ 2768 w 1053160"/>
              <a:gd name="connsiteY9" fmla="*/ 342142 h 34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3160" h="349107">
                <a:moveTo>
                  <a:pt x="2768" y="342142"/>
                </a:moveTo>
                <a:cubicBezTo>
                  <a:pt x="-12578" y="369923"/>
                  <a:pt x="40868" y="305629"/>
                  <a:pt x="40868" y="305629"/>
                </a:cubicBezTo>
                <a:cubicBezTo>
                  <a:pt x="74735" y="273879"/>
                  <a:pt x="142468" y="188684"/>
                  <a:pt x="205968" y="151642"/>
                </a:cubicBezTo>
                <a:cubicBezTo>
                  <a:pt x="269468" y="114600"/>
                  <a:pt x="334555" y="104017"/>
                  <a:pt x="421868" y="83379"/>
                </a:cubicBezTo>
                <a:cubicBezTo>
                  <a:pt x="509181" y="62741"/>
                  <a:pt x="625068" y="36284"/>
                  <a:pt x="729843" y="27817"/>
                </a:cubicBezTo>
                <a:cubicBezTo>
                  <a:pt x="834618" y="19350"/>
                  <a:pt x="1029616" y="36283"/>
                  <a:pt x="1050518" y="32579"/>
                </a:cubicBezTo>
                <a:cubicBezTo>
                  <a:pt x="1071420" y="28875"/>
                  <a:pt x="964792" y="8767"/>
                  <a:pt x="855255" y="5592"/>
                </a:cubicBezTo>
                <a:cubicBezTo>
                  <a:pt x="745718" y="2417"/>
                  <a:pt x="513678" y="-8696"/>
                  <a:pt x="393293" y="13529"/>
                </a:cubicBezTo>
                <a:cubicBezTo>
                  <a:pt x="272908" y="35754"/>
                  <a:pt x="195914" y="85496"/>
                  <a:pt x="132943" y="138942"/>
                </a:cubicBezTo>
                <a:cubicBezTo>
                  <a:pt x="69972" y="192388"/>
                  <a:pt x="18114" y="314361"/>
                  <a:pt x="2768" y="34214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E33FB38F-34E0-4C14-879C-221B9AA91A6F}"/>
              </a:ext>
            </a:extLst>
          </p:cNvPr>
          <p:cNvSpPr/>
          <p:nvPr/>
        </p:nvSpPr>
        <p:spPr>
          <a:xfrm>
            <a:off x="5276205" y="77808"/>
            <a:ext cx="1240543" cy="731604"/>
          </a:xfrm>
          <a:custGeom>
            <a:avLst/>
            <a:gdLst>
              <a:gd name="connsiteX0" fmla="*/ 645 w 1240543"/>
              <a:gd name="connsiteY0" fmla="*/ 22205 h 731604"/>
              <a:gd name="connsiteX1" fmla="*/ 149870 w 1240543"/>
              <a:gd name="connsiteY1" fmla="*/ 3155 h 731604"/>
              <a:gd name="connsiteX2" fmla="*/ 429270 w 1240543"/>
              <a:gd name="connsiteY2" fmla="*/ 92055 h 731604"/>
              <a:gd name="connsiteX3" fmla="*/ 873770 w 1240543"/>
              <a:gd name="connsiteY3" fmla="*/ 349230 h 731604"/>
              <a:gd name="connsiteX4" fmla="*/ 1124595 w 1240543"/>
              <a:gd name="connsiteY4" fmla="*/ 573067 h 731604"/>
              <a:gd name="connsiteX5" fmla="*/ 1240483 w 1240543"/>
              <a:gd name="connsiteY5" fmla="*/ 730230 h 731604"/>
              <a:gd name="connsiteX6" fmla="*/ 1137295 w 1240543"/>
              <a:gd name="connsiteY6" fmla="*/ 636567 h 731604"/>
              <a:gd name="connsiteX7" fmla="*/ 932508 w 1240543"/>
              <a:gd name="connsiteY7" fmla="*/ 419080 h 731604"/>
              <a:gd name="connsiteX8" fmla="*/ 624533 w 1240543"/>
              <a:gd name="connsiteY8" fmla="*/ 263505 h 731604"/>
              <a:gd name="connsiteX9" fmla="*/ 405458 w 1240543"/>
              <a:gd name="connsiteY9" fmla="*/ 109517 h 731604"/>
              <a:gd name="connsiteX10" fmla="*/ 203845 w 1240543"/>
              <a:gd name="connsiteY10" fmla="*/ 44430 h 731604"/>
              <a:gd name="connsiteX11" fmla="*/ 645 w 1240543"/>
              <a:gd name="connsiteY11" fmla="*/ 22205 h 7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0543" h="731604">
                <a:moveTo>
                  <a:pt x="645" y="22205"/>
                </a:moveTo>
                <a:cubicBezTo>
                  <a:pt x="-8351" y="15326"/>
                  <a:pt x="78433" y="-8487"/>
                  <a:pt x="149870" y="3155"/>
                </a:cubicBezTo>
                <a:cubicBezTo>
                  <a:pt x="221308" y="14797"/>
                  <a:pt x="308620" y="34376"/>
                  <a:pt x="429270" y="92055"/>
                </a:cubicBezTo>
                <a:cubicBezTo>
                  <a:pt x="549920" y="149734"/>
                  <a:pt x="757883" y="269061"/>
                  <a:pt x="873770" y="349230"/>
                </a:cubicBezTo>
                <a:cubicBezTo>
                  <a:pt x="989657" y="429399"/>
                  <a:pt x="1063476" y="509567"/>
                  <a:pt x="1124595" y="573067"/>
                </a:cubicBezTo>
                <a:cubicBezTo>
                  <a:pt x="1185714" y="636567"/>
                  <a:pt x="1238366" y="719647"/>
                  <a:pt x="1240483" y="730230"/>
                </a:cubicBezTo>
                <a:cubicBezTo>
                  <a:pt x="1242600" y="740813"/>
                  <a:pt x="1188624" y="688425"/>
                  <a:pt x="1137295" y="636567"/>
                </a:cubicBezTo>
                <a:cubicBezTo>
                  <a:pt x="1085966" y="584709"/>
                  <a:pt x="1017968" y="481257"/>
                  <a:pt x="932508" y="419080"/>
                </a:cubicBezTo>
                <a:cubicBezTo>
                  <a:pt x="847048" y="356903"/>
                  <a:pt x="712374" y="315099"/>
                  <a:pt x="624533" y="263505"/>
                </a:cubicBezTo>
                <a:cubicBezTo>
                  <a:pt x="536692" y="211911"/>
                  <a:pt x="475573" y="146029"/>
                  <a:pt x="405458" y="109517"/>
                </a:cubicBezTo>
                <a:cubicBezTo>
                  <a:pt x="335343" y="73005"/>
                  <a:pt x="267610" y="58718"/>
                  <a:pt x="203845" y="44430"/>
                </a:cubicBezTo>
                <a:cubicBezTo>
                  <a:pt x="140080" y="30143"/>
                  <a:pt x="9641" y="29084"/>
                  <a:pt x="645" y="2220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6C834B3-35BB-4906-9929-9180A24E790D}"/>
              </a:ext>
            </a:extLst>
          </p:cNvPr>
          <p:cNvSpPr/>
          <p:nvPr/>
        </p:nvSpPr>
        <p:spPr>
          <a:xfrm>
            <a:off x="6517129" y="773425"/>
            <a:ext cx="594521" cy="1293196"/>
          </a:xfrm>
          <a:custGeom>
            <a:avLst/>
            <a:gdLst>
              <a:gd name="connsiteX0" fmla="*/ 88 w 594521"/>
              <a:gd name="connsiteY0" fmla="*/ 1275 h 1293196"/>
              <a:gd name="connsiteX1" fmla="*/ 116504 w 594521"/>
              <a:gd name="connsiteY1" fmla="*/ 147325 h 1293196"/>
              <a:gd name="connsiteX2" fmla="*/ 323938 w 594521"/>
              <a:gd name="connsiteY2" fmla="*/ 502925 h 1293196"/>
              <a:gd name="connsiteX3" fmla="*/ 493271 w 594521"/>
              <a:gd name="connsiteY3" fmla="*/ 907208 h 1293196"/>
              <a:gd name="connsiteX4" fmla="*/ 582171 w 594521"/>
              <a:gd name="connsiteY4" fmla="*/ 1283975 h 1293196"/>
              <a:gd name="connsiteX5" fmla="*/ 584288 w 594521"/>
              <a:gd name="connsiteY5" fmla="*/ 1159092 h 1293196"/>
              <a:gd name="connsiteX6" fmla="*/ 493271 w 594521"/>
              <a:gd name="connsiteY6" fmla="*/ 953775 h 1293196"/>
              <a:gd name="connsiteX7" fmla="*/ 319704 w 594521"/>
              <a:gd name="connsiteY7" fmla="*/ 528325 h 1293196"/>
              <a:gd name="connsiteX8" fmla="*/ 133438 w 594521"/>
              <a:gd name="connsiteY8" fmla="*/ 219292 h 1293196"/>
              <a:gd name="connsiteX9" fmla="*/ 88 w 594521"/>
              <a:gd name="connsiteY9" fmla="*/ 1275 h 129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521" h="1293196">
                <a:moveTo>
                  <a:pt x="88" y="1275"/>
                </a:moveTo>
                <a:cubicBezTo>
                  <a:pt x="-2734" y="-10720"/>
                  <a:pt x="62529" y="63717"/>
                  <a:pt x="116504" y="147325"/>
                </a:cubicBezTo>
                <a:cubicBezTo>
                  <a:pt x="170479" y="230933"/>
                  <a:pt x="261144" y="376278"/>
                  <a:pt x="323938" y="502925"/>
                </a:cubicBezTo>
                <a:cubicBezTo>
                  <a:pt x="386732" y="629572"/>
                  <a:pt x="450232" y="777033"/>
                  <a:pt x="493271" y="907208"/>
                </a:cubicBezTo>
                <a:cubicBezTo>
                  <a:pt x="536310" y="1037383"/>
                  <a:pt x="567002" y="1241994"/>
                  <a:pt x="582171" y="1283975"/>
                </a:cubicBezTo>
                <a:cubicBezTo>
                  <a:pt x="597341" y="1325956"/>
                  <a:pt x="599105" y="1214125"/>
                  <a:pt x="584288" y="1159092"/>
                </a:cubicBezTo>
                <a:cubicBezTo>
                  <a:pt x="569471" y="1104059"/>
                  <a:pt x="537368" y="1058903"/>
                  <a:pt x="493271" y="953775"/>
                </a:cubicBezTo>
                <a:cubicBezTo>
                  <a:pt x="449174" y="848647"/>
                  <a:pt x="379676" y="650739"/>
                  <a:pt x="319704" y="528325"/>
                </a:cubicBezTo>
                <a:cubicBezTo>
                  <a:pt x="259732" y="405911"/>
                  <a:pt x="186002" y="303606"/>
                  <a:pt x="133438" y="219292"/>
                </a:cubicBezTo>
                <a:cubicBezTo>
                  <a:pt x="80874" y="134978"/>
                  <a:pt x="2910" y="13270"/>
                  <a:pt x="88" y="12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1BE52AD6-BF7A-41E0-A3E1-A9F8FBE0091B}"/>
              </a:ext>
            </a:extLst>
          </p:cNvPr>
          <p:cNvSpPr/>
          <p:nvPr/>
        </p:nvSpPr>
        <p:spPr>
          <a:xfrm>
            <a:off x="7086590" y="2015567"/>
            <a:ext cx="190530" cy="1275538"/>
          </a:xfrm>
          <a:custGeom>
            <a:avLst/>
            <a:gdLst>
              <a:gd name="connsiteX0" fmla="*/ 10 w 190530"/>
              <a:gd name="connsiteY0" fmla="*/ 7966 h 1275538"/>
              <a:gd name="connsiteX1" fmla="*/ 55043 w 190530"/>
              <a:gd name="connsiteY1" fmla="*/ 388966 h 1275538"/>
              <a:gd name="connsiteX2" fmla="*/ 124893 w 190530"/>
              <a:gd name="connsiteY2" fmla="*/ 827116 h 1275538"/>
              <a:gd name="connsiteX3" fmla="*/ 175693 w 190530"/>
              <a:gd name="connsiteY3" fmla="*/ 1068416 h 1275538"/>
              <a:gd name="connsiteX4" fmla="*/ 190510 w 190530"/>
              <a:gd name="connsiteY4" fmla="*/ 1273733 h 1275538"/>
              <a:gd name="connsiteX5" fmla="*/ 173577 w 190530"/>
              <a:gd name="connsiteY5" fmla="*/ 1153083 h 1275538"/>
              <a:gd name="connsiteX6" fmla="*/ 165110 w 190530"/>
              <a:gd name="connsiteY6" fmla="*/ 892733 h 1275538"/>
              <a:gd name="connsiteX7" fmla="*/ 107960 w 190530"/>
              <a:gd name="connsiteY7" fmla="*/ 503266 h 1275538"/>
              <a:gd name="connsiteX8" fmla="*/ 50810 w 190530"/>
              <a:gd name="connsiteY8" fmla="*/ 158250 h 1275538"/>
              <a:gd name="connsiteX9" fmla="*/ 10 w 190530"/>
              <a:gd name="connsiteY9" fmla="*/ 7966 h 12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30" h="1275538">
                <a:moveTo>
                  <a:pt x="10" y="7966"/>
                </a:moveTo>
                <a:cubicBezTo>
                  <a:pt x="716" y="46419"/>
                  <a:pt x="34229" y="252441"/>
                  <a:pt x="55043" y="388966"/>
                </a:cubicBezTo>
                <a:cubicBezTo>
                  <a:pt x="75857" y="525491"/>
                  <a:pt x="104785" y="713874"/>
                  <a:pt x="124893" y="827116"/>
                </a:cubicBezTo>
                <a:cubicBezTo>
                  <a:pt x="145001" y="940358"/>
                  <a:pt x="164757" y="993980"/>
                  <a:pt x="175693" y="1068416"/>
                </a:cubicBezTo>
                <a:cubicBezTo>
                  <a:pt x="186629" y="1142852"/>
                  <a:pt x="190863" y="1259622"/>
                  <a:pt x="190510" y="1273733"/>
                </a:cubicBezTo>
                <a:cubicBezTo>
                  <a:pt x="190157" y="1287844"/>
                  <a:pt x="177810" y="1216583"/>
                  <a:pt x="173577" y="1153083"/>
                </a:cubicBezTo>
                <a:cubicBezTo>
                  <a:pt x="169344" y="1089583"/>
                  <a:pt x="176046" y="1001036"/>
                  <a:pt x="165110" y="892733"/>
                </a:cubicBezTo>
                <a:cubicBezTo>
                  <a:pt x="154174" y="784430"/>
                  <a:pt x="127010" y="625680"/>
                  <a:pt x="107960" y="503266"/>
                </a:cubicBezTo>
                <a:cubicBezTo>
                  <a:pt x="88910" y="380852"/>
                  <a:pt x="67743" y="237978"/>
                  <a:pt x="50810" y="158250"/>
                </a:cubicBezTo>
                <a:cubicBezTo>
                  <a:pt x="33877" y="78522"/>
                  <a:pt x="-696" y="-30487"/>
                  <a:pt x="10" y="796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4FFFC831-F11B-4F04-A033-CD7D6D51EC2A}"/>
              </a:ext>
            </a:extLst>
          </p:cNvPr>
          <p:cNvSpPr/>
          <p:nvPr/>
        </p:nvSpPr>
        <p:spPr>
          <a:xfrm>
            <a:off x="7245249" y="3146572"/>
            <a:ext cx="174441" cy="1377163"/>
          </a:xfrm>
          <a:custGeom>
            <a:avLst/>
            <a:gdLst>
              <a:gd name="connsiteX0" fmla="*/ 101 w 174441"/>
              <a:gd name="connsiteY0" fmla="*/ 5145 h 1377163"/>
              <a:gd name="connsiteX1" fmla="*/ 65718 w 174441"/>
              <a:gd name="connsiteY1" fmla="*/ 398845 h 1377163"/>
              <a:gd name="connsiteX2" fmla="*/ 137684 w 174441"/>
              <a:gd name="connsiteY2" fmla="*/ 853928 h 1377163"/>
              <a:gd name="connsiteX3" fmla="*/ 173668 w 174441"/>
              <a:gd name="connsiteY3" fmla="*/ 1317478 h 1377163"/>
              <a:gd name="connsiteX4" fmla="*/ 158851 w 174441"/>
              <a:gd name="connsiteY4" fmla="*/ 1321711 h 1377163"/>
              <a:gd name="connsiteX5" fmla="*/ 118634 w 174441"/>
              <a:gd name="connsiteY5" fmla="*/ 864511 h 1377163"/>
              <a:gd name="connsiteX6" fmla="*/ 131334 w 174441"/>
              <a:gd name="connsiteY6" fmla="*/ 580878 h 1377163"/>
              <a:gd name="connsiteX7" fmla="*/ 53018 w 174441"/>
              <a:gd name="connsiteY7" fmla="*/ 199878 h 1377163"/>
              <a:gd name="connsiteX8" fmla="*/ 101 w 174441"/>
              <a:gd name="connsiteY8" fmla="*/ 5145 h 13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441" h="1377163">
                <a:moveTo>
                  <a:pt x="101" y="5145"/>
                </a:moveTo>
                <a:cubicBezTo>
                  <a:pt x="2218" y="38306"/>
                  <a:pt x="42788" y="257381"/>
                  <a:pt x="65718" y="398845"/>
                </a:cubicBezTo>
                <a:cubicBezTo>
                  <a:pt x="88649" y="540309"/>
                  <a:pt x="119692" y="700823"/>
                  <a:pt x="137684" y="853928"/>
                </a:cubicBezTo>
                <a:cubicBezTo>
                  <a:pt x="155676" y="1007033"/>
                  <a:pt x="170140" y="1239514"/>
                  <a:pt x="173668" y="1317478"/>
                </a:cubicBezTo>
                <a:cubicBezTo>
                  <a:pt x="177196" y="1395442"/>
                  <a:pt x="168023" y="1397205"/>
                  <a:pt x="158851" y="1321711"/>
                </a:cubicBezTo>
                <a:cubicBezTo>
                  <a:pt x="149679" y="1246217"/>
                  <a:pt x="123220" y="987983"/>
                  <a:pt x="118634" y="864511"/>
                </a:cubicBezTo>
                <a:cubicBezTo>
                  <a:pt x="114048" y="741039"/>
                  <a:pt x="142270" y="691650"/>
                  <a:pt x="131334" y="580878"/>
                </a:cubicBezTo>
                <a:cubicBezTo>
                  <a:pt x="120398" y="470106"/>
                  <a:pt x="76654" y="293364"/>
                  <a:pt x="53018" y="199878"/>
                </a:cubicBezTo>
                <a:cubicBezTo>
                  <a:pt x="29382" y="106392"/>
                  <a:pt x="-2016" y="-28016"/>
                  <a:pt x="101" y="51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435BE30F-599A-40A4-A253-82F992B77F78}"/>
              </a:ext>
            </a:extLst>
          </p:cNvPr>
          <p:cNvSpPr/>
          <p:nvPr/>
        </p:nvSpPr>
        <p:spPr>
          <a:xfrm>
            <a:off x="7414683" y="4492399"/>
            <a:ext cx="97530" cy="1254436"/>
          </a:xfrm>
          <a:custGeom>
            <a:avLst/>
            <a:gdLst>
              <a:gd name="connsiteX0" fmla="*/ 19050 w 97530"/>
              <a:gd name="connsiteY0" fmla="*/ 5518 h 1254436"/>
              <a:gd name="connsiteX1" fmla="*/ 48684 w 97530"/>
              <a:gd name="connsiteY1" fmla="*/ 486001 h 1254436"/>
              <a:gd name="connsiteX2" fmla="*/ 46567 w 97530"/>
              <a:gd name="connsiteY2" fmla="*/ 790801 h 1254436"/>
              <a:gd name="connsiteX3" fmla="*/ 12700 w 97530"/>
              <a:gd name="connsiteY3" fmla="*/ 949551 h 1254436"/>
              <a:gd name="connsiteX4" fmla="*/ 97367 w 97530"/>
              <a:gd name="connsiteY4" fmla="*/ 1252234 h 1254436"/>
              <a:gd name="connsiteX5" fmla="*/ 33867 w 97530"/>
              <a:gd name="connsiteY5" fmla="*/ 1076551 h 1254436"/>
              <a:gd name="connsiteX6" fmla="*/ 23284 w 97530"/>
              <a:gd name="connsiteY6" fmla="*/ 892401 h 1254436"/>
              <a:gd name="connsiteX7" fmla="*/ 42334 w 97530"/>
              <a:gd name="connsiteY7" fmla="*/ 795034 h 1254436"/>
              <a:gd name="connsiteX8" fmla="*/ 23284 w 97530"/>
              <a:gd name="connsiteY8" fmla="*/ 568551 h 1254436"/>
              <a:gd name="connsiteX9" fmla="*/ 0 w 97530"/>
              <a:gd name="connsiteY9" fmla="*/ 244701 h 1254436"/>
              <a:gd name="connsiteX10" fmla="*/ 19050 w 97530"/>
              <a:gd name="connsiteY10" fmla="*/ 5518 h 125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30" h="1254436">
                <a:moveTo>
                  <a:pt x="19050" y="5518"/>
                </a:moveTo>
                <a:cubicBezTo>
                  <a:pt x="27164" y="45735"/>
                  <a:pt x="44098" y="355121"/>
                  <a:pt x="48684" y="486001"/>
                </a:cubicBezTo>
                <a:cubicBezTo>
                  <a:pt x="53270" y="616881"/>
                  <a:pt x="52564" y="713543"/>
                  <a:pt x="46567" y="790801"/>
                </a:cubicBezTo>
                <a:cubicBezTo>
                  <a:pt x="40570" y="868059"/>
                  <a:pt x="4233" y="872646"/>
                  <a:pt x="12700" y="949551"/>
                </a:cubicBezTo>
                <a:cubicBezTo>
                  <a:pt x="21167" y="1026456"/>
                  <a:pt x="93839" y="1231067"/>
                  <a:pt x="97367" y="1252234"/>
                </a:cubicBezTo>
                <a:cubicBezTo>
                  <a:pt x="100895" y="1273401"/>
                  <a:pt x="46214" y="1136523"/>
                  <a:pt x="33867" y="1076551"/>
                </a:cubicBezTo>
                <a:cubicBezTo>
                  <a:pt x="21520" y="1016579"/>
                  <a:pt x="21873" y="939320"/>
                  <a:pt x="23284" y="892401"/>
                </a:cubicBezTo>
                <a:cubicBezTo>
                  <a:pt x="24695" y="845482"/>
                  <a:pt x="42334" y="849009"/>
                  <a:pt x="42334" y="795034"/>
                </a:cubicBezTo>
                <a:cubicBezTo>
                  <a:pt x="42334" y="741059"/>
                  <a:pt x="30340" y="660273"/>
                  <a:pt x="23284" y="568551"/>
                </a:cubicBezTo>
                <a:cubicBezTo>
                  <a:pt x="16228" y="476829"/>
                  <a:pt x="0" y="334306"/>
                  <a:pt x="0" y="244701"/>
                </a:cubicBezTo>
                <a:cubicBezTo>
                  <a:pt x="0" y="155096"/>
                  <a:pt x="10936" y="-34699"/>
                  <a:pt x="19050" y="55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DBBFEEF7-505F-4317-9274-D3A9CC7D09BF}"/>
              </a:ext>
            </a:extLst>
          </p:cNvPr>
          <p:cNvSpPr/>
          <p:nvPr/>
        </p:nvSpPr>
        <p:spPr>
          <a:xfrm>
            <a:off x="7453586" y="5668277"/>
            <a:ext cx="594764" cy="990695"/>
          </a:xfrm>
          <a:custGeom>
            <a:avLst/>
            <a:gdLst>
              <a:gd name="connsiteX0" fmla="*/ 10839 w 594764"/>
              <a:gd name="connsiteY0" fmla="*/ 21323 h 990695"/>
              <a:gd name="connsiteX1" fmla="*/ 255314 w 594764"/>
              <a:gd name="connsiteY1" fmla="*/ 529323 h 990695"/>
              <a:gd name="connsiteX2" fmla="*/ 588689 w 594764"/>
              <a:gd name="connsiteY2" fmla="*/ 973823 h 990695"/>
              <a:gd name="connsiteX3" fmla="*/ 468039 w 594764"/>
              <a:gd name="connsiteY3" fmla="*/ 878573 h 990695"/>
              <a:gd name="connsiteX4" fmla="*/ 433114 w 594764"/>
              <a:gd name="connsiteY4" fmla="*/ 697598 h 990695"/>
              <a:gd name="connsiteX5" fmla="*/ 201339 w 594764"/>
              <a:gd name="connsiteY5" fmla="*/ 376923 h 990695"/>
              <a:gd name="connsiteX6" fmla="*/ 58464 w 594764"/>
              <a:gd name="connsiteY6" fmla="*/ 122923 h 990695"/>
              <a:gd name="connsiteX7" fmla="*/ 10839 w 594764"/>
              <a:gd name="connsiteY7" fmla="*/ 21323 h 9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764" h="990695">
                <a:moveTo>
                  <a:pt x="10839" y="21323"/>
                </a:moveTo>
                <a:cubicBezTo>
                  <a:pt x="43647" y="89056"/>
                  <a:pt x="159006" y="370573"/>
                  <a:pt x="255314" y="529323"/>
                </a:cubicBezTo>
                <a:cubicBezTo>
                  <a:pt x="351622" y="688073"/>
                  <a:pt x="553235" y="915615"/>
                  <a:pt x="588689" y="973823"/>
                </a:cubicBezTo>
                <a:cubicBezTo>
                  <a:pt x="624143" y="1032031"/>
                  <a:pt x="493968" y="924611"/>
                  <a:pt x="468039" y="878573"/>
                </a:cubicBezTo>
                <a:cubicBezTo>
                  <a:pt x="442110" y="832536"/>
                  <a:pt x="477564" y="781206"/>
                  <a:pt x="433114" y="697598"/>
                </a:cubicBezTo>
                <a:cubicBezTo>
                  <a:pt x="388664" y="613990"/>
                  <a:pt x="263781" y="472702"/>
                  <a:pt x="201339" y="376923"/>
                </a:cubicBezTo>
                <a:cubicBezTo>
                  <a:pt x="138897" y="281144"/>
                  <a:pt x="89685" y="182190"/>
                  <a:pt x="58464" y="122923"/>
                </a:cubicBezTo>
                <a:cubicBezTo>
                  <a:pt x="27243" y="63656"/>
                  <a:pt x="-21969" y="-46410"/>
                  <a:pt x="10839" y="213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C5602B8A-5492-48CF-A223-96F8A6E3CE6D}"/>
              </a:ext>
            </a:extLst>
          </p:cNvPr>
          <p:cNvSpPr/>
          <p:nvPr/>
        </p:nvSpPr>
        <p:spPr>
          <a:xfrm>
            <a:off x="7053157" y="5777553"/>
            <a:ext cx="465595" cy="1310138"/>
          </a:xfrm>
          <a:custGeom>
            <a:avLst/>
            <a:gdLst>
              <a:gd name="connsiteX0" fmla="*/ 443018 w 465595"/>
              <a:gd name="connsiteY0" fmla="*/ 13647 h 1310138"/>
              <a:gd name="connsiteX1" fmla="*/ 331893 w 465595"/>
              <a:gd name="connsiteY1" fmla="*/ 578797 h 1310138"/>
              <a:gd name="connsiteX2" fmla="*/ 220768 w 465595"/>
              <a:gd name="connsiteY2" fmla="*/ 889947 h 1310138"/>
              <a:gd name="connsiteX3" fmla="*/ 1693 w 465595"/>
              <a:gd name="connsiteY3" fmla="*/ 1305872 h 1310138"/>
              <a:gd name="connsiteX4" fmla="*/ 122343 w 465595"/>
              <a:gd name="connsiteY4" fmla="*/ 1093147 h 1310138"/>
              <a:gd name="connsiteX5" fmla="*/ 179493 w 465595"/>
              <a:gd name="connsiteY5" fmla="*/ 886772 h 1310138"/>
              <a:gd name="connsiteX6" fmla="*/ 379518 w 465595"/>
              <a:gd name="connsiteY6" fmla="*/ 486722 h 1310138"/>
              <a:gd name="connsiteX7" fmla="*/ 458893 w 465595"/>
              <a:gd name="connsiteY7" fmla="*/ 200972 h 1310138"/>
              <a:gd name="connsiteX8" fmla="*/ 443018 w 465595"/>
              <a:gd name="connsiteY8" fmla="*/ 13647 h 13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595" h="1310138">
                <a:moveTo>
                  <a:pt x="443018" y="13647"/>
                </a:moveTo>
                <a:cubicBezTo>
                  <a:pt x="421851" y="76618"/>
                  <a:pt x="368935" y="432747"/>
                  <a:pt x="331893" y="578797"/>
                </a:cubicBezTo>
                <a:cubicBezTo>
                  <a:pt x="294851" y="724847"/>
                  <a:pt x="275801" y="768768"/>
                  <a:pt x="220768" y="889947"/>
                </a:cubicBezTo>
                <a:cubicBezTo>
                  <a:pt x="165735" y="1011126"/>
                  <a:pt x="18097" y="1272005"/>
                  <a:pt x="1693" y="1305872"/>
                </a:cubicBezTo>
                <a:cubicBezTo>
                  <a:pt x="-14711" y="1339739"/>
                  <a:pt x="92710" y="1162997"/>
                  <a:pt x="122343" y="1093147"/>
                </a:cubicBezTo>
                <a:cubicBezTo>
                  <a:pt x="151976" y="1023297"/>
                  <a:pt x="136630" y="987843"/>
                  <a:pt x="179493" y="886772"/>
                </a:cubicBezTo>
                <a:cubicBezTo>
                  <a:pt x="222356" y="785701"/>
                  <a:pt x="332951" y="601022"/>
                  <a:pt x="379518" y="486722"/>
                </a:cubicBezTo>
                <a:cubicBezTo>
                  <a:pt x="426085" y="372422"/>
                  <a:pt x="445135" y="280347"/>
                  <a:pt x="458893" y="200972"/>
                </a:cubicBezTo>
                <a:cubicBezTo>
                  <a:pt x="472651" y="121597"/>
                  <a:pt x="464185" y="-49324"/>
                  <a:pt x="443018" y="1364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F9F6CBCF-DF00-42BB-AF38-254CDF0E6A94}"/>
              </a:ext>
            </a:extLst>
          </p:cNvPr>
          <p:cNvSpPr/>
          <p:nvPr/>
        </p:nvSpPr>
        <p:spPr>
          <a:xfrm>
            <a:off x="6551580" y="6971825"/>
            <a:ext cx="567075" cy="1804700"/>
          </a:xfrm>
          <a:custGeom>
            <a:avLst/>
            <a:gdLst>
              <a:gd name="connsiteX0" fmla="*/ 547720 w 567075"/>
              <a:gd name="connsiteY0" fmla="*/ 38575 h 1804700"/>
              <a:gd name="connsiteX1" fmla="*/ 192120 w 567075"/>
              <a:gd name="connsiteY1" fmla="*/ 857725 h 1804700"/>
              <a:gd name="connsiteX2" fmla="*/ 36545 w 567075"/>
              <a:gd name="connsiteY2" fmla="*/ 1464150 h 1804700"/>
              <a:gd name="connsiteX3" fmla="*/ 4795 w 567075"/>
              <a:gd name="connsiteY3" fmla="*/ 1800700 h 1804700"/>
              <a:gd name="connsiteX4" fmla="*/ 4795 w 567075"/>
              <a:gd name="connsiteY4" fmla="*/ 1629250 h 1804700"/>
              <a:gd name="connsiteX5" fmla="*/ 49245 w 567075"/>
              <a:gd name="connsiteY5" fmla="*/ 1330800 h 1804700"/>
              <a:gd name="connsiteX6" fmla="*/ 185770 w 567075"/>
              <a:gd name="connsiteY6" fmla="*/ 905350 h 1804700"/>
              <a:gd name="connsiteX7" fmla="*/ 369920 w 567075"/>
              <a:gd name="connsiteY7" fmla="*/ 454500 h 1804700"/>
              <a:gd name="connsiteX8" fmla="*/ 506445 w 567075"/>
              <a:gd name="connsiteY8" fmla="*/ 165575 h 1804700"/>
              <a:gd name="connsiteX9" fmla="*/ 547720 w 567075"/>
              <a:gd name="connsiteY9" fmla="*/ 38575 h 180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075" h="1804700">
                <a:moveTo>
                  <a:pt x="547720" y="38575"/>
                </a:moveTo>
                <a:cubicBezTo>
                  <a:pt x="495332" y="153933"/>
                  <a:pt x="277316" y="620129"/>
                  <a:pt x="192120" y="857725"/>
                </a:cubicBezTo>
                <a:cubicBezTo>
                  <a:pt x="106924" y="1095321"/>
                  <a:pt x="67766" y="1306988"/>
                  <a:pt x="36545" y="1464150"/>
                </a:cubicBezTo>
                <a:cubicBezTo>
                  <a:pt x="5324" y="1621313"/>
                  <a:pt x="10087" y="1773183"/>
                  <a:pt x="4795" y="1800700"/>
                </a:cubicBezTo>
                <a:cubicBezTo>
                  <a:pt x="-497" y="1828217"/>
                  <a:pt x="-2613" y="1707567"/>
                  <a:pt x="4795" y="1629250"/>
                </a:cubicBezTo>
                <a:cubicBezTo>
                  <a:pt x="12203" y="1550933"/>
                  <a:pt x="19082" y="1451450"/>
                  <a:pt x="49245" y="1330800"/>
                </a:cubicBezTo>
                <a:cubicBezTo>
                  <a:pt x="79408" y="1210150"/>
                  <a:pt x="132324" y="1051400"/>
                  <a:pt x="185770" y="905350"/>
                </a:cubicBezTo>
                <a:cubicBezTo>
                  <a:pt x="239216" y="759300"/>
                  <a:pt x="316474" y="577796"/>
                  <a:pt x="369920" y="454500"/>
                </a:cubicBezTo>
                <a:cubicBezTo>
                  <a:pt x="423366" y="331204"/>
                  <a:pt x="480516" y="234367"/>
                  <a:pt x="506445" y="165575"/>
                </a:cubicBezTo>
                <a:cubicBezTo>
                  <a:pt x="532374" y="96783"/>
                  <a:pt x="600108" y="-76783"/>
                  <a:pt x="547720" y="385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07410D28-AB07-429C-828A-CB8776CB3DE0}"/>
              </a:ext>
            </a:extLst>
          </p:cNvPr>
          <p:cNvSpPr/>
          <p:nvPr/>
        </p:nvSpPr>
        <p:spPr>
          <a:xfrm>
            <a:off x="6568630" y="8708603"/>
            <a:ext cx="245324" cy="1426077"/>
          </a:xfrm>
          <a:custGeom>
            <a:avLst/>
            <a:gdLst>
              <a:gd name="connsiteX0" fmla="*/ 445 w 245324"/>
              <a:gd name="connsiteY0" fmla="*/ 13122 h 1426077"/>
              <a:gd name="connsiteX1" fmla="*/ 140145 w 245324"/>
              <a:gd name="connsiteY1" fmla="*/ 571922 h 1426077"/>
              <a:gd name="connsiteX2" fmla="*/ 241745 w 245324"/>
              <a:gd name="connsiteY2" fmla="*/ 1118022 h 1426077"/>
              <a:gd name="connsiteX3" fmla="*/ 111570 w 245324"/>
              <a:gd name="connsiteY3" fmla="*/ 1425997 h 1426077"/>
              <a:gd name="connsiteX4" fmla="*/ 209995 w 245324"/>
              <a:gd name="connsiteY4" fmla="*/ 1146597 h 1426077"/>
              <a:gd name="connsiteX5" fmla="*/ 244920 w 245324"/>
              <a:gd name="connsiteY5" fmla="*/ 975147 h 1426077"/>
              <a:gd name="connsiteX6" fmla="*/ 190945 w 245324"/>
              <a:gd name="connsiteY6" fmla="*/ 670347 h 1426077"/>
              <a:gd name="connsiteX7" fmla="*/ 98870 w 245324"/>
              <a:gd name="connsiteY7" fmla="*/ 216322 h 1426077"/>
              <a:gd name="connsiteX8" fmla="*/ 445 w 245324"/>
              <a:gd name="connsiteY8" fmla="*/ 13122 h 14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24" h="1426077">
                <a:moveTo>
                  <a:pt x="445" y="13122"/>
                </a:moveTo>
                <a:cubicBezTo>
                  <a:pt x="7324" y="72389"/>
                  <a:pt x="99928" y="387772"/>
                  <a:pt x="140145" y="571922"/>
                </a:cubicBezTo>
                <a:cubicBezTo>
                  <a:pt x="180362" y="756072"/>
                  <a:pt x="246507" y="975676"/>
                  <a:pt x="241745" y="1118022"/>
                </a:cubicBezTo>
                <a:cubicBezTo>
                  <a:pt x="236983" y="1260368"/>
                  <a:pt x="116862" y="1421235"/>
                  <a:pt x="111570" y="1425997"/>
                </a:cubicBezTo>
                <a:cubicBezTo>
                  <a:pt x="106278" y="1430760"/>
                  <a:pt x="187770" y="1221739"/>
                  <a:pt x="209995" y="1146597"/>
                </a:cubicBezTo>
                <a:cubicBezTo>
                  <a:pt x="232220" y="1071455"/>
                  <a:pt x="248095" y="1054522"/>
                  <a:pt x="244920" y="975147"/>
                </a:cubicBezTo>
                <a:cubicBezTo>
                  <a:pt x="241745" y="895772"/>
                  <a:pt x="215287" y="796818"/>
                  <a:pt x="190945" y="670347"/>
                </a:cubicBezTo>
                <a:cubicBezTo>
                  <a:pt x="166603" y="543876"/>
                  <a:pt x="129562" y="324272"/>
                  <a:pt x="98870" y="216322"/>
                </a:cubicBezTo>
                <a:cubicBezTo>
                  <a:pt x="68178" y="108372"/>
                  <a:pt x="-6434" y="-46145"/>
                  <a:pt x="445" y="131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s</a:t>
            </a:r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A38FE4D-5C1B-4A2E-BADE-50BFAF0E7471}"/>
              </a:ext>
            </a:extLst>
          </p:cNvPr>
          <p:cNvSpPr/>
          <p:nvPr/>
        </p:nvSpPr>
        <p:spPr>
          <a:xfrm>
            <a:off x="3549806" y="1304158"/>
            <a:ext cx="1205008" cy="472553"/>
          </a:xfrm>
          <a:custGeom>
            <a:avLst/>
            <a:gdLst>
              <a:gd name="connsiteX0" fmla="*/ 3019 w 1205008"/>
              <a:gd name="connsiteY0" fmla="*/ 342080 h 472553"/>
              <a:gd name="connsiteX1" fmla="*/ 114144 w 1205008"/>
              <a:gd name="connsiteY1" fmla="*/ 297630 h 472553"/>
              <a:gd name="connsiteX2" fmla="*/ 161769 w 1205008"/>
              <a:gd name="connsiteY2" fmla="*/ 226192 h 472553"/>
              <a:gd name="connsiteX3" fmla="*/ 280832 w 1205008"/>
              <a:gd name="connsiteY3" fmla="*/ 94430 h 472553"/>
              <a:gd name="connsiteX4" fmla="*/ 474507 w 1205008"/>
              <a:gd name="connsiteY4" fmla="*/ 2355 h 472553"/>
              <a:gd name="connsiteX5" fmla="*/ 653894 w 1205008"/>
              <a:gd name="connsiteY5" fmla="*/ 45217 h 472553"/>
              <a:gd name="connsiteX6" fmla="*/ 1055532 w 1205008"/>
              <a:gd name="connsiteY6" fmla="*/ 230955 h 472553"/>
              <a:gd name="connsiteX7" fmla="*/ 1190469 w 1205008"/>
              <a:gd name="connsiteY7" fmla="*/ 437330 h 472553"/>
              <a:gd name="connsiteX8" fmla="*/ 1196819 w 1205008"/>
              <a:gd name="connsiteY8" fmla="*/ 470667 h 472553"/>
              <a:gd name="connsiteX9" fmla="*/ 1150782 w 1205008"/>
              <a:gd name="connsiteY9" fmla="*/ 416692 h 472553"/>
              <a:gd name="connsiteX10" fmla="*/ 1126969 w 1205008"/>
              <a:gd name="connsiteY10" fmla="*/ 372242 h 472553"/>
              <a:gd name="connsiteX11" fmla="*/ 1107919 w 1205008"/>
              <a:gd name="connsiteY11" fmla="*/ 342080 h 472553"/>
              <a:gd name="connsiteX12" fmla="*/ 953932 w 1205008"/>
              <a:gd name="connsiteY12" fmla="*/ 261117 h 472553"/>
              <a:gd name="connsiteX13" fmla="*/ 742794 w 1205008"/>
              <a:gd name="connsiteY13" fmla="*/ 224605 h 472553"/>
              <a:gd name="connsiteX14" fmla="*/ 418944 w 1205008"/>
              <a:gd name="connsiteY14" fmla="*/ 197617 h 472553"/>
              <a:gd name="connsiteX15" fmla="*/ 247494 w 1205008"/>
              <a:gd name="connsiteY15" fmla="*/ 242067 h 472553"/>
              <a:gd name="connsiteX16" fmla="*/ 3019 w 1205008"/>
              <a:gd name="connsiteY16" fmla="*/ 342080 h 47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5008" h="472553">
                <a:moveTo>
                  <a:pt x="3019" y="342080"/>
                </a:moveTo>
                <a:cubicBezTo>
                  <a:pt x="-19206" y="351340"/>
                  <a:pt x="87686" y="316945"/>
                  <a:pt x="114144" y="297630"/>
                </a:cubicBezTo>
                <a:cubicBezTo>
                  <a:pt x="140602" y="278315"/>
                  <a:pt x="133988" y="260059"/>
                  <a:pt x="161769" y="226192"/>
                </a:cubicBezTo>
                <a:cubicBezTo>
                  <a:pt x="189550" y="192325"/>
                  <a:pt x="228709" y="131736"/>
                  <a:pt x="280832" y="94430"/>
                </a:cubicBezTo>
                <a:cubicBezTo>
                  <a:pt x="332955" y="57124"/>
                  <a:pt x="412330" y="10557"/>
                  <a:pt x="474507" y="2355"/>
                </a:cubicBezTo>
                <a:cubicBezTo>
                  <a:pt x="536684" y="-5847"/>
                  <a:pt x="557057" y="7117"/>
                  <a:pt x="653894" y="45217"/>
                </a:cubicBezTo>
                <a:cubicBezTo>
                  <a:pt x="750732" y="83317"/>
                  <a:pt x="966103" y="165603"/>
                  <a:pt x="1055532" y="230955"/>
                </a:cubicBezTo>
                <a:cubicBezTo>
                  <a:pt x="1144961" y="296307"/>
                  <a:pt x="1166921" y="397378"/>
                  <a:pt x="1190469" y="437330"/>
                </a:cubicBezTo>
                <a:cubicBezTo>
                  <a:pt x="1214017" y="477282"/>
                  <a:pt x="1203433" y="474107"/>
                  <a:pt x="1196819" y="470667"/>
                </a:cubicBezTo>
                <a:cubicBezTo>
                  <a:pt x="1190205" y="467227"/>
                  <a:pt x="1162424" y="433096"/>
                  <a:pt x="1150782" y="416692"/>
                </a:cubicBezTo>
                <a:cubicBezTo>
                  <a:pt x="1139140" y="400288"/>
                  <a:pt x="1134113" y="384677"/>
                  <a:pt x="1126969" y="372242"/>
                </a:cubicBezTo>
                <a:cubicBezTo>
                  <a:pt x="1119825" y="359807"/>
                  <a:pt x="1136759" y="360601"/>
                  <a:pt x="1107919" y="342080"/>
                </a:cubicBezTo>
                <a:cubicBezTo>
                  <a:pt x="1079079" y="323559"/>
                  <a:pt x="1014786" y="280696"/>
                  <a:pt x="953932" y="261117"/>
                </a:cubicBezTo>
                <a:cubicBezTo>
                  <a:pt x="893078" y="241538"/>
                  <a:pt x="831959" y="235188"/>
                  <a:pt x="742794" y="224605"/>
                </a:cubicBezTo>
                <a:cubicBezTo>
                  <a:pt x="653629" y="214022"/>
                  <a:pt x="501494" y="194707"/>
                  <a:pt x="418944" y="197617"/>
                </a:cubicBezTo>
                <a:cubicBezTo>
                  <a:pt x="336394" y="200527"/>
                  <a:pt x="313640" y="219577"/>
                  <a:pt x="247494" y="242067"/>
                </a:cubicBezTo>
                <a:cubicBezTo>
                  <a:pt x="181348" y="264557"/>
                  <a:pt x="25244" y="332820"/>
                  <a:pt x="3019" y="34208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1B1D8AC-5CAE-49C1-8492-01B8E3890500}"/>
              </a:ext>
            </a:extLst>
          </p:cNvPr>
          <p:cNvSpPr/>
          <p:nvPr/>
        </p:nvSpPr>
        <p:spPr>
          <a:xfrm>
            <a:off x="4330569" y="234909"/>
            <a:ext cx="1334390" cy="650847"/>
          </a:xfrm>
          <a:custGeom>
            <a:avLst/>
            <a:gdLst>
              <a:gd name="connsiteX0" fmla="*/ 131 w 1334390"/>
              <a:gd name="connsiteY0" fmla="*/ 196891 h 650847"/>
              <a:gd name="connsiteX1" fmla="*/ 444631 w 1334390"/>
              <a:gd name="connsiteY1" fmla="*/ 41 h 650847"/>
              <a:gd name="connsiteX2" fmla="*/ 870081 w 1334390"/>
              <a:gd name="connsiteY2" fmla="*/ 184191 h 650847"/>
              <a:gd name="connsiteX3" fmla="*/ 1320931 w 1334390"/>
              <a:gd name="connsiteY3" fmla="*/ 647741 h 650847"/>
              <a:gd name="connsiteX4" fmla="*/ 1181231 w 1334390"/>
              <a:gd name="connsiteY4" fmla="*/ 374691 h 650847"/>
              <a:gd name="connsiteX5" fmla="*/ 825631 w 1334390"/>
              <a:gd name="connsiteY5" fmla="*/ 139741 h 650847"/>
              <a:gd name="connsiteX6" fmla="*/ 489081 w 1334390"/>
              <a:gd name="connsiteY6" fmla="*/ 44491 h 650847"/>
              <a:gd name="connsiteX7" fmla="*/ 131 w 1334390"/>
              <a:gd name="connsiteY7" fmla="*/ 196891 h 6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390" h="650847">
                <a:moveTo>
                  <a:pt x="131" y="196891"/>
                </a:moveTo>
                <a:cubicBezTo>
                  <a:pt x="-7277" y="189483"/>
                  <a:pt x="299639" y="2158"/>
                  <a:pt x="444631" y="41"/>
                </a:cubicBezTo>
                <a:cubicBezTo>
                  <a:pt x="589623" y="-2076"/>
                  <a:pt x="724031" y="76241"/>
                  <a:pt x="870081" y="184191"/>
                </a:cubicBezTo>
                <a:cubicBezTo>
                  <a:pt x="1016131" y="292141"/>
                  <a:pt x="1269073" y="615991"/>
                  <a:pt x="1320931" y="647741"/>
                </a:cubicBezTo>
                <a:cubicBezTo>
                  <a:pt x="1372789" y="679491"/>
                  <a:pt x="1263781" y="459358"/>
                  <a:pt x="1181231" y="374691"/>
                </a:cubicBezTo>
                <a:cubicBezTo>
                  <a:pt x="1098681" y="290024"/>
                  <a:pt x="940989" y="194774"/>
                  <a:pt x="825631" y="139741"/>
                </a:cubicBezTo>
                <a:cubicBezTo>
                  <a:pt x="710273" y="84708"/>
                  <a:pt x="621373" y="41316"/>
                  <a:pt x="489081" y="44491"/>
                </a:cubicBezTo>
                <a:cubicBezTo>
                  <a:pt x="356789" y="47666"/>
                  <a:pt x="7539" y="204299"/>
                  <a:pt x="131" y="19689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D952D6C2-FD3D-43B4-91BF-6544F269A1EA}"/>
              </a:ext>
            </a:extLst>
          </p:cNvPr>
          <p:cNvSpPr/>
          <p:nvPr/>
        </p:nvSpPr>
        <p:spPr>
          <a:xfrm>
            <a:off x="4342271" y="479628"/>
            <a:ext cx="1628625" cy="1345308"/>
          </a:xfrm>
          <a:custGeom>
            <a:avLst/>
            <a:gdLst>
              <a:gd name="connsiteX0" fmla="*/ 1129 w 1628625"/>
              <a:gd name="connsiteY0" fmla="*/ 2972 h 1345308"/>
              <a:gd name="connsiteX1" fmla="*/ 585329 w 1628625"/>
              <a:gd name="connsiteY1" fmla="*/ 60122 h 1345308"/>
              <a:gd name="connsiteX2" fmla="*/ 991729 w 1628625"/>
              <a:gd name="connsiteY2" fmla="*/ 276022 h 1345308"/>
              <a:gd name="connsiteX3" fmla="*/ 1442579 w 1628625"/>
              <a:gd name="connsiteY3" fmla="*/ 669722 h 1345308"/>
              <a:gd name="connsiteX4" fmla="*/ 1614029 w 1628625"/>
              <a:gd name="connsiteY4" fmla="*/ 1336472 h 1345308"/>
              <a:gd name="connsiteX5" fmla="*/ 1601329 w 1628625"/>
              <a:gd name="connsiteY5" fmla="*/ 1025322 h 1345308"/>
              <a:gd name="connsiteX6" fmla="*/ 1455279 w 1628625"/>
              <a:gd name="connsiteY6" fmla="*/ 637972 h 1345308"/>
              <a:gd name="connsiteX7" fmla="*/ 744079 w 1628625"/>
              <a:gd name="connsiteY7" fmla="*/ 129972 h 1345308"/>
              <a:gd name="connsiteX8" fmla="*/ 1129 w 1628625"/>
              <a:gd name="connsiteY8" fmla="*/ 2972 h 134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8625" h="1345308">
                <a:moveTo>
                  <a:pt x="1129" y="2972"/>
                </a:moveTo>
                <a:cubicBezTo>
                  <a:pt x="-25329" y="-8670"/>
                  <a:pt x="420229" y="14614"/>
                  <a:pt x="585329" y="60122"/>
                </a:cubicBezTo>
                <a:cubicBezTo>
                  <a:pt x="750429" y="105630"/>
                  <a:pt x="848854" y="174422"/>
                  <a:pt x="991729" y="276022"/>
                </a:cubicBezTo>
                <a:cubicBezTo>
                  <a:pt x="1134604" y="377622"/>
                  <a:pt x="1338862" y="492980"/>
                  <a:pt x="1442579" y="669722"/>
                </a:cubicBezTo>
                <a:cubicBezTo>
                  <a:pt x="1546296" y="846464"/>
                  <a:pt x="1587571" y="1277205"/>
                  <a:pt x="1614029" y="1336472"/>
                </a:cubicBezTo>
                <a:cubicBezTo>
                  <a:pt x="1640487" y="1395739"/>
                  <a:pt x="1627787" y="1141739"/>
                  <a:pt x="1601329" y="1025322"/>
                </a:cubicBezTo>
                <a:cubicBezTo>
                  <a:pt x="1574871" y="908905"/>
                  <a:pt x="1598154" y="787197"/>
                  <a:pt x="1455279" y="637972"/>
                </a:cubicBezTo>
                <a:cubicBezTo>
                  <a:pt x="1312404" y="488747"/>
                  <a:pt x="981146" y="237922"/>
                  <a:pt x="744079" y="129972"/>
                </a:cubicBezTo>
                <a:cubicBezTo>
                  <a:pt x="507012" y="22022"/>
                  <a:pt x="27587" y="14614"/>
                  <a:pt x="1129" y="297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9DFEF87E-52D0-4116-A04F-3CA573D0322F}"/>
              </a:ext>
            </a:extLst>
          </p:cNvPr>
          <p:cNvSpPr/>
          <p:nvPr/>
        </p:nvSpPr>
        <p:spPr>
          <a:xfrm>
            <a:off x="4371854" y="602052"/>
            <a:ext cx="2223162" cy="2564152"/>
          </a:xfrm>
          <a:custGeom>
            <a:avLst/>
            <a:gdLst>
              <a:gd name="connsiteX0" fmla="*/ 85846 w 2223162"/>
              <a:gd name="connsiteY0" fmla="*/ 32948 h 2564152"/>
              <a:gd name="connsiteX1" fmla="*/ 1273296 w 2223162"/>
              <a:gd name="connsiteY1" fmla="*/ 598098 h 2564152"/>
              <a:gd name="connsiteX2" fmla="*/ 1806696 w 2223162"/>
              <a:gd name="connsiteY2" fmla="*/ 1321998 h 2564152"/>
              <a:gd name="connsiteX3" fmla="*/ 2219446 w 2223162"/>
              <a:gd name="connsiteY3" fmla="*/ 2553898 h 2564152"/>
              <a:gd name="connsiteX4" fmla="*/ 2003546 w 2223162"/>
              <a:gd name="connsiteY4" fmla="*/ 1874448 h 2564152"/>
              <a:gd name="connsiteX5" fmla="*/ 1889246 w 2223162"/>
              <a:gd name="connsiteY5" fmla="*/ 1239448 h 2564152"/>
              <a:gd name="connsiteX6" fmla="*/ 1247896 w 2223162"/>
              <a:gd name="connsiteY6" fmla="*/ 458398 h 2564152"/>
              <a:gd name="connsiteX7" fmla="*/ 390646 w 2223162"/>
              <a:gd name="connsiteY7" fmla="*/ 83748 h 2564152"/>
              <a:gd name="connsiteX8" fmla="*/ 123946 w 2223162"/>
              <a:gd name="connsiteY8" fmla="*/ 71048 h 2564152"/>
              <a:gd name="connsiteX9" fmla="*/ 85846 w 2223162"/>
              <a:gd name="connsiteY9" fmla="*/ 32948 h 256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162" h="2564152">
                <a:moveTo>
                  <a:pt x="85846" y="32948"/>
                </a:moveTo>
                <a:cubicBezTo>
                  <a:pt x="277404" y="120790"/>
                  <a:pt x="986488" y="383256"/>
                  <a:pt x="1273296" y="598098"/>
                </a:cubicBezTo>
                <a:cubicBezTo>
                  <a:pt x="1560104" y="812940"/>
                  <a:pt x="1649004" y="996031"/>
                  <a:pt x="1806696" y="1321998"/>
                </a:cubicBezTo>
                <a:cubicBezTo>
                  <a:pt x="1964388" y="1647965"/>
                  <a:pt x="2186638" y="2461823"/>
                  <a:pt x="2219446" y="2553898"/>
                </a:cubicBezTo>
                <a:cubicBezTo>
                  <a:pt x="2252254" y="2645973"/>
                  <a:pt x="2058579" y="2093523"/>
                  <a:pt x="2003546" y="1874448"/>
                </a:cubicBezTo>
                <a:cubicBezTo>
                  <a:pt x="1948513" y="1655373"/>
                  <a:pt x="2015188" y="1475456"/>
                  <a:pt x="1889246" y="1239448"/>
                </a:cubicBezTo>
                <a:cubicBezTo>
                  <a:pt x="1763304" y="1003440"/>
                  <a:pt x="1497663" y="651015"/>
                  <a:pt x="1247896" y="458398"/>
                </a:cubicBezTo>
                <a:cubicBezTo>
                  <a:pt x="998129" y="265781"/>
                  <a:pt x="577971" y="148306"/>
                  <a:pt x="390646" y="83748"/>
                </a:cubicBezTo>
                <a:cubicBezTo>
                  <a:pt x="203321" y="19190"/>
                  <a:pt x="171571" y="82690"/>
                  <a:pt x="123946" y="71048"/>
                </a:cubicBezTo>
                <a:cubicBezTo>
                  <a:pt x="76321" y="59406"/>
                  <a:pt x="-105712" y="-54894"/>
                  <a:pt x="85846" y="3294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571C0728-855B-428C-BE4F-CE4D2A37B8AC}"/>
              </a:ext>
            </a:extLst>
          </p:cNvPr>
          <p:cNvSpPr/>
          <p:nvPr/>
        </p:nvSpPr>
        <p:spPr>
          <a:xfrm>
            <a:off x="4273230" y="685796"/>
            <a:ext cx="1864851" cy="2601365"/>
          </a:xfrm>
          <a:custGeom>
            <a:avLst/>
            <a:gdLst>
              <a:gd name="connsiteX0" fmla="*/ 320 w 1864851"/>
              <a:gd name="connsiteY0" fmla="*/ 4 h 2601365"/>
              <a:gd name="connsiteX1" fmla="*/ 470220 w 1864851"/>
              <a:gd name="connsiteY1" fmla="*/ 266704 h 2601365"/>
              <a:gd name="connsiteX2" fmla="*/ 1041720 w 1864851"/>
              <a:gd name="connsiteY2" fmla="*/ 584204 h 2601365"/>
              <a:gd name="connsiteX3" fmla="*/ 1346520 w 1864851"/>
              <a:gd name="connsiteY3" fmla="*/ 1206504 h 2601365"/>
              <a:gd name="connsiteX4" fmla="*/ 1810070 w 1864851"/>
              <a:gd name="connsiteY4" fmla="*/ 2565404 h 2601365"/>
              <a:gd name="connsiteX5" fmla="*/ 1822770 w 1864851"/>
              <a:gd name="connsiteY5" fmla="*/ 2171704 h 2601365"/>
              <a:gd name="connsiteX6" fmla="*/ 1511620 w 1864851"/>
              <a:gd name="connsiteY6" fmla="*/ 1778004 h 2601365"/>
              <a:gd name="connsiteX7" fmla="*/ 1321120 w 1864851"/>
              <a:gd name="connsiteY7" fmla="*/ 1009654 h 2601365"/>
              <a:gd name="connsiteX8" fmla="*/ 1200470 w 1864851"/>
              <a:gd name="connsiteY8" fmla="*/ 533404 h 2601365"/>
              <a:gd name="connsiteX9" fmla="*/ 540070 w 1864851"/>
              <a:gd name="connsiteY9" fmla="*/ 260354 h 2601365"/>
              <a:gd name="connsiteX10" fmla="*/ 320 w 1864851"/>
              <a:gd name="connsiteY10" fmla="*/ 4 h 260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4851" h="2601365">
                <a:moveTo>
                  <a:pt x="320" y="4"/>
                </a:moveTo>
                <a:cubicBezTo>
                  <a:pt x="-11322" y="1062"/>
                  <a:pt x="296653" y="169337"/>
                  <a:pt x="470220" y="266704"/>
                </a:cubicBezTo>
                <a:cubicBezTo>
                  <a:pt x="643787" y="364071"/>
                  <a:pt x="895670" y="427571"/>
                  <a:pt x="1041720" y="584204"/>
                </a:cubicBezTo>
                <a:cubicBezTo>
                  <a:pt x="1187770" y="740837"/>
                  <a:pt x="1218462" y="876304"/>
                  <a:pt x="1346520" y="1206504"/>
                </a:cubicBezTo>
                <a:cubicBezTo>
                  <a:pt x="1474578" y="1536704"/>
                  <a:pt x="1730695" y="2404537"/>
                  <a:pt x="1810070" y="2565404"/>
                </a:cubicBezTo>
                <a:cubicBezTo>
                  <a:pt x="1889445" y="2726271"/>
                  <a:pt x="1872512" y="2302937"/>
                  <a:pt x="1822770" y="2171704"/>
                </a:cubicBezTo>
                <a:cubicBezTo>
                  <a:pt x="1773028" y="2040471"/>
                  <a:pt x="1595228" y="1971679"/>
                  <a:pt x="1511620" y="1778004"/>
                </a:cubicBezTo>
                <a:cubicBezTo>
                  <a:pt x="1428012" y="1584329"/>
                  <a:pt x="1372978" y="1217087"/>
                  <a:pt x="1321120" y="1009654"/>
                </a:cubicBezTo>
                <a:cubicBezTo>
                  <a:pt x="1269262" y="802221"/>
                  <a:pt x="1330645" y="658287"/>
                  <a:pt x="1200470" y="533404"/>
                </a:cubicBezTo>
                <a:cubicBezTo>
                  <a:pt x="1070295" y="408521"/>
                  <a:pt x="737978" y="349254"/>
                  <a:pt x="540070" y="260354"/>
                </a:cubicBezTo>
                <a:cubicBezTo>
                  <a:pt x="342162" y="171454"/>
                  <a:pt x="11962" y="-1054"/>
                  <a:pt x="320" y="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DF68DFC9-FCBE-4606-847B-A8B29BCFB8D9}"/>
              </a:ext>
            </a:extLst>
          </p:cNvPr>
          <p:cNvSpPr/>
          <p:nvPr/>
        </p:nvSpPr>
        <p:spPr>
          <a:xfrm>
            <a:off x="4202983" y="777207"/>
            <a:ext cx="1336267" cy="1496265"/>
          </a:xfrm>
          <a:custGeom>
            <a:avLst/>
            <a:gdLst>
              <a:gd name="connsiteX0" fmla="*/ 26117 w 1336267"/>
              <a:gd name="connsiteY0" fmla="*/ 3843 h 1496265"/>
              <a:gd name="connsiteX1" fmla="*/ 851617 w 1336267"/>
              <a:gd name="connsiteY1" fmla="*/ 372143 h 1496265"/>
              <a:gd name="connsiteX2" fmla="*/ 1073867 w 1336267"/>
              <a:gd name="connsiteY2" fmla="*/ 791243 h 1496265"/>
              <a:gd name="connsiteX3" fmla="*/ 1334217 w 1336267"/>
              <a:gd name="connsiteY3" fmla="*/ 1496093 h 1496265"/>
              <a:gd name="connsiteX4" fmla="*/ 1175467 w 1336267"/>
              <a:gd name="connsiteY4" fmla="*/ 854743 h 1496265"/>
              <a:gd name="connsiteX5" fmla="*/ 826217 w 1336267"/>
              <a:gd name="connsiteY5" fmla="*/ 454693 h 1496265"/>
              <a:gd name="connsiteX6" fmla="*/ 261067 w 1336267"/>
              <a:gd name="connsiteY6" fmla="*/ 194343 h 1496265"/>
              <a:gd name="connsiteX7" fmla="*/ 26117 w 1336267"/>
              <a:gd name="connsiteY7" fmla="*/ 3843 h 14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67" h="1496265">
                <a:moveTo>
                  <a:pt x="26117" y="3843"/>
                </a:moveTo>
                <a:cubicBezTo>
                  <a:pt x="124542" y="33476"/>
                  <a:pt x="676992" y="240910"/>
                  <a:pt x="851617" y="372143"/>
                </a:cubicBezTo>
                <a:cubicBezTo>
                  <a:pt x="1026242" y="503376"/>
                  <a:pt x="993434" y="603918"/>
                  <a:pt x="1073867" y="791243"/>
                </a:cubicBezTo>
                <a:cubicBezTo>
                  <a:pt x="1154300" y="978568"/>
                  <a:pt x="1317284" y="1485510"/>
                  <a:pt x="1334217" y="1496093"/>
                </a:cubicBezTo>
                <a:cubicBezTo>
                  <a:pt x="1351150" y="1506676"/>
                  <a:pt x="1260134" y="1028310"/>
                  <a:pt x="1175467" y="854743"/>
                </a:cubicBezTo>
                <a:cubicBezTo>
                  <a:pt x="1090800" y="681176"/>
                  <a:pt x="978617" y="564760"/>
                  <a:pt x="826217" y="454693"/>
                </a:cubicBezTo>
                <a:cubicBezTo>
                  <a:pt x="673817" y="344626"/>
                  <a:pt x="392300" y="265251"/>
                  <a:pt x="261067" y="194343"/>
                </a:cubicBezTo>
                <a:cubicBezTo>
                  <a:pt x="129834" y="123435"/>
                  <a:pt x="-72308" y="-25790"/>
                  <a:pt x="26117" y="384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BB066FA5-4B0C-42E6-88C3-A32ACB748C25}"/>
              </a:ext>
            </a:extLst>
          </p:cNvPr>
          <p:cNvSpPr/>
          <p:nvPr/>
        </p:nvSpPr>
        <p:spPr>
          <a:xfrm>
            <a:off x="5047977" y="1960183"/>
            <a:ext cx="511135" cy="2033210"/>
          </a:xfrm>
          <a:custGeom>
            <a:avLst/>
            <a:gdLst>
              <a:gd name="connsiteX0" fmla="*/ 273 w 511135"/>
              <a:gd name="connsiteY0" fmla="*/ 21017 h 2033210"/>
              <a:gd name="connsiteX1" fmla="*/ 171723 w 511135"/>
              <a:gd name="connsiteY1" fmla="*/ 554417 h 2033210"/>
              <a:gd name="connsiteX2" fmla="*/ 228873 w 511135"/>
              <a:gd name="connsiteY2" fmla="*/ 897317 h 2033210"/>
              <a:gd name="connsiteX3" fmla="*/ 330473 w 511135"/>
              <a:gd name="connsiteY3" fmla="*/ 1329117 h 2033210"/>
              <a:gd name="connsiteX4" fmla="*/ 495573 w 511135"/>
              <a:gd name="connsiteY4" fmla="*/ 1913317 h 2033210"/>
              <a:gd name="connsiteX5" fmla="*/ 495573 w 511135"/>
              <a:gd name="connsiteY5" fmla="*/ 2008567 h 2033210"/>
              <a:gd name="connsiteX6" fmla="*/ 419373 w 511135"/>
              <a:gd name="connsiteY6" fmla="*/ 1589467 h 2033210"/>
              <a:gd name="connsiteX7" fmla="*/ 330473 w 511135"/>
              <a:gd name="connsiteY7" fmla="*/ 1119567 h 2033210"/>
              <a:gd name="connsiteX8" fmla="*/ 203473 w 511135"/>
              <a:gd name="connsiteY8" fmla="*/ 306767 h 2033210"/>
              <a:gd name="connsiteX9" fmla="*/ 133623 w 511135"/>
              <a:gd name="connsiteY9" fmla="*/ 128967 h 2033210"/>
              <a:gd name="connsiteX10" fmla="*/ 273 w 511135"/>
              <a:gd name="connsiteY10" fmla="*/ 21017 h 203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135" h="2033210">
                <a:moveTo>
                  <a:pt x="273" y="21017"/>
                </a:moveTo>
                <a:cubicBezTo>
                  <a:pt x="6623" y="91925"/>
                  <a:pt x="133623" y="408367"/>
                  <a:pt x="171723" y="554417"/>
                </a:cubicBezTo>
                <a:cubicBezTo>
                  <a:pt x="209823" y="700467"/>
                  <a:pt x="202415" y="768200"/>
                  <a:pt x="228873" y="897317"/>
                </a:cubicBezTo>
                <a:cubicBezTo>
                  <a:pt x="255331" y="1026434"/>
                  <a:pt x="286023" y="1159784"/>
                  <a:pt x="330473" y="1329117"/>
                </a:cubicBezTo>
                <a:cubicBezTo>
                  <a:pt x="374923" y="1498450"/>
                  <a:pt x="468056" y="1800075"/>
                  <a:pt x="495573" y="1913317"/>
                </a:cubicBezTo>
                <a:cubicBezTo>
                  <a:pt x="523090" y="2026559"/>
                  <a:pt x="508273" y="2062542"/>
                  <a:pt x="495573" y="2008567"/>
                </a:cubicBezTo>
                <a:cubicBezTo>
                  <a:pt x="482873" y="1954592"/>
                  <a:pt x="446890" y="1737634"/>
                  <a:pt x="419373" y="1589467"/>
                </a:cubicBezTo>
                <a:cubicBezTo>
                  <a:pt x="391856" y="1441300"/>
                  <a:pt x="366456" y="1333350"/>
                  <a:pt x="330473" y="1119567"/>
                </a:cubicBezTo>
                <a:cubicBezTo>
                  <a:pt x="294490" y="905784"/>
                  <a:pt x="236281" y="471867"/>
                  <a:pt x="203473" y="306767"/>
                </a:cubicBezTo>
                <a:cubicBezTo>
                  <a:pt x="170665" y="141667"/>
                  <a:pt x="167490" y="180825"/>
                  <a:pt x="133623" y="128967"/>
                </a:cubicBezTo>
                <a:cubicBezTo>
                  <a:pt x="99756" y="77109"/>
                  <a:pt x="-6077" y="-49891"/>
                  <a:pt x="273" y="2101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EB09938D-40C4-4814-A14C-E07C4394878E}"/>
              </a:ext>
            </a:extLst>
          </p:cNvPr>
          <p:cNvSpPr/>
          <p:nvPr/>
        </p:nvSpPr>
        <p:spPr>
          <a:xfrm>
            <a:off x="4138394" y="935001"/>
            <a:ext cx="1145087" cy="1428103"/>
          </a:xfrm>
          <a:custGeom>
            <a:avLst/>
            <a:gdLst>
              <a:gd name="connsiteX0" fmla="*/ 1806 w 1145087"/>
              <a:gd name="connsiteY0" fmla="*/ 4799 h 1428103"/>
              <a:gd name="connsiteX1" fmla="*/ 719356 w 1145087"/>
              <a:gd name="connsiteY1" fmla="*/ 436599 h 1428103"/>
              <a:gd name="connsiteX2" fmla="*/ 967006 w 1145087"/>
              <a:gd name="connsiteY2" fmla="*/ 976349 h 1428103"/>
              <a:gd name="connsiteX3" fmla="*/ 1144806 w 1145087"/>
              <a:gd name="connsiteY3" fmla="*/ 1427199 h 1428103"/>
              <a:gd name="connsiteX4" fmla="*/ 1005106 w 1145087"/>
              <a:gd name="connsiteY4" fmla="*/ 1084299 h 1428103"/>
              <a:gd name="connsiteX5" fmla="*/ 884456 w 1145087"/>
              <a:gd name="connsiteY5" fmla="*/ 792199 h 1428103"/>
              <a:gd name="connsiteX6" fmla="*/ 814606 w 1145087"/>
              <a:gd name="connsiteY6" fmla="*/ 487399 h 1428103"/>
              <a:gd name="connsiteX7" fmla="*/ 522506 w 1145087"/>
              <a:gd name="connsiteY7" fmla="*/ 220699 h 1428103"/>
              <a:gd name="connsiteX8" fmla="*/ 1806 w 1145087"/>
              <a:gd name="connsiteY8" fmla="*/ 4799 h 142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087" h="1428103">
                <a:moveTo>
                  <a:pt x="1806" y="4799"/>
                </a:moveTo>
                <a:cubicBezTo>
                  <a:pt x="34614" y="40782"/>
                  <a:pt x="558489" y="274674"/>
                  <a:pt x="719356" y="436599"/>
                </a:cubicBezTo>
                <a:cubicBezTo>
                  <a:pt x="880223" y="598524"/>
                  <a:pt x="896098" y="811249"/>
                  <a:pt x="967006" y="976349"/>
                </a:cubicBezTo>
                <a:cubicBezTo>
                  <a:pt x="1037914" y="1141449"/>
                  <a:pt x="1138456" y="1409207"/>
                  <a:pt x="1144806" y="1427199"/>
                </a:cubicBezTo>
                <a:cubicBezTo>
                  <a:pt x="1151156" y="1445191"/>
                  <a:pt x="1048498" y="1190132"/>
                  <a:pt x="1005106" y="1084299"/>
                </a:cubicBezTo>
                <a:cubicBezTo>
                  <a:pt x="961714" y="978466"/>
                  <a:pt x="916206" y="891682"/>
                  <a:pt x="884456" y="792199"/>
                </a:cubicBezTo>
                <a:cubicBezTo>
                  <a:pt x="852706" y="692716"/>
                  <a:pt x="874931" y="582649"/>
                  <a:pt x="814606" y="487399"/>
                </a:cubicBezTo>
                <a:cubicBezTo>
                  <a:pt x="754281" y="392149"/>
                  <a:pt x="652681" y="296899"/>
                  <a:pt x="522506" y="220699"/>
                </a:cubicBezTo>
                <a:cubicBezTo>
                  <a:pt x="392331" y="144499"/>
                  <a:pt x="-31002" y="-31184"/>
                  <a:pt x="1806" y="47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CEDF58E-C52F-4C7C-8F21-EEB80D665FA9}"/>
              </a:ext>
            </a:extLst>
          </p:cNvPr>
          <p:cNvSpPr/>
          <p:nvPr/>
        </p:nvSpPr>
        <p:spPr>
          <a:xfrm>
            <a:off x="5339742" y="1723970"/>
            <a:ext cx="768963" cy="3170871"/>
          </a:xfrm>
          <a:custGeom>
            <a:avLst/>
            <a:gdLst>
              <a:gd name="connsiteX0" fmla="*/ 608 w 768963"/>
              <a:gd name="connsiteY0" fmla="*/ 3230 h 3170871"/>
              <a:gd name="connsiteX1" fmla="*/ 254608 w 768963"/>
              <a:gd name="connsiteY1" fmla="*/ 1146230 h 3170871"/>
              <a:gd name="connsiteX2" fmla="*/ 464158 w 768963"/>
              <a:gd name="connsiteY2" fmla="*/ 2009830 h 3170871"/>
              <a:gd name="connsiteX3" fmla="*/ 578458 w 768963"/>
              <a:gd name="connsiteY3" fmla="*/ 2892480 h 3170871"/>
              <a:gd name="connsiteX4" fmla="*/ 768958 w 768963"/>
              <a:gd name="connsiteY4" fmla="*/ 3165530 h 3170871"/>
              <a:gd name="connsiteX5" fmla="*/ 572108 w 768963"/>
              <a:gd name="connsiteY5" fmla="*/ 2701980 h 3170871"/>
              <a:gd name="connsiteX6" fmla="*/ 521308 w 768963"/>
              <a:gd name="connsiteY6" fmla="*/ 1825680 h 3170871"/>
              <a:gd name="connsiteX7" fmla="*/ 330808 w 768963"/>
              <a:gd name="connsiteY7" fmla="*/ 835080 h 3170871"/>
              <a:gd name="connsiteX8" fmla="*/ 608 w 768963"/>
              <a:gd name="connsiteY8" fmla="*/ 3230 h 317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963" h="3170871">
                <a:moveTo>
                  <a:pt x="608" y="3230"/>
                </a:moveTo>
                <a:cubicBezTo>
                  <a:pt x="-12092" y="55088"/>
                  <a:pt x="177350" y="811797"/>
                  <a:pt x="254608" y="1146230"/>
                </a:cubicBezTo>
                <a:cubicBezTo>
                  <a:pt x="331866" y="1480663"/>
                  <a:pt x="410183" y="1718788"/>
                  <a:pt x="464158" y="2009830"/>
                </a:cubicBezTo>
                <a:cubicBezTo>
                  <a:pt x="518133" y="2300872"/>
                  <a:pt x="527658" y="2699863"/>
                  <a:pt x="578458" y="2892480"/>
                </a:cubicBezTo>
                <a:cubicBezTo>
                  <a:pt x="629258" y="3085097"/>
                  <a:pt x="770016" y="3197280"/>
                  <a:pt x="768958" y="3165530"/>
                </a:cubicBezTo>
                <a:cubicBezTo>
                  <a:pt x="767900" y="3133780"/>
                  <a:pt x="613383" y="2925288"/>
                  <a:pt x="572108" y="2701980"/>
                </a:cubicBezTo>
                <a:cubicBezTo>
                  <a:pt x="530833" y="2478672"/>
                  <a:pt x="561525" y="2136830"/>
                  <a:pt x="521308" y="1825680"/>
                </a:cubicBezTo>
                <a:cubicBezTo>
                  <a:pt x="481091" y="1514530"/>
                  <a:pt x="421825" y="1133530"/>
                  <a:pt x="330808" y="835080"/>
                </a:cubicBezTo>
                <a:cubicBezTo>
                  <a:pt x="239791" y="536630"/>
                  <a:pt x="13308" y="-48628"/>
                  <a:pt x="608" y="323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3743E2B-AA1A-45E5-9105-DF72F52644D0}"/>
              </a:ext>
            </a:extLst>
          </p:cNvPr>
          <p:cNvSpPr/>
          <p:nvPr/>
        </p:nvSpPr>
        <p:spPr>
          <a:xfrm>
            <a:off x="3600848" y="345472"/>
            <a:ext cx="659119" cy="352549"/>
          </a:xfrm>
          <a:custGeom>
            <a:avLst/>
            <a:gdLst>
              <a:gd name="connsiteX0" fmla="*/ 647302 w 659119"/>
              <a:gd name="connsiteY0" fmla="*/ 156178 h 352549"/>
              <a:gd name="connsiteX1" fmla="*/ 380602 w 659119"/>
              <a:gd name="connsiteY1" fmla="*/ 73628 h 352549"/>
              <a:gd name="connsiteX2" fmla="*/ 139302 w 659119"/>
              <a:gd name="connsiteY2" fmla="*/ 213328 h 352549"/>
              <a:gd name="connsiteX3" fmla="*/ 5952 w 659119"/>
              <a:gd name="connsiteY3" fmla="*/ 346678 h 352549"/>
              <a:gd name="connsiteX4" fmla="*/ 329802 w 659119"/>
              <a:gd name="connsiteY4" fmla="*/ 10128 h 352549"/>
              <a:gd name="connsiteX5" fmla="*/ 583802 w 659119"/>
              <a:gd name="connsiteY5" fmla="*/ 92678 h 352549"/>
              <a:gd name="connsiteX6" fmla="*/ 647302 w 659119"/>
              <a:gd name="connsiteY6" fmla="*/ 156178 h 35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119" h="352549">
                <a:moveTo>
                  <a:pt x="647302" y="156178"/>
                </a:moveTo>
                <a:cubicBezTo>
                  <a:pt x="613435" y="153003"/>
                  <a:pt x="465269" y="64103"/>
                  <a:pt x="380602" y="73628"/>
                </a:cubicBezTo>
                <a:cubicBezTo>
                  <a:pt x="295935" y="83153"/>
                  <a:pt x="201744" y="167820"/>
                  <a:pt x="139302" y="213328"/>
                </a:cubicBezTo>
                <a:cubicBezTo>
                  <a:pt x="76860" y="258836"/>
                  <a:pt x="-25798" y="380545"/>
                  <a:pt x="5952" y="346678"/>
                </a:cubicBezTo>
                <a:cubicBezTo>
                  <a:pt x="37702" y="312811"/>
                  <a:pt x="233494" y="52461"/>
                  <a:pt x="329802" y="10128"/>
                </a:cubicBezTo>
                <a:cubicBezTo>
                  <a:pt x="426110" y="-32205"/>
                  <a:pt x="530885" y="70453"/>
                  <a:pt x="583802" y="92678"/>
                </a:cubicBezTo>
                <a:cubicBezTo>
                  <a:pt x="636719" y="114903"/>
                  <a:pt x="681169" y="159353"/>
                  <a:pt x="647302" y="1561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713095D-B3A1-48F1-9988-1B7E8198B4A1}"/>
              </a:ext>
            </a:extLst>
          </p:cNvPr>
          <p:cNvSpPr/>
          <p:nvPr/>
        </p:nvSpPr>
        <p:spPr>
          <a:xfrm>
            <a:off x="3530394" y="548321"/>
            <a:ext cx="597194" cy="266005"/>
          </a:xfrm>
          <a:custGeom>
            <a:avLst/>
            <a:gdLst>
              <a:gd name="connsiteX0" fmla="*/ 597106 w 597194"/>
              <a:gd name="connsiteY0" fmla="*/ 54929 h 266005"/>
              <a:gd name="connsiteX1" fmla="*/ 444706 w 597194"/>
              <a:gd name="connsiteY1" fmla="*/ 4129 h 266005"/>
              <a:gd name="connsiteX2" fmla="*/ 209756 w 597194"/>
              <a:gd name="connsiteY2" fmla="*/ 124779 h 266005"/>
              <a:gd name="connsiteX3" fmla="*/ 206 w 597194"/>
              <a:gd name="connsiteY3" fmla="*/ 264479 h 266005"/>
              <a:gd name="connsiteX4" fmla="*/ 247856 w 597194"/>
              <a:gd name="connsiteY4" fmla="*/ 29529 h 266005"/>
              <a:gd name="connsiteX5" fmla="*/ 463756 w 597194"/>
              <a:gd name="connsiteY5" fmla="*/ 4129 h 266005"/>
              <a:gd name="connsiteX6" fmla="*/ 597106 w 597194"/>
              <a:gd name="connsiteY6" fmla="*/ 54929 h 26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194" h="266005">
                <a:moveTo>
                  <a:pt x="597106" y="54929"/>
                </a:moveTo>
                <a:cubicBezTo>
                  <a:pt x="593931" y="54929"/>
                  <a:pt x="509264" y="-7513"/>
                  <a:pt x="444706" y="4129"/>
                </a:cubicBezTo>
                <a:cubicBezTo>
                  <a:pt x="380148" y="15771"/>
                  <a:pt x="283839" y="81387"/>
                  <a:pt x="209756" y="124779"/>
                </a:cubicBezTo>
                <a:cubicBezTo>
                  <a:pt x="135673" y="168171"/>
                  <a:pt x="-6144" y="280354"/>
                  <a:pt x="206" y="264479"/>
                </a:cubicBezTo>
                <a:cubicBezTo>
                  <a:pt x="6556" y="248604"/>
                  <a:pt x="170598" y="72921"/>
                  <a:pt x="247856" y="29529"/>
                </a:cubicBezTo>
                <a:cubicBezTo>
                  <a:pt x="325114" y="-13863"/>
                  <a:pt x="409781" y="3071"/>
                  <a:pt x="463756" y="4129"/>
                </a:cubicBezTo>
                <a:cubicBezTo>
                  <a:pt x="517731" y="5187"/>
                  <a:pt x="600281" y="54929"/>
                  <a:pt x="597106" y="5492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4E9E2108-7E68-4534-9E21-1C46FA966096}"/>
              </a:ext>
            </a:extLst>
          </p:cNvPr>
          <p:cNvSpPr/>
          <p:nvPr/>
        </p:nvSpPr>
        <p:spPr>
          <a:xfrm>
            <a:off x="3381641" y="676180"/>
            <a:ext cx="645352" cy="349638"/>
          </a:xfrm>
          <a:custGeom>
            <a:avLst/>
            <a:gdLst>
              <a:gd name="connsiteX0" fmla="*/ 644259 w 645352"/>
              <a:gd name="connsiteY0" fmla="*/ 66770 h 349638"/>
              <a:gd name="connsiteX1" fmla="*/ 479159 w 645352"/>
              <a:gd name="connsiteY1" fmla="*/ 3270 h 349638"/>
              <a:gd name="connsiteX2" fmla="*/ 180709 w 645352"/>
              <a:gd name="connsiteY2" fmla="*/ 181070 h 349638"/>
              <a:gd name="connsiteX3" fmla="*/ 2909 w 645352"/>
              <a:gd name="connsiteY3" fmla="*/ 346170 h 349638"/>
              <a:gd name="connsiteX4" fmla="*/ 320409 w 645352"/>
              <a:gd name="connsiteY4" fmla="*/ 276320 h 349638"/>
              <a:gd name="connsiteX5" fmla="*/ 402959 w 645352"/>
              <a:gd name="connsiteY5" fmla="*/ 79470 h 349638"/>
              <a:gd name="connsiteX6" fmla="*/ 644259 w 645352"/>
              <a:gd name="connsiteY6" fmla="*/ 66770 h 34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352" h="349638">
                <a:moveTo>
                  <a:pt x="644259" y="66770"/>
                </a:moveTo>
                <a:cubicBezTo>
                  <a:pt x="656959" y="54070"/>
                  <a:pt x="556417" y="-15780"/>
                  <a:pt x="479159" y="3270"/>
                </a:cubicBezTo>
                <a:cubicBezTo>
                  <a:pt x="401901" y="22320"/>
                  <a:pt x="260084" y="123920"/>
                  <a:pt x="180709" y="181070"/>
                </a:cubicBezTo>
                <a:cubicBezTo>
                  <a:pt x="101334" y="238220"/>
                  <a:pt x="-20374" y="330295"/>
                  <a:pt x="2909" y="346170"/>
                </a:cubicBezTo>
                <a:cubicBezTo>
                  <a:pt x="26192" y="362045"/>
                  <a:pt x="253734" y="320770"/>
                  <a:pt x="320409" y="276320"/>
                </a:cubicBezTo>
                <a:cubicBezTo>
                  <a:pt x="387084" y="231870"/>
                  <a:pt x="350042" y="117570"/>
                  <a:pt x="402959" y="79470"/>
                </a:cubicBezTo>
                <a:cubicBezTo>
                  <a:pt x="455876" y="41370"/>
                  <a:pt x="631559" y="79470"/>
                  <a:pt x="644259" y="667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A7C2160B-B0CA-4FE2-A06E-98FADEA6E7E7}"/>
              </a:ext>
            </a:extLst>
          </p:cNvPr>
          <p:cNvSpPr/>
          <p:nvPr/>
        </p:nvSpPr>
        <p:spPr>
          <a:xfrm>
            <a:off x="3091051" y="970704"/>
            <a:ext cx="814524" cy="826346"/>
          </a:xfrm>
          <a:custGeom>
            <a:avLst/>
            <a:gdLst>
              <a:gd name="connsiteX0" fmla="*/ 814199 w 814524"/>
              <a:gd name="connsiteY0" fmla="*/ 846 h 826346"/>
              <a:gd name="connsiteX1" fmla="*/ 331599 w 814524"/>
              <a:gd name="connsiteY1" fmla="*/ 197696 h 826346"/>
              <a:gd name="connsiteX2" fmla="*/ 14099 w 814524"/>
              <a:gd name="connsiteY2" fmla="*/ 705696 h 826346"/>
              <a:gd name="connsiteX3" fmla="*/ 52199 w 814524"/>
              <a:gd name="connsiteY3" fmla="*/ 413596 h 826346"/>
              <a:gd name="connsiteX4" fmla="*/ 20449 w 814524"/>
              <a:gd name="connsiteY4" fmla="*/ 826346 h 826346"/>
              <a:gd name="connsiteX5" fmla="*/ 166499 w 814524"/>
              <a:gd name="connsiteY5" fmla="*/ 413596 h 826346"/>
              <a:gd name="connsiteX6" fmla="*/ 255399 w 814524"/>
              <a:gd name="connsiteY6" fmla="*/ 261196 h 826346"/>
              <a:gd name="connsiteX7" fmla="*/ 814199 w 814524"/>
              <a:gd name="connsiteY7" fmla="*/ 846 h 82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24" h="826346">
                <a:moveTo>
                  <a:pt x="814199" y="846"/>
                </a:moveTo>
                <a:cubicBezTo>
                  <a:pt x="826899" y="-9737"/>
                  <a:pt x="464949" y="80221"/>
                  <a:pt x="331599" y="197696"/>
                </a:cubicBezTo>
                <a:cubicBezTo>
                  <a:pt x="198249" y="315171"/>
                  <a:pt x="60666" y="669713"/>
                  <a:pt x="14099" y="705696"/>
                </a:cubicBezTo>
                <a:cubicBezTo>
                  <a:pt x="-32468" y="741679"/>
                  <a:pt x="51141" y="393488"/>
                  <a:pt x="52199" y="413596"/>
                </a:cubicBezTo>
                <a:cubicBezTo>
                  <a:pt x="53257" y="433704"/>
                  <a:pt x="1399" y="826346"/>
                  <a:pt x="20449" y="826346"/>
                </a:cubicBezTo>
                <a:cubicBezTo>
                  <a:pt x="39499" y="826346"/>
                  <a:pt x="127341" y="507788"/>
                  <a:pt x="166499" y="413596"/>
                </a:cubicBezTo>
                <a:cubicBezTo>
                  <a:pt x="205657" y="319404"/>
                  <a:pt x="153799" y="328929"/>
                  <a:pt x="255399" y="261196"/>
                </a:cubicBezTo>
                <a:cubicBezTo>
                  <a:pt x="356999" y="193463"/>
                  <a:pt x="801499" y="11429"/>
                  <a:pt x="814199" y="84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617B4CD7-93AE-448D-B96C-D001142F2A1A}"/>
              </a:ext>
            </a:extLst>
          </p:cNvPr>
          <p:cNvSpPr/>
          <p:nvPr/>
        </p:nvSpPr>
        <p:spPr>
          <a:xfrm>
            <a:off x="3289197" y="1131924"/>
            <a:ext cx="560054" cy="398864"/>
          </a:xfrm>
          <a:custGeom>
            <a:avLst/>
            <a:gdLst>
              <a:gd name="connsiteX0" fmla="*/ 558903 w 560054"/>
              <a:gd name="connsiteY0" fmla="*/ 4726 h 398864"/>
              <a:gd name="connsiteX1" fmla="*/ 216003 w 560054"/>
              <a:gd name="connsiteY1" fmla="*/ 144426 h 398864"/>
              <a:gd name="connsiteX2" fmla="*/ 103 w 560054"/>
              <a:gd name="connsiteY2" fmla="*/ 398426 h 398864"/>
              <a:gd name="connsiteX3" fmla="*/ 241403 w 560054"/>
              <a:gd name="connsiteY3" fmla="*/ 201576 h 398864"/>
              <a:gd name="connsiteX4" fmla="*/ 323953 w 560054"/>
              <a:gd name="connsiteY4" fmla="*/ 49176 h 398864"/>
              <a:gd name="connsiteX5" fmla="*/ 558903 w 560054"/>
              <a:gd name="connsiteY5" fmla="*/ 4726 h 39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054" h="398864">
                <a:moveTo>
                  <a:pt x="558903" y="4726"/>
                </a:moveTo>
                <a:cubicBezTo>
                  <a:pt x="540911" y="20601"/>
                  <a:pt x="309136" y="78809"/>
                  <a:pt x="216003" y="144426"/>
                </a:cubicBezTo>
                <a:cubicBezTo>
                  <a:pt x="122870" y="210043"/>
                  <a:pt x="-4130" y="388901"/>
                  <a:pt x="103" y="398426"/>
                </a:cubicBezTo>
                <a:cubicBezTo>
                  <a:pt x="4336" y="407951"/>
                  <a:pt x="187428" y="259784"/>
                  <a:pt x="241403" y="201576"/>
                </a:cubicBezTo>
                <a:cubicBezTo>
                  <a:pt x="295378" y="143368"/>
                  <a:pt x="268920" y="83043"/>
                  <a:pt x="323953" y="49176"/>
                </a:cubicBezTo>
                <a:cubicBezTo>
                  <a:pt x="378986" y="15309"/>
                  <a:pt x="576895" y="-11149"/>
                  <a:pt x="558903" y="47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8C0C647E-09B7-4248-A6A7-D402EE731625}"/>
              </a:ext>
            </a:extLst>
          </p:cNvPr>
          <p:cNvSpPr/>
          <p:nvPr/>
        </p:nvSpPr>
        <p:spPr>
          <a:xfrm>
            <a:off x="3035859" y="1384231"/>
            <a:ext cx="733042" cy="759927"/>
          </a:xfrm>
          <a:custGeom>
            <a:avLst/>
            <a:gdLst>
              <a:gd name="connsiteX0" fmla="*/ 729691 w 733042"/>
              <a:gd name="connsiteY0" fmla="*/ 69 h 759927"/>
              <a:gd name="connsiteX1" fmla="*/ 316941 w 733042"/>
              <a:gd name="connsiteY1" fmla="*/ 196919 h 759927"/>
              <a:gd name="connsiteX2" fmla="*/ 101041 w 733042"/>
              <a:gd name="connsiteY2" fmla="*/ 558869 h 759927"/>
              <a:gd name="connsiteX3" fmla="*/ 5791 w 733042"/>
              <a:gd name="connsiteY3" fmla="*/ 755719 h 759927"/>
              <a:gd name="connsiteX4" fmla="*/ 259791 w 733042"/>
              <a:gd name="connsiteY4" fmla="*/ 381069 h 759927"/>
              <a:gd name="connsiteX5" fmla="*/ 501091 w 733042"/>
              <a:gd name="connsiteY5" fmla="*/ 215969 h 759927"/>
              <a:gd name="connsiteX6" fmla="*/ 729691 w 733042"/>
              <a:gd name="connsiteY6" fmla="*/ 69 h 75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042" h="759927">
                <a:moveTo>
                  <a:pt x="729691" y="69"/>
                </a:moveTo>
                <a:cubicBezTo>
                  <a:pt x="698999" y="-3106"/>
                  <a:pt x="421716" y="103786"/>
                  <a:pt x="316941" y="196919"/>
                </a:cubicBezTo>
                <a:cubicBezTo>
                  <a:pt x="212166" y="290052"/>
                  <a:pt x="152899" y="465736"/>
                  <a:pt x="101041" y="558869"/>
                </a:cubicBezTo>
                <a:cubicBezTo>
                  <a:pt x="49183" y="652002"/>
                  <a:pt x="-20667" y="785352"/>
                  <a:pt x="5791" y="755719"/>
                </a:cubicBezTo>
                <a:cubicBezTo>
                  <a:pt x="32249" y="726086"/>
                  <a:pt x="177241" y="471027"/>
                  <a:pt x="259791" y="381069"/>
                </a:cubicBezTo>
                <a:cubicBezTo>
                  <a:pt x="342341" y="291111"/>
                  <a:pt x="430183" y="281586"/>
                  <a:pt x="501091" y="215969"/>
                </a:cubicBezTo>
                <a:cubicBezTo>
                  <a:pt x="571999" y="150352"/>
                  <a:pt x="760383" y="3244"/>
                  <a:pt x="729691" y="6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529D94D0-6176-43C9-988E-FA8622494942}"/>
              </a:ext>
            </a:extLst>
          </p:cNvPr>
          <p:cNvSpPr/>
          <p:nvPr/>
        </p:nvSpPr>
        <p:spPr>
          <a:xfrm>
            <a:off x="4057211" y="1066730"/>
            <a:ext cx="1022888" cy="908125"/>
          </a:xfrm>
          <a:custGeom>
            <a:avLst/>
            <a:gdLst>
              <a:gd name="connsiteX0" fmla="*/ 439 w 1022888"/>
              <a:gd name="connsiteY0" fmla="*/ 70 h 908125"/>
              <a:gd name="connsiteX1" fmla="*/ 705289 w 1022888"/>
              <a:gd name="connsiteY1" fmla="*/ 292170 h 908125"/>
              <a:gd name="connsiteX2" fmla="*/ 864039 w 1022888"/>
              <a:gd name="connsiteY2" fmla="*/ 647770 h 908125"/>
              <a:gd name="connsiteX3" fmla="*/ 1022789 w 1022888"/>
              <a:gd name="connsiteY3" fmla="*/ 908120 h 908125"/>
              <a:gd name="connsiteX4" fmla="*/ 883089 w 1022888"/>
              <a:gd name="connsiteY4" fmla="*/ 654120 h 908125"/>
              <a:gd name="connsiteX5" fmla="*/ 603689 w 1022888"/>
              <a:gd name="connsiteY5" fmla="*/ 317570 h 908125"/>
              <a:gd name="connsiteX6" fmla="*/ 439 w 1022888"/>
              <a:gd name="connsiteY6" fmla="*/ 70 h 9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888" h="908125">
                <a:moveTo>
                  <a:pt x="439" y="70"/>
                </a:moveTo>
                <a:cubicBezTo>
                  <a:pt x="17372" y="-4163"/>
                  <a:pt x="561356" y="184220"/>
                  <a:pt x="705289" y="292170"/>
                </a:cubicBezTo>
                <a:cubicBezTo>
                  <a:pt x="849222" y="400120"/>
                  <a:pt x="811122" y="545112"/>
                  <a:pt x="864039" y="647770"/>
                </a:cubicBezTo>
                <a:cubicBezTo>
                  <a:pt x="916956" y="750428"/>
                  <a:pt x="1019614" y="907062"/>
                  <a:pt x="1022789" y="908120"/>
                </a:cubicBezTo>
                <a:cubicBezTo>
                  <a:pt x="1025964" y="909178"/>
                  <a:pt x="952939" y="752545"/>
                  <a:pt x="883089" y="654120"/>
                </a:cubicBezTo>
                <a:cubicBezTo>
                  <a:pt x="813239" y="555695"/>
                  <a:pt x="746564" y="422345"/>
                  <a:pt x="603689" y="317570"/>
                </a:cubicBezTo>
                <a:cubicBezTo>
                  <a:pt x="460814" y="212795"/>
                  <a:pt x="-16494" y="4303"/>
                  <a:pt x="439" y="7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D33A13B3-91E9-461B-A656-7C3C471F2C24}"/>
              </a:ext>
            </a:extLst>
          </p:cNvPr>
          <p:cNvSpPr/>
          <p:nvPr/>
        </p:nvSpPr>
        <p:spPr>
          <a:xfrm>
            <a:off x="4012043" y="1289243"/>
            <a:ext cx="910377" cy="695646"/>
          </a:xfrm>
          <a:custGeom>
            <a:avLst/>
            <a:gdLst>
              <a:gd name="connsiteX0" fmla="*/ 1157 w 910377"/>
              <a:gd name="connsiteY0" fmla="*/ 2982 h 695646"/>
              <a:gd name="connsiteX1" fmla="*/ 620282 w 910377"/>
              <a:gd name="connsiteY1" fmla="*/ 228407 h 695646"/>
              <a:gd name="connsiteX2" fmla="*/ 896507 w 910377"/>
              <a:gd name="connsiteY2" fmla="*/ 676082 h 695646"/>
              <a:gd name="connsiteX3" fmla="*/ 864757 w 910377"/>
              <a:gd name="connsiteY3" fmla="*/ 603057 h 695646"/>
              <a:gd name="connsiteX4" fmla="*/ 826657 w 910377"/>
              <a:gd name="connsiteY4" fmla="*/ 488757 h 695646"/>
              <a:gd name="connsiteX5" fmla="*/ 702832 w 910377"/>
              <a:gd name="connsiteY5" fmla="*/ 279207 h 695646"/>
              <a:gd name="connsiteX6" fmla="*/ 471057 w 910377"/>
              <a:gd name="connsiteY6" fmla="*/ 110932 h 695646"/>
              <a:gd name="connsiteX7" fmla="*/ 1157 w 910377"/>
              <a:gd name="connsiteY7" fmla="*/ 2982 h 6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377" h="695646">
                <a:moveTo>
                  <a:pt x="1157" y="2982"/>
                </a:moveTo>
                <a:cubicBezTo>
                  <a:pt x="26028" y="22561"/>
                  <a:pt x="471057" y="116224"/>
                  <a:pt x="620282" y="228407"/>
                </a:cubicBezTo>
                <a:cubicBezTo>
                  <a:pt x="769507" y="340590"/>
                  <a:pt x="855761" y="613640"/>
                  <a:pt x="896507" y="676082"/>
                </a:cubicBezTo>
                <a:cubicBezTo>
                  <a:pt x="937253" y="738524"/>
                  <a:pt x="876399" y="634278"/>
                  <a:pt x="864757" y="603057"/>
                </a:cubicBezTo>
                <a:cubicBezTo>
                  <a:pt x="853115" y="571836"/>
                  <a:pt x="853644" y="542732"/>
                  <a:pt x="826657" y="488757"/>
                </a:cubicBezTo>
                <a:cubicBezTo>
                  <a:pt x="799670" y="434782"/>
                  <a:pt x="762099" y="342178"/>
                  <a:pt x="702832" y="279207"/>
                </a:cubicBezTo>
                <a:cubicBezTo>
                  <a:pt x="643565" y="216236"/>
                  <a:pt x="582711" y="156969"/>
                  <a:pt x="471057" y="110932"/>
                </a:cubicBezTo>
                <a:cubicBezTo>
                  <a:pt x="359403" y="64895"/>
                  <a:pt x="-23714" y="-16597"/>
                  <a:pt x="1157" y="298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85B4CF19-4B8F-4D43-83C1-CC4BFE0F2EA2}"/>
              </a:ext>
            </a:extLst>
          </p:cNvPr>
          <p:cNvSpPr/>
          <p:nvPr/>
        </p:nvSpPr>
        <p:spPr>
          <a:xfrm>
            <a:off x="4859558" y="1783505"/>
            <a:ext cx="426899" cy="1010706"/>
          </a:xfrm>
          <a:custGeom>
            <a:avLst/>
            <a:gdLst>
              <a:gd name="connsiteX0" fmla="*/ 1367 w 426899"/>
              <a:gd name="connsiteY0" fmla="*/ 7195 h 1010706"/>
              <a:gd name="connsiteX1" fmla="*/ 185517 w 426899"/>
              <a:gd name="connsiteY1" fmla="*/ 388195 h 1010706"/>
              <a:gd name="connsiteX2" fmla="*/ 312517 w 426899"/>
              <a:gd name="connsiteY2" fmla="*/ 753320 h 1010706"/>
              <a:gd name="connsiteX3" fmla="*/ 331567 w 426899"/>
              <a:gd name="connsiteY3" fmla="*/ 829520 h 1010706"/>
              <a:gd name="connsiteX4" fmla="*/ 407767 w 426899"/>
              <a:gd name="connsiteY4" fmla="*/ 1010495 h 1010706"/>
              <a:gd name="connsiteX5" fmla="*/ 398242 w 426899"/>
              <a:gd name="connsiteY5" fmla="*/ 864445 h 1010706"/>
              <a:gd name="connsiteX6" fmla="*/ 420467 w 426899"/>
              <a:gd name="connsiteY6" fmla="*/ 794595 h 1010706"/>
              <a:gd name="connsiteX7" fmla="*/ 264892 w 426899"/>
              <a:gd name="connsiteY7" fmla="*/ 581870 h 1010706"/>
              <a:gd name="connsiteX8" fmla="*/ 109317 w 426899"/>
              <a:gd name="connsiteY8" fmla="*/ 172295 h 1010706"/>
              <a:gd name="connsiteX9" fmla="*/ 1367 w 426899"/>
              <a:gd name="connsiteY9" fmla="*/ 7195 h 10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99" h="1010706">
                <a:moveTo>
                  <a:pt x="1367" y="7195"/>
                </a:moveTo>
                <a:cubicBezTo>
                  <a:pt x="14067" y="43178"/>
                  <a:pt x="133659" y="263841"/>
                  <a:pt x="185517" y="388195"/>
                </a:cubicBezTo>
                <a:cubicBezTo>
                  <a:pt x="237375" y="512549"/>
                  <a:pt x="288175" y="679766"/>
                  <a:pt x="312517" y="753320"/>
                </a:cubicBezTo>
                <a:cubicBezTo>
                  <a:pt x="336859" y="826874"/>
                  <a:pt x="315692" y="786658"/>
                  <a:pt x="331567" y="829520"/>
                </a:cubicBezTo>
                <a:cubicBezTo>
                  <a:pt x="347442" y="872382"/>
                  <a:pt x="396655" y="1004674"/>
                  <a:pt x="407767" y="1010495"/>
                </a:cubicBezTo>
                <a:cubicBezTo>
                  <a:pt x="418879" y="1016316"/>
                  <a:pt x="396125" y="900428"/>
                  <a:pt x="398242" y="864445"/>
                </a:cubicBezTo>
                <a:cubicBezTo>
                  <a:pt x="400359" y="828462"/>
                  <a:pt x="442692" y="841691"/>
                  <a:pt x="420467" y="794595"/>
                </a:cubicBezTo>
                <a:cubicBezTo>
                  <a:pt x="398242" y="747499"/>
                  <a:pt x="316750" y="685587"/>
                  <a:pt x="264892" y="581870"/>
                </a:cubicBezTo>
                <a:cubicBezTo>
                  <a:pt x="213034" y="478153"/>
                  <a:pt x="151121" y="267545"/>
                  <a:pt x="109317" y="172295"/>
                </a:cubicBezTo>
                <a:cubicBezTo>
                  <a:pt x="67513" y="77045"/>
                  <a:pt x="-11333" y="-28788"/>
                  <a:pt x="1367" y="71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5E6CEFEB-C221-4159-8DB3-04B5775AE5AF}"/>
              </a:ext>
            </a:extLst>
          </p:cNvPr>
          <p:cNvSpPr/>
          <p:nvPr/>
        </p:nvSpPr>
        <p:spPr>
          <a:xfrm>
            <a:off x="5486015" y="3596661"/>
            <a:ext cx="753166" cy="2256855"/>
          </a:xfrm>
          <a:custGeom>
            <a:avLst/>
            <a:gdLst>
              <a:gd name="connsiteX0" fmla="*/ 25785 w 753166"/>
              <a:gd name="connsiteY0" fmla="*/ 86339 h 2256855"/>
              <a:gd name="connsiteX1" fmla="*/ 56265 w 753166"/>
              <a:gd name="connsiteY1" fmla="*/ 645139 h 2256855"/>
              <a:gd name="connsiteX2" fmla="*/ 300105 w 753166"/>
              <a:gd name="connsiteY2" fmla="*/ 1391899 h 2256855"/>
              <a:gd name="connsiteX3" fmla="*/ 416945 w 753166"/>
              <a:gd name="connsiteY3" fmla="*/ 1732259 h 2256855"/>
              <a:gd name="connsiteX4" fmla="*/ 752225 w 753166"/>
              <a:gd name="connsiteY4" fmla="*/ 2255499 h 2256855"/>
              <a:gd name="connsiteX5" fmla="*/ 508385 w 753166"/>
              <a:gd name="connsiteY5" fmla="*/ 1869419 h 2256855"/>
              <a:gd name="connsiteX6" fmla="*/ 239145 w 753166"/>
              <a:gd name="connsiteY6" fmla="*/ 1432539 h 2256855"/>
              <a:gd name="connsiteX7" fmla="*/ 203585 w 753166"/>
              <a:gd name="connsiteY7" fmla="*/ 944859 h 2256855"/>
              <a:gd name="connsiteX8" fmla="*/ 178185 w 753166"/>
              <a:gd name="connsiteY8" fmla="*/ 431779 h 2256855"/>
              <a:gd name="connsiteX9" fmla="*/ 10545 w 753166"/>
              <a:gd name="connsiteY9" fmla="*/ 35539 h 2256855"/>
              <a:gd name="connsiteX10" fmla="*/ 25785 w 753166"/>
              <a:gd name="connsiteY10" fmla="*/ 86339 h 225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3166" h="2256855">
                <a:moveTo>
                  <a:pt x="25785" y="86339"/>
                </a:moveTo>
                <a:cubicBezTo>
                  <a:pt x="33405" y="187939"/>
                  <a:pt x="10545" y="427546"/>
                  <a:pt x="56265" y="645139"/>
                </a:cubicBezTo>
                <a:cubicBezTo>
                  <a:pt x="101985" y="862732"/>
                  <a:pt x="239992" y="1210712"/>
                  <a:pt x="300105" y="1391899"/>
                </a:cubicBezTo>
                <a:cubicBezTo>
                  <a:pt x="360218" y="1573086"/>
                  <a:pt x="341592" y="1588326"/>
                  <a:pt x="416945" y="1732259"/>
                </a:cubicBezTo>
                <a:cubicBezTo>
                  <a:pt x="492298" y="1876192"/>
                  <a:pt x="736985" y="2232639"/>
                  <a:pt x="752225" y="2255499"/>
                </a:cubicBezTo>
                <a:cubicBezTo>
                  <a:pt x="767465" y="2278359"/>
                  <a:pt x="593898" y="2006579"/>
                  <a:pt x="508385" y="1869419"/>
                </a:cubicBezTo>
                <a:cubicBezTo>
                  <a:pt x="422872" y="1732259"/>
                  <a:pt x="289945" y="1586632"/>
                  <a:pt x="239145" y="1432539"/>
                </a:cubicBezTo>
                <a:cubicBezTo>
                  <a:pt x="188345" y="1278446"/>
                  <a:pt x="213745" y="1111652"/>
                  <a:pt x="203585" y="944859"/>
                </a:cubicBezTo>
                <a:cubicBezTo>
                  <a:pt x="193425" y="778066"/>
                  <a:pt x="210358" y="583332"/>
                  <a:pt x="178185" y="431779"/>
                </a:cubicBezTo>
                <a:cubicBezTo>
                  <a:pt x="146012" y="280226"/>
                  <a:pt x="38485" y="91419"/>
                  <a:pt x="10545" y="35539"/>
                </a:cubicBezTo>
                <a:cubicBezTo>
                  <a:pt x="-17395" y="-20341"/>
                  <a:pt x="18165" y="-15261"/>
                  <a:pt x="25785" y="863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148CD7DC-5EB5-4B3D-AB82-C8356B4D898D}"/>
              </a:ext>
            </a:extLst>
          </p:cNvPr>
          <p:cNvSpPr/>
          <p:nvPr/>
        </p:nvSpPr>
        <p:spPr>
          <a:xfrm>
            <a:off x="5292139" y="2140325"/>
            <a:ext cx="421984" cy="1809680"/>
          </a:xfrm>
          <a:custGeom>
            <a:avLst/>
            <a:gdLst>
              <a:gd name="connsiteX0" fmla="*/ 6301 w 421984"/>
              <a:gd name="connsiteY0" fmla="*/ 18675 h 1809680"/>
              <a:gd name="connsiteX1" fmla="*/ 209501 w 421984"/>
              <a:gd name="connsiteY1" fmla="*/ 846715 h 1809680"/>
              <a:gd name="connsiteX2" fmla="*/ 417781 w 421984"/>
              <a:gd name="connsiteY2" fmla="*/ 1649355 h 1809680"/>
              <a:gd name="connsiteX3" fmla="*/ 346661 w 421984"/>
              <a:gd name="connsiteY3" fmla="*/ 1786515 h 1809680"/>
              <a:gd name="connsiteX4" fmla="*/ 316181 w 421984"/>
              <a:gd name="connsiteY4" fmla="*/ 1334395 h 1809680"/>
              <a:gd name="connsiteX5" fmla="*/ 123141 w 421984"/>
              <a:gd name="connsiteY5" fmla="*/ 719715 h 1809680"/>
              <a:gd name="connsiteX6" fmla="*/ 57101 w 421984"/>
              <a:gd name="connsiteY6" fmla="*/ 303155 h 1809680"/>
              <a:gd name="connsiteX7" fmla="*/ 6301 w 421984"/>
              <a:gd name="connsiteY7" fmla="*/ 18675 h 180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84" h="1809680">
                <a:moveTo>
                  <a:pt x="6301" y="18675"/>
                </a:moveTo>
                <a:cubicBezTo>
                  <a:pt x="31701" y="109268"/>
                  <a:pt x="140921" y="574935"/>
                  <a:pt x="209501" y="846715"/>
                </a:cubicBezTo>
                <a:cubicBezTo>
                  <a:pt x="278081" y="1118495"/>
                  <a:pt x="394921" y="1492722"/>
                  <a:pt x="417781" y="1649355"/>
                </a:cubicBezTo>
                <a:cubicBezTo>
                  <a:pt x="440641" y="1805988"/>
                  <a:pt x="363594" y="1839008"/>
                  <a:pt x="346661" y="1786515"/>
                </a:cubicBezTo>
                <a:cubicBezTo>
                  <a:pt x="329728" y="1734022"/>
                  <a:pt x="353434" y="1512195"/>
                  <a:pt x="316181" y="1334395"/>
                </a:cubicBezTo>
                <a:cubicBezTo>
                  <a:pt x="278928" y="1156595"/>
                  <a:pt x="166321" y="891588"/>
                  <a:pt x="123141" y="719715"/>
                </a:cubicBezTo>
                <a:cubicBezTo>
                  <a:pt x="79961" y="547842"/>
                  <a:pt x="74881" y="415762"/>
                  <a:pt x="57101" y="303155"/>
                </a:cubicBezTo>
                <a:cubicBezTo>
                  <a:pt x="39321" y="190548"/>
                  <a:pt x="-19099" y="-71918"/>
                  <a:pt x="6301" y="186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59F03AFA-EAC0-4905-B806-869D2662A559}"/>
              </a:ext>
            </a:extLst>
          </p:cNvPr>
          <p:cNvSpPr/>
          <p:nvPr/>
        </p:nvSpPr>
        <p:spPr>
          <a:xfrm>
            <a:off x="5676804" y="2356746"/>
            <a:ext cx="636917" cy="2510855"/>
          </a:xfrm>
          <a:custGeom>
            <a:avLst/>
            <a:gdLst>
              <a:gd name="connsiteX0" fmla="*/ 33116 w 636917"/>
              <a:gd name="connsiteY0" fmla="*/ 81654 h 2510855"/>
              <a:gd name="connsiteX1" fmla="*/ 33116 w 636917"/>
              <a:gd name="connsiteY1" fmla="*/ 132454 h 2510855"/>
              <a:gd name="connsiteX2" fmla="*/ 424276 w 636917"/>
              <a:gd name="connsiteY2" fmla="*/ 1549774 h 2510855"/>
              <a:gd name="connsiteX3" fmla="*/ 551276 w 636917"/>
              <a:gd name="connsiteY3" fmla="*/ 2240654 h 2510855"/>
              <a:gd name="connsiteX4" fmla="*/ 541116 w 636917"/>
              <a:gd name="connsiteY4" fmla="*/ 2509894 h 2510855"/>
              <a:gd name="connsiteX5" fmla="*/ 576676 w 636917"/>
              <a:gd name="connsiteY5" fmla="*/ 2321934 h 2510855"/>
              <a:gd name="connsiteX6" fmla="*/ 627476 w 636917"/>
              <a:gd name="connsiteY6" fmla="*/ 2098414 h 2510855"/>
              <a:gd name="connsiteX7" fmla="*/ 368396 w 636917"/>
              <a:gd name="connsiteY7" fmla="*/ 1305934 h 2510855"/>
              <a:gd name="connsiteX8" fmla="*/ 134716 w 636917"/>
              <a:gd name="connsiteY8" fmla="*/ 315334 h 2510855"/>
              <a:gd name="connsiteX9" fmla="*/ 33116 w 636917"/>
              <a:gd name="connsiteY9" fmla="*/ 81654 h 25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917" h="2510855">
                <a:moveTo>
                  <a:pt x="33116" y="81654"/>
                </a:moveTo>
                <a:cubicBezTo>
                  <a:pt x="16183" y="51174"/>
                  <a:pt x="-32077" y="-112233"/>
                  <a:pt x="33116" y="132454"/>
                </a:cubicBezTo>
                <a:cubicBezTo>
                  <a:pt x="98309" y="377141"/>
                  <a:pt x="337916" y="1198407"/>
                  <a:pt x="424276" y="1549774"/>
                </a:cubicBezTo>
                <a:cubicBezTo>
                  <a:pt x="510636" y="1901141"/>
                  <a:pt x="531803" y="2080634"/>
                  <a:pt x="551276" y="2240654"/>
                </a:cubicBezTo>
                <a:cubicBezTo>
                  <a:pt x="570749" y="2400674"/>
                  <a:pt x="536883" y="2496347"/>
                  <a:pt x="541116" y="2509894"/>
                </a:cubicBezTo>
                <a:cubicBezTo>
                  <a:pt x="545349" y="2523441"/>
                  <a:pt x="562283" y="2390514"/>
                  <a:pt x="576676" y="2321934"/>
                </a:cubicBezTo>
                <a:cubicBezTo>
                  <a:pt x="591069" y="2253354"/>
                  <a:pt x="662189" y="2267747"/>
                  <a:pt x="627476" y="2098414"/>
                </a:cubicBezTo>
                <a:cubicBezTo>
                  <a:pt x="592763" y="1929081"/>
                  <a:pt x="450523" y="1603114"/>
                  <a:pt x="368396" y="1305934"/>
                </a:cubicBezTo>
                <a:cubicBezTo>
                  <a:pt x="286269" y="1008754"/>
                  <a:pt x="190596" y="523614"/>
                  <a:pt x="134716" y="315334"/>
                </a:cubicBezTo>
                <a:cubicBezTo>
                  <a:pt x="78836" y="107054"/>
                  <a:pt x="50049" y="112134"/>
                  <a:pt x="33116" y="816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81A9FD12-4CAA-49AC-8E07-87FE47F36DE9}"/>
              </a:ext>
            </a:extLst>
          </p:cNvPr>
          <p:cNvSpPr/>
          <p:nvPr/>
        </p:nvSpPr>
        <p:spPr>
          <a:xfrm>
            <a:off x="4661162" y="170825"/>
            <a:ext cx="2134134" cy="1493981"/>
          </a:xfrm>
          <a:custGeom>
            <a:avLst/>
            <a:gdLst>
              <a:gd name="connsiteX0" fmla="*/ 7358 w 2134134"/>
              <a:gd name="connsiteY0" fmla="*/ 62855 h 1493981"/>
              <a:gd name="connsiteX1" fmla="*/ 840478 w 2134134"/>
              <a:gd name="connsiteY1" fmla="*/ 103495 h 1493981"/>
              <a:gd name="connsiteX2" fmla="*/ 1622798 w 2134134"/>
              <a:gd name="connsiteY2" fmla="*/ 545455 h 1493981"/>
              <a:gd name="connsiteX3" fmla="*/ 2130798 w 2134134"/>
              <a:gd name="connsiteY3" fmla="*/ 1485255 h 1493981"/>
              <a:gd name="connsiteX4" fmla="*/ 1831078 w 2134134"/>
              <a:gd name="connsiteY4" fmla="*/ 987415 h 1493981"/>
              <a:gd name="connsiteX5" fmla="*/ 1597398 w 2134134"/>
              <a:gd name="connsiteY5" fmla="*/ 530215 h 1493981"/>
              <a:gd name="connsiteX6" fmla="*/ 1297678 w 2134134"/>
              <a:gd name="connsiteY6" fmla="*/ 205095 h 1493981"/>
              <a:gd name="connsiteX7" fmla="*/ 479798 w 2134134"/>
              <a:gd name="connsiteY7" fmla="*/ 6975 h 1493981"/>
              <a:gd name="connsiteX8" fmla="*/ 7358 w 2134134"/>
              <a:gd name="connsiteY8" fmla="*/ 62855 h 149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4134" h="1493981">
                <a:moveTo>
                  <a:pt x="7358" y="62855"/>
                </a:moveTo>
                <a:cubicBezTo>
                  <a:pt x="67471" y="78942"/>
                  <a:pt x="571238" y="23062"/>
                  <a:pt x="840478" y="103495"/>
                </a:cubicBezTo>
                <a:cubicBezTo>
                  <a:pt x="1109718" y="183928"/>
                  <a:pt x="1407745" y="315162"/>
                  <a:pt x="1622798" y="545455"/>
                </a:cubicBezTo>
                <a:cubicBezTo>
                  <a:pt x="1837851" y="775748"/>
                  <a:pt x="2096085" y="1411595"/>
                  <a:pt x="2130798" y="1485255"/>
                </a:cubicBezTo>
                <a:cubicBezTo>
                  <a:pt x="2165511" y="1558915"/>
                  <a:pt x="1919978" y="1146588"/>
                  <a:pt x="1831078" y="987415"/>
                </a:cubicBezTo>
                <a:cubicBezTo>
                  <a:pt x="1742178" y="828242"/>
                  <a:pt x="1686298" y="660602"/>
                  <a:pt x="1597398" y="530215"/>
                </a:cubicBezTo>
                <a:cubicBezTo>
                  <a:pt x="1508498" y="399828"/>
                  <a:pt x="1483945" y="292302"/>
                  <a:pt x="1297678" y="205095"/>
                </a:cubicBezTo>
                <a:cubicBezTo>
                  <a:pt x="1111411" y="117888"/>
                  <a:pt x="690618" y="35762"/>
                  <a:pt x="479798" y="6975"/>
                </a:cubicBezTo>
                <a:cubicBezTo>
                  <a:pt x="268978" y="-21812"/>
                  <a:pt x="-52755" y="46768"/>
                  <a:pt x="7358" y="628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FC425E37-A95A-4D9A-BAFC-08718E2AF055}"/>
              </a:ext>
            </a:extLst>
          </p:cNvPr>
          <p:cNvSpPr/>
          <p:nvPr/>
        </p:nvSpPr>
        <p:spPr>
          <a:xfrm>
            <a:off x="5659116" y="551619"/>
            <a:ext cx="1199890" cy="2530814"/>
          </a:xfrm>
          <a:custGeom>
            <a:avLst/>
            <a:gdLst>
              <a:gd name="connsiteX0" fmla="*/ 4 w 1199890"/>
              <a:gd name="connsiteY0" fmla="*/ 2101 h 2530814"/>
              <a:gd name="connsiteX1" fmla="*/ 655324 w 1199890"/>
              <a:gd name="connsiteY1" fmla="*/ 586301 h 2530814"/>
              <a:gd name="connsiteX2" fmla="*/ 1188724 w 1199890"/>
              <a:gd name="connsiteY2" fmla="*/ 2470981 h 2530814"/>
              <a:gd name="connsiteX3" fmla="*/ 1016004 w 1199890"/>
              <a:gd name="connsiteY3" fmla="*/ 1978221 h 2530814"/>
              <a:gd name="connsiteX4" fmla="*/ 995684 w 1199890"/>
              <a:gd name="connsiteY4" fmla="*/ 1134941 h 2530814"/>
              <a:gd name="connsiteX5" fmla="*/ 645164 w 1199890"/>
              <a:gd name="connsiteY5" fmla="*/ 418661 h 2530814"/>
              <a:gd name="connsiteX6" fmla="*/ 4 w 1199890"/>
              <a:gd name="connsiteY6" fmla="*/ 2101 h 253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890" h="2530814">
                <a:moveTo>
                  <a:pt x="4" y="2101"/>
                </a:moveTo>
                <a:cubicBezTo>
                  <a:pt x="1697" y="30041"/>
                  <a:pt x="457204" y="174821"/>
                  <a:pt x="655324" y="586301"/>
                </a:cubicBezTo>
                <a:cubicBezTo>
                  <a:pt x="853444" y="997781"/>
                  <a:pt x="1128611" y="2238994"/>
                  <a:pt x="1188724" y="2470981"/>
                </a:cubicBezTo>
                <a:cubicBezTo>
                  <a:pt x="1248837" y="2702968"/>
                  <a:pt x="1048177" y="2200894"/>
                  <a:pt x="1016004" y="1978221"/>
                </a:cubicBezTo>
                <a:cubicBezTo>
                  <a:pt x="983831" y="1755548"/>
                  <a:pt x="1057491" y="1394868"/>
                  <a:pt x="995684" y="1134941"/>
                </a:cubicBezTo>
                <a:cubicBezTo>
                  <a:pt x="933877" y="875014"/>
                  <a:pt x="810264" y="606621"/>
                  <a:pt x="645164" y="418661"/>
                </a:cubicBezTo>
                <a:cubicBezTo>
                  <a:pt x="480064" y="230701"/>
                  <a:pt x="-1689" y="-25839"/>
                  <a:pt x="4" y="21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01AA939C-0AA5-4FD8-BF11-CFF1DB4F56D6}"/>
              </a:ext>
            </a:extLst>
          </p:cNvPr>
          <p:cNvSpPr/>
          <p:nvPr/>
        </p:nvSpPr>
        <p:spPr>
          <a:xfrm>
            <a:off x="5881014" y="1893783"/>
            <a:ext cx="638673" cy="2400545"/>
          </a:xfrm>
          <a:custGeom>
            <a:avLst/>
            <a:gdLst>
              <a:gd name="connsiteX0" fmla="*/ 11786 w 638673"/>
              <a:gd name="connsiteY0" fmla="*/ 56937 h 2400545"/>
              <a:gd name="connsiteX1" fmla="*/ 52426 w 638673"/>
              <a:gd name="connsiteY1" fmla="*/ 117897 h 2400545"/>
              <a:gd name="connsiteX2" fmla="*/ 494386 w 638673"/>
              <a:gd name="connsiteY2" fmla="*/ 1291377 h 2400545"/>
              <a:gd name="connsiteX3" fmla="*/ 540106 w 638673"/>
              <a:gd name="connsiteY3" fmla="*/ 2378497 h 2400545"/>
              <a:gd name="connsiteX4" fmla="*/ 570586 w 638673"/>
              <a:gd name="connsiteY4" fmla="*/ 1972097 h 2400545"/>
              <a:gd name="connsiteX5" fmla="*/ 631546 w 638673"/>
              <a:gd name="connsiteY5" fmla="*/ 1377737 h 2400545"/>
              <a:gd name="connsiteX6" fmla="*/ 387706 w 638673"/>
              <a:gd name="connsiteY6" fmla="*/ 849417 h 2400545"/>
              <a:gd name="connsiteX7" fmla="*/ 82906 w 638673"/>
              <a:gd name="connsiteY7" fmla="*/ 260137 h 2400545"/>
              <a:gd name="connsiteX8" fmla="*/ 11786 w 638673"/>
              <a:gd name="connsiteY8" fmla="*/ 56937 h 24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73" h="2400545">
                <a:moveTo>
                  <a:pt x="11786" y="56937"/>
                </a:moveTo>
                <a:cubicBezTo>
                  <a:pt x="6706" y="33230"/>
                  <a:pt x="-28007" y="-87843"/>
                  <a:pt x="52426" y="117897"/>
                </a:cubicBezTo>
                <a:cubicBezTo>
                  <a:pt x="132859" y="323637"/>
                  <a:pt x="413106" y="914610"/>
                  <a:pt x="494386" y="1291377"/>
                </a:cubicBezTo>
                <a:cubicBezTo>
                  <a:pt x="575666" y="1668144"/>
                  <a:pt x="527406" y="2265044"/>
                  <a:pt x="540106" y="2378497"/>
                </a:cubicBezTo>
                <a:cubicBezTo>
                  <a:pt x="552806" y="2491950"/>
                  <a:pt x="555346" y="2138890"/>
                  <a:pt x="570586" y="1972097"/>
                </a:cubicBezTo>
                <a:cubicBezTo>
                  <a:pt x="585826" y="1805304"/>
                  <a:pt x="662026" y="1564850"/>
                  <a:pt x="631546" y="1377737"/>
                </a:cubicBezTo>
                <a:cubicBezTo>
                  <a:pt x="601066" y="1190624"/>
                  <a:pt x="479146" y="1035684"/>
                  <a:pt x="387706" y="849417"/>
                </a:cubicBezTo>
                <a:cubicBezTo>
                  <a:pt x="296266" y="663150"/>
                  <a:pt x="145559" y="393910"/>
                  <a:pt x="82906" y="260137"/>
                </a:cubicBezTo>
                <a:cubicBezTo>
                  <a:pt x="20253" y="126364"/>
                  <a:pt x="16866" y="80644"/>
                  <a:pt x="11786" y="5693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D8B082DA-A4D4-4A1A-A59B-B76DBBB1FE16}"/>
              </a:ext>
            </a:extLst>
          </p:cNvPr>
          <p:cNvSpPr/>
          <p:nvPr/>
        </p:nvSpPr>
        <p:spPr>
          <a:xfrm>
            <a:off x="6503419" y="2964258"/>
            <a:ext cx="335530" cy="2546380"/>
          </a:xfrm>
          <a:custGeom>
            <a:avLst/>
            <a:gdLst>
              <a:gd name="connsiteX0" fmla="*/ 80261 w 335530"/>
              <a:gd name="connsiteY0" fmla="*/ 63422 h 2546380"/>
              <a:gd name="connsiteX1" fmla="*/ 80261 w 335530"/>
              <a:gd name="connsiteY1" fmla="*/ 134542 h 2546380"/>
              <a:gd name="connsiteX2" fmla="*/ 329181 w 335530"/>
              <a:gd name="connsiteY2" fmla="*/ 1358822 h 2546380"/>
              <a:gd name="connsiteX3" fmla="*/ 9141 w 335530"/>
              <a:gd name="connsiteY3" fmla="*/ 2496742 h 2546380"/>
              <a:gd name="connsiteX4" fmla="*/ 105661 w 335530"/>
              <a:gd name="connsiteY4" fmla="*/ 2247822 h 2546380"/>
              <a:gd name="connsiteX5" fmla="*/ 298701 w 335530"/>
              <a:gd name="connsiteY5" fmla="*/ 1394382 h 2546380"/>
              <a:gd name="connsiteX6" fmla="*/ 334261 w 335530"/>
              <a:gd name="connsiteY6" fmla="*/ 774622 h 2546380"/>
              <a:gd name="connsiteX7" fmla="*/ 278381 w 335530"/>
              <a:gd name="connsiteY7" fmla="*/ 419022 h 2546380"/>
              <a:gd name="connsiteX8" fmla="*/ 80261 w 335530"/>
              <a:gd name="connsiteY8" fmla="*/ 63422 h 25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530" h="2546380">
                <a:moveTo>
                  <a:pt x="80261" y="63422"/>
                </a:moveTo>
                <a:cubicBezTo>
                  <a:pt x="47241" y="16009"/>
                  <a:pt x="38774" y="-81358"/>
                  <a:pt x="80261" y="134542"/>
                </a:cubicBezTo>
                <a:cubicBezTo>
                  <a:pt x="121748" y="350442"/>
                  <a:pt x="341034" y="965122"/>
                  <a:pt x="329181" y="1358822"/>
                </a:cubicBezTo>
                <a:cubicBezTo>
                  <a:pt x="317328" y="1752522"/>
                  <a:pt x="46394" y="2348575"/>
                  <a:pt x="9141" y="2496742"/>
                </a:cubicBezTo>
                <a:cubicBezTo>
                  <a:pt x="-28112" y="2644909"/>
                  <a:pt x="57401" y="2431549"/>
                  <a:pt x="105661" y="2247822"/>
                </a:cubicBezTo>
                <a:cubicBezTo>
                  <a:pt x="153921" y="2064095"/>
                  <a:pt x="260601" y="1639915"/>
                  <a:pt x="298701" y="1394382"/>
                </a:cubicBezTo>
                <a:cubicBezTo>
                  <a:pt x="336801" y="1148849"/>
                  <a:pt x="337648" y="937182"/>
                  <a:pt x="334261" y="774622"/>
                </a:cubicBezTo>
                <a:cubicBezTo>
                  <a:pt x="330874" y="612062"/>
                  <a:pt x="324948" y="542635"/>
                  <a:pt x="278381" y="419022"/>
                </a:cubicBezTo>
                <a:cubicBezTo>
                  <a:pt x="231814" y="295409"/>
                  <a:pt x="113281" y="110835"/>
                  <a:pt x="80261" y="6342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406D6789-6FB5-4E00-A0BD-2213F22FB9E1}"/>
              </a:ext>
            </a:extLst>
          </p:cNvPr>
          <p:cNvSpPr/>
          <p:nvPr/>
        </p:nvSpPr>
        <p:spPr>
          <a:xfrm>
            <a:off x="5719444" y="3879845"/>
            <a:ext cx="859514" cy="1877302"/>
          </a:xfrm>
          <a:custGeom>
            <a:avLst/>
            <a:gdLst>
              <a:gd name="connsiteX0" fmla="*/ 20956 w 859514"/>
              <a:gd name="connsiteY0" fmla="*/ 1275 h 1877302"/>
              <a:gd name="connsiteX1" fmla="*/ 86996 w 859514"/>
              <a:gd name="connsiteY1" fmla="*/ 763275 h 1877302"/>
              <a:gd name="connsiteX2" fmla="*/ 843916 w 859514"/>
              <a:gd name="connsiteY2" fmla="*/ 1845315 h 1877302"/>
              <a:gd name="connsiteX3" fmla="*/ 579756 w 859514"/>
              <a:gd name="connsiteY3" fmla="*/ 1550675 h 1877302"/>
              <a:gd name="connsiteX4" fmla="*/ 356236 w 859514"/>
              <a:gd name="connsiteY4" fmla="*/ 1134115 h 1877302"/>
              <a:gd name="connsiteX5" fmla="*/ 127636 w 859514"/>
              <a:gd name="connsiteY5" fmla="*/ 595635 h 1877302"/>
              <a:gd name="connsiteX6" fmla="*/ 20956 w 859514"/>
              <a:gd name="connsiteY6" fmla="*/ 1275 h 18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514" h="1877302">
                <a:moveTo>
                  <a:pt x="20956" y="1275"/>
                </a:moveTo>
                <a:cubicBezTo>
                  <a:pt x="14183" y="29215"/>
                  <a:pt x="-50164" y="455935"/>
                  <a:pt x="86996" y="763275"/>
                </a:cubicBezTo>
                <a:cubicBezTo>
                  <a:pt x="224156" y="1070615"/>
                  <a:pt x="761789" y="1714082"/>
                  <a:pt x="843916" y="1845315"/>
                </a:cubicBezTo>
                <a:cubicBezTo>
                  <a:pt x="926043" y="1976548"/>
                  <a:pt x="661036" y="1669208"/>
                  <a:pt x="579756" y="1550675"/>
                </a:cubicBezTo>
                <a:cubicBezTo>
                  <a:pt x="498476" y="1432142"/>
                  <a:pt x="431589" y="1293288"/>
                  <a:pt x="356236" y="1134115"/>
                </a:cubicBezTo>
                <a:cubicBezTo>
                  <a:pt x="280883" y="974942"/>
                  <a:pt x="186056" y="779362"/>
                  <a:pt x="127636" y="595635"/>
                </a:cubicBezTo>
                <a:cubicBezTo>
                  <a:pt x="69216" y="411908"/>
                  <a:pt x="27729" y="-26665"/>
                  <a:pt x="20956" y="12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7C6E2C8D-3DC2-4552-B9EB-4B18A1939AD9}"/>
              </a:ext>
            </a:extLst>
          </p:cNvPr>
          <p:cNvSpPr/>
          <p:nvPr/>
        </p:nvSpPr>
        <p:spPr>
          <a:xfrm>
            <a:off x="5753640" y="4644582"/>
            <a:ext cx="692931" cy="1136795"/>
          </a:xfrm>
          <a:custGeom>
            <a:avLst/>
            <a:gdLst>
              <a:gd name="connsiteX0" fmla="*/ 32480 w 692931"/>
              <a:gd name="connsiteY0" fmla="*/ 23938 h 1136795"/>
              <a:gd name="connsiteX1" fmla="*/ 42640 w 692931"/>
              <a:gd name="connsiteY1" fmla="*/ 130618 h 1136795"/>
              <a:gd name="connsiteX2" fmla="*/ 423640 w 692931"/>
              <a:gd name="connsiteY2" fmla="*/ 963738 h 1136795"/>
              <a:gd name="connsiteX3" fmla="*/ 692880 w 692931"/>
              <a:gd name="connsiteY3" fmla="*/ 1136458 h 1136795"/>
              <a:gd name="connsiteX4" fmla="*/ 403320 w 692931"/>
              <a:gd name="connsiteY4" fmla="*/ 948498 h 1136795"/>
              <a:gd name="connsiteX5" fmla="*/ 250920 w 692931"/>
              <a:gd name="connsiteY5" fmla="*/ 354138 h 1136795"/>
              <a:gd name="connsiteX6" fmla="*/ 32480 w 692931"/>
              <a:gd name="connsiteY6" fmla="*/ 23938 h 11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931" h="1136795">
                <a:moveTo>
                  <a:pt x="32480" y="23938"/>
                </a:moveTo>
                <a:cubicBezTo>
                  <a:pt x="-2233" y="-13315"/>
                  <a:pt x="-22553" y="-26015"/>
                  <a:pt x="42640" y="130618"/>
                </a:cubicBezTo>
                <a:cubicBezTo>
                  <a:pt x="107833" y="287251"/>
                  <a:pt x="315267" y="796098"/>
                  <a:pt x="423640" y="963738"/>
                </a:cubicBezTo>
                <a:cubicBezTo>
                  <a:pt x="532013" y="1131378"/>
                  <a:pt x="696267" y="1138998"/>
                  <a:pt x="692880" y="1136458"/>
                </a:cubicBezTo>
                <a:cubicBezTo>
                  <a:pt x="689493" y="1133918"/>
                  <a:pt x="476980" y="1078884"/>
                  <a:pt x="403320" y="948498"/>
                </a:cubicBezTo>
                <a:cubicBezTo>
                  <a:pt x="329660" y="818112"/>
                  <a:pt x="314420" y="507385"/>
                  <a:pt x="250920" y="354138"/>
                </a:cubicBezTo>
                <a:cubicBezTo>
                  <a:pt x="187420" y="200891"/>
                  <a:pt x="67193" y="61191"/>
                  <a:pt x="32480" y="239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B16327B6-006C-4C3A-B711-F89D786B51C6}"/>
              </a:ext>
            </a:extLst>
          </p:cNvPr>
          <p:cNvSpPr/>
          <p:nvPr/>
        </p:nvSpPr>
        <p:spPr>
          <a:xfrm>
            <a:off x="5776513" y="659297"/>
            <a:ext cx="816813" cy="2163553"/>
          </a:xfrm>
          <a:custGeom>
            <a:avLst/>
            <a:gdLst>
              <a:gd name="connsiteX0" fmla="*/ 35007 w 816813"/>
              <a:gd name="connsiteY0" fmla="*/ 72223 h 2163553"/>
              <a:gd name="connsiteX1" fmla="*/ 95967 w 816813"/>
              <a:gd name="connsiteY1" fmla="*/ 148423 h 2163553"/>
              <a:gd name="connsiteX2" fmla="*/ 609047 w 816813"/>
              <a:gd name="connsiteY2" fmla="*/ 1179663 h 2163553"/>
              <a:gd name="connsiteX3" fmla="*/ 786847 w 816813"/>
              <a:gd name="connsiteY3" fmla="*/ 2155023 h 2163553"/>
              <a:gd name="connsiteX4" fmla="*/ 786847 w 816813"/>
              <a:gd name="connsiteY4" fmla="*/ 1606383 h 2163553"/>
              <a:gd name="connsiteX5" fmla="*/ 492207 w 816813"/>
              <a:gd name="connsiteY5" fmla="*/ 778343 h 2163553"/>
              <a:gd name="connsiteX6" fmla="*/ 35007 w 816813"/>
              <a:gd name="connsiteY6" fmla="*/ 72223 h 216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813" h="2163553">
                <a:moveTo>
                  <a:pt x="35007" y="72223"/>
                </a:moveTo>
                <a:cubicBezTo>
                  <a:pt x="-31033" y="-32764"/>
                  <a:pt x="294" y="-36150"/>
                  <a:pt x="95967" y="148423"/>
                </a:cubicBezTo>
                <a:cubicBezTo>
                  <a:pt x="191640" y="332996"/>
                  <a:pt x="493900" y="845230"/>
                  <a:pt x="609047" y="1179663"/>
                </a:cubicBezTo>
                <a:cubicBezTo>
                  <a:pt x="724194" y="1514096"/>
                  <a:pt x="757214" y="2083903"/>
                  <a:pt x="786847" y="2155023"/>
                </a:cubicBezTo>
                <a:cubicBezTo>
                  <a:pt x="816480" y="2226143"/>
                  <a:pt x="835954" y="1835830"/>
                  <a:pt x="786847" y="1606383"/>
                </a:cubicBezTo>
                <a:cubicBezTo>
                  <a:pt x="737740" y="1376936"/>
                  <a:pt x="619207" y="1038270"/>
                  <a:pt x="492207" y="778343"/>
                </a:cubicBezTo>
                <a:cubicBezTo>
                  <a:pt x="365207" y="518416"/>
                  <a:pt x="101047" y="177210"/>
                  <a:pt x="35007" y="7222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FF12DDD8-0669-4B1A-A5BC-620B4D7FF54A}"/>
              </a:ext>
            </a:extLst>
          </p:cNvPr>
          <p:cNvSpPr/>
          <p:nvPr/>
        </p:nvSpPr>
        <p:spPr>
          <a:xfrm>
            <a:off x="6762153" y="1234853"/>
            <a:ext cx="253434" cy="1885291"/>
          </a:xfrm>
          <a:custGeom>
            <a:avLst/>
            <a:gdLst>
              <a:gd name="connsiteX0" fmla="*/ 14567 w 253434"/>
              <a:gd name="connsiteY0" fmla="*/ 35147 h 1885291"/>
              <a:gd name="connsiteX1" fmla="*/ 34887 w 253434"/>
              <a:gd name="connsiteY1" fmla="*/ 141827 h 1885291"/>
              <a:gd name="connsiteX2" fmla="*/ 238087 w 253434"/>
              <a:gd name="connsiteY2" fmla="*/ 1137507 h 1885291"/>
              <a:gd name="connsiteX3" fmla="*/ 192367 w 253434"/>
              <a:gd name="connsiteY3" fmla="*/ 1874107 h 1885291"/>
              <a:gd name="connsiteX4" fmla="*/ 202527 w 253434"/>
              <a:gd name="connsiteY4" fmla="*/ 1554067 h 1885291"/>
              <a:gd name="connsiteX5" fmla="*/ 253327 w 253434"/>
              <a:gd name="connsiteY5" fmla="*/ 1167987 h 1885291"/>
              <a:gd name="connsiteX6" fmla="*/ 187287 w 253434"/>
              <a:gd name="connsiteY6" fmla="*/ 416147 h 1885291"/>
              <a:gd name="connsiteX7" fmla="*/ 14567 w 253434"/>
              <a:gd name="connsiteY7" fmla="*/ 35147 h 18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34" h="1885291">
                <a:moveTo>
                  <a:pt x="14567" y="35147"/>
                </a:moveTo>
                <a:cubicBezTo>
                  <a:pt x="-10833" y="-10573"/>
                  <a:pt x="-2366" y="-41899"/>
                  <a:pt x="34887" y="141827"/>
                </a:cubicBezTo>
                <a:cubicBezTo>
                  <a:pt x="72140" y="325553"/>
                  <a:pt x="211840" y="848794"/>
                  <a:pt x="238087" y="1137507"/>
                </a:cubicBezTo>
                <a:cubicBezTo>
                  <a:pt x="264334" y="1426220"/>
                  <a:pt x="198294" y="1804680"/>
                  <a:pt x="192367" y="1874107"/>
                </a:cubicBezTo>
                <a:cubicBezTo>
                  <a:pt x="186440" y="1943534"/>
                  <a:pt x="192367" y="1671753"/>
                  <a:pt x="202527" y="1554067"/>
                </a:cubicBezTo>
                <a:cubicBezTo>
                  <a:pt x="212687" y="1436381"/>
                  <a:pt x="255867" y="1357640"/>
                  <a:pt x="253327" y="1167987"/>
                </a:cubicBezTo>
                <a:cubicBezTo>
                  <a:pt x="250787" y="978334"/>
                  <a:pt x="229620" y="600720"/>
                  <a:pt x="187287" y="416147"/>
                </a:cubicBezTo>
                <a:cubicBezTo>
                  <a:pt x="144954" y="231574"/>
                  <a:pt x="39967" y="80867"/>
                  <a:pt x="14567" y="3514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4309C2A8-4078-41EA-8483-9F0D0DC92EB8}"/>
              </a:ext>
            </a:extLst>
          </p:cNvPr>
          <p:cNvSpPr/>
          <p:nvPr/>
        </p:nvSpPr>
        <p:spPr>
          <a:xfrm>
            <a:off x="7015113" y="2278528"/>
            <a:ext cx="275083" cy="2726021"/>
          </a:xfrm>
          <a:custGeom>
            <a:avLst/>
            <a:gdLst>
              <a:gd name="connsiteX0" fmla="*/ 96887 w 275083"/>
              <a:gd name="connsiteY0" fmla="*/ 48112 h 2726021"/>
              <a:gd name="connsiteX1" fmla="*/ 96887 w 275083"/>
              <a:gd name="connsiteY1" fmla="*/ 195432 h 2726021"/>
              <a:gd name="connsiteX2" fmla="*/ 274687 w 275083"/>
              <a:gd name="connsiteY2" fmla="*/ 1978512 h 2726021"/>
              <a:gd name="connsiteX3" fmla="*/ 41007 w 275083"/>
              <a:gd name="connsiteY3" fmla="*/ 2715112 h 2726021"/>
              <a:gd name="connsiteX4" fmla="*/ 203567 w 275083"/>
              <a:gd name="connsiteY4" fmla="*/ 2313792 h 2726021"/>
              <a:gd name="connsiteX5" fmla="*/ 234047 w 275083"/>
              <a:gd name="connsiteY5" fmla="*/ 947272 h 2726021"/>
              <a:gd name="connsiteX6" fmla="*/ 5447 w 275083"/>
              <a:gd name="connsiteY6" fmla="*/ 210672 h 2726021"/>
              <a:gd name="connsiteX7" fmla="*/ 96887 w 275083"/>
              <a:gd name="connsiteY7" fmla="*/ 48112 h 27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083" h="2726021">
                <a:moveTo>
                  <a:pt x="96887" y="48112"/>
                </a:moveTo>
                <a:cubicBezTo>
                  <a:pt x="112127" y="45572"/>
                  <a:pt x="67254" y="-126301"/>
                  <a:pt x="96887" y="195432"/>
                </a:cubicBezTo>
                <a:cubicBezTo>
                  <a:pt x="126520" y="517165"/>
                  <a:pt x="284000" y="1558565"/>
                  <a:pt x="274687" y="1978512"/>
                </a:cubicBezTo>
                <a:cubicBezTo>
                  <a:pt x="265374" y="2398459"/>
                  <a:pt x="52860" y="2659232"/>
                  <a:pt x="41007" y="2715112"/>
                </a:cubicBezTo>
                <a:cubicBezTo>
                  <a:pt x="29154" y="2770992"/>
                  <a:pt x="171394" y="2608432"/>
                  <a:pt x="203567" y="2313792"/>
                </a:cubicBezTo>
                <a:cubicBezTo>
                  <a:pt x="235740" y="2019152"/>
                  <a:pt x="267067" y="1297792"/>
                  <a:pt x="234047" y="947272"/>
                </a:cubicBezTo>
                <a:cubicBezTo>
                  <a:pt x="201027" y="596752"/>
                  <a:pt x="35927" y="363072"/>
                  <a:pt x="5447" y="210672"/>
                </a:cubicBezTo>
                <a:cubicBezTo>
                  <a:pt x="-25033" y="58272"/>
                  <a:pt x="81647" y="50652"/>
                  <a:pt x="96887" y="4811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38D9680E-6BAF-4DDC-8A96-30DE151438CA}"/>
              </a:ext>
            </a:extLst>
          </p:cNvPr>
          <p:cNvSpPr/>
          <p:nvPr/>
        </p:nvSpPr>
        <p:spPr>
          <a:xfrm>
            <a:off x="6527791" y="3330619"/>
            <a:ext cx="441988" cy="2715726"/>
          </a:xfrm>
          <a:custGeom>
            <a:avLst/>
            <a:gdLst>
              <a:gd name="connsiteX0" fmla="*/ 142249 w 441988"/>
              <a:gd name="connsiteY0" fmla="*/ 6941 h 2715726"/>
              <a:gd name="connsiteX1" fmla="*/ 81289 w 441988"/>
              <a:gd name="connsiteY1" fmla="*/ 1256621 h 2715726"/>
              <a:gd name="connsiteX2" fmla="*/ 152409 w 441988"/>
              <a:gd name="connsiteY2" fmla="*/ 2033861 h 2715726"/>
              <a:gd name="connsiteX3" fmla="*/ 441969 w 441988"/>
              <a:gd name="connsiteY3" fmla="*/ 2709501 h 2715726"/>
              <a:gd name="connsiteX4" fmla="*/ 167649 w 441988"/>
              <a:gd name="connsiteY4" fmla="*/ 2343741 h 2715726"/>
              <a:gd name="connsiteX5" fmla="*/ 264169 w 441988"/>
              <a:gd name="connsiteY5" fmla="*/ 1901781 h 2715726"/>
              <a:gd name="connsiteX6" fmla="*/ 101609 w 441988"/>
              <a:gd name="connsiteY6" fmla="*/ 1261701 h 2715726"/>
              <a:gd name="connsiteX7" fmla="*/ 9 w 441988"/>
              <a:gd name="connsiteY7" fmla="*/ 774021 h 2715726"/>
              <a:gd name="connsiteX8" fmla="*/ 142249 w 441988"/>
              <a:gd name="connsiteY8" fmla="*/ 6941 h 271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88" h="2715726">
                <a:moveTo>
                  <a:pt x="142249" y="6941"/>
                </a:moveTo>
                <a:cubicBezTo>
                  <a:pt x="155796" y="87374"/>
                  <a:pt x="79596" y="918801"/>
                  <a:pt x="81289" y="1256621"/>
                </a:cubicBezTo>
                <a:cubicBezTo>
                  <a:pt x="82982" y="1594441"/>
                  <a:pt x="92296" y="1791715"/>
                  <a:pt x="152409" y="2033861"/>
                </a:cubicBezTo>
                <a:cubicBezTo>
                  <a:pt x="212522" y="2276007"/>
                  <a:pt x="439429" y="2657854"/>
                  <a:pt x="441969" y="2709501"/>
                </a:cubicBezTo>
                <a:cubicBezTo>
                  <a:pt x="444509" y="2761148"/>
                  <a:pt x="197282" y="2478361"/>
                  <a:pt x="167649" y="2343741"/>
                </a:cubicBezTo>
                <a:cubicBezTo>
                  <a:pt x="138016" y="2209121"/>
                  <a:pt x="275176" y="2082121"/>
                  <a:pt x="264169" y="1901781"/>
                </a:cubicBezTo>
                <a:cubicBezTo>
                  <a:pt x="253162" y="1721441"/>
                  <a:pt x="145636" y="1449661"/>
                  <a:pt x="101609" y="1261701"/>
                </a:cubicBezTo>
                <a:cubicBezTo>
                  <a:pt x="57582" y="1073741"/>
                  <a:pt x="-838" y="980608"/>
                  <a:pt x="9" y="774021"/>
                </a:cubicBezTo>
                <a:cubicBezTo>
                  <a:pt x="856" y="567434"/>
                  <a:pt x="128702" y="-73492"/>
                  <a:pt x="142249" y="69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8FBC916B-BF03-4BAA-B10E-61ABA9129AC8}"/>
              </a:ext>
            </a:extLst>
          </p:cNvPr>
          <p:cNvSpPr/>
          <p:nvPr/>
        </p:nvSpPr>
        <p:spPr>
          <a:xfrm>
            <a:off x="6277842" y="4098843"/>
            <a:ext cx="608081" cy="2808418"/>
          </a:xfrm>
          <a:custGeom>
            <a:avLst/>
            <a:gdLst>
              <a:gd name="connsiteX0" fmla="*/ 41678 w 608081"/>
              <a:gd name="connsiteY0" fmla="*/ 36277 h 2808418"/>
              <a:gd name="connsiteX1" fmla="*/ 600478 w 608081"/>
              <a:gd name="connsiteY1" fmla="*/ 1722837 h 2808418"/>
              <a:gd name="connsiteX2" fmla="*/ 143278 w 608081"/>
              <a:gd name="connsiteY2" fmla="*/ 2779477 h 2808418"/>
              <a:gd name="connsiteX3" fmla="*/ 290598 w 608081"/>
              <a:gd name="connsiteY3" fmla="*/ 2439117 h 2808418"/>
              <a:gd name="connsiteX4" fmla="*/ 605558 w 608081"/>
              <a:gd name="connsiteY4" fmla="*/ 1682197 h 2808418"/>
              <a:gd name="connsiteX5" fmla="*/ 102638 w 608081"/>
              <a:gd name="connsiteY5" fmla="*/ 656037 h 2808418"/>
              <a:gd name="connsiteX6" fmla="*/ 41678 w 608081"/>
              <a:gd name="connsiteY6" fmla="*/ 36277 h 280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081" h="2808418">
                <a:moveTo>
                  <a:pt x="41678" y="36277"/>
                </a:moveTo>
                <a:cubicBezTo>
                  <a:pt x="124651" y="214077"/>
                  <a:pt x="583545" y="1265637"/>
                  <a:pt x="600478" y="1722837"/>
                </a:cubicBezTo>
                <a:cubicBezTo>
                  <a:pt x="617411" y="2180037"/>
                  <a:pt x="194925" y="2660097"/>
                  <a:pt x="143278" y="2779477"/>
                </a:cubicBezTo>
                <a:cubicBezTo>
                  <a:pt x="91631" y="2898857"/>
                  <a:pt x="213551" y="2621997"/>
                  <a:pt x="290598" y="2439117"/>
                </a:cubicBezTo>
                <a:cubicBezTo>
                  <a:pt x="367645" y="2256237"/>
                  <a:pt x="636885" y="1979377"/>
                  <a:pt x="605558" y="1682197"/>
                </a:cubicBezTo>
                <a:cubicBezTo>
                  <a:pt x="574231" y="1385017"/>
                  <a:pt x="194925" y="934590"/>
                  <a:pt x="102638" y="656037"/>
                </a:cubicBezTo>
                <a:cubicBezTo>
                  <a:pt x="10351" y="377484"/>
                  <a:pt x="-41295" y="-141523"/>
                  <a:pt x="41678" y="362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B0C5CBAC-F065-442A-8332-B3FB06949019}"/>
              </a:ext>
            </a:extLst>
          </p:cNvPr>
          <p:cNvSpPr/>
          <p:nvPr/>
        </p:nvSpPr>
        <p:spPr>
          <a:xfrm>
            <a:off x="3946777" y="1423535"/>
            <a:ext cx="819983" cy="395625"/>
          </a:xfrm>
          <a:custGeom>
            <a:avLst/>
            <a:gdLst>
              <a:gd name="connsiteX0" fmla="*/ 24090 w 819983"/>
              <a:gd name="connsiteY0" fmla="*/ 3098 h 395625"/>
              <a:gd name="connsiteX1" fmla="*/ 506690 w 819983"/>
              <a:gd name="connsiteY1" fmla="*/ 134332 h 395625"/>
              <a:gd name="connsiteX2" fmla="*/ 798790 w 819983"/>
              <a:gd name="connsiteY2" fmla="*/ 392565 h 395625"/>
              <a:gd name="connsiteX3" fmla="*/ 760690 w 819983"/>
              <a:gd name="connsiteY3" fmla="*/ 265565 h 395625"/>
              <a:gd name="connsiteX4" fmla="*/ 468590 w 819983"/>
              <a:gd name="connsiteY4" fmla="*/ 104698 h 395625"/>
              <a:gd name="connsiteX5" fmla="*/ 108756 w 819983"/>
              <a:gd name="connsiteY5" fmla="*/ 45432 h 395625"/>
              <a:gd name="connsiteX6" fmla="*/ 24090 w 819983"/>
              <a:gd name="connsiteY6" fmla="*/ 3098 h 3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983" h="395625">
                <a:moveTo>
                  <a:pt x="24090" y="3098"/>
                </a:moveTo>
                <a:cubicBezTo>
                  <a:pt x="90412" y="17915"/>
                  <a:pt x="377573" y="69421"/>
                  <a:pt x="506690" y="134332"/>
                </a:cubicBezTo>
                <a:cubicBezTo>
                  <a:pt x="635807" y="199243"/>
                  <a:pt x="756457" y="370693"/>
                  <a:pt x="798790" y="392565"/>
                </a:cubicBezTo>
                <a:cubicBezTo>
                  <a:pt x="841123" y="414437"/>
                  <a:pt x="815723" y="313543"/>
                  <a:pt x="760690" y="265565"/>
                </a:cubicBezTo>
                <a:cubicBezTo>
                  <a:pt x="705657" y="217587"/>
                  <a:pt x="577246" y="141387"/>
                  <a:pt x="468590" y="104698"/>
                </a:cubicBezTo>
                <a:cubicBezTo>
                  <a:pt x="359934" y="68009"/>
                  <a:pt x="175078" y="60249"/>
                  <a:pt x="108756" y="45432"/>
                </a:cubicBezTo>
                <a:cubicBezTo>
                  <a:pt x="42434" y="30615"/>
                  <a:pt x="-42232" y="-11719"/>
                  <a:pt x="24090" y="309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8963A86F-C25A-4F47-926D-4DA95477449C}"/>
              </a:ext>
            </a:extLst>
          </p:cNvPr>
          <p:cNvSpPr/>
          <p:nvPr/>
        </p:nvSpPr>
        <p:spPr>
          <a:xfrm>
            <a:off x="3136078" y="1484398"/>
            <a:ext cx="886886" cy="484229"/>
          </a:xfrm>
          <a:custGeom>
            <a:avLst/>
            <a:gdLst>
              <a:gd name="connsiteX0" fmla="*/ 885589 w 886886"/>
              <a:gd name="connsiteY0" fmla="*/ 1502 h 484229"/>
              <a:gd name="connsiteX1" fmla="*/ 508822 w 886886"/>
              <a:gd name="connsiteY1" fmla="*/ 175069 h 484229"/>
              <a:gd name="connsiteX2" fmla="*/ 263289 w 886886"/>
              <a:gd name="connsiteY2" fmla="*/ 361335 h 484229"/>
              <a:gd name="connsiteX3" fmla="*/ 822 w 886886"/>
              <a:gd name="connsiteY3" fmla="*/ 484102 h 484229"/>
              <a:gd name="connsiteX4" fmla="*/ 187089 w 886886"/>
              <a:gd name="connsiteY4" fmla="*/ 382502 h 484229"/>
              <a:gd name="connsiteX5" fmla="*/ 369122 w 886886"/>
              <a:gd name="connsiteY5" fmla="*/ 276669 h 484229"/>
              <a:gd name="connsiteX6" fmla="*/ 885589 w 886886"/>
              <a:gd name="connsiteY6" fmla="*/ 1502 h 48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886" h="484229">
                <a:moveTo>
                  <a:pt x="885589" y="1502"/>
                </a:moveTo>
                <a:cubicBezTo>
                  <a:pt x="908872" y="-15431"/>
                  <a:pt x="612539" y="115097"/>
                  <a:pt x="508822" y="175069"/>
                </a:cubicBezTo>
                <a:cubicBezTo>
                  <a:pt x="405105" y="235041"/>
                  <a:pt x="347956" y="309830"/>
                  <a:pt x="263289" y="361335"/>
                </a:cubicBezTo>
                <a:cubicBezTo>
                  <a:pt x="178622" y="412840"/>
                  <a:pt x="13522" y="480574"/>
                  <a:pt x="822" y="484102"/>
                </a:cubicBezTo>
                <a:cubicBezTo>
                  <a:pt x="-11878" y="487630"/>
                  <a:pt x="125706" y="417074"/>
                  <a:pt x="187089" y="382502"/>
                </a:cubicBezTo>
                <a:cubicBezTo>
                  <a:pt x="248472" y="347930"/>
                  <a:pt x="254822" y="338758"/>
                  <a:pt x="369122" y="276669"/>
                </a:cubicBezTo>
                <a:cubicBezTo>
                  <a:pt x="483422" y="214580"/>
                  <a:pt x="862306" y="18435"/>
                  <a:pt x="885589" y="150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BC9C3195-94C3-47F8-AA74-EFF33CA8E08E}"/>
              </a:ext>
            </a:extLst>
          </p:cNvPr>
          <p:cNvSpPr/>
          <p:nvPr/>
        </p:nvSpPr>
        <p:spPr>
          <a:xfrm>
            <a:off x="3202861" y="272168"/>
            <a:ext cx="1114021" cy="883209"/>
          </a:xfrm>
          <a:custGeom>
            <a:avLst/>
            <a:gdLst>
              <a:gd name="connsiteX0" fmla="*/ 1102439 w 1114021"/>
              <a:gd name="connsiteY0" fmla="*/ 155399 h 883209"/>
              <a:gd name="connsiteX1" fmla="*/ 1026239 w 1114021"/>
              <a:gd name="connsiteY1" fmla="*/ 49565 h 883209"/>
              <a:gd name="connsiteX2" fmla="*/ 865372 w 1114021"/>
              <a:gd name="connsiteY2" fmla="*/ 24165 h 883209"/>
              <a:gd name="connsiteX3" fmla="*/ 306572 w 1114021"/>
              <a:gd name="connsiteY3" fmla="*/ 396699 h 883209"/>
              <a:gd name="connsiteX4" fmla="*/ 14472 w 1114021"/>
              <a:gd name="connsiteY4" fmla="*/ 875065 h 883209"/>
              <a:gd name="connsiteX5" fmla="*/ 82206 w 1114021"/>
              <a:gd name="connsiteY5" fmla="*/ 671865 h 883209"/>
              <a:gd name="connsiteX6" fmla="*/ 408172 w 1114021"/>
              <a:gd name="connsiteY6" fmla="*/ 333199 h 883209"/>
              <a:gd name="connsiteX7" fmla="*/ 780706 w 1114021"/>
              <a:gd name="connsiteY7" fmla="*/ 28399 h 883209"/>
              <a:gd name="connsiteX8" fmla="*/ 1102439 w 1114021"/>
              <a:gd name="connsiteY8" fmla="*/ 155399 h 88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021" h="883209">
                <a:moveTo>
                  <a:pt x="1102439" y="155399"/>
                </a:moveTo>
                <a:cubicBezTo>
                  <a:pt x="1143361" y="158927"/>
                  <a:pt x="1065750" y="71437"/>
                  <a:pt x="1026239" y="49565"/>
                </a:cubicBezTo>
                <a:cubicBezTo>
                  <a:pt x="986728" y="27693"/>
                  <a:pt x="985316" y="-33691"/>
                  <a:pt x="865372" y="24165"/>
                </a:cubicBezTo>
                <a:cubicBezTo>
                  <a:pt x="745427" y="82021"/>
                  <a:pt x="448389" y="254882"/>
                  <a:pt x="306572" y="396699"/>
                </a:cubicBezTo>
                <a:cubicBezTo>
                  <a:pt x="164755" y="538516"/>
                  <a:pt x="51866" y="829204"/>
                  <a:pt x="14472" y="875065"/>
                </a:cubicBezTo>
                <a:cubicBezTo>
                  <a:pt x="-22922" y="920926"/>
                  <a:pt x="16589" y="762176"/>
                  <a:pt x="82206" y="671865"/>
                </a:cubicBezTo>
                <a:cubicBezTo>
                  <a:pt x="147823" y="581554"/>
                  <a:pt x="291755" y="440443"/>
                  <a:pt x="408172" y="333199"/>
                </a:cubicBezTo>
                <a:cubicBezTo>
                  <a:pt x="524589" y="225955"/>
                  <a:pt x="665700" y="62266"/>
                  <a:pt x="780706" y="28399"/>
                </a:cubicBezTo>
                <a:cubicBezTo>
                  <a:pt x="895712" y="-5468"/>
                  <a:pt x="1061517" y="151871"/>
                  <a:pt x="1102439" y="15539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EE0F91C5-2088-468C-BEA5-2DBD2FD7B66C}"/>
              </a:ext>
            </a:extLst>
          </p:cNvPr>
          <p:cNvSpPr/>
          <p:nvPr/>
        </p:nvSpPr>
        <p:spPr>
          <a:xfrm>
            <a:off x="2865862" y="926512"/>
            <a:ext cx="432461" cy="1294588"/>
          </a:xfrm>
          <a:custGeom>
            <a:avLst/>
            <a:gdLst>
              <a:gd name="connsiteX0" fmla="*/ 431905 w 432461"/>
              <a:gd name="connsiteY0" fmla="*/ 588 h 1294588"/>
              <a:gd name="connsiteX1" fmla="*/ 165205 w 432461"/>
              <a:gd name="connsiteY1" fmla="*/ 589021 h 1294588"/>
              <a:gd name="connsiteX2" fmla="*/ 4338 w 432461"/>
              <a:gd name="connsiteY2" fmla="*/ 1147821 h 1294588"/>
              <a:gd name="connsiteX3" fmla="*/ 42438 w 432461"/>
              <a:gd name="connsiteY3" fmla="*/ 1287521 h 1294588"/>
              <a:gd name="connsiteX4" fmla="*/ 4338 w 432461"/>
              <a:gd name="connsiteY4" fmla="*/ 986955 h 1294588"/>
              <a:gd name="connsiteX5" fmla="*/ 89005 w 432461"/>
              <a:gd name="connsiteY5" fmla="*/ 699088 h 1294588"/>
              <a:gd name="connsiteX6" fmla="*/ 431905 w 432461"/>
              <a:gd name="connsiteY6" fmla="*/ 588 h 129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61" h="1294588">
                <a:moveTo>
                  <a:pt x="431905" y="588"/>
                </a:moveTo>
                <a:cubicBezTo>
                  <a:pt x="444605" y="-17757"/>
                  <a:pt x="236466" y="397816"/>
                  <a:pt x="165205" y="589021"/>
                </a:cubicBezTo>
                <a:cubicBezTo>
                  <a:pt x="93944" y="780227"/>
                  <a:pt x="24799" y="1031404"/>
                  <a:pt x="4338" y="1147821"/>
                </a:cubicBezTo>
                <a:cubicBezTo>
                  <a:pt x="-16123" y="1264238"/>
                  <a:pt x="42438" y="1314332"/>
                  <a:pt x="42438" y="1287521"/>
                </a:cubicBezTo>
                <a:cubicBezTo>
                  <a:pt x="42438" y="1260710"/>
                  <a:pt x="-3423" y="1085027"/>
                  <a:pt x="4338" y="986955"/>
                </a:cubicBezTo>
                <a:cubicBezTo>
                  <a:pt x="12099" y="888883"/>
                  <a:pt x="19860" y="855721"/>
                  <a:pt x="89005" y="699088"/>
                </a:cubicBezTo>
                <a:cubicBezTo>
                  <a:pt x="158150" y="542455"/>
                  <a:pt x="419205" y="18933"/>
                  <a:pt x="431905" y="5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D44BB65B-9B29-4317-848E-16F62C4AD351}"/>
              </a:ext>
            </a:extLst>
          </p:cNvPr>
          <p:cNvSpPr/>
          <p:nvPr/>
        </p:nvSpPr>
        <p:spPr>
          <a:xfrm>
            <a:off x="2713065" y="1650664"/>
            <a:ext cx="356460" cy="1121832"/>
          </a:xfrm>
          <a:custGeom>
            <a:avLst/>
            <a:gdLst>
              <a:gd name="connsiteX0" fmla="*/ 356102 w 356460"/>
              <a:gd name="connsiteY0" fmla="*/ 336 h 1121832"/>
              <a:gd name="connsiteX1" fmla="*/ 51302 w 356460"/>
              <a:gd name="connsiteY1" fmla="*/ 601469 h 1121832"/>
              <a:gd name="connsiteX2" fmla="*/ 21668 w 356460"/>
              <a:gd name="connsiteY2" fmla="*/ 1092536 h 1121832"/>
              <a:gd name="connsiteX3" fmla="*/ 4735 w 356460"/>
              <a:gd name="connsiteY3" fmla="*/ 1024803 h 1121832"/>
              <a:gd name="connsiteX4" fmla="*/ 110568 w 356460"/>
              <a:gd name="connsiteY4" fmla="*/ 686136 h 1121832"/>
              <a:gd name="connsiteX5" fmla="*/ 356102 w 356460"/>
              <a:gd name="connsiteY5" fmla="*/ 336 h 112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60" h="1121832">
                <a:moveTo>
                  <a:pt x="356102" y="336"/>
                </a:moveTo>
                <a:cubicBezTo>
                  <a:pt x="346224" y="-13775"/>
                  <a:pt x="107041" y="419436"/>
                  <a:pt x="51302" y="601469"/>
                </a:cubicBezTo>
                <a:cubicBezTo>
                  <a:pt x="-4437" y="783502"/>
                  <a:pt x="29429" y="1021980"/>
                  <a:pt x="21668" y="1092536"/>
                </a:cubicBezTo>
                <a:cubicBezTo>
                  <a:pt x="13907" y="1163092"/>
                  <a:pt x="-10082" y="1092536"/>
                  <a:pt x="4735" y="1024803"/>
                </a:cubicBezTo>
                <a:cubicBezTo>
                  <a:pt x="19552" y="957070"/>
                  <a:pt x="52007" y="852647"/>
                  <a:pt x="110568" y="686136"/>
                </a:cubicBezTo>
                <a:cubicBezTo>
                  <a:pt x="169129" y="519625"/>
                  <a:pt x="365980" y="14447"/>
                  <a:pt x="356102" y="3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024E87F5-45E6-4402-AF48-1A054ADAC44A}"/>
              </a:ext>
            </a:extLst>
          </p:cNvPr>
          <p:cNvSpPr/>
          <p:nvPr/>
        </p:nvSpPr>
        <p:spPr>
          <a:xfrm>
            <a:off x="2745865" y="2174084"/>
            <a:ext cx="180497" cy="1670978"/>
          </a:xfrm>
          <a:custGeom>
            <a:avLst/>
            <a:gdLst>
              <a:gd name="connsiteX0" fmla="*/ 162435 w 180497"/>
              <a:gd name="connsiteY0" fmla="*/ 6083 h 1670978"/>
              <a:gd name="connsiteX1" fmla="*/ 1568 w 180497"/>
              <a:gd name="connsiteY1" fmla="*/ 531016 h 1670978"/>
              <a:gd name="connsiteX2" fmla="*/ 86235 w 180497"/>
              <a:gd name="connsiteY2" fmla="*/ 1267616 h 1670978"/>
              <a:gd name="connsiteX3" fmla="*/ 179368 w 180497"/>
              <a:gd name="connsiteY3" fmla="*/ 1669783 h 1670978"/>
              <a:gd name="connsiteX4" fmla="*/ 137035 w 180497"/>
              <a:gd name="connsiteY4" fmla="*/ 1373449 h 1670978"/>
              <a:gd name="connsiteX5" fmla="*/ 124335 w 180497"/>
              <a:gd name="connsiteY5" fmla="*/ 873916 h 1670978"/>
              <a:gd name="connsiteX6" fmla="*/ 94702 w 180497"/>
              <a:gd name="connsiteY6" fmla="*/ 285483 h 1670978"/>
              <a:gd name="connsiteX7" fmla="*/ 162435 w 180497"/>
              <a:gd name="connsiteY7" fmla="*/ 6083 h 167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97" h="1670978">
                <a:moveTo>
                  <a:pt x="162435" y="6083"/>
                </a:moveTo>
                <a:cubicBezTo>
                  <a:pt x="146913" y="47005"/>
                  <a:pt x="14268" y="320761"/>
                  <a:pt x="1568" y="531016"/>
                </a:cubicBezTo>
                <a:cubicBezTo>
                  <a:pt x="-11132" y="741271"/>
                  <a:pt x="56602" y="1077822"/>
                  <a:pt x="86235" y="1267616"/>
                </a:cubicBezTo>
                <a:cubicBezTo>
                  <a:pt x="115868" y="1457410"/>
                  <a:pt x="170901" y="1652144"/>
                  <a:pt x="179368" y="1669783"/>
                </a:cubicBezTo>
                <a:cubicBezTo>
                  <a:pt x="187835" y="1687422"/>
                  <a:pt x="146207" y="1506094"/>
                  <a:pt x="137035" y="1373449"/>
                </a:cubicBezTo>
                <a:cubicBezTo>
                  <a:pt x="127863" y="1240805"/>
                  <a:pt x="131390" y="1055244"/>
                  <a:pt x="124335" y="873916"/>
                </a:cubicBezTo>
                <a:cubicBezTo>
                  <a:pt x="117279" y="692588"/>
                  <a:pt x="91174" y="432238"/>
                  <a:pt x="94702" y="285483"/>
                </a:cubicBezTo>
                <a:cubicBezTo>
                  <a:pt x="98230" y="138728"/>
                  <a:pt x="177957" y="-34839"/>
                  <a:pt x="162435" y="608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B028B4ED-23E2-4CD3-8510-945B30F51A8D}"/>
              </a:ext>
            </a:extLst>
          </p:cNvPr>
          <p:cNvSpPr/>
          <p:nvPr/>
        </p:nvSpPr>
        <p:spPr>
          <a:xfrm>
            <a:off x="2805771" y="3128359"/>
            <a:ext cx="421111" cy="2234360"/>
          </a:xfrm>
          <a:custGeom>
            <a:avLst/>
            <a:gdLst>
              <a:gd name="connsiteX0" fmla="*/ 929 w 421111"/>
              <a:gd name="connsiteY0" fmla="*/ 74 h 2234360"/>
              <a:gd name="connsiteX1" fmla="*/ 47496 w 421111"/>
              <a:gd name="connsiteY1" fmla="*/ 944108 h 2234360"/>
              <a:gd name="connsiteX2" fmla="*/ 68662 w 421111"/>
              <a:gd name="connsiteY2" fmla="*/ 1409774 h 2234360"/>
              <a:gd name="connsiteX3" fmla="*/ 411562 w 421111"/>
              <a:gd name="connsiteY3" fmla="*/ 2222574 h 2234360"/>
              <a:gd name="connsiteX4" fmla="*/ 314196 w 421111"/>
              <a:gd name="connsiteY4" fmla="*/ 1854274 h 2234360"/>
              <a:gd name="connsiteX5" fmla="*/ 191429 w 421111"/>
              <a:gd name="connsiteY5" fmla="*/ 1329341 h 2234360"/>
              <a:gd name="connsiteX6" fmla="*/ 250696 w 421111"/>
              <a:gd name="connsiteY6" fmla="*/ 2044774 h 2234360"/>
              <a:gd name="connsiteX7" fmla="*/ 136396 w 421111"/>
              <a:gd name="connsiteY7" fmla="*/ 1659541 h 2234360"/>
              <a:gd name="connsiteX8" fmla="*/ 94062 w 421111"/>
              <a:gd name="connsiteY8" fmla="*/ 994908 h 2234360"/>
              <a:gd name="connsiteX9" fmla="*/ 929 w 421111"/>
              <a:gd name="connsiteY9" fmla="*/ 74 h 223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111" h="2234360">
                <a:moveTo>
                  <a:pt x="929" y="74"/>
                </a:moveTo>
                <a:cubicBezTo>
                  <a:pt x="-6832" y="-8393"/>
                  <a:pt x="36207" y="709158"/>
                  <a:pt x="47496" y="944108"/>
                </a:cubicBezTo>
                <a:cubicBezTo>
                  <a:pt x="58785" y="1179058"/>
                  <a:pt x="7984" y="1196696"/>
                  <a:pt x="68662" y="1409774"/>
                </a:cubicBezTo>
                <a:cubicBezTo>
                  <a:pt x="129340" y="1622852"/>
                  <a:pt x="370640" y="2148491"/>
                  <a:pt x="411562" y="2222574"/>
                </a:cubicBezTo>
                <a:cubicBezTo>
                  <a:pt x="452484" y="2296657"/>
                  <a:pt x="350885" y="2003146"/>
                  <a:pt x="314196" y="1854274"/>
                </a:cubicBezTo>
                <a:cubicBezTo>
                  <a:pt x="277507" y="1705402"/>
                  <a:pt x="202012" y="1297591"/>
                  <a:pt x="191429" y="1329341"/>
                </a:cubicBezTo>
                <a:cubicBezTo>
                  <a:pt x="180846" y="1361091"/>
                  <a:pt x="259868" y="1989741"/>
                  <a:pt x="250696" y="2044774"/>
                </a:cubicBezTo>
                <a:cubicBezTo>
                  <a:pt x="241524" y="2099807"/>
                  <a:pt x="162502" y="1834519"/>
                  <a:pt x="136396" y="1659541"/>
                </a:cubicBezTo>
                <a:cubicBezTo>
                  <a:pt x="110290" y="1484563"/>
                  <a:pt x="115934" y="1270075"/>
                  <a:pt x="94062" y="994908"/>
                </a:cubicBezTo>
                <a:cubicBezTo>
                  <a:pt x="72190" y="719741"/>
                  <a:pt x="8690" y="8541"/>
                  <a:pt x="929" y="7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0158D8C4-4840-4A58-81D9-6C6494749BF5}"/>
              </a:ext>
            </a:extLst>
          </p:cNvPr>
          <p:cNvSpPr/>
          <p:nvPr/>
        </p:nvSpPr>
        <p:spPr>
          <a:xfrm>
            <a:off x="2965811" y="2192552"/>
            <a:ext cx="518417" cy="2521748"/>
          </a:xfrm>
          <a:custGeom>
            <a:avLst/>
            <a:gdLst>
              <a:gd name="connsiteX0" fmla="*/ 166856 w 518417"/>
              <a:gd name="connsiteY0" fmla="*/ 8781 h 2521748"/>
              <a:gd name="connsiteX1" fmla="*/ 82189 w 518417"/>
              <a:gd name="connsiteY1" fmla="*/ 567581 h 2521748"/>
              <a:gd name="connsiteX2" fmla="*/ 107589 w 518417"/>
              <a:gd name="connsiteY2" fmla="*/ 1126381 h 2521748"/>
              <a:gd name="connsiteX3" fmla="*/ 513989 w 518417"/>
              <a:gd name="connsiteY3" fmla="*/ 2497981 h 2521748"/>
              <a:gd name="connsiteX4" fmla="*/ 310789 w 518417"/>
              <a:gd name="connsiteY4" fmla="*/ 1922248 h 2521748"/>
              <a:gd name="connsiteX5" fmla="*/ 107589 w 518417"/>
              <a:gd name="connsiteY5" fmla="*/ 973981 h 2521748"/>
              <a:gd name="connsiteX6" fmla="*/ 5989 w 518417"/>
              <a:gd name="connsiteY6" fmla="*/ 508315 h 2521748"/>
              <a:gd name="connsiteX7" fmla="*/ 31389 w 518417"/>
              <a:gd name="connsiteY7" fmla="*/ 245848 h 2521748"/>
              <a:gd name="connsiteX8" fmla="*/ 166856 w 518417"/>
              <a:gd name="connsiteY8" fmla="*/ 8781 h 252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17" h="2521748">
                <a:moveTo>
                  <a:pt x="166856" y="8781"/>
                </a:moveTo>
                <a:cubicBezTo>
                  <a:pt x="175323" y="62403"/>
                  <a:pt x="92067" y="381314"/>
                  <a:pt x="82189" y="567581"/>
                </a:cubicBezTo>
                <a:cubicBezTo>
                  <a:pt x="72311" y="753848"/>
                  <a:pt x="35622" y="804648"/>
                  <a:pt x="107589" y="1126381"/>
                </a:cubicBezTo>
                <a:cubicBezTo>
                  <a:pt x="179556" y="1448114"/>
                  <a:pt x="480122" y="2365337"/>
                  <a:pt x="513989" y="2497981"/>
                </a:cubicBezTo>
                <a:cubicBezTo>
                  <a:pt x="547856" y="2630625"/>
                  <a:pt x="378522" y="2176248"/>
                  <a:pt x="310789" y="1922248"/>
                </a:cubicBezTo>
                <a:cubicBezTo>
                  <a:pt x="243056" y="1668248"/>
                  <a:pt x="158389" y="1209637"/>
                  <a:pt x="107589" y="973981"/>
                </a:cubicBezTo>
                <a:cubicBezTo>
                  <a:pt x="56789" y="738326"/>
                  <a:pt x="18689" y="629670"/>
                  <a:pt x="5989" y="508315"/>
                </a:cubicBezTo>
                <a:cubicBezTo>
                  <a:pt x="-6711" y="386960"/>
                  <a:pt x="345" y="330515"/>
                  <a:pt x="31389" y="245848"/>
                </a:cubicBezTo>
                <a:cubicBezTo>
                  <a:pt x="62433" y="161181"/>
                  <a:pt x="158389" y="-44841"/>
                  <a:pt x="166856" y="878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6EF90FFE-75AF-4854-B3E3-3A395B75ABAF}"/>
              </a:ext>
            </a:extLst>
          </p:cNvPr>
          <p:cNvSpPr/>
          <p:nvPr/>
        </p:nvSpPr>
        <p:spPr>
          <a:xfrm>
            <a:off x="2909127" y="2285623"/>
            <a:ext cx="482282" cy="2976777"/>
          </a:xfrm>
          <a:custGeom>
            <a:avLst/>
            <a:gdLst>
              <a:gd name="connsiteX0" fmla="*/ 130406 w 482282"/>
              <a:gd name="connsiteY0" fmla="*/ 377 h 2976777"/>
              <a:gd name="connsiteX1" fmla="*/ 11873 w 482282"/>
              <a:gd name="connsiteY1" fmla="*/ 1050244 h 2976777"/>
              <a:gd name="connsiteX2" fmla="*/ 477540 w 482282"/>
              <a:gd name="connsiteY2" fmla="*/ 2963710 h 2976777"/>
              <a:gd name="connsiteX3" fmla="*/ 240473 w 482282"/>
              <a:gd name="connsiteY3" fmla="*/ 1846110 h 2976777"/>
              <a:gd name="connsiteX4" fmla="*/ 37273 w 482282"/>
              <a:gd name="connsiteY4" fmla="*/ 940177 h 2976777"/>
              <a:gd name="connsiteX5" fmla="*/ 130406 w 482282"/>
              <a:gd name="connsiteY5" fmla="*/ 377 h 29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282" h="2976777">
                <a:moveTo>
                  <a:pt x="130406" y="377"/>
                </a:moveTo>
                <a:cubicBezTo>
                  <a:pt x="126173" y="18722"/>
                  <a:pt x="-45983" y="556355"/>
                  <a:pt x="11873" y="1050244"/>
                </a:cubicBezTo>
                <a:cubicBezTo>
                  <a:pt x="69729" y="1544133"/>
                  <a:pt x="439440" y="2831066"/>
                  <a:pt x="477540" y="2963710"/>
                </a:cubicBezTo>
                <a:cubicBezTo>
                  <a:pt x="515640" y="3096354"/>
                  <a:pt x="313851" y="2183366"/>
                  <a:pt x="240473" y="1846110"/>
                </a:cubicBezTo>
                <a:cubicBezTo>
                  <a:pt x="167095" y="1508855"/>
                  <a:pt x="57028" y="1243566"/>
                  <a:pt x="37273" y="940177"/>
                </a:cubicBezTo>
                <a:cubicBezTo>
                  <a:pt x="17518" y="636788"/>
                  <a:pt x="134639" y="-17968"/>
                  <a:pt x="130406" y="3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E55BBE44-8F14-4556-9F81-B0131EC7C7D2}"/>
              </a:ext>
            </a:extLst>
          </p:cNvPr>
          <p:cNvSpPr/>
          <p:nvPr/>
        </p:nvSpPr>
        <p:spPr>
          <a:xfrm>
            <a:off x="3521755" y="4351828"/>
            <a:ext cx="821688" cy="2126073"/>
          </a:xfrm>
          <a:custGeom>
            <a:avLst/>
            <a:gdLst>
              <a:gd name="connsiteX0" fmla="*/ 378 w 821688"/>
              <a:gd name="connsiteY0" fmla="*/ 39 h 2126073"/>
              <a:gd name="connsiteX1" fmla="*/ 305178 w 821688"/>
              <a:gd name="connsiteY1" fmla="*/ 584239 h 2126073"/>
              <a:gd name="connsiteX2" fmla="*/ 432178 w 821688"/>
              <a:gd name="connsiteY2" fmla="*/ 1219239 h 2126073"/>
              <a:gd name="connsiteX3" fmla="*/ 821645 w 821688"/>
              <a:gd name="connsiteY3" fmla="*/ 2125172 h 2126073"/>
              <a:gd name="connsiteX4" fmla="*/ 406778 w 821688"/>
              <a:gd name="connsiteY4" fmla="*/ 1371639 h 2126073"/>
              <a:gd name="connsiteX5" fmla="*/ 245912 w 821688"/>
              <a:gd name="connsiteY5" fmla="*/ 558839 h 2126073"/>
              <a:gd name="connsiteX6" fmla="*/ 378 w 821688"/>
              <a:gd name="connsiteY6" fmla="*/ 39 h 212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688" h="2126073">
                <a:moveTo>
                  <a:pt x="378" y="39"/>
                </a:moveTo>
                <a:cubicBezTo>
                  <a:pt x="10256" y="4272"/>
                  <a:pt x="233211" y="381039"/>
                  <a:pt x="305178" y="584239"/>
                </a:cubicBezTo>
                <a:cubicBezTo>
                  <a:pt x="377145" y="787439"/>
                  <a:pt x="346100" y="962417"/>
                  <a:pt x="432178" y="1219239"/>
                </a:cubicBezTo>
                <a:cubicBezTo>
                  <a:pt x="518256" y="1476061"/>
                  <a:pt x="825878" y="2099772"/>
                  <a:pt x="821645" y="2125172"/>
                </a:cubicBezTo>
                <a:cubicBezTo>
                  <a:pt x="817412" y="2150572"/>
                  <a:pt x="502734" y="1632695"/>
                  <a:pt x="406778" y="1371639"/>
                </a:cubicBezTo>
                <a:cubicBezTo>
                  <a:pt x="310823" y="1110584"/>
                  <a:pt x="315056" y="788850"/>
                  <a:pt x="245912" y="558839"/>
                </a:cubicBezTo>
                <a:cubicBezTo>
                  <a:pt x="176768" y="328828"/>
                  <a:pt x="-9500" y="-4194"/>
                  <a:pt x="378" y="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702657DA-299F-4B37-84C3-7CD0E1B66CFC}"/>
              </a:ext>
            </a:extLst>
          </p:cNvPr>
          <p:cNvSpPr/>
          <p:nvPr/>
        </p:nvSpPr>
        <p:spPr>
          <a:xfrm>
            <a:off x="2691136" y="4498122"/>
            <a:ext cx="281215" cy="2640327"/>
          </a:xfrm>
          <a:custGeom>
            <a:avLst/>
            <a:gdLst>
              <a:gd name="connsiteX0" fmla="*/ 187531 w 281215"/>
              <a:gd name="connsiteY0" fmla="*/ 6145 h 2640327"/>
              <a:gd name="connsiteX1" fmla="*/ 280664 w 281215"/>
              <a:gd name="connsiteY1" fmla="*/ 675011 h 2640327"/>
              <a:gd name="connsiteX2" fmla="*/ 136731 w 281215"/>
              <a:gd name="connsiteY2" fmla="*/ 1978878 h 2640327"/>
              <a:gd name="connsiteX3" fmla="*/ 1264 w 281215"/>
              <a:gd name="connsiteY3" fmla="*/ 2639278 h 2640327"/>
              <a:gd name="connsiteX4" fmla="*/ 68997 w 281215"/>
              <a:gd name="connsiteY4" fmla="*/ 2122811 h 2640327"/>
              <a:gd name="connsiteX5" fmla="*/ 68997 w 281215"/>
              <a:gd name="connsiteY5" fmla="*/ 1758745 h 2640327"/>
              <a:gd name="connsiteX6" fmla="*/ 221397 w 281215"/>
              <a:gd name="connsiteY6" fmla="*/ 1039078 h 2640327"/>
              <a:gd name="connsiteX7" fmla="*/ 187531 w 281215"/>
              <a:gd name="connsiteY7" fmla="*/ 6145 h 26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215" h="2640327">
                <a:moveTo>
                  <a:pt x="187531" y="6145"/>
                </a:moveTo>
                <a:cubicBezTo>
                  <a:pt x="197409" y="-54533"/>
                  <a:pt x="289131" y="346222"/>
                  <a:pt x="280664" y="675011"/>
                </a:cubicBezTo>
                <a:cubicBezTo>
                  <a:pt x="272197" y="1003800"/>
                  <a:pt x="183298" y="1651500"/>
                  <a:pt x="136731" y="1978878"/>
                </a:cubicBezTo>
                <a:cubicBezTo>
                  <a:pt x="90164" y="2306256"/>
                  <a:pt x="12553" y="2615289"/>
                  <a:pt x="1264" y="2639278"/>
                </a:cubicBezTo>
                <a:cubicBezTo>
                  <a:pt x="-10025" y="2663267"/>
                  <a:pt x="57708" y="2269566"/>
                  <a:pt x="68997" y="2122811"/>
                </a:cubicBezTo>
                <a:cubicBezTo>
                  <a:pt x="80286" y="1976056"/>
                  <a:pt x="43597" y="1939367"/>
                  <a:pt x="68997" y="1758745"/>
                </a:cubicBezTo>
                <a:cubicBezTo>
                  <a:pt x="94397" y="1578123"/>
                  <a:pt x="197408" y="1332589"/>
                  <a:pt x="221397" y="1039078"/>
                </a:cubicBezTo>
                <a:cubicBezTo>
                  <a:pt x="245386" y="745567"/>
                  <a:pt x="177653" y="66823"/>
                  <a:pt x="187531" y="61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7AE12919-5D69-4C4B-9BE0-629DBE85AEA4}"/>
              </a:ext>
            </a:extLst>
          </p:cNvPr>
          <p:cNvSpPr/>
          <p:nvPr/>
        </p:nvSpPr>
        <p:spPr>
          <a:xfrm>
            <a:off x="3546428" y="4700379"/>
            <a:ext cx="273357" cy="2056021"/>
          </a:xfrm>
          <a:custGeom>
            <a:avLst/>
            <a:gdLst>
              <a:gd name="connsiteX0" fmla="*/ 1105 w 273357"/>
              <a:gd name="connsiteY0" fmla="*/ 57888 h 2056021"/>
              <a:gd name="connsiteX1" fmla="*/ 272039 w 273357"/>
              <a:gd name="connsiteY1" fmla="*/ 1209354 h 2056021"/>
              <a:gd name="connsiteX2" fmla="*/ 111172 w 273357"/>
              <a:gd name="connsiteY2" fmla="*/ 2056021 h 2056021"/>
              <a:gd name="connsiteX3" fmla="*/ 111172 w 273357"/>
              <a:gd name="connsiteY3" fmla="*/ 2056021 h 2056021"/>
              <a:gd name="connsiteX4" fmla="*/ 119639 w 273357"/>
              <a:gd name="connsiteY4" fmla="*/ 1624221 h 2056021"/>
              <a:gd name="connsiteX5" fmla="*/ 238172 w 273357"/>
              <a:gd name="connsiteY5" fmla="*/ 1107754 h 2056021"/>
              <a:gd name="connsiteX6" fmla="*/ 178905 w 273357"/>
              <a:gd name="connsiteY6" fmla="*/ 269554 h 2056021"/>
              <a:gd name="connsiteX7" fmla="*/ 1105 w 273357"/>
              <a:gd name="connsiteY7" fmla="*/ 57888 h 20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7" h="2056021">
                <a:moveTo>
                  <a:pt x="1105" y="57888"/>
                </a:moveTo>
                <a:cubicBezTo>
                  <a:pt x="16627" y="214521"/>
                  <a:pt x="253695" y="876332"/>
                  <a:pt x="272039" y="1209354"/>
                </a:cubicBezTo>
                <a:cubicBezTo>
                  <a:pt x="290384" y="1542376"/>
                  <a:pt x="111172" y="2056021"/>
                  <a:pt x="111172" y="2056021"/>
                </a:cubicBezTo>
                <a:lnTo>
                  <a:pt x="111172" y="2056021"/>
                </a:lnTo>
                <a:cubicBezTo>
                  <a:pt x="112583" y="1984054"/>
                  <a:pt x="98472" y="1782266"/>
                  <a:pt x="119639" y="1624221"/>
                </a:cubicBezTo>
                <a:cubicBezTo>
                  <a:pt x="140806" y="1466176"/>
                  <a:pt x="228294" y="1333532"/>
                  <a:pt x="238172" y="1107754"/>
                </a:cubicBezTo>
                <a:cubicBezTo>
                  <a:pt x="248050" y="881976"/>
                  <a:pt x="219827" y="445943"/>
                  <a:pt x="178905" y="269554"/>
                </a:cubicBezTo>
                <a:cubicBezTo>
                  <a:pt x="137983" y="93165"/>
                  <a:pt x="-14417" y="-98745"/>
                  <a:pt x="1105" y="578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1BE0B037-184B-40B7-BBA1-151764C23FF5}"/>
              </a:ext>
            </a:extLst>
          </p:cNvPr>
          <p:cNvSpPr/>
          <p:nvPr/>
        </p:nvSpPr>
        <p:spPr>
          <a:xfrm>
            <a:off x="4813255" y="5680372"/>
            <a:ext cx="363778" cy="1306026"/>
          </a:xfrm>
          <a:custGeom>
            <a:avLst/>
            <a:gdLst>
              <a:gd name="connsiteX0" fmla="*/ 279445 w 363778"/>
              <a:gd name="connsiteY0" fmla="*/ 6053 h 1306026"/>
              <a:gd name="connsiteX1" fmla="*/ 361995 w 363778"/>
              <a:gd name="connsiteY1" fmla="*/ 272753 h 1306026"/>
              <a:gd name="connsiteX2" fmla="*/ 184195 w 363778"/>
              <a:gd name="connsiteY2" fmla="*/ 758528 h 1306026"/>
              <a:gd name="connsiteX3" fmla="*/ 12745 w 363778"/>
              <a:gd name="connsiteY3" fmla="*/ 1291928 h 1306026"/>
              <a:gd name="connsiteX4" fmla="*/ 38145 w 363778"/>
              <a:gd name="connsiteY4" fmla="*/ 1114128 h 1306026"/>
              <a:gd name="connsiteX5" fmla="*/ 241345 w 363778"/>
              <a:gd name="connsiteY5" fmla="*/ 714078 h 1306026"/>
              <a:gd name="connsiteX6" fmla="*/ 355645 w 363778"/>
              <a:gd name="connsiteY6" fmla="*/ 307678 h 1306026"/>
              <a:gd name="connsiteX7" fmla="*/ 342945 w 363778"/>
              <a:gd name="connsiteY7" fmla="*/ 107653 h 1306026"/>
              <a:gd name="connsiteX8" fmla="*/ 279445 w 363778"/>
              <a:gd name="connsiteY8" fmla="*/ 6053 h 130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778" h="1306026">
                <a:moveTo>
                  <a:pt x="279445" y="6053"/>
                </a:moveTo>
                <a:cubicBezTo>
                  <a:pt x="282620" y="33570"/>
                  <a:pt x="377870" y="147341"/>
                  <a:pt x="361995" y="272753"/>
                </a:cubicBezTo>
                <a:cubicBezTo>
                  <a:pt x="346120" y="398166"/>
                  <a:pt x="242403" y="588665"/>
                  <a:pt x="184195" y="758528"/>
                </a:cubicBezTo>
                <a:cubicBezTo>
                  <a:pt x="125987" y="928391"/>
                  <a:pt x="37087" y="1232661"/>
                  <a:pt x="12745" y="1291928"/>
                </a:cubicBezTo>
                <a:cubicBezTo>
                  <a:pt x="-11597" y="1351195"/>
                  <a:pt x="45" y="1210436"/>
                  <a:pt x="38145" y="1114128"/>
                </a:cubicBezTo>
                <a:cubicBezTo>
                  <a:pt x="76245" y="1017820"/>
                  <a:pt x="188428" y="848486"/>
                  <a:pt x="241345" y="714078"/>
                </a:cubicBezTo>
                <a:cubicBezTo>
                  <a:pt x="294262" y="579670"/>
                  <a:pt x="338712" y="408749"/>
                  <a:pt x="355645" y="307678"/>
                </a:cubicBezTo>
                <a:cubicBezTo>
                  <a:pt x="372578" y="206607"/>
                  <a:pt x="357762" y="164803"/>
                  <a:pt x="342945" y="107653"/>
                </a:cubicBezTo>
                <a:cubicBezTo>
                  <a:pt x="328128" y="50503"/>
                  <a:pt x="276270" y="-21464"/>
                  <a:pt x="279445" y="605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AA26E18-1175-4D48-A9A2-075905328AA9}"/>
              </a:ext>
            </a:extLst>
          </p:cNvPr>
          <p:cNvSpPr/>
          <p:nvPr/>
        </p:nvSpPr>
        <p:spPr>
          <a:xfrm>
            <a:off x="4642482" y="6372885"/>
            <a:ext cx="1731011" cy="1264414"/>
          </a:xfrm>
          <a:custGeom>
            <a:avLst/>
            <a:gdLst>
              <a:gd name="connsiteX0" fmla="*/ 1713868 w 1731011"/>
              <a:gd name="connsiteY0" fmla="*/ 8865 h 1264414"/>
              <a:gd name="connsiteX1" fmla="*/ 945518 w 1731011"/>
              <a:gd name="connsiteY1" fmla="*/ 554965 h 1264414"/>
              <a:gd name="connsiteX2" fmla="*/ 405768 w 1731011"/>
              <a:gd name="connsiteY2" fmla="*/ 1082015 h 1264414"/>
              <a:gd name="connsiteX3" fmla="*/ 164468 w 1731011"/>
              <a:gd name="connsiteY3" fmla="*/ 1240765 h 1264414"/>
              <a:gd name="connsiteX4" fmla="*/ 12068 w 1731011"/>
              <a:gd name="connsiteY4" fmla="*/ 1247115 h 1264414"/>
              <a:gd name="connsiteX5" fmla="*/ 488318 w 1731011"/>
              <a:gd name="connsiteY5" fmla="*/ 1082015 h 1264414"/>
              <a:gd name="connsiteX6" fmla="*/ 977268 w 1731011"/>
              <a:gd name="connsiteY6" fmla="*/ 618465 h 1264414"/>
              <a:gd name="connsiteX7" fmla="*/ 1440818 w 1731011"/>
              <a:gd name="connsiteY7" fmla="*/ 243815 h 1264414"/>
              <a:gd name="connsiteX8" fmla="*/ 1713868 w 1731011"/>
              <a:gd name="connsiteY8" fmla="*/ 8865 h 126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011" h="1264414">
                <a:moveTo>
                  <a:pt x="1713868" y="8865"/>
                </a:moveTo>
                <a:cubicBezTo>
                  <a:pt x="1631318" y="60723"/>
                  <a:pt x="1163535" y="376107"/>
                  <a:pt x="945518" y="554965"/>
                </a:cubicBezTo>
                <a:cubicBezTo>
                  <a:pt x="727501" y="733823"/>
                  <a:pt x="535943" y="967715"/>
                  <a:pt x="405768" y="1082015"/>
                </a:cubicBezTo>
                <a:cubicBezTo>
                  <a:pt x="275593" y="1196315"/>
                  <a:pt x="230085" y="1213248"/>
                  <a:pt x="164468" y="1240765"/>
                </a:cubicBezTo>
                <a:cubicBezTo>
                  <a:pt x="98851" y="1268282"/>
                  <a:pt x="-41907" y="1273573"/>
                  <a:pt x="12068" y="1247115"/>
                </a:cubicBezTo>
                <a:cubicBezTo>
                  <a:pt x="66043" y="1220657"/>
                  <a:pt x="327451" y="1186790"/>
                  <a:pt x="488318" y="1082015"/>
                </a:cubicBezTo>
                <a:cubicBezTo>
                  <a:pt x="649185" y="977240"/>
                  <a:pt x="818518" y="758165"/>
                  <a:pt x="977268" y="618465"/>
                </a:cubicBezTo>
                <a:cubicBezTo>
                  <a:pt x="1136018" y="478765"/>
                  <a:pt x="1321226" y="342240"/>
                  <a:pt x="1440818" y="243815"/>
                </a:cubicBezTo>
                <a:cubicBezTo>
                  <a:pt x="1560410" y="145390"/>
                  <a:pt x="1796418" y="-42993"/>
                  <a:pt x="1713868" y="886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0A6DDC3D-DDF5-44EB-9D16-79098F5E25F8}"/>
              </a:ext>
            </a:extLst>
          </p:cNvPr>
          <p:cNvSpPr/>
          <p:nvPr/>
        </p:nvSpPr>
        <p:spPr>
          <a:xfrm>
            <a:off x="4577493" y="6887724"/>
            <a:ext cx="322616" cy="778564"/>
          </a:xfrm>
          <a:custGeom>
            <a:avLst/>
            <a:gdLst>
              <a:gd name="connsiteX0" fmla="*/ 286607 w 322616"/>
              <a:gd name="connsiteY0" fmla="*/ 33776 h 778564"/>
              <a:gd name="connsiteX1" fmla="*/ 127857 w 322616"/>
              <a:gd name="connsiteY1" fmla="*/ 605276 h 778564"/>
              <a:gd name="connsiteX2" fmla="*/ 857 w 322616"/>
              <a:gd name="connsiteY2" fmla="*/ 751326 h 778564"/>
              <a:gd name="connsiteX3" fmla="*/ 191357 w 322616"/>
              <a:gd name="connsiteY3" fmla="*/ 776726 h 778564"/>
              <a:gd name="connsiteX4" fmla="*/ 77057 w 322616"/>
              <a:gd name="connsiteY4" fmla="*/ 725926 h 778564"/>
              <a:gd name="connsiteX5" fmla="*/ 159607 w 322616"/>
              <a:gd name="connsiteY5" fmla="*/ 471926 h 778564"/>
              <a:gd name="connsiteX6" fmla="*/ 312007 w 322616"/>
              <a:gd name="connsiteY6" fmla="*/ 109976 h 778564"/>
              <a:gd name="connsiteX7" fmla="*/ 286607 w 322616"/>
              <a:gd name="connsiteY7" fmla="*/ 33776 h 77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616" h="778564">
                <a:moveTo>
                  <a:pt x="286607" y="33776"/>
                </a:moveTo>
                <a:cubicBezTo>
                  <a:pt x="255915" y="116326"/>
                  <a:pt x="175482" y="485684"/>
                  <a:pt x="127857" y="605276"/>
                </a:cubicBezTo>
                <a:cubicBezTo>
                  <a:pt x="80232" y="724868"/>
                  <a:pt x="-9726" y="722751"/>
                  <a:pt x="857" y="751326"/>
                </a:cubicBezTo>
                <a:cubicBezTo>
                  <a:pt x="11440" y="779901"/>
                  <a:pt x="178657" y="780959"/>
                  <a:pt x="191357" y="776726"/>
                </a:cubicBezTo>
                <a:cubicBezTo>
                  <a:pt x="204057" y="772493"/>
                  <a:pt x="82349" y="776726"/>
                  <a:pt x="77057" y="725926"/>
                </a:cubicBezTo>
                <a:cubicBezTo>
                  <a:pt x="71765" y="675126"/>
                  <a:pt x="120449" y="574584"/>
                  <a:pt x="159607" y="471926"/>
                </a:cubicBezTo>
                <a:cubicBezTo>
                  <a:pt x="198765" y="369268"/>
                  <a:pt x="288724" y="183001"/>
                  <a:pt x="312007" y="109976"/>
                </a:cubicBezTo>
                <a:cubicBezTo>
                  <a:pt x="335290" y="36951"/>
                  <a:pt x="317299" y="-48774"/>
                  <a:pt x="286607" y="3377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6FF0E493-D0A0-4A70-80D8-9FCA99589294}"/>
              </a:ext>
            </a:extLst>
          </p:cNvPr>
          <p:cNvSpPr/>
          <p:nvPr/>
        </p:nvSpPr>
        <p:spPr>
          <a:xfrm>
            <a:off x="5822057" y="4963366"/>
            <a:ext cx="1171004" cy="1260197"/>
          </a:xfrm>
          <a:custGeom>
            <a:avLst/>
            <a:gdLst>
              <a:gd name="connsiteX0" fmla="*/ 32643 w 1171004"/>
              <a:gd name="connsiteY0" fmla="*/ 116634 h 1260197"/>
              <a:gd name="connsiteX1" fmla="*/ 381893 w 1171004"/>
              <a:gd name="connsiteY1" fmla="*/ 929434 h 1260197"/>
              <a:gd name="connsiteX2" fmla="*/ 1169293 w 1171004"/>
              <a:gd name="connsiteY2" fmla="*/ 1259634 h 1260197"/>
              <a:gd name="connsiteX3" fmla="*/ 585093 w 1171004"/>
              <a:gd name="connsiteY3" fmla="*/ 999284 h 1260197"/>
              <a:gd name="connsiteX4" fmla="*/ 331093 w 1171004"/>
              <a:gd name="connsiteY4" fmla="*/ 656384 h 1260197"/>
              <a:gd name="connsiteX5" fmla="*/ 51693 w 1171004"/>
              <a:gd name="connsiteY5" fmla="*/ 65834 h 1260197"/>
              <a:gd name="connsiteX6" fmla="*/ 32643 w 1171004"/>
              <a:gd name="connsiteY6" fmla="*/ 116634 h 126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004" h="1260197">
                <a:moveTo>
                  <a:pt x="32643" y="116634"/>
                </a:moveTo>
                <a:cubicBezTo>
                  <a:pt x="87676" y="260567"/>
                  <a:pt x="192451" y="738934"/>
                  <a:pt x="381893" y="929434"/>
                </a:cubicBezTo>
                <a:cubicBezTo>
                  <a:pt x="571335" y="1119934"/>
                  <a:pt x="1135426" y="1247992"/>
                  <a:pt x="1169293" y="1259634"/>
                </a:cubicBezTo>
                <a:cubicBezTo>
                  <a:pt x="1203160" y="1271276"/>
                  <a:pt x="724793" y="1099826"/>
                  <a:pt x="585093" y="999284"/>
                </a:cubicBezTo>
                <a:cubicBezTo>
                  <a:pt x="445393" y="898742"/>
                  <a:pt x="419993" y="811959"/>
                  <a:pt x="331093" y="656384"/>
                </a:cubicBezTo>
                <a:cubicBezTo>
                  <a:pt x="242193" y="500809"/>
                  <a:pt x="105668" y="162142"/>
                  <a:pt x="51693" y="65834"/>
                </a:cubicBezTo>
                <a:cubicBezTo>
                  <a:pt x="-2282" y="-30474"/>
                  <a:pt x="-22390" y="-27299"/>
                  <a:pt x="32643" y="1166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ACC37633-9C31-4341-8BCE-2955889F6B57}"/>
              </a:ext>
            </a:extLst>
          </p:cNvPr>
          <p:cNvSpPr/>
          <p:nvPr/>
        </p:nvSpPr>
        <p:spPr>
          <a:xfrm>
            <a:off x="4166303" y="5243593"/>
            <a:ext cx="562844" cy="1409341"/>
          </a:xfrm>
          <a:custGeom>
            <a:avLst/>
            <a:gdLst>
              <a:gd name="connsiteX0" fmla="*/ 5647 w 562844"/>
              <a:gd name="connsiteY0" fmla="*/ 1507 h 1409341"/>
              <a:gd name="connsiteX1" fmla="*/ 75497 w 562844"/>
              <a:gd name="connsiteY1" fmla="*/ 515857 h 1409341"/>
              <a:gd name="connsiteX2" fmla="*/ 558097 w 562844"/>
              <a:gd name="connsiteY2" fmla="*/ 1404857 h 1409341"/>
              <a:gd name="connsiteX3" fmla="*/ 310447 w 562844"/>
              <a:gd name="connsiteY3" fmla="*/ 839707 h 1409341"/>
              <a:gd name="connsiteX4" fmla="*/ 119947 w 562844"/>
              <a:gd name="connsiteY4" fmla="*/ 376157 h 1409341"/>
              <a:gd name="connsiteX5" fmla="*/ 5647 w 562844"/>
              <a:gd name="connsiteY5" fmla="*/ 1507 h 140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844" h="1409341">
                <a:moveTo>
                  <a:pt x="5647" y="1507"/>
                </a:moveTo>
                <a:cubicBezTo>
                  <a:pt x="-1761" y="24790"/>
                  <a:pt x="-16578" y="281965"/>
                  <a:pt x="75497" y="515857"/>
                </a:cubicBezTo>
                <a:cubicBezTo>
                  <a:pt x="167572" y="749749"/>
                  <a:pt x="518939" y="1350882"/>
                  <a:pt x="558097" y="1404857"/>
                </a:cubicBezTo>
                <a:cubicBezTo>
                  <a:pt x="597255" y="1458832"/>
                  <a:pt x="383472" y="1011157"/>
                  <a:pt x="310447" y="839707"/>
                </a:cubicBezTo>
                <a:cubicBezTo>
                  <a:pt x="237422" y="668257"/>
                  <a:pt x="170747" y="522207"/>
                  <a:pt x="119947" y="376157"/>
                </a:cubicBezTo>
                <a:cubicBezTo>
                  <a:pt x="69147" y="230107"/>
                  <a:pt x="13055" y="-21776"/>
                  <a:pt x="5647" y="15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BD3F1B2E-68EB-4250-ACA1-0594FE6A7407}"/>
              </a:ext>
            </a:extLst>
          </p:cNvPr>
          <p:cNvSpPr/>
          <p:nvPr/>
        </p:nvSpPr>
        <p:spPr>
          <a:xfrm>
            <a:off x="3891601" y="6507544"/>
            <a:ext cx="694810" cy="280022"/>
          </a:xfrm>
          <a:custGeom>
            <a:avLst/>
            <a:gdLst>
              <a:gd name="connsiteX0" fmla="*/ 667699 w 694810"/>
              <a:gd name="connsiteY0" fmla="*/ 83756 h 280022"/>
              <a:gd name="connsiteX1" fmla="*/ 172399 w 694810"/>
              <a:gd name="connsiteY1" fmla="*/ 261556 h 280022"/>
              <a:gd name="connsiteX2" fmla="*/ 7299 w 694810"/>
              <a:gd name="connsiteY2" fmla="*/ 261556 h 280022"/>
              <a:gd name="connsiteX3" fmla="*/ 375599 w 694810"/>
              <a:gd name="connsiteY3" fmla="*/ 147256 h 280022"/>
              <a:gd name="connsiteX4" fmla="*/ 604199 w 694810"/>
              <a:gd name="connsiteY4" fmla="*/ 1206 h 280022"/>
              <a:gd name="connsiteX5" fmla="*/ 667699 w 694810"/>
              <a:gd name="connsiteY5" fmla="*/ 83756 h 28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810" h="280022">
                <a:moveTo>
                  <a:pt x="667699" y="83756"/>
                </a:moveTo>
                <a:cubicBezTo>
                  <a:pt x="595732" y="127148"/>
                  <a:pt x="282466" y="231923"/>
                  <a:pt x="172399" y="261556"/>
                </a:cubicBezTo>
                <a:cubicBezTo>
                  <a:pt x="62332" y="291189"/>
                  <a:pt x="-26568" y="280606"/>
                  <a:pt x="7299" y="261556"/>
                </a:cubicBezTo>
                <a:cubicBezTo>
                  <a:pt x="41166" y="242506"/>
                  <a:pt x="276116" y="190648"/>
                  <a:pt x="375599" y="147256"/>
                </a:cubicBezTo>
                <a:cubicBezTo>
                  <a:pt x="475082" y="103864"/>
                  <a:pt x="557632" y="10731"/>
                  <a:pt x="604199" y="1206"/>
                </a:cubicBezTo>
                <a:cubicBezTo>
                  <a:pt x="650766" y="-8319"/>
                  <a:pt x="739666" y="40364"/>
                  <a:pt x="667699" y="8375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AF5830B0-8EA0-4FCD-8C96-A25D9F5ABF52}"/>
              </a:ext>
            </a:extLst>
          </p:cNvPr>
          <p:cNvSpPr/>
          <p:nvPr/>
        </p:nvSpPr>
        <p:spPr>
          <a:xfrm>
            <a:off x="5054705" y="6021917"/>
            <a:ext cx="156132" cy="741459"/>
          </a:xfrm>
          <a:custGeom>
            <a:avLst/>
            <a:gdLst>
              <a:gd name="connsiteX0" fmla="*/ 122662 w 156132"/>
              <a:gd name="connsiteY0" fmla="*/ 0 h 741459"/>
              <a:gd name="connsiteX1" fmla="*/ 152295 w 156132"/>
              <a:gd name="connsiteY1" fmla="*/ 239183 h 741459"/>
              <a:gd name="connsiteX2" fmla="*/ 150178 w 156132"/>
              <a:gd name="connsiteY2" fmla="*/ 315383 h 741459"/>
              <a:gd name="connsiteX3" fmla="*/ 101495 w 156132"/>
              <a:gd name="connsiteY3" fmla="*/ 476250 h 741459"/>
              <a:gd name="connsiteX4" fmla="*/ 2012 w 156132"/>
              <a:gd name="connsiteY4" fmla="*/ 734483 h 741459"/>
              <a:gd name="connsiteX5" fmla="*/ 42228 w 156132"/>
              <a:gd name="connsiteY5" fmla="*/ 639233 h 741459"/>
              <a:gd name="connsiteX6" fmla="*/ 131128 w 156132"/>
              <a:gd name="connsiteY6" fmla="*/ 338666 h 741459"/>
              <a:gd name="connsiteX7" fmla="*/ 131128 w 156132"/>
              <a:gd name="connsiteY7" fmla="*/ 237066 h 741459"/>
              <a:gd name="connsiteX8" fmla="*/ 122662 w 156132"/>
              <a:gd name="connsiteY8" fmla="*/ 0 h 7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32" h="741459">
                <a:moveTo>
                  <a:pt x="122662" y="0"/>
                </a:moveTo>
                <a:cubicBezTo>
                  <a:pt x="126190" y="353"/>
                  <a:pt x="147709" y="186619"/>
                  <a:pt x="152295" y="239183"/>
                </a:cubicBezTo>
                <a:cubicBezTo>
                  <a:pt x="156881" y="291747"/>
                  <a:pt x="158645" y="275872"/>
                  <a:pt x="150178" y="315383"/>
                </a:cubicBezTo>
                <a:cubicBezTo>
                  <a:pt x="141711" y="354894"/>
                  <a:pt x="126189" y="406400"/>
                  <a:pt x="101495" y="476250"/>
                </a:cubicBezTo>
                <a:cubicBezTo>
                  <a:pt x="76801" y="546100"/>
                  <a:pt x="11890" y="707319"/>
                  <a:pt x="2012" y="734483"/>
                </a:cubicBezTo>
                <a:cubicBezTo>
                  <a:pt x="-7866" y="761647"/>
                  <a:pt x="20709" y="705202"/>
                  <a:pt x="42228" y="639233"/>
                </a:cubicBezTo>
                <a:cubicBezTo>
                  <a:pt x="63747" y="573264"/>
                  <a:pt x="116311" y="405694"/>
                  <a:pt x="131128" y="338666"/>
                </a:cubicBezTo>
                <a:cubicBezTo>
                  <a:pt x="145945" y="271638"/>
                  <a:pt x="134303" y="290335"/>
                  <a:pt x="131128" y="237066"/>
                </a:cubicBezTo>
                <a:cubicBezTo>
                  <a:pt x="127953" y="183797"/>
                  <a:pt x="119134" y="-353"/>
                  <a:pt x="122662" y="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F3FCFD88-CCE2-4CB3-94B1-AC887A320BB9}"/>
              </a:ext>
            </a:extLst>
          </p:cNvPr>
          <p:cNvSpPr/>
          <p:nvPr/>
        </p:nvSpPr>
        <p:spPr>
          <a:xfrm>
            <a:off x="4836016" y="6353010"/>
            <a:ext cx="403965" cy="742063"/>
          </a:xfrm>
          <a:custGeom>
            <a:avLst/>
            <a:gdLst>
              <a:gd name="connsiteX0" fmla="*/ 373101 w 403965"/>
              <a:gd name="connsiteY0" fmla="*/ 1223 h 742063"/>
              <a:gd name="connsiteX1" fmla="*/ 402734 w 403965"/>
              <a:gd name="connsiteY1" fmla="*/ 240407 h 742063"/>
              <a:gd name="connsiteX2" fmla="*/ 330767 w 403965"/>
              <a:gd name="connsiteY2" fmla="*/ 496523 h 742063"/>
              <a:gd name="connsiteX3" fmla="*/ 222817 w 403965"/>
              <a:gd name="connsiteY3" fmla="*/ 631990 h 742063"/>
              <a:gd name="connsiteX4" fmla="*/ 567 w 403965"/>
              <a:gd name="connsiteY4" fmla="*/ 742057 h 742063"/>
              <a:gd name="connsiteX5" fmla="*/ 163551 w 403965"/>
              <a:gd name="connsiteY5" fmla="*/ 636223 h 742063"/>
              <a:gd name="connsiteX6" fmla="*/ 307484 w 403965"/>
              <a:gd name="connsiteY6" fmla="*/ 466890 h 742063"/>
              <a:gd name="connsiteX7" fmla="*/ 343467 w 403965"/>
              <a:gd name="connsiteY7" fmla="*/ 259457 h 742063"/>
              <a:gd name="connsiteX8" fmla="*/ 332884 w 403965"/>
              <a:gd name="connsiteY8" fmla="*/ 151507 h 742063"/>
              <a:gd name="connsiteX9" fmla="*/ 373101 w 403965"/>
              <a:gd name="connsiteY9" fmla="*/ 1223 h 7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965" h="742063">
                <a:moveTo>
                  <a:pt x="373101" y="1223"/>
                </a:moveTo>
                <a:cubicBezTo>
                  <a:pt x="384743" y="16039"/>
                  <a:pt x="409790" y="157857"/>
                  <a:pt x="402734" y="240407"/>
                </a:cubicBezTo>
                <a:cubicBezTo>
                  <a:pt x="395678" y="322957"/>
                  <a:pt x="360753" y="431259"/>
                  <a:pt x="330767" y="496523"/>
                </a:cubicBezTo>
                <a:cubicBezTo>
                  <a:pt x="300781" y="561787"/>
                  <a:pt x="277850" y="591068"/>
                  <a:pt x="222817" y="631990"/>
                </a:cubicBezTo>
                <a:cubicBezTo>
                  <a:pt x="167784" y="672912"/>
                  <a:pt x="10445" y="741352"/>
                  <a:pt x="567" y="742057"/>
                </a:cubicBezTo>
                <a:cubicBezTo>
                  <a:pt x="-9311" y="742762"/>
                  <a:pt x="112398" y="682084"/>
                  <a:pt x="163551" y="636223"/>
                </a:cubicBezTo>
                <a:cubicBezTo>
                  <a:pt x="214704" y="590362"/>
                  <a:pt x="277498" y="529684"/>
                  <a:pt x="307484" y="466890"/>
                </a:cubicBezTo>
                <a:cubicBezTo>
                  <a:pt x="337470" y="404096"/>
                  <a:pt x="339234" y="312021"/>
                  <a:pt x="343467" y="259457"/>
                </a:cubicBezTo>
                <a:cubicBezTo>
                  <a:pt x="347700" y="206893"/>
                  <a:pt x="329003" y="192782"/>
                  <a:pt x="332884" y="151507"/>
                </a:cubicBezTo>
                <a:cubicBezTo>
                  <a:pt x="336765" y="110232"/>
                  <a:pt x="361459" y="-13593"/>
                  <a:pt x="373101" y="12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0957DDA5-7B2E-4727-943C-3D349E511CD9}"/>
              </a:ext>
            </a:extLst>
          </p:cNvPr>
          <p:cNvSpPr/>
          <p:nvPr/>
        </p:nvSpPr>
        <p:spPr>
          <a:xfrm>
            <a:off x="4905646" y="6098554"/>
            <a:ext cx="282416" cy="853747"/>
          </a:xfrm>
          <a:custGeom>
            <a:avLst/>
            <a:gdLst>
              <a:gd name="connsiteX0" fmla="*/ 254787 w 282416"/>
              <a:gd name="connsiteY0" fmla="*/ 3796 h 853747"/>
              <a:gd name="connsiteX1" fmla="*/ 223037 w 282416"/>
              <a:gd name="connsiteY1" fmla="*/ 270496 h 853747"/>
              <a:gd name="connsiteX2" fmla="*/ 9254 w 282416"/>
              <a:gd name="connsiteY2" fmla="*/ 786963 h 853747"/>
              <a:gd name="connsiteX3" fmla="*/ 38887 w 282416"/>
              <a:gd name="connsiteY3" fmla="*/ 841996 h 853747"/>
              <a:gd name="connsiteX4" fmla="*/ 41004 w 282416"/>
              <a:gd name="connsiteY4" fmla="*/ 738279 h 853747"/>
              <a:gd name="connsiteX5" fmla="*/ 108737 w 282416"/>
              <a:gd name="connsiteY5" fmla="*/ 541429 h 853747"/>
              <a:gd name="connsiteX6" fmla="*/ 254787 w 282416"/>
              <a:gd name="connsiteY6" fmla="*/ 268379 h 853747"/>
              <a:gd name="connsiteX7" fmla="*/ 282304 w 282416"/>
              <a:gd name="connsiteY7" fmla="*/ 122329 h 853747"/>
              <a:gd name="connsiteX8" fmla="*/ 254787 w 282416"/>
              <a:gd name="connsiteY8" fmla="*/ 3796 h 85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16" h="853747">
                <a:moveTo>
                  <a:pt x="254787" y="3796"/>
                </a:moveTo>
                <a:cubicBezTo>
                  <a:pt x="244909" y="28490"/>
                  <a:pt x="263959" y="139968"/>
                  <a:pt x="223037" y="270496"/>
                </a:cubicBezTo>
                <a:cubicBezTo>
                  <a:pt x="182115" y="401024"/>
                  <a:pt x="39946" y="691713"/>
                  <a:pt x="9254" y="786963"/>
                </a:cubicBezTo>
                <a:cubicBezTo>
                  <a:pt x="-21438" y="882213"/>
                  <a:pt x="33595" y="850110"/>
                  <a:pt x="38887" y="841996"/>
                </a:cubicBezTo>
                <a:cubicBezTo>
                  <a:pt x="44179" y="833882"/>
                  <a:pt x="29362" y="788373"/>
                  <a:pt x="41004" y="738279"/>
                </a:cubicBezTo>
                <a:cubicBezTo>
                  <a:pt x="52646" y="688185"/>
                  <a:pt x="73106" y="619746"/>
                  <a:pt x="108737" y="541429"/>
                </a:cubicBezTo>
                <a:cubicBezTo>
                  <a:pt x="144367" y="463112"/>
                  <a:pt x="225859" y="338229"/>
                  <a:pt x="254787" y="268379"/>
                </a:cubicBezTo>
                <a:cubicBezTo>
                  <a:pt x="283715" y="198529"/>
                  <a:pt x="280540" y="163251"/>
                  <a:pt x="282304" y="122329"/>
                </a:cubicBezTo>
                <a:cubicBezTo>
                  <a:pt x="284068" y="81407"/>
                  <a:pt x="264665" y="-20898"/>
                  <a:pt x="254787" y="379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550ABC7D-842B-42B7-A237-2B7A5E2BBF49}"/>
              </a:ext>
            </a:extLst>
          </p:cNvPr>
          <p:cNvSpPr/>
          <p:nvPr/>
        </p:nvSpPr>
        <p:spPr>
          <a:xfrm>
            <a:off x="5066399" y="5146670"/>
            <a:ext cx="789909" cy="517541"/>
          </a:xfrm>
          <a:custGeom>
            <a:avLst/>
            <a:gdLst>
              <a:gd name="connsiteX0" fmla="*/ 4076 w 789909"/>
              <a:gd name="connsiteY0" fmla="*/ 514355 h 517541"/>
              <a:gd name="connsiteX1" fmla="*/ 432701 w 789909"/>
              <a:gd name="connsiteY1" fmla="*/ 295280 h 517541"/>
              <a:gd name="connsiteX2" fmla="*/ 712101 w 789909"/>
              <a:gd name="connsiteY2" fmla="*/ 15880 h 517541"/>
              <a:gd name="connsiteX3" fmla="*/ 775601 w 789909"/>
              <a:gd name="connsiteY3" fmla="*/ 44455 h 517541"/>
              <a:gd name="connsiteX4" fmla="*/ 708926 w 789909"/>
              <a:gd name="connsiteY4" fmla="*/ 127005 h 517541"/>
              <a:gd name="connsiteX5" fmla="*/ 4076 w 789909"/>
              <a:gd name="connsiteY5" fmla="*/ 514355 h 5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909" h="517541">
                <a:moveTo>
                  <a:pt x="4076" y="514355"/>
                </a:moveTo>
                <a:cubicBezTo>
                  <a:pt x="-41962" y="542401"/>
                  <a:pt x="314697" y="378359"/>
                  <a:pt x="432701" y="295280"/>
                </a:cubicBezTo>
                <a:cubicBezTo>
                  <a:pt x="550705" y="212201"/>
                  <a:pt x="654951" y="57684"/>
                  <a:pt x="712101" y="15880"/>
                </a:cubicBezTo>
                <a:cubicBezTo>
                  <a:pt x="769251" y="-25924"/>
                  <a:pt x="776130" y="25934"/>
                  <a:pt x="775601" y="44455"/>
                </a:cubicBezTo>
                <a:cubicBezTo>
                  <a:pt x="775072" y="62976"/>
                  <a:pt x="836455" y="49747"/>
                  <a:pt x="708926" y="127005"/>
                </a:cubicBezTo>
                <a:cubicBezTo>
                  <a:pt x="581397" y="204263"/>
                  <a:pt x="50114" y="486309"/>
                  <a:pt x="4076" y="51435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D73CA931-7F1D-457E-BC8B-497E16128319}"/>
              </a:ext>
            </a:extLst>
          </p:cNvPr>
          <p:cNvSpPr/>
          <p:nvPr/>
        </p:nvSpPr>
        <p:spPr>
          <a:xfrm>
            <a:off x="5179214" y="5112740"/>
            <a:ext cx="902918" cy="1159981"/>
          </a:xfrm>
          <a:custGeom>
            <a:avLst/>
            <a:gdLst>
              <a:gd name="connsiteX0" fmla="*/ 891386 w 902918"/>
              <a:gd name="connsiteY0" fmla="*/ 2185 h 1159981"/>
              <a:gd name="connsiteX1" fmla="*/ 564361 w 902918"/>
              <a:gd name="connsiteY1" fmla="*/ 253010 h 1159981"/>
              <a:gd name="connsiteX2" fmla="*/ 18261 w 902918"/>
              <a:gd name="connsiteY2" fmla="*/ 557810 h 1159981"/>
              <a:gd name="connsiteX3" fmla="*/ 123036 w 902918"/>
              <a:gd name="connsiteY3" fmla="*/ 741960 h 1159981"/>
              <a:gd name="connsiteX4" fmla="*/ 56361 w 902918"/>
              <a:gd name="connsiteY4" fmla="*/ 1030885 h 1159981"/>
              <a:gd name="connsiteX5" fmla="*/ 110336 w 902918"/>
              <a:gd name="connsiteY5" fmla="*/ 1154710 h 1159981"/>
              <a:gd name="connsiteX6" fmla="*/ 227811 w 902918"/>
              <a:gd name="connsiteY6" fmla="*/ 868960 h 1159981"/>
              <a:gd name="connsiteX7" fmla="*/ 459586 w 902918"/>
              <a:gd name="connsiteY7" fmla="*/ 529235 h 1159981"/>
              <a:gd name="connsiteX8" fmla="*/ 831061 w 902918"/>
              <a:gd name="connsiteY8" fmla="*/ 221260 h 1159981"/>
              <a:gd name="connsiteX9" fmla="*/ 831061 w 902918"/>
              <a:gd name="connsiteY9" fmla="*/ 135535 h 1159981"/>
              <a:gd name="connsiteX10" fmla="*/ 891386 w 902918"/>
              <a:gd name="connsiteY10" fmla="*/ 2185 h 115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918" h="1159981">
                <a:moveTo>
                  <a:pt x="891386" y="2185"/>
                </a:moveTo>
                <a:cubicBezTo>
                  <a:pt x="846936" y="21764"/>
                  <a:pt x="709882" y="160406"/>
                  <a:pt x="564361" y="253010"/>
                </a:cubicBezTo>
                <a:cubicBezTo>
                  <a:pt x="418840" y="345614"/>
                  <a:pt x="91815" y="476318"/>
                  <a:pt x="18261" y="557810"/>
                </a:cubicBezTo>
                <a:cubicBezTo>
                  <a:pt x="-55293" y="639302"/>
                  <a:pt x="116686" y="663114"/>
                  <a:pt x="123036" y="741960"/>
                </a:cubicBezTo>
                <a:cubicBezTo>
                  <a:pt x="129386" y="820806"/>
                  <a:pt x="58478" y="962093"/>
                  <a:pt x="56361" y="1030885"/>
                </a:cubicBezTo>
                <a:cubicBezTo>
                  <a:pt x="54244" y="1099677"/>
                  <a:pt x="81761" y="1181698"/>
                  <a:pt x="110336" y="1154710"/>
                </a:cubicBezTo>
                <a:cubicBezTo>
                  <a:pt x="138911" y="1127723"/>
                  <a:pt x="169603" y="973206"/>
                  <a:pt x="227811" y="868960"/>
                </a:cubicBezTo>
                <a:cubicBezTo>
                  <a:pt x="286019" y="764714"/>
                  <a:pt x="359044" y="637185"/>
                  <a:pt x="459586" y="529235"/>
                </a:cubicBezTo>
                <a:cubicBezTo>
                  <a:pt x="560128" y="421285"/>
                  <a:pt x="769148" y="286877"/>
                  <a:pt x="831061" y="221260"/>
                </a:cubicBezTo>
                <a:cubicBezTo>
                  <a:pt x="892974" y="155643"/>
                  <a:pt x="824182" y="170989"/>
                  <a:pt x="831061" y="135535"/>
                </a:cubicBezTo>
                <a:cubicBezTo>
                  <a:pt x="837940" y="100081"/>
                  <a:pt x="935836" y="-17394"/>
                  <a:pt x="891386" y="2185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134CB2BB-C09C-406B-B867-9E1707DFE27F}"/>
              </a:ext>
            </a:extLst>
          </p:cNvPr>
          <p:cNvSpPr/>
          <p:nvPr/>
        </p:nvSpPr>
        <p:spPr>
          <a:xfrm>
            <a:off x="2091292" y="6775804"/>
            <a:ext cx="702448" cy="2101011"/>
          </a:xfrm>
          <a:custGeom>
            <a:avLst/>
            <a:gdLst>
              <a:gd name="connsiteX0" fmla="*/ 671159 w 702448"/>
              <a:gd name="connsiteY0" fmla="*/ 381 h 2101011"/>
              <a:gd name="connsiteX1" fmla="*/ 459403 w 702448"/>
              <a:gd name="connsiteY1" fmla="*/ 953282 h 2101011"/>
              <a:gd name="connsiteX2" fmla="*/ 26266 w 702448"/>
              <a:gd name="connsiteY2" fmla="*/ 1954310 h 2101011"/>
              <a:gd name="connsiteX3" fmla="*/ 55142 w 702448"/>
              <a:gd name="connsiteY3" fmla="*/ 2060188 h 2101011"/>
              <a:gd name="connsiteX4" fmla="*/ 112893 w 702448"/>
              <a:gd name="connsiteY4" fmla="*/ 1607800 h 2101011"/>
              <a:gd name="connsiteX5" fmla="*/ 642283 w 702448"/>
              <a:gd name="connsiteY5" fmla="*/ 847404 h 2101011"/>
              <a:gd name="connsiteX6" fmla="*/ 671159 w 702448"/>
              <a:gd name="connsiteY6" fmla="*/ 381 h 21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48" h="2101011">
                <a:moveTo>
                  <a:pt x="671159" y="381"/>
                </a:moveTo>
                <a:cubicBezTo>
                  <a:pt x="640679" y="18027"/>
                  <a:pt x="566885" y="627627"/>
                  <a:pt x="459403" y="953282"/>
                </a:cubicBezTo>
                <a:cubicBezTo>
                  <a:pt x="351921" y="1278937"/>
                  <a:pt x="93643" y="1769826"/>
                  <a:pt x="26266" y="1954310"/>
                </a:cubicBezTo>
                <a:cubicBezTo>
                  <a:pt x="-41111" y="2138794"/>
                  <a:pt x="40704" y="2117940"/>
                  <a:pt x="55142" y="2060188"/>
                </a:cubicBezTo>
                <a:cubicBezTo>
                  <a:pt x="69580" y="2002436"/>
                  <a:pt x="15036" y="1809931"/>
                  <a:pt x="112893" y="1607800"/>
                </a:cubicBezTo>
                <a:cubicBezTo>
                  <a:pt x="210750" y="1405669"/>
                  <a:pt x="550843" y="1113703"/>
                  <a:pt x="642283" y="847404"/>
                </a:cubicBezTo>
                <a:cubicBezTo>
                  <a:pt x="733723" y="581105"/>
                  <a:pt x="701639" y="-17265"/>
                  <a:pt x="671159" y="38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C75B20F4-F18C-4E08-85B5-37E9B6178266}"/>
              </a:ext>
            </a:extLst>
          </p:cNvPr>
          <p:cNvSpPr/>
          <p:nvPr/>
        </p:nvSpPr>
        <p:spPr>
          <a:xfrm>
            <a:off x="951609" y="8114638"/>
            <a:ext cx="1480747" cy="4186542"/>
          </a:xfrm>
          <a:custGeom>
            <a:avLst/>
            <a:gdLst>
              <a:gd name="connsiteX0" fmla="*/ 1435456 w 1480747"/>
              <a:gd name="connsiteY0" fmla="*/ 86086 h 4186542"/>
              <a:gd name="connsiteX1" fmla="*/ 1406580 w 1480747"/>
              <a:gd name="connsiteY1" fmla="*/ 153463 h 4186542"/>
              <a:gd name="connsiteX2" fmla="*/ 646185 w 1480747"/>
              <a:gd name="connsiteY2" fmla="*/ 1587627 h 4186542"/>
              <a:gd name="connsiteX3" fmla="*/ 174547 w 1480747"/>
              <a:gd name="connsiteY3" fmla="*/ 2521278 h 4186542"/>
              <a:gd name="connsiteX4" fmla="*/ 1292 w 1480747"/>
              <a:gd name="connsiteY4" fmla="*/ 3079543 h 4186542"/>
              <a:gd name="connsiteX5" fmla="*/ 107170 w 1480747"/>
              <a:gd name="connsiteY5" fmla="*/ 3685935 h 4186542"/>
              <a:gd name="connsiteX6" fmla="*/ 318926 w 1480747"/>
              <a:gd name="connsiteY6" fmla="*/ 4186448 h 4186542"/>
              <a:gd name="connsiteX7" fmla="*/ 136046 w 1480747"/>
              <a:gd name="connsiteY7" fmla="*/ 3647434 h 4186542"/>
              <a:gd name="connsiteX8" fmla="*/ 328551 w 1480747"/>
              <a:gd name="connsiteY8" fmla="*/ 2521278 h 4186542"/>
              <a:gd name="connsiteX9" fmla="*/ 867566 w 1480747"/>
              <a:gd name="connsiteY9" fmla="*/ 1106364 h 4186542"/>
              <a:gd name="connsiteX10" fmla="*/ 1262202 w 1480747"/>
              <a:gd name="connsiteY10" fmla="*/ 557724 h 4186542"/>
              <a:gd name="connsiteX11" fmla="*/ 1435456 w 1480747"/>
              <a:gd name="connsiteY11" fmla="*/ 86086 h 418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0747" h="4186542">
                <a:moveTo>
                  <a:pt x="1435456" y="86086"/>
                </a:moveTo>
                <a:cubicBezTo>
                  <a:pt x="1459519" y="18709"/>
                  <a:pt x="1538125" y="-96794"/>
                  <a:pt x="1406580" y="153463"/>
                </a:cubicBezTo>
                <a:cubicBezTo>
                  <a:pt x="1275035" y="403720"/>
                  <a:pt x="851524" y="1192991"/>
                  <a:pt x="646185" y="1587627"/>
                </a:cubicBezTo>
                <a:cubicBezTo>
                  <a:pt x="440846" y="1982263"/>
                  <a:pt x="282029" y="2272625"/>
                  <a:pt x="174547" y="2521278"/>
                </a:cubicBezTo>
                <a:cubicBezTo>
                  <a:pt x="67065" y="2769931"/>
                  <a:pt x="12521" y="2885434"/>
                  <a:pt x="1292" y="3079543"/>
                </a:cubicBezTo>
                <a:cubicBezTo>
                  <a:pt x="-9937" y="3273652"/>
                  <a:pt x="54231" y="3501451"/>
                  <a:pt x="107170" y="3685935"/>
                </a:cubicBezTo>
                <a:cubicBezTo>
                  <a:pt x="160109" y="3870419"/>
                  <a:pt x="314113" y="4192865"/>
                  <a:pt x="318926" y="4186448"/>
                </a:cubicBezTo>
                <a:cubicBezTo>
                  <a:pt x="323739" y="4180031"/>
                  <a:pt x="134442" y="3924962"/>
                  <a:pt x="136046" y="3647434"/>
                </a:cubicBezTo>
                <a:cubicBezTo>
                  <a:pt x="137650" y="3369906"/>
                  <a:pt x="206631" y="2944790"/>
                  <a:pt x="328551" y="2521278"/>
                </a:cubicBezTo>
                <a:cubicBezTo>
                  <a:pt x="450471" y="2097766"/>
                  <a:pt x="711958" y="1433623"/>
                  <a:pt x="867566" y="1106364"/>
                </a:cubicBezTo>
                <a:cubicBezTo>
                  <a:pt x="1023174" y="779105"/>
                  <a:pt x="1162741" y="726166"/>
                  <a:pt x="1262202" y="557724"/>
                </a:cubicBezTo>
                <a:cubicBezTo>
                  <a:pt x="1361663" y="389282"/>
                  <a:pt x="1411393" y="153463"/>
                  <a:pt x="1435456" y="8608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102A7022-C9DD-4C01-8CAA-8AAF413F0D13}"/>
              </a:ext>
            </a:extLst>
          </p:cNvPr>
          <p:cNvSpPr/>
          <p:nvPr/>
        </p:nvSpPr>
        <p:spPr>
          <a:xfrm>
            <a:off x="3108933" y="5036299"/>
            <a:ext cx="396973" cy="2583169"/>
          </a:xfrm>
          <a:custGeom>
            <a:avLst/>
            <a:gdLst>
              <a:gd name="connsiteX0" fmla="*/ 86654 w 396973"/>
              <a:gd name="connsiteY0" fmla="*/ 74716 h 2583169"/>
              <a:gd name="connsiteX1" fmla="*/ 86654 w 396973"/>
              <a:gd name="connsiteY1" fmla="*/ 142093 h 2583169"/>
              <a:gd name="connsiteX2" fmla="*/ 288785 w 396973"/>
              <a:gd name="connsiteY2" fmla="*/ 1287499 h 2583169"/>
              <a:gd name="connsiteX3" fmla="*/ 27 w 396973"/>
              <a:gd name="connsiteY3" fmla="*/ 2577284 h 2583169"/>
              <a:gd name="connsiteX4" fmla="*/ 308035 w 396973"/>
              <a:gd name="connsiteY4" fmla="*/ 1720636 h 2583169"/>
              <a:gd name="connsiteX5" fmla="*/ 385038 w 396973"/>
              <a:gd name="connsiteY5" fmla="*/ 661857 h 2583169"/>
              <a:gd name="connsiteX6" fmla="*/ 86654 w 396973"/>
              <a:gd name="connsiteY6" fmla="*/ 74716 h 258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973" h="2583169">
                <a:moveTo>
                  <a:pt x="86654" y="74716"/>
                </a:moveTo>
                <a:cubicBezTo>
                  <a:pt x="36923" y="-11911"/>
                  <a:pt x="52966" y="-60037"/>
                  <a:pt x="86654" y="142093"/>
                </a:cubicBezTo>
                <a:cubicBezTo>
                  <a:pt x="120342" y="344223"/>
                  <a:pt x="303223" y="881634"/>
                  <a:pt x="288785" y="1287499"/>
                </a:cubicBezTo>
                <a:cubicBezTo>
                  <a:pt x="274347" y="1693364"/>
                  <a:pt x="-3181" y="2505095"/>
                  <a:pt x="27" y="2577284"/>
                </a:cubicBezTo>
                <a:cubicBezTo>
                  <a:pt x="3235" y="2649474"/>
                  <a:pt x="243867" y="2039874"/>
                  <a:pt x="308035" y="1720636"/>
                </a:cubicBezTo>
                <a:cubicBezTo>
                  <a:pt x="372204" y="1401398"/>
                  <a:pt x="420330" y="932969"/>
                  <a:pt x="385038" y="661857"/>
                </a:cubicBezTo>
                <a:cubicBezTo>
                  <a:pt x="349746" y="390745"/>
                  <a:pt x="136385" y="161343"/>
                  <a:pt x="86654" y="7471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B48EB4A9-7703-4273-95AC-4A4F766B0554}"/>
              </a:ext>
            </a:extLst>
          </p:cNvPr>
          <p:cNvSpPr/>
          <p:nvPr/>
        </p:nvSpPr>
        <p:spPr>
          <a:xfrm>
            <a:off x="2636275" y="5477273"/>
            <a:ext cx="569009" cy="2642944"/>
          </a:xfrm>
          <a:custGeom>
            <a:avLst/>
            <a:gdLst>
              <a:gd name="connsiteX0" fmla="*/ 568938 w 569009"/>
              <a:gd name="connsiteY0" fmla="*/ 28378 h 2642944"/>
              <a:gd name="connsiteX1" fmla="*/ 405308 w 569009"/>
              <a:gd name="connsiteY1" fmla="*/ 1693548 h 2642944"/>
              <a:gd name="connsiteX2" fmla="*/ 1047 w 569009"/>
              <a:gd name="connsiteY2" fmla="*/ 2636824 h 2642944"/>
              <a:gd name="connsiteX3" fmla="*/ 289805 w 569009"/>
              <a:gd name="connsiteY3" fmla="*/ 2068933 h 2642944"/>
              <a:gd name="connsiteX4" fmla="*/ 337931 w 569009"/>
              <a:gd name="connsiteY4" fmla="*/ 1452916 h 2642944"/>
              <a:gd name="connsiteX5" fmla="*/ 424559 w 569009"/>
              <a:gd name="connsiteY5" fmla="*/ 702146 h 2642944"/>
              <a:gd name="connsiteX6" fmla="*/ 568938 w 569009"/>
              <a:gd name="connsiteY6" fmla="*/ 28378 h 264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09" h="2642944">
                <a:moveTo>
                  <a:pt x="568938" y="28378"/>
                </a:moveTo>
                <a:cubicBezTo>
                  <a:pt x="565730" y="193612"/>
                  <a:pt x="499956" y="1258807"/>
                  <a:pt x="405308" y="1693548"/>
                </a:cubicBezTo>
                <a:cubicBezTo>
                  <a:pt x="310659" y="2128289"/>
                  <a:pt x="20297" y="2574260"/>
                  <a:pt x="1047" y="2636824"/>
                </a:cubicBezTo>
                <a:cubicBezTo>
                  <a:pt x="-18203" y="2699388"/>
                  <a:pt x="233658" y="2266251"/>
                  <a:pt x="289805" y="2068933"/>
                </a:cubicBezTo>
                <a:cubicBezTo>
                  <a:pt x="345952" y="1871615"/>
                  <a:pt x="315472" y="1680714"/>
                  <a:pt x="337931" y="1452916"/>
                </a:cubicBezTo>
                <a:cubicBezTo>
                  <a:pt x="360390" y="1225118"/>
                  <a:pt x="382850" y="941173"/>
                  <a:pt x="424559" y="702146"/>
                </a:cubicBezTo>
                <a:cubicBezTo>
                  <a:pt x="466268" y="463119"/>
                  <a:pt x="572146" y="-136856"/>
                  <a:pt x="568938" y="283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6D4EFC40-8D6A-408D-B41A-E22A55BD4D86}"/>
              </a:ext>
            </a:extLst>
          </p:cNvPr>
          <p:cNvSpPr/>
          <p:nvPr/>
        </p:nvSpPr>
        <p:spPr>
          <a:xfrm>
            <a:off x="3368019" y="6785575"/>
            <a:ext cx="778511" cy="2014547"/>
          </a:xfrm>
          <a:custGeom>
            <a:avLst/>
            <a:gdLst>
              <a:gd name="connsiteX0" fmla="*/ 664966 w 778511"/>
              <a:gd name="connsiteY0" fmla="*/ 19486 h 2014547"/>
              <a:gd name="connsiteX1" fmla="*/ 741968 w 778511"/>
              <a:gd name="connsiteY1" fmla="*/ 1030139 h 2014547"/>
              <a:gd name="connsiteX2" fmla="*/ 823 w 778511"/>
              <a:gd name="connsiteY2" fmla="*/ 2011916 h 2014547"/>
              <a:gd name="connsiteX3" fmla="*/ 597589 w 778511"/>
              <a:gd name="connsiteY3" fmla="*/ 1290021 h 2014547"/>
              <a:gd name="connsiteX4" fmla="*/ 664966 w 778511"/>
              <a:gd name="connsiteY4" fmla="*/ 433372 h 2014547"/>
              <a:gd name="connsiteX5" fmla="*/ 664966 w 778511"/>
              <a:gd name="connsiteY5" fmla="*/ 19486 h 201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511" h="2014547">
                <a:moveTo>
                  <a:pt x="664966" y="19486"/>
                </a:moveTo>
                <a:cubicBezTo>
                  <a:pt x="677800" y="118947"/>
                  <a:pt x="852659" y="698067"/>
                  <a:pt x="741968" y="1030139"/>
                </a:cubicBezTo>
                <a:cubicBezTo>
                  <a:pt x="631277" y="1362211"/>
                  <a:pt x="24886" y="1968602"/>
                  <a:pt x="823" y="2011916"/>
                </a:cubicBezTo>
                <a:cubicBezTo>
                  <a:pt x="-23240" y="2055230"/>
                  <a:pt x="486899" y="1553111"/>
                  <a:pt x="597589" y="1290021"/>
                </a:cubicBezTo>
                <a:cubicBezTo>
                  <a:pt x="708279" y="1026931"/>
                  <a:pt x="650528" y="643524"/>
                  <a:pt x="664966" y="433372"/>
                </a:cubicBezTo>
                <a:cubicBezTo>
                  <a:pt x="679404" y="223220"/>
                  <a:pt x="652132" y="-79975"/>
                  <a:pt x="664966" y="1948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637BC342-FEE1-4F25-9B44-278B1BCC8EAA}"/>
              </a:ext>
            </a:extLst>
          </p:cNvPr>
          <p:cNvSpPr/>
          <p:nvPr/>
        </p:nvSpPr>
        <p:spPr>
          <a:xfrm>
            <a:off x="2578246" y="6976375"/>
            <a:ext cx="1308689" cy="3374756"/>
          </a:xfrm>
          <a:custGeom>
            <a:avLst/>
            <a:gdLst>
              <a:gd name="connsiteX0" fmla="*/ 1271859 w 1308689"/>
              <a:gd name="connsiteY0" fmla="*/ 1941 h 3374756"/>
              <a:gd name="connsiteX1" fmla="*/ 1281485 w 1308689"/>
              <a:gd name="connsiteY1" fmla="*/ 704585 h 3374756"/>
              <a:gd name="connsiteX2" fmla="*/ 992727 w 1308689"/>
              <a:gd name="connsiteY2" fmla="*/ 1580484 h 3374756"/>
              <a:gd name="connsiteX3" fmla="*/ 588466 w 1308689"/>
              <a:gd name="connsiteY3" fmla="*/ 2369756 h 3374756"/>
              <a:gd name="connsiteX4" fmla="*/ 1325 w 1308689"/>
              <a:gd name="connsiteY4" fmla="*/ 3370783 h 3374756"/>
              <a:gd name="connsiteX5" fmla="*/ 761720 w 1308689"/>
              <a:gd name="connsiteY5" fmla="*/ 1975120 h 3374756"/>
              <a:gd name="connsiteX6" fmla="*/ 973476 w 1308689"/>
              <a:gd name="connsiteY6" fmla="*/ 1330227 h 3374756"/>
              <a:gd name="connsiteX7" fmla="*/ 1291110 w 1308689"/>
              <a:gd name="connsiteY7" fmla="*/ 521705 h 3374756"/>
              <a:gd name="connsiteX8" fmla="*/ 1271859 w 1308689"/>
              <a:gd name="connsiteY8" fmla="*/ 1941 h 337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689" h="3374756">
                <a:moveTo>
                  <a:pt x="1271859" y="1941"/>
                </a:moveTo>
                <a:cubicBezTo>
                  <a:pt x="1270255" y="32421"/>
                  <a:pt x="1328007" y="441495"/>
                  <a:pt x="1281485" y="704585"/>
                </a:cubicBezTo>
                <a:cubicBezTo>
                  <a:pt x="1234963" y="967675"/>
                  <a:pt x="1108230" y="1302956"/>
                  <a:pt x="992727" y="1580484"/>
                </a:cubicBezTo>
                <a:cubicBezTo>
                  <a:pt x="877224" y="1858013"/>
                  <a:pt x="753700" y="2071373"/>
                  <a:pt x="588466" y="2369756"/>
                </a:cubicBezTo>
                <a:cubicBezTo>
                  <a:pt x="423232" y="2668139"/>
                  <a:pt x="-27551" y="3436556"/>
                  <a:pt x="1325" y="3370783"/>
                </a:cubicBezTo>
                <a:cubicBezTo>
                  <a:pt x="30201" y="3305010"/>
                  <a:pt x="599695" y="2315213"/>
                  <a:pt x="761720" y="1975120"/>
                </a:cubicBezTo>
                <a:cubicBezTo>
                  <a:pt x="923745" y="1635027"/>
                  <a:pt x="885244" y="1572463"/>
                  <a:pt x="973476" y="1330227"/>
                </a:cubicBezTo>
                <a:cubicBezTo>
                  <a:pt x="1061708" y="1087991"/>
                  <a:pt x="1242984" y="736669"/>
                  <a:pt x="1291110" y="521705"/>
                </a:cubicBezTo>
                <a:cubicBezTo>
                  <a:pt x="1339236" y="306741"/>
                  <a:pt x="1273463" y="-28539"/>
                  <a:pt x="1271859" y="19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98DBFA26-88A3-4730-8C31-408FB633BF33}"/>
              </a:ext>
            </a:extLst>
          </p:cNvPr>
          <p:cNvSpPr/>
          <p:nvPr/>
        </p:nvSpPr>
        <p:spPr>
          <a:xfrm>
            <a:off x="1812349" y="10260587"/>
            <a:ext cx="831429" cy="1966955"/>
          </a:xfrm>
          <a:custGeom>
            <a:avLst/>
            <a:gdLst>
              <a:gd name="connsiteX0" fmla="*/ 815348 w 831429"/>
              <a:gd name="connsiteY0" fmla="*/ 9569 h 1966955"/>
              <a:gd name="connsiteX1" fmla="*/ 93453 w 831429"/>
              <a:gd name="connsiteY1" fmla="*/ 933594 h 1966955"/>
              <a:gd name="connsiteX2" fmla="*/ 54952 w 831429"/>
              <a:gd name="connsiteY2" fmla="*/ 1626613 h 1966955"/>
              <a:gd name="connsiteX3" fmla="*/ 516965 w 831429"/>
              <a:gd name="connsiteY3" fmla="*/ 1963497 h 1966955"/>
              <a:gd name="connsiteX4" fmla="*/ 54952 w 831429"/>
              <a:gd name="connsiteY4" fmla="*/ 1434108 h 1966955"/>
              <a:gd name="connsiteX5" fmla="*/ 555466 w 831429"/>
              <a:gd name="connsiteY5" fmla="*/ 510082 h 1966955"/>
              <a:gd name="connsiteX6" fmla="*/ 815348 w 831429"/>
              <a:gd name="connsiteY6" fmla="*/ 9569 h 196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429" h="1966955">
                <a:moveTo>
                  <a:pt x="815348" y="9569"/>
                </a:moveTo>
                <a:cubicBezTo>
                  <a:pt x="738346" y="80154"/>
                  <a:pt x="220186" y="664087"/>
                  <a:pt x="93453" y="933594"/>
                </a:cubicBezTo>
                <a:cubicBezTo>
                  <a:pt x="-33280" y="1203101"/>
                  <a:pt x="-15633" y="1454963"/>
                  <a:pt x="54952" y="1626613"/>
                </a:cubicBezTo>
                <a:cubicBezTo>
                  <a:pt x="125537" y="1798263"/>
                  <a:pt x="516965" y="1995581"/>
                  <a:pt x="516965" y="1963497"/>
                </a:cubicBezTo>
                <a:cubicBezTo>
                  <a:pt x="516965" y="1931413"/>
                  <a:pt x="48535" y="1676344"/>
                  <a:pt x="54952" y="1434108"/>
                </a:cubicBezTo>
                <a:cubicBezTo>
                  <a:pt x="61369" y="1191872"/>
                  <a:pt x="436754" y="745901"/>
                  <a:pt x="555466" y="510082"/>
                </a:cubicBezTo>
                <a:cubicBezTo>
                  <a:pt x="674178" y="274263"/>
                  <a:pt x="892350" y="-61016"/>
                  <a:pt x="815348" y="956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A3476148-2B32-4947-A07B-0E2612B09FF0}"/>
              </a:ext>
            </a:extLst>
          </p:cNvPr>
          <p:cNvSpPr/>
          <p:nvPr/>
        </p:nvSpPr>
        <p:spPr>
          <a:xfrm>
            <a:off x="2468826" y="7005060"/>
            <a:ext cx="1206598" cy="2972602"/>
          </a:xfrm>
          <a:custGeom>
            <a:avLst/>
            <a:gdLst>
              <a:gd name="connsiteX0" fmla="*/ 1131022 w 1206598"/>
              <a:gd name="connsiteY0" fmla="*/ 2132 h 2972602"/>
              <a:gd name="connsiteX1" fmla="*/ 1179149 w 1206598"/>
              <a:gd name="connsiteY1" fmla="*/ 897281 h 2972602"/>
              <a:gd name="connsiteX2" fmla="*/ 659385 w 1206598"/>
              <a:gd name="connsiteY2" fmla="*/ 1869433 h 2972602"/>
              <a:gd name="connsiteX3" fmla="*/ 4867 w 1206598"/>
              <a:gd name="connsiteY3" fmla="*/ 2966713 h 2972602"/>
              <a:gd name="connsiteX4" fmla="*/ 399502 w 1206598"/>
              <a:gd name="connsiteY4" fmla="*/ 2254443 h 2972602"/>
              <a:gd name="connsiteX5" fmla="*/ 1102147 w 1206598"/>
              <a:gd name="connsiteY5" fmla="*/ 1157163 h 2972602"/>
              <a:gd name="connsiteX6" fmla="*/ 1131022 w 1206598"/>
              <a:gd name="connsiteY6" fmla="*/ 2132 h 29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598" h="2972602">
                <a:moveTo>
                  <a:pt x="1131022" y="2132"/>
                </a:moveTo>
                <a:cubicBezTo>
                  <a:pt x="1143856" y="-41182"/>
                  <a:pt x="1257755" y="586064"/>
                  <a:pt x="1179149" y="897281"/>
                </a:cubicBezTo>
                <a:cubicBezTo>
                  <a:pt x="1100543" y="1208498"/>
                  <a:pt x="855099" y="1524528"/>
                  <a:pt x="659385" y="1869433"/>
                </a:cubicBezTo>
                <a:cubicBezTo>
                  <a:pt x="463671" y="2214338"/>
                  <a:pt x="48181" y="2902545"/>
                  <a:pt x="4867" y="2966713"/>
                </a:cubicBezTo>
                <a:cubicBezTo>
                  <a:pt x="-38447" y="3030881"/>
                  <a:pt x="216622" y="2556035"/>
                  <a:pt x="399502" y="2254443"/>
                </a:cubicBezTo>
                <a:cubicBezTo>
                  <a:pt x="582382" y="1952851"/>
                  <a:pt x="977019" y="1538965"/>
                  <a:pt x="1102147" y="1157163"/>
                </a:cubicBezTo>
                <a:cubicBezTo>
                  <a:pt x="1227275" y="775361"/>
                  <a:pt x="1118188" y="45446"/>
                  <a:pt x="1131022" y="213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8E06B26-ED58-47AD-B5E9-8B99E6B2C9E7}"/>
              </a:ext>
            </a:extLst>
          </p:cNvPr>
          <p:cNvSpPr/>
          <p:nvPr/>
        </p:nvSpPr>
        <p:spPr>
          <a:xfrm>
            <a:off x="2252298" y="6803793"/>
            <a:ext cx="1058270" cy="2727428"/>
          </a:xfrm>
          <a:custGeom>
            <a:avLst/>
            <a:gdLst>
              <a:gd name="connsiteX0" fmla="*/ 991416 w 1058270"/>
              <a:gd name="connsiteY0" fmla="*/ 222649 h 2727428"/>
              <a:gd name="connsiteX1" fmla="*/ 298397 w 1058270"/>
              <a:gd name="connsiteY1" fmla="*/ 2109201 h 2727428"/>
              <a:gd name="connsiteX2" fmla="*/ 14 w 1058270"/>
              <a:gd name="connsiteY2" fmla="*/ 2725218 h 2727428"/>
              <a:gd name="connsiteX3" fmla="*/ 308022 w 1058270"/>
              <a:gd name="connsiteY3" fmla="*/ 1945571 h 2727428"/>
              <a:gd name="connsiteX4" fmla="*/ 442776 w 1058270"/>
              <a:gd name="connsiteY4" fmla="*/ 1454683 h 2727428"/>
              <a:gd name="connsiteX5" fmla="*/ 972165 w 1058270"/>
              <a:gd name="connsiteY5" fmla="*/ 174523 h 2727428"/>
              <a:gd name="connsiteX6" fmla="*/ 991416 w 1058270"/>
              <a:gd name="connsiteY6" fmla="*/ 222649 h 272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270" h="2727428">
                <a:moveTo>
                  <a:pt x="991416" y="222649"/>
                </a:moveTo>
                <a:cubicBezTo>
                  <a:pt x="879121" y="545095"/>
                  <a:pt x="463631" y="1692106"/>
                  <a:pt x="298397" y="2109201"/>
                </a:cubicBezTo>
                <a:cubicBezTo>
                  <a:pt x="133163" y="2526296"/>
                  <a:pt x="-1590" y="2752489"/>
                  <a:pt x="14" y="2725218"/>
                </a:cubicBezTo>
                <a:cubicBezTo>
                  <a:pt x="1618" y="2697947"/>
                  <a:pt x="234228" y="2157327"/>
                  <a:pt x="308022" y="1945571"/>
                </a:cubicBezTo>
                <a:cubicBezTo>
                  <a:pt x="381816" y="1733815"/>
                  <a:pt x="332085" y="1749858"/>
                  <a:pt x="442776" y="1454683"/>
                </a:cubicBezTo>
                <a:cubicBezTo>
                  <a:pt x="553466" y="1159508"/>
                  <a:pt x="885538" y="381466"/>
                  <a:pt x="972165" y="174523"/>
                </a:cubicBezTo>
                <a:cubicBezTo>
                  <a:pt x="1058792" y="-32420"/>
                  <a:pt x="1103711" y="-99797"/>
                  <a:pt x="991416" y="22264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C3F7F79B-093E-4F5A-A191-529A9B8C4C11}"/>
              </a:ext>
            </a:extLst>
          </p:cNvPr>
          <p:cNvSpPr/>
          <p:nvPr/>
        </p:nvSpPr>
        <p:spPr>
          <a:xfrm>
            <a:off x="1916699" y="7759767"/>
            <a:ext cx="902275" cy="2434488"/>
          </a:xfrm>
          <a:custGeom>
            <a:avLst/>
            <a:gdLst>
              <a:gd name="connsiteX0" fmla="*/ 865002 w 902275"/>
              <a:gd name="connsiteY0" fmla="*/ 123324 h 2434488"/>
              <a:gd name="connsiteX1" fmla="*/ 797625 w 902275"/>
              <a:gd name="connsiteY1" fmla="*/ 171450 h 2434488"/>
              <a:gd name="connsiteX2" fmla="*/ 114232 w 902275"/>
              <a:gd name="connsiteY2" fmla="*/ 1595989 h 2434488"/>
              <a:gd name="connsiteX3" fmla="*/ 85356 w 902275"/>
              <a:gd name="connsiteY3" fmla="*/ 2423761 h 2434488"/>
              <a:gd name="connsiteX4" fmla="*/ 17979 w 902275"/>
              <a:gd name="connsiteY4" fmla="*/ 2000250 h 2434488"/>
              <a:gd name="connsiteX5" fmla="*/ 451116 w 902275"/>
              <a:gd name="connsiteY5" fmla="*/ 1056974 h 2434488"/>
              <a:gd name="connsiteX6" fmla="*/ 865002 w 902275"/>
              <a:gd name="connsiteY6" fmla="*/ 123324 h 24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75" h="2434488">
                <a:moveTo>
                  <a:pt x="865002" y="123324"/>
                </a:moveTo>
                <a:cubicBezTo>
                  <a:pt x="922753" y="-24263"/>
                  <a:pt x="922753" y="-73994"/>
                  <a:pt x="797625" y="171450"/>
                </a:cubicBezTo>
                <a:cubicBezTo>
                  <a:pt x="672497" y="416894"/>
                  <a:pt x="232943" y="1220604"/>
                  <a:pt x="114232" y="1595989"/>
                </a:cubicBezTo>
                <a:cubicBezTo>
                  <a:pt x="-4479" y="1971374"/>
                  <a:pt x="101398" y="2356384"/>
                  <a:pt x="85356" y="2423761"/>
                </a:cubicBezTo>
                <a:cubicBezTo>
                  <a:pt x="69314" y="2491138"/>
                  <a:pt x="-42981" y="2228048"/>
                  <a:pt x="17979" y="2000250"/>
                </a:cubicBezTo>
                <a:cubicBezTo>
                  <a:pt x="78939" y="1772452"/>
                  <a:pt x="316362" y="1374608"/>
                  <a:pt x="451116" y="1056974"/>
                </a:cubicBezTo>
                <a:cubicBezTo>
                  <a:pt x="585870" y="739340"/>
                  <a:pt x="807251" y="270911"/>
                  <a:pt x="865002" y="12332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4B5A4FBC-360F-4949-A820-C698DE20605F}"/>
              </a:ext>
            </a:extLst>
          </p:cNvPr>
          <p:cNvSpPr/>
          <p:nvPr/>
        </p:nvSpPr>
        <p:spPr>
          <a:xfrm>
            <a:off x="1545376" y="9814587"/>
            <a:ext cx="643852" cy="2409739"/>
          </a:xfrm>
          <a:custGeom>
            <a:avLst/>
            <a:gdLst>
              <a:gd name="connsiteX0" fmla="*/ 629933 w 643852"/>
              <a:gd name="connsiteY0" fmla="*/ 70558 h 2409739"/>
              <a:gd name="connsiteX1" fmla="*/ 524056 w 643852"/>
              <a:gd name="connsiteY1" fmla="*/ 166811 h 2409739"/>
              <a:gd name="connsiteX2" fmla="*/ 23542 w 643852"/>
              <a:gd name="connsiteY2" fmla="*/ 1341093 h 2409739"/>
              <a:gd name="connsiteX3" fmla="*/ 119795 w 643852"/>
              <a:gd name="connsiteY3" fmla="*/ 2024487 h 2409739"/>
              <a:gd name="connsiteX4" fmla="*/ 456679 w 643852"/>
              <a:gd name="connsiteY4" fmla="*/ 2399872 h 2409739"/>
              <a:gd name="connsiteX5" fmla="*/ 139045 w 643852"/>
              <a:gd name="connsiteY5" fmla="*/ 1639476 h 2409739"/>
              <a:gd name="connsiteX6" fmla="*/ 293049 w 643852"/>
              <a:gd name="connsiteY6" fmla="*/ 763577 h 2409739"/>
              <a:gd name="connsiteX7" fmla="*/ 629933 w 643852"/>
              <a:gd name="connsiteY7" fmla="*/ 70558 h 24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852" h="2409739">
                <a:moveTo>
                  <a:pt x="629933" y="70558"/>
                </a:moveTo>
                <a:cubicBezTo>
                  <a:pt x="668434" y="-28903"/>
                  <a:pt x="625121" y="-44945"/>
                  <a:pt x="524056" y="166811"/>
                </a:cubicBezTo>
                <a:cubicBezTo>
                  <a:pt x="422991" y="378567"/>
                  <a:pt x="90919" y="1031480"/>
                  <a:pt x="23542" y="1341093"/>
                </a:cubicBezTo>
                <a:cubicBezTo>
                  <a:pt x="-43835" y="1650706"/>
                  <a:pt x="47606" y="1848024"/>
                  <a:pt x="119795" y="2024487"/>
                </a:cubicBezTo>
                <a:cubicBezTo>
                  <a:pt x="191984" y="2200950"/>
                  <a:pt x="453471" y="2464040"/>
                  <a:pt x="456679" y="2399872"/>
                </a:cubicBezTo>
                <a:cubicBezTo>
                  <a:pt x="459887" y="2335704"/>
                  <a:pt x="166317" y="1912192"/>
                  <a:pt x="139045" y="1639476"/>
                </a:cubicBezTo>
                <a:cubicBezTo>
                  <a:pt x="111773" y="1366760"/>
                  <a:pt x="216047" y="1031480"/>
                  <a:pt x="293049" y="763577"/>
                </a:cubicBezTo>
                <a:cubicBezTo>
                  <a:pt x="370051" y="495674"/>
                  <a:pt x="591432" y="170019"/>
                  <a:pt x="629933" y="705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B979B05C-AEAF-401F-AC03-47660B72FFDB}"/>
              </a:ext>
            </a:extLst>
          </p:cNvPr>
          <p:cNvSpPr/>
          <p:nvPr/>
        </p:nvSpPr>
        <p:spPr>
          <a:xfrm>
            <a:off x="2633808" y="6947507"/>
            <a:ext cx="1001575" cy="2007865"/>
          </a:xfrm>
          <a:custGeom>
            <a:avLst/>
            <a:gdLst>
              <a:gd name="connsiteX0" fmla="*/ 908289 w 1001575"/>
              <a:gd name="connsiteY0" fmla="*/ 1933 h 2007865"/>
              <a:gd name="connsiteX1" fmla="*/ 994916 w 1001575"/>
              <a:gd name="connsiteY1" fmla="*/ 608325 h 2007865"/>
              <a:gd name="connsiteX2" fmla="*/ 706158 w 1001575"/>
              <a:gd name="connsiteY2" fmla="*/ 1108838 h 2007865"/>
              <a:gd name="connsiteX3" fmla="*/ 3514 w 1001575"/>
              <a:gd name="connsiteY3" fmla="*/ 2003988 h 2007865"/>
              <a:gd name="connsiteX4" fmla="*/ 417400 w 1001575"/>
              <a:gd name="connsiteY4" fmla="*/ 1455348 h 2007865"/>
              <a:gd name="connsiteX5" fmla="*/ 898664 w 1001575"/>
              <a:gd name="connsiteY5" fmla="*/ 820080 h 2007865"/>
              <a:gd name="connsiteX6" fmla="*/ 908289 w 1001575"/>
              <a:gd name="connsiteY6" fmla="*/ 1933 h 20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575" h="2007865">
                <a:moveTo>
                  <a:pt x="908289" y="1933"/>
                </a:moveTo>
                <a:cubicBezTo>
                  <a:pt x="924331" y="-33359"/>
                  <a:pt x="1028605" y="423841"/>
                  <a:pt x="994916" y="608325"/>
                </a:cubicBezTo>
                <a:cubicBezTo>
                  <a:pt x="961227" y="792809"/>
                  <a:pt x="871392" y="876228"/>
                  <a:pt x="706158" y="1108838"/>
                </a:cubicBezTo>
                <a:cubicBezTo>
                  <a:pt x="540924" y="1341449"/>
                  <a:pt x="51640" y="1946236"/>
                  <a:pt x="3514" y="2003988"/>
                </a:cubicBezTo>
                <a:cubicBezTo>
                  <a:pt x="-44612" y="2061740"/>
                  <a:pt x="417400" y="1455348"/>
                  <a:pt x="417400" y="1455348"/>
                </a:cubicBezTo>
                <a:cubicBezTo>
                  <a:pt x="566592" y="1258030"/>
                  <a:pt x="813641" y="1055899"/>
                  <a:pt x="898664" y="820080"/>
                </a:cubicBezTo>
                <a:cubicBezTo>
                  <a:pt x="983687" y="584261"/>
                  <a:pt x="892247" y="37225"/>
                  <a:pt x="908289" y="193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D029A3BA-98DF-43AA-ADB4-01361663A57C}"/>
              </a:ext>
            </a:extLst>
          </p:cNvPr>
          <p:cNvSpPr/>
          <p:nvPr/>
        </p:nvSpPr>
        <p:spPr>
          <a:xfrm>
            <a:off x="758593" y="6957497"/>
            <a:ext cx="2024873" cy="3539850"/>
          </a:xfrm>
          <a:custGeom>
            <a:avLst/>
            <a:gdLst>
              <a:gd name="connsiteX0" fmla="*/ 2022707 w 2024873"/>
              <a:gd name="connsiteY0" fmla="*/ 2103 h 3539850"/>
              <a:gd name="connsiteX1" fmla="*/ 1552807 w 2024873"/>
              <a:gd name="connsiteY1" fmla="*/ 256103 h 3539850"/>
              <a:gd name="connsiteX2" fmla="*/ 1235307 w 2024873"/>
              <a:gd name="connsiteY2" fmla="*/ 408503 h 3539850"/>
              <a:gd name="connsiteX3" fmla="*/ 409807 w 2024873"/>
              <a:gd name="connsiteY3" fmla="*/ 2351603 h 3539850"/>
              <a:gd name="connsiteX4" fmla="*/ 117707 w 2024873"/>
              <a:gd name="connsiteY4" fmla="*/ 3342203 h 3539850"/>
              <a:gd name="connsiteX5" fmla="*/ 16107 w 2024873"/>
              <a:gd name="connsiteY5" fmla="*/ 3494603 h 3539850"/>
              <a:gd name="connsiteX6" fmla="*/ 435207 w 2024873"/>
              <a:gd name="connsiteY6" fmla="*/ 2770703 h 3539850"/>
              <a:gd name="connsiteX7" fmla="*/ 536807 w 2024873"/>
              <a:gd name="connsiteY7" fmla="*/ 2008703 h 3539850"/>
              <a:gd name="connsiteX8" fmla="*/ 943207 w 2024873"/>
              <a:gd name="connsiteY8" fmla="*/ 903803 h 3539850"/>
              <a:gd name="connsiteX9" fmla="*/ 1349607 w 2024873"/>
              <a:gd name="connsiteY9" fmla="*/ 408503 h 3539850"/>
              <a:gd name="connsiteX10" fmla="*/ 2022707 w 2024873"/>
              <a:gd name="connsiteY10" fmla="*/ 2103 h 35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4873" h="3539850">
                <a:moveTo>
                  <a:pt x="2022707" y="2103"/>
                </a:moveTo>
                <a:cubicBezTo>
                  <a:pt x="2056574" y="-23297"/>
                  <a:pt x="1684040" y="188370"/>
                  <a:pt x="1552807" y="256103"/>
                </a:cubicBezTo>
                <a:cubicBezTo>
                  <a:pt x="1421574" y="323836"/>
                  <a:pt x="1425807" y="59253"/>
                  <a:pt x="1235307" y="408503"/>
                </a:cubicBezTo>
                <a:cubicBezTo>
                  <a:pt x="1044807" y="757753"/>
                  <a:pt x="596074" y="1862653"/>
                  <a:pt x="409807" y="2351603"/>
                </a:cubicBezTo>
                <a:cubicBezTo>
                  <a:pt x="223540" y="2840553"/>
                  <a:pt x="183324" y="3151703"/>
                  <a:pt x="117707" y="3342203"/>
                </a:cubicBezTo>
                <a:cubicBezTo>
                  <a:pt x="52090" y="3532703"/>
                  <a:pt x="-36810" y="3589853"/>
                  <a:pt x="16107" y="3494603"/>
                </a:cubicBezTo>
                <a:cubicBezTo>
                  <a:pt x="69024" y="3399353"/>
                  <a:pt x="348424" y="3018353"/>
                  <a:pt x="435207" y="2770703"/>
                </a:cubicBezTo>
                <a:cubicBezTo>
                  <a:pt x="521990" y="2523053"/>
                  <a:pt x="452140" y="2319853"/>
                  <a:pt x="536807" y="2008703"/>
                </a:cubicBezTo>
                <a:cubicBezTo>
                  <a:pt x="621474" y="1697553"/>
                  <a:pt x="807740" y="1170503"/>
                  <a:pt x="943207" y="903803"/>
                </a:cubicBezTo>
                <a:cubicBezTo>
                  <a:pt x="1078674" y="637103"/>
                  <a:pt x="1173924" y="565136"/>
                  <a:pt x="1349607" y="408503"/>
                </a:cubicBezTo>
                <a:cubicBezTo>
                  <a:pt x="1525290" y="251870"/>
                  <a:pt x="1988840" y="27503"/>
                  <a:pt x="2022707" y="21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657B28F3-49BE-404A-9A36-E18A7F970CC5}"/>
              </a:ext>
            </a:extLst>
          </p:cNvPr>
          <p:cNvSpPr/>
          <p:nvPr/>
        </p:nvSpPr>
        <p:spPr>
          <a:xfrm>
            <a:off x="1967734" y="6987527"/>
            <a:ext cx="810508" cy="278571"/>
          </a:xfrm>
          <a:custGeom>
            <a:avLst/>
            <a:gdLst>
              <a:gd name="connsiteX0" fmla="*/ 807216 w 810508"/>
              <a:gd name="connsiteY0" fmla="*/ 35573 h 278571"/>
              <a:gd name="connsiteX1" fmla="*/ 502416 w 810508"/>
              <a:gd name="connsiteY1" fmla="*/ 187973 h 278571"/>
              <a:gd name="connsiteX2" fmla="*/ 766 w 810508"/>
              <a:gd name="connsiteY2" fmla="*/ 276873 h 278571"/>
              <a:gd name="connsiteX3" fmla="*/ 394466 w 810508"/>
              <a:gd name="connsiteY3" fmla="*/ 111773 h 278571"/>
              <a:gd name="connsiteX4" fmla="*/ 648466 w 810508"/>
              <a:gd name="connsiteY4" fmla="*/ 3823 h 278571"/>
              <a:gd name="connsiteX5" fmla="*/ 807216 w 810508"/>
              <a:gd name="connsiteY5" fmla="*/ 35573 h 27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508" h="278571">
                <a:moveTo>
                  <a:pt x="807216" y="35573"/>
                </a:moveTo>
                <a:cubicBezTo>
                  <a:pt x="782874" y="66265"/>
                  <a:pt x="636824" y="147756"/>
                  <a:pt x="502416" y="187973"/>
                </a:cubicBezTo>
                <a:cubicBezTo>
                  <a:pt x="368008" y="228190"/>
                  <a:pt x="18758" y="289573"/>
                  <a:pt x="766" y="276873"/>
                </a:cubicBezTo>
                <a:cubicBezTo>
                  <a:pt x="-17226" y="264173"/>
                  <a:pt x="286516" y="157281"/>
                  <a:pt x="394466" y="111773"/>
                </a:cubicBezTo>
                <a:cubicBezTo>
                  <a:pt x="502416" y="66265"/>
                  <a:pt x="581791" y="14406"/>
                  <a:pt x="648466" y="3823"/>
                </a:cubicBezTo>
                <a:cubicBezTo>
                  <a:pt x="715141" y="-6760"/>
                  <a:pt x="831558" y="4881"/>
                  <a:pt x="807216" y="3557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ECB324AE-B896-4026-B38D-5F9ED7AE79F4}"/>
              </a:ext>
            </a:extLst>
          </p:cNvPr>
          <p:cNvSpPr/>
          <p:nvPr/>
        </p:nvSpPr>
        <p:spPr>
          <a:xfrm>
            <a:off x="7939769" y="6547233"/>
            <a:ext cx="1731512" cy="988723"/>
          </a:xfrm>
          <a:custGeom>
            <a:avLst/>
            <a:gdLst>
              <a:gd name="connsiteX0" fmla="*/ 23131 w 1731512"/>
              <a:gd name="connsiteY0" fmla="*/ 5967 h 988723"/>
              <a:gd name="connsiteX1" fmla="*/ 162831 w 1731512"/>
              <a:gd name="connsiteY1" fmla="*/ 234567 h 988723"/>
              <a:gd name="connsiteX2" fmla="*/ 835931 w 1731512"/>
              <a:gd name="connsiteY2" fmla="*/ 691767 h 988723"/>
              <a:gd name="connsiteX3" fmla="*/ 1724931 w 1731512"/>
              <a:gd name="connsiteY3" fmla="*/ 983867 h 988723"/>
              <a:gd name="connsiteX4" fmla="*/ 1204231 w 1731512"/>
              <a:gd name="connsiteY4" fmla="*/ 844167 h 988723"/>
              <a:gd name="connsiteX5" fmla="*/ 531131 w 1731512"/>
              <a:gd name="connsiteY5" fmla="*/ 463167 h 988723"/>
              <a:gd name="connsiteX6" fmla="*/ 23131 w 1731512"/>
              <a:gd name="connsiteY6" fmla="*/ 5967 h 98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1512" h="988723">
                <a:moveTo>
                  <a:pt x="23131" y="5967"/>
                </a:moveTo>
                <a:cubicBezTo>
                  <a:pt x="-38252" y="-32133"/>
                  <a:pt x="27364" y="120267"/>
                  <a:pt x="162831" y="234567"/>
                </a:cubicBezTo>
                <a:cubicBezTo>
                  <a:pt x="298298" y="348867"/>
                  <a:pt x="575581" y="566884"/>
                  <a:pt x="835931" y="691767"/>
                </a:cubicBezTo>
                <a:cubicBezTo>
                  <a:pt x="1096281" y="816650"/>
                  <a:pt x="1663548" y="958467"/>
                  <a:pt x="1724931" y="983867"/>
                </a:cubicBezTo>
                <a:cubicBezTo>
                  <a:pt x="1786314" y="1009267"/>
                  <a:pt x="1403198" y="930950"/>
                  <a:pt x="1204231" y="844167"/>
                </a:cubicBezTo>
                <a:cubicBezTo>
                  <a:pt x="1005264" y="757384"/>
                  <a:pt x="727981" y="609217"/>
                  <a:pt x="531131" y="463167"/>
                </a:cubicBezTo>
                <a:cubicBezTo>
                  <a:pt x="334281" y="317117"/>
                  <a:pt x="84514" y="44067"/>
                  <a:pt x="23131" y="596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477001D-82B1-4903-B9CA-079837EE292F}"/>
              </a:ext>
            </a:extLst>
          </p:cNvPr>
          <p:cNvSpPr/>
          <p:nvPr/>
        </p:nvSpPr>
        <p:spPr>
          <a:xfrm>
            <a:off x="317368" y="10468394"/>
            <a:ext cx="488070" cy="1914106"/>
          </a:xfrm>
          <a:custGeom>
            <a:avLst/>
            <a:gdLst>
              <a:gd name="connsiteX0" fmla="*/ 482732 w 488070"/>
              <a:gd name="connsiteY0" fmla="*/ 9106 h 1914106"/>
              <a:gd name="connsiteX1" fmla="*/ 254132 w 488070"/>
              <a:gd name="connsiteY1" fmla="*/ 707606 h 1914106"/>
              <a:gd name="connsiteX2" fmla="*/ 63632 w 488070"/>
              <a:gd name="connsiteY2" fmla="*/ 1253706 h 1914106"/>
              <a:gd name="connsiteX3" fmla="*/ 132 w 488070"/>
              <a:gd name="connsiteY3" fmla="*/ 1634706 h 1914106"/>
              <a:gd name="connsiteX4" fmla="*/ 76332 w 488070"/>
              <a:gd name="connsiteY4" fmla="*/ 1914106 h 1914106"/>
              <a:gd name="connsiteX5" fmla="*/ 76332 w 488070"/>
              <a:gd name="connsiteY5" fmla="*/ 1634706 h 1914106"/>
              <a:gd name="connsiteX6" fmla="*/ 139832 w 488070"/>
              <a:gd name="connsiteY6" fmla="*/ 987006 h 1914106"/>
              <a:gd name="connsiteX7" fmla="*/ 393832 w 488070"/>
              <a:gd name="connsiteY7" fmla="*/ 352006 h 1914106"/>
              <a:gd name="connsiteX8" fmla="*/ 482732 w 488070"/>
              <a:gd name="connsiteY8" fmla="*/ 9106 h 191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070" h="1914106">
                <a:moveTo>
                  <a:pt x="482732" y="9106"/>
                </a:moveTo>
                <a:cubicBezTo>
                  <a:pt x="459449" y="68373"/>
                  <a:pt x="323982" y="500173"/>
                  <a:pt x="254132" y="707606"/>
                </a:cubicBezTo>
                <a:cubicBezTo>
                  <a:pt x="184282" y="915039"/>
                  <a:pt x="105965" y="1099189"/>
                  <a:pt x="63632" y="1253706"/>
                </a:cubicBezTo>
                <a:cubicBezTo>
                  <a:pt x="21299" y="1408223"/>
                  <a:pt x="-1985" y="1524639"/>
                  <a:pt x="132" y="1634706"/>
                </a:cubicBezTo>
                <a:cubicBezTo>
                  <a:pt x="2249" y="1744773"/>
                  <a:pt x="63632" y="1914106"/>
                  <a:pt x="76332" y="1914106"/>
                </a:cubicBezTo>
                <a:cubicBezTo>
                  <a:pt x="89032" y="1914106"/>
                  <a:pt x="65749" y="1789223"/>
                  <a:pt x="76332" y="1634706"/>
                </a:cubicBezTo>
                <a:cubicBezTo>
                  <a:pt x="86915" y="1480189"/>
                  <a:pt x="86915" y="1200789"/>
                  <a:pt x="139832" y="987006"/>
                </a:cubicBezTo>
                <a:cubicBezTo>
                  <a:pt x="192749" y="773223"/>
                  <a:pt x="338799" y="510756"/>
                  <a:pt x="393832" y="352006"/>
                </a:cubicBezTo>
                <a:cubicBezTo>
                  <a:pt x="448865" y="193256"/>
                  <a:pt x="506015" y="-50161"/>
                  <a:pt x="482732" y="91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3D637288-DC96-4835-8531-72F5DDBCF8DB}"/>
              </a:ext>
            </a:extLst>
          </p:cNvPr>
          <p:cNvSpPr/>
          <p:nvPr/>
        </p:nvSpPr>
        <p:spPr>
          <a:xfrm>
            <a:off x="342900" y="12344400"/>
            <a:ext cx="673100" cy="381000"/>
          </a:xfrm>
          <a:custGeom>
            <a:avLst/>
            <a:gdLst>
              <a:gd name="connsiteX0" fmla="*/ 0 w 673100"/>
              <a:gd name="connsiteY0" fmla="*/ 0 h 381000"/>
              <a:gd name="connsiteX1" fmla="*/ 673100 w 673100"/>
              <a:gd name="connsiteY1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3100" h="381000">
                <a:moveTo>
                  <a:pt x="0" y="0"/>
                </a:moveTo>
                <a:cubicBezTo>
                  <a:pt x="230716" y="139700"/>
                  <a:pt x="461433" y="279400"/>
                  <a:pt x="673100" y="381000"/>
                </a:cubicBezTo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E34838DD-91A7-4446-8EE6-52F9B6F0CA33}"/>
              </a:ext>
            </a:extLst>
          </p:cNvPr>
          <p:cNvSpPr/>
          <p:nvPr/>
        </p:nvSpPr>
        <p:spPr>
          <a:xfrm>
            <a:off x="279400" y="12306300"/>
            <a:ext cx="482600" cy="406400"/>
          </a:xfrm>
          <a:custGeom>
            <a:avLst/>
            <a:gdLst>
              <a:gd name="connsiteX0" fmla="*/ 0 w 482600"/>
              <a:gd name="connsiteY0" fmla="*/ 0 h 406400"/>
              <a:gd name="connsiteX1" fmla="*/ 482600 w 482600"/>
              <a:gd name="connsiteY1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406400">
                <a:moveTo>
                  <a:pt x="0" y="0"/>
                </a:moveTo>
                <a:cubicBezTo>
                  <a:pt x="159808" y="151341"/>
                  <a:pt x="319617" y="302683"/>
                  <a:pt x="482600" y="406400"/>
                </a:cubicBezTo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2714B1AD-0C1D-450C-A5A6-35A893BDE89D}"/>
              </a:ext>
            </a:extLst>
          </p:cNvPr>
          <p:cNvSpPr/>
          <p:nvPr/>
        </p:nvSpPr>
        <p:spPr>
          <a:xfrm>
            <a:off x="349850" y="12293210"/>
            <a:ext cx="785172" cy="471515"/>
          </a:xfrm>
          <a:custGeom>
            <a:avLst/>
            <a:gdLst>
              <a:gd name="connsiteX0" fmla="*/ 5750 w 785172"/>
              <a:gd name="connsiteY0" fmla="*/ 390 h 471515"/>
              <a:gd name="connsiteX1" fmla="*/ 488350 w 785172"/>
              <a:gd name="connsiteY1" fmla="*/ 343290 h 471515"/>
              <a:gd name="connsiteX2" fmla="*/ 780450 w 785172"/>
              <a:gd name="connsiteY2" fmla="*/ 470290 h 471515"/>
              <a:gd name="connsiteX3" fmla="*/ 259750 w 785172"/>
              <a:gd name="connsiteY3" fmla="*/ 279790 h 471515"/>
              <a:gd name="connsiteX4" fmla="*/ 5750 w 785172"/>
              <a:gd name="connsiteY4" fmla="*/ 390 h 4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172" h="471515">
                <a:moveTo>
                  <a:pt x="5750" y="390"/>
                </a:moveTo>
                <a:cubicBezTo>
                  <a:pt x="43850" y="10973"/>
                  <a:pt x="359233" y="264973"/>
                  <a:pt x="488350" y="343290"/>
                </a:cubicBezTo>
                <a:cubicBezTo>
                  <a:pt x="617467" y="421607"/>
                  <a:pt x="818550" y="480873"/>
                  <a:pt x="780450" y="470290"/>
                </a:cubicBezTo>
                <a:cubicBezTo>
                  <a:pt x="742350" y="459707"/>
                  <a:pt x="393100" y="362340"/>
                  <a:pt x="259750" y="279790"/>
                </a:cubicBezTo>
                <a:cubicBezTo>
                  <a:pt x="126400" y="197240"/>
                  <a:pt x="-32350" y="-10193"/>
                  <a:pt x="5750" y="3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DAE7ADD7-8A25-4810-859E-5C92F0A50356}"/>
              </a:ext>
            </a:extLst>
          </p:cNvPr>
          <p:cNvSpPr/>
          <p:nvPr/>
        </p:nvSpPr>
        <p:spPr>
          <a:xfrm>
            <a:off x="1069800" y="12230546"/>
            <a:ext cx="1036305" cy="620713"/>
          </a:xfrm>
          <a:custGeom>
            <a:avLst/>
            <a:gdLst>
              <a:gd name="connsiteX0" fmla="*/ 32560 w 1036305"/>
              <a:gd name="connsiteY0" fmla="*/ 22414 h 620713"/>
              <a:gd name="connsiteX1" fmla="*/ 88440 w 1036305"/>
              <a:gd name="connsiteY1" fmla="*/ 37654 h 620713"/>
              <a:gd name="connsiteX2" fmla="*/ 459280 w 1036305"/>
              <a:gd name="connsiteY2" fmla="*/ 210374 h 620713"/>
              <a:gd name="connsiteX3" fmla="*/ 1013000 w 1036305"/>
              <a:gd name="connsiteY3" fmla="*/ 611694 h 620713"/>
              <a:gd name="connsiteX4" fmla="*/ 891080 w 1036305"/>
              <a:gd name="connsiteY4" fmla="*/ 474534 h 620713"/>
              <a:gd name="connsiteX5" fmla="*/ 510080 w 1036305"/>
              <a:gd name="connsiteY5" fmla="*/ 296734 h 620713"/>
              <a:gd name="connsiteX6" fmla="*/ 32560 w 1036305"/>
              <a:gd name="connsiteY6" fmla="*/ 22414 h 6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305" h="620713">
                <a:moveTo>
                  <a:pt x="32560" y="22414"/>
                </a:moveTo>
                <a:cubicBezTo>
                  <a:pt x="-37713" y="-20766"/>
                  <a:pt x="17320" y="6327"/>
                  <a:pt x="88440" y="37654"/>
                </a:cubicBezTo>
                <a:cubicBezTo>
                  <a:pt x="159560" y="68981"/>
                  <a:pt x="305187" y="114701"/>
                  <a:pt x="459280" y="210374"/>
                </a:cubicBezTo>
                <a:cubicBezTo>
                  <a:pt x="613373" y="306047"/>
                  <a:pt x="941033" y="567667"/>
                  <a:pt x="1013000" y="611694"/>
                </a:cubicBezTo>
                <a:cubicBezTo>
                  <a:pt x="1084967" y="655721"/>
                  <a:pt x="974900" y="527027"/>
                  <a:pt x="891080" y="474534"/>
                </a:cubicBezTo>
                <a:cubicBezTo>
                  <a:pt x="807260" y="422041"/>
                  <a:pt x="650627" y="373781"/>
                  <a:pt x="510080" y="296734"/>
                </a:cubicBezTo>
                <a:cubicBezTo>
                  <a:pt x="369533" y="219687"/>
                  <a:pt x="102833" y="65594"/>
                  <a:pt x="32560" y="224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D59D9470-60EF-4D7D-8200-1F0C0ECB7F86}"/>
              </a:ext>
            </a:extLst>
          </p:cNvPr>
          <p:cNvSpPr/>
          <p:nvPr/>
        </p:nvSpPr>
        <p:spPr>
          <a:xfrm>
            <a:off x="763127" y="12189414"/>
            <a:ext cx="491116" cy="137729"/>
          </a:xfrm>
          <a:custGeom>
            <a:avLst/>
            <a:gdLst>
              <a:gd name="connsiteX0" fmla="*/ 5223 w 491116"/>
              <a:gd name="connsiteY0" fmla="*/ 8936 h 137729"/>
              <a:gd name="connsiteX1" fmla="*/ 262398 w 491116"/>
              <a:gd name="connsiteY1" fmla="*/ 21636 h 137729"/>
              <a:gd name="connsiteX2" fmla="*/ 490998 w 491116"/>
              <a:gd name="connsiteY2" fmla="*/ 110536 h 137729"/>
              <a:gd name="connsiteX3" fmla="*/ 290973 w 491116"/>
              <a:gd name="connsiteY3" fmla="*/ 94661 h 137729"/>
              <a:gd name="connsiteX4" fmla="*/ 103648 w 491116"/>
              <a:gd name="connsiteY4" fmla="*/ 135936 h 137729"/>
              <a:gd name="connsiteX5" fmla="*/ 5223 w 491116"/>
              <a:gd name="connsiteY5" fmla="*/ 8936 h 13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116" h="137729">
                <a:moveTo>
                  <a:pt x="5223" y="8936"/>
                </a:moveTo>
                <a:cubicBezTo>
                  <a:pt x="31681" y="-10114"/>
                  <a:pt x="181436" y="4703"/>
                  <a:pt x="262398" y="21636"/>
                </a:cubicBezTo>
                <a:cubicBezTo>
                  <a:pt x="343360" y="38569"/>
                  <a:pt x="486236" y="98365"/>
                  <a:pt x="490998" y="110536"/>
                </a:cubicBezTo>
                <a:cubicBezTo>
                  <a:pt x="495760" y="122707"/>
                  <a:pt x="355531" y="90428"/>
                  <a:pt x="290973" y="94661"/>
                </a:cubicBezTo>
                <a:cubicBezTo>
                  <a:pt x="226415" y="98894"/>
                  <a:pt x="148098" y="147578"/>
                  <a:pt x="103648" y="135936"/>
                </a:cubicBezTo>
                <a:cubicBezTo>
                  <a:pt x="59198" y="124294"/>
                  <a:pt x="-21235" y="27986"/>
                  <a:pt x="5223" y="893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D83740B2-9465-4F7A-89AB-8AC740262B18}"/>
              </a:ext>
            </a:extLst>
          </p:cNvPr>
          <p:cNvSpPr/>
          <p:nvPr/>
        </p:nvSpPr>
        <p:spPr>
          <a:xfrm>
            <a:off x="3574765" y="3072852"/>
            <a:ext cx="493019" cy="1172834"/>
          </a:xfrm>
          <a:custGeom>
            <a:avLst/>
            <a:gdLst>
              <a:gd name="connsiteX0" fmla="*/ 206660 w 493019"/>
              <a:gd name="connsiteY0" fmla="*/ 3723 h 1172834"/>
              <a:gd name="connsiteX1" fmla="*/ 400335 w 493019"/>
              <a:gd name="connsiteY1" fmla="*/ 175173 h 1172834"/>
              <a:gd name="connsiteX2" fmla="*/ 467010 w 493019"/>
              <a:gd name="connsiteY2" fmla="*/ 403773 h 1172834"/>
              <a:gd name="connsiteX3" fmla="*/ 492410 w 493019"/>
              <a:gd name="connsiteY3" fmla="*/ 848273 h 1172834"/>
              <a:gd name="connsiteX4" fmla="*/ 444785 w 493019"/>
              <a:gd name="connsiteY4" fmla="*/ 1162598 h 1172834"/>
              <a:gd name="connsiteX5" fmla="*/ 444785 w 493019"/>
              <a:gd name="connsiteY5" fmla="*/ 1102273 h 1172834"/>
              <a:gd name="connsiteX6" fmla="*/ 444785 w 493019"/>
              <a:gd name="connsiteY6" fmla="*/ 1007023 h 1172834"/>
              <a:gd name="connsiteX7" fmla="*/ 444785 w 493019"/>
              <a:gd name="connsiteY7" fmla="*/ 829223 h 1172834"/>
              <a:gd name="connsiteX8" fmla="*/ 413035 w 493019"/>
              <a:gd name="connsiteY8" fmla="*/ 756198 h 1172834"/>
              <a:gd name="connsiteX9" fmla="*/ 425735 w 493019"/>
              <a:gd name="connsiteY9" fmla="*/ 537123 h 1172834"/>
              <a:gd name="connsiteX10" fmla="*/ 425735 w 493019"/>
              <a:gd name="connsiteY10" fmla="*/ 435523 h 1172834"/>
              <a:gd name="connsiteX11" fmla="*/ 409860 w 493019"/>
              <a:gd name="connsiteY11" fmla="*/ 356148 h 1172834"/>
              <a:gd name="connsiteX12" fmla="*/ 320960 w 493019"/>
              <a:gd name="connsiteY12" fmla="*/ 264073 h 1172834"/>
              <a:gd name="connsiteX13" fmla="*/ 197135 w 493019"/>
              <a:gd name="connsiteY13" fmla="*/ 175173 h 1172834"/>
              <a:gd name="connsiteX14" fmla="*/ 114585 w 493019"/>
              <a:gd name="connsiteY14" fmla="*/ 114848 h 1172834"/>
              <a:gd name="connsiteX15" fmla="*/ 285 w 493019"/>
              <a:gd name="connsiteY15" fmla="*/ 48173 h 1172834"/>
              <a:gd name="connsiteX16" fmla="*/ 79660 w 493019"/>
              <a:gd name="connsiteY16" fmla="*/ 51348 h 1172834"/>
              <a:gd name="connsiteX17" fmla="*/ 178085 w 493019"/>
              <a:gd name="connsiteY17" fmla="*/ 54523 h 1172834"/>
              <a:gd name="connsiteX18" fmla="*/ 206660 w 493019"/>
              <a:gd name="connsiteY18" fmla="*/ 3723 h 117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3019" h="1172834">
                <a:moveTo>
                  <a:pt x="206660" y="3723"/>
                </a:moveTo>
                <a:cubicBezTo>
                  <a:pt x="243702" y="23831"/>
                  <a:pt x="356943" y="108498"/>
                  <a:pt x="400335" y="175173"/>
                </a:cubicBezTo>
                <a:cubicBezTo>
                  <a:pt x="443727" y="241848"/>
                  <a:pt x="451664" y="291590"/>
                  <a:pt x="467010" y="403773"/>
                </a:cubicBezTo>
                <a:cubicBezTo>
                  <a:pt x="482356" y="515956"/>
                  <a:pt x="496114" y="721802"/>
                  <a:pt x="492410" y="848273"/>
                </a:cubicBezTo>
                <a:cubicBezTo>
                  <a:pt x="488706" y="974744"/>
                  <a:pt x="452722" y="1120265"/>
                  <a:pt x="444785" y="1162598"/>
                </a:cubicBezTo>
                <a:cubicBezTo>
                  <a:pt x="436848" y="1204931"/>
                  <a:pt x="444785" y="1102273"/>
                  <a:pt x="444785" y="1102273"/>
                </a:cubicBezTo>
                <a:lnTo>
                  <a:pt x="444785" y="1007023"/>
                </a:lnTo>
                <a:cubicBezTo>
                  <a:pt x="444785" y="961515"/>
                  <a:pt x="450077" y="871027"/>
                  <a:pt x="444785" y="829223"/>
                </a:cubicBezTo>
                <a:cubicBezTo>
                  <a:pt x="439493" y="787419"/>
                  <a:pt x="416210" y="804881"/>
                  <a:pt x="413035" y="756198"/>
                </a:cubicBezTo>
                <a:cubicBezTo>
                  <a:pt x="409860" y="707515"/>
                  <a:pt x="423618" y="590569"/>
                  <a:pt x="425735" y="537123"/>
                </a:cubicBezTo>
                <a:cubicBezTo>
                  <a:pt x="427852" y="483677"/>
                  <a:pt x="428381" y="465685"/>
                  <a:pt x="425735" y="435523"/>
                </a:cubicBezTo>
                <a:cubicBezTo>
                  <a:pt x="423089" y="405361"/>
                  <a:pt x="427322" y="384723"/>
                  <a:pt x="409860" y="356148"/>
                </a:cubicBezTo>
                <a:cubicBezTo>
                  <a:pt x="392398" y="327573"/>
                  <a:pt x="356414" y="294235"/>
                  <a:pt x="320960" y="264073"/>
                </a:cubicBezTo>
                <a:cubicBezTo>
                  <a:pt x="285506" y="233911"/>
                  <a:pt x="197135" y="175173"/>
                  <a:pt x="197135" y="175173"/>
                </a:cubicBezTo>
                <a:cubicBezTo>
                  <a:pt x="162739" y="150302"/>
                  <a:pt x="147393" y="136015"/>
                  <a:pt x="114585" y="114848"/>
                </a:cubicBezTo>
                <a:cubicBezTo>
                  <a:pt x="81777" y="93681"/>
                  <a:pt x="6106" y="58756"/>
                  <a:pt x="285" y="48173"/>
                </a:cubicBezTo>
                <a:cubicBezTo>
                  <a:pt x="-5536" y="37590"/>
                  <a:pt x="79660" y="51348"/>
                  <a:pt x="79660" y="51348"/>
                </a:cubicBezTo>
                <a:cubicBezTo>
                  <a:pt x="109293" y="52406"/>
                  <a:pt x="153214" y="57698"/>
                  <a:pt x="178085" y="54523"/>
                </a:cubicBezTo>
                <a:cubicBezTo>
                  <a:pt x="202956" y="51348"/>
                  <a:pt x="169618" y="-16385"/>
                  <a:pt x="206660" y="37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F79C4896-44E5-4A8A-ABA0-A73AA3B5C26F}"/>
              </a:ext>
            </a:extLst>
          </p:cNvPr>
          <p:cNvSpPr/>
          <p:nvPr/>
        </p:nvSpPr>
        <p:spPr>
          <a:xfrm>
            <a:off x="4054924" y="4419458"/>
            <a:ext cx="316164" cy="189753"/>
          </a:xfrm>
          <a:custGeom>
            <a:avLst/>
            <a:gdLst>
              <a:gd name="connsiteX0" fmla="*/ 609 w 316164"/>
              <a:gd name="connsiteY0" fmla="*/ 142 h 189753"/>
              <a:gd name="connsiteX1" fmla="*/ 148776 w 316164"/>
              <a:gd name="connsiteY1" fmla="*/ 80575 h 189753"/>
              <a:gd name="connsiteX2" fmla="*/ 239793 w 316164"/>
              <a:gd name="connsiteY2" fmla="*/ 125025 h 189753"/>
              <a:gd name="connsiteX3" fmla="*/ 315993 w 316164"/>
              <a:gd name="connsiteY3" fmla="*/ 95392 h 189753"/>
              <a:gd name="connsiteX4" fmla="*/ 218626 w 316164"/>
              <a:gd name="connsiteY4" fmla="*/ 165242 h 189753"/>
              <a:gd name="connsiteX5" fmla="*/ 163593 w 316164"/>
              <a:gd name="connsiteY5" fmla="*/ 186409 h 189753"/>
              <a:gd name="connsiteX6" fmla="*/ 97976 w 316164"/>
              <a:gd name="connsiteY6" fmla="*/ 101742 h 189753"/>
              <a:gd name="connsiteX7" fmla="*/ 609 w 316164"/>
              <a:gd name="connsiteY7" fmla="*/ 142 h 18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64" h="189753">
                <a:moveTo>
                  <a:pt x="609" y="142"/>
                </a:moveTo>
                <a:cubicBezTo>
                  <a:pt x="9076" y="-3386"/>
                  <a:pt x="108912" y="59761"/>
                  <a:pt x="148776" y="80575"/>
                </a:cubicBezTo>
                <a:cubicBezTo>
                  <a:pt x="188640" y="101389"/>
                  <a:pt x="211924" y="122556"/>
                  <a:pt x="239793" y="125025"/>
                </a:cubicBezTo>
                <a:cubicBezTo>
                  <a:pt x="267663" y="127495"/>
                  <a:pt x="319521" y="88689"/>
                  <a:pt x="315993" y="95392"/>
                </a:cubicBezTo>
                <a:cubicBezTo>
                  <a:pt x="312465" y="102095"/>
                  <a:pt x="244026" y="150073"/>
                  <a:pt x="218626" y="165242"/>
                </a:cubicBezTo>
                <a:cubicBezTo>
                  <a:pt x="193226" y="180411"/>
                  <a:pt x="183701" y="196992"/>
                  <a:pt x="163593" y="186409"/>
                </a:cubicBezTo>
                <a:cubicBezTo>
                  <a:pt x="143485" y="175826"/>
                  <a:pt x="121612" y="130670"/>
                  <a:pt x="97976" y="101742"/>
                </a:cubicBezTo>
                <a:cubicBezTo>
                  <a:pt x="74340" y="72814"/>
                  <a:pt x="-7858" y="3670"/>
                  <a:pt x="609" y="14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F12ED150-5534-46AA-95A8-CD797FB0FF9A}"/>
              </a:ext>
            </a:extLst>
          </p:cNvPr>
          <p:cNvSpPr/>
          <p:nvPr/>
        </p:nvSpPr>
        <p:spPr>
          <a:xfrm>
            <a:off x="3370543" y="3527257"/>
            <a:ext cx="316343" cy="314538"/>
          </a:xfrm>
          <a:custGeom>
            <a:avLst/>
            <a:gdLst>
              <a:gd name="connsiteX0" fmla="*/ 1307 w 316343"/>
              <a:gd name="connsiteY0" fmla="*/ 168 h 314538"/>
              <a:gd name="connsiteX1" fmla="*/ 128307 w 316343"/>
              <a:gd name="connsiteY1" fmla="*/ 177968 h 314538"/>
              <a:gd name="connsiteX2" fmla="*/ 315632 w 316343"/>
              <a:gd name="connsiteY2" fmla="*/ 219243 h 314538"/>
              <a:gd name="connsiteX3" fmla="*/ 191807 w 316343"/>
              <a:gd name="connsiteY3" fmla="*/ 228768 h 314538"/>
              <a:gd name="connsiteX4" fmla="*/ 172757 w 316343"/>
              <a:gd name="connsiteY4" fmla="*/ 314493 h 314538"/>
              <a:gd name="connsiteX5" fmla="*/ 106082 w 316343"/>
              <a:gd name="connsiteY5" fmla="*/ 216068 h 314538"/>
              <a:gd name="connsiteX6" fmla="*/ 64807 w 316343"/>
              <a:gd name="connsiteY6" fmla="*/ 146218 h 314538"/>
              <a:gd name="connsiteX7" fmla="*/ 1307 w 316343"/>
              <a:gd name="connsiteY7" fmla="*/ 168 h 3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43" h="314538">
                <a:moveTo>
                  <a:pt x="1307" y="168"/>
                </a:moveTo>
                <a:cubicBezTo>
                  <a:pt x="11890" y="5460"/>
                  <a:pt x="75920" y="141456"/>
                  <a:pt x="128307" y="177968"/>
                </a:cubicBezTo>
                <a:cubicBezTo>
                  <a:pt x="180694" y="214480"/>
                  <a:pt x="305049" y="210776"/>
                  <a:pt x="315632" y="219243"/>
                </a:cubicBezTo>
                <a:cubicBezTo>
                  <a:pt x="326215" y="227710"/>
                  <a:pt x="215620" y="212893"/>
                  <a:pt x="191807" y="228768"/>
                </a:cubicBezTo>
                <a:cubicBezTo>
                  <a:pt x="167995" y="244643"/>
                  <a:pt x="187045" y="316610"/>
                  <a:pt x="172757" y="314493"/>
                </a:cubicBezTo>
                <a:cubicBezTo>
                  <a:pt x="158470" y="312376"/>
                  <a:pt x="124074" y="244114"/>
                  <a:pt x="106082" y="216068"/>
                </a:cubicBezTo>
                <a:cubicBezTo>
                  <a:pt x="88090" y="188022"/>
                  <a:pt x="64807" y="146218"/>
                  <a:pt x="64807" y="146218"/>
                </a:cubicBezTo>
                <a:cubicBezTo>
                  <a:pt x="47345" y="116056"/>
                  <a:pt x="-9276" y="-5124"/>
                  <a:pt x="1307" y="168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CE180B93-B308-4F85-AF89-720BE4E73941}"/>
              </a:ext>
            </a:extLst>
          </p:cNvPr>
          <p:cNvSpPr/>
          <p:nvPr/>
        </p:nvSpPr>
        <p:spPr>
          <a:xfrm>
            <a:off x="4459769" y="3154815"/>
            <a:ext cx="277049" cy="496385"/>
          </a:xfrm>
          <a:custGeom>
            <a:avLst/>
            <a:gdLst>
              <a:gd name="connsiteX0" fmla="*/ 103764 w 277049"/>
              <a:gd name="connsiteY0" fmla="*/ 1135 h 496385"/>
              <a:gd name="connsiteX1" fmla="*/ 10631 w 277049"/>
              <a:gd name="connsiteY1" fmla="*/ 115435 h 496385"/>
              <a:gd name="connsiteX2" fmla="*/ 31798 w 277049"/>
              <a:gd name="connsiteY2" fmla="*/ 242435 h 496385"/>
              <a:gd name="connsiteX3" fmla="*/ 275214 w 277049"/>
              <a:gd name="connsiteY3" fmla="*/ 494318 h 496385"/>
              <a:gd name="connsiteX4" fmla="*/ 141864 w 277049"/>
              <a:gd name="connsiteY4" fmla="*/ 358852 h 496385"/>
              <a:gd name="connsiteX5" fmla="*/ 112231 w 277049"/>
              <a:gd name="connsiteY5" fmla="*/ 301702 h 496385"/>
              <a:gd name="connsiteX6" fmla="*/ 78364 w 277049"/>
              <a:gd name="connsiteY6" fmla="*/ 187402 h 496385"/>
              <a:gd name="connsiteX7" fmla="*/ 103764 w 277049"/>
              <a:gd name="connsiteY7" fmla="*/ 1135 h 49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49" h="496385">
                <a:moveTo>
                  <a:pt x="103764" y="1135"/>
                </a:moveTo>
                <a:cubicBezTo>
                  <a:pt x="92475" y="-10859"/>
                  <a:pt x="22625" y="75218"/>
                  <a:pt x="10631" y="115435"/>
                </a:cubicBezTo>
                <a:cubicBezTo>
                  <a:pt x="-1363" y="155652"/>
                  <a:pt x="-12299" y="179288"/>
                  <a:pt x="31798" y="242435"/>
                </a:cubicBezTo>
                <a:cubicBezTo>
                  <a:pt x="75895" y="305582"/>
                  <a:pt x="256870" y="474915"/>
                  <a:pt x="275214" y="494318"/>
                </a:cubicBezTo>
                <a:cubicBezTo>
                  <a:pt x="293558" y="513721"/>
                  <a:pt x="169028" y="390955"/>
                  <a:pt x="141864" y="358852"/>
                </a:cubicBezTo>
                <a:cubicBezTo>
                  <a:pt x="114700" y="326749"/>
                  <a:pt x="122814" y="330277"/>
                  <a:pt x="112231" y="301702"/>
                </a:cubicBezTo>
                <a:cubicBezTo>
                  <a:pt x="101648" y="273127"/>
                  <a:pt x="80833" y="235027"/>
                  <a:pt x="78364" y="187402"/>
                </a:cubicBezTo>
                <a:cubicBezTo>
                  <a:pt x="75895" y="139777"/>
                  <a:pt x="115053" y="13129"/>
                  <a:pt x="103764" y="113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EBC3BBFB-463C-42FE-B644-49ECE32B5049}"/>
              </a:ext>
            </a:extLst>
          </p:cNvPr>
          <p:cNvSpPr/>
          <p:nvPr/>
        </p:nvSpPr>
        <p:spPr>
          <a:xfrm>
            <a:off x="4579638" y="3494509"/>
            <a:ext cx="279230" cy="228692"/>
          </a:xfrm>
          <a:custGeom>
            <a:avLst/>
            <a:gdLst>
              <a:gd name="connsiteX0" fmla="*/ 300 w 279230"/>
              <a:gd name="connsiteY0" fmla="*/ 1166 h 228692"/>
              <a:gd name="connsiteX1" fmla="*/ 113012 w 279230"/>
              <a:gd name="connsiteY1" fmla="*/ 123404 h 228692"/>
              <a:gd name="connsiteX2" fmla="*/ 278112 w 279230"/>
              <a:gd name="connsiteY2" fmla="*/ 228179 h 228692"/>
              <a:gd name="connsiteX3" fmla="*/ 182862 w 279230"/>
              <a:gd name="connsiteY3" fmla="*/ 161504 h 228692"/>
              <a:gd name="connsiteX4" fmla="*/ 132062 w 279230"/>
              <a:gd name="connsiteY4" fmla="*/ 115466 h 228692"/>
              <a:gd name="connsiteX5" fmla="*/ 81262 w 279230"/>
              <a:gd name="connsiteY5" fmla="*/ 64666 h 228692"/>
              <a:gd name="connsiteX6" fmla="*/ 300 w 279230"/>
              <a:gd name="connsiteY6" fmla="*/ 1166 h 22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230" h="228692">
                <a:moveTo>
                  <a:pt x="300" y="1166"/>
                </a:moveTo>
                <a:cubicBezTo>
                  <a:pt x="5592" y="10956"/>
                  <a:pt x="66710" y="85569"/>
                  <a:pt x="113012" y="123404"/>
                </a:cubicBezTo>
                <a:cubicBezTo>
                  <a:pt x="159314" y="161240"/>
                  <a:pt x="266470" y="221829"/>
                  <a:pt x="278112" y="228179"/>
                </a:cubicBezTo>
                <a:cubicBezTo>
                  <a:pt x="289754" y="234529"/>
                  <a:pt x="207204" y="180290"/>
                  <a:pt x="182862" y="161504"/>
                </a:cubicBezTo>
                <a:cubicBezTo>
                  <a:pt x="158520" y="142718"/>
                  <a:pt x="148995" y="131606"/>
                  <a:pt x="132062" y="115466"/>
                </a:cubicBezTo>
                <a:cubicBezTo>
                  <a:pt x="115129" y="99326"/>
                  <a:pt x="101370" y="83451"/>
                  <a:pt x="81262" y="64666"/>
                </a:cubicBezTo>
                <a:cubicBezTo>
                  <a:pt x="61154" y="45881"/>
                  <a:pt x="-4992" y="-8624"/>
                  <a:pt x="300" y="116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3967AA52-B502-42AF-B26E-F2335F820211}"/>
              </a:ext>
            </a:extLst>
          </p:cNvPr>
          <p:cNvSpPr/>
          <p:nvPr/>
        </p:nvSpPr>
        <p:spPr>
          <a:xfrm>
            <a:off x="4602984" y="3303175"/>
            <a:ext cx="594354" cy="160751"/>
          </a:xfrm>
          <a:custGeom>
            <a:avLst/>
            <a:gdLst>
              <a:gd name="connsiteX0" fmla="*/ 15054 w 594354"/>
              <a:gd name="connsiteY0" fmla="*/ 21050 h 160751"/>
              <a:gd name="connsiteX1" fmla="*/ 215079 w 594354"/>
              <a:gd name="connsiteY1" fmla="*/ 81375 h 160751"/>
              <a:gd name="connsiteX2" fmla="*/ 440504 w 594354"/>
              <a:gd name="connsiteY2" fmla="*/ 51213 h 160751"/>
              <a:gd name="connsiteX3" fmla="*/ 591316 w 594354"/>
              <a:gd name="connsiteY3" fmla="*/ 413 h 160751"/>
              <a:gd name="connsiteX4" fmla="*/ 545279 w 594354"/>
              <a:gd name="connsiteY4" fmla="*/ 25813 h 160751"/>
              <a:gd name="connsiteX5" fmla="*/ 445266 w 594354"/>
              <a:gd name="connsiteY5" fmla="*/ 81375 h 160751"/>
              <a:gd name="connsiteX6" fmla="*/ 267466 w 594354"/>
              <a:gd name="connsiteY6" fmla="*/ 121063 h 160751"/>
              <a:gd name="connsiteX7" fmla="*/ 156341 w 594354"/>
              <a:gd name="connsiteY7" fmla="*/ 127413 h 160751"/>
              <a:gd name="connsiteX8" fmla="*/ 73791 w 594354"/>
              <a:gd name="connsiteY8" fmla="*/ 79788 h 160751"/>
              <a:gd name="connsiteX9" fmla="*/ 92841 w 594354"/>
              <a:gd name="connsiteY9" fmla="*/ 121063 h 160751"/>
              <a:gd name="connsiteX10" fmla="*/ 132529 w 594354"/>
              <a:gd name="connsiteY10" fmla="*/ 160750 h 160751"/>
              <a:gd name="connsiteX11" fmla="*/ 88079 w 594354"/>
              <a:gd name="connsiteY11" fmla="*/ 122650 h 160751"/>
              <a:gd name="connsiteX12" fmla="*/ 35691 w 594354"/>
              <a:gd name="connsiteY12" fmla="*/ 108363 h 160751"/>
              <a:gd name="connsiteX13" fmla="*/ 61091 w 594354"/>
              <a:gd name="connsiteY13" fmla="*/ 159163 h 160751"/>
              <a:gd name="connsiteX14" fmla="*/ 21404 w 594354"/>
              <a:gd name="connsiteY14" fmla="*/ 113125 h 160751"/>
              <a:gd name="connsiteX15" fmla="*/ 15054 w 594354"/>
              <a:gd name="connsiteY15" fmla="*/ 79788 h 160751"/>
              <a:gd name="connsiteX16" fmla="*/ 15054 w 594354"/>
              <a:gd name="connsiteY16" fmla="*/ 21050 h 16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4354" h="160751">
                <a:moveTo>
                  <a:pt x="15054" y="21050"/>
                </a:moveTo>
                <a:cubicBezTo>
                  <a:pt x="48391" y="21314"/>
                  <a:pt x="144171" y="76348"/>
                  <a:pt x="215079" y="81375"/>
                </a:cubicBezTo>
                <a:cubicBezTo>
                  <a:pt x="285987" y="86402"/>
                  <a:pt x="377798" y="64707"/>
                  <a:pt x="440504" y="51213"/>
                </a:cubicBezTo>
                <a:cubicBezTo>
                  <a:pt x="503210" y="37719"/>
                  <a:pt x="573854" y="4646"/>
                  <a:pt x="591316" y="413"/>
                </a:cubicBezTo>
                <a:cubicBezTo>
                  <a:pt x="608778" y="-3820"/>
                  <a:pt x="545279" y="25813"/>
                  <a:pt x="545279" y="25813"/>
                </a:cubicBezTo>
                <a:cubicBezTo>
                  <a:pt x="520937" y="39307"/>
                  <a:pt x="491568" y="65500"/>
                  <a:pt x="445266" y="81375"/>
                </a:cubicBezTo>
                <a:cubicBezTo>
                  <a:pt x="398964" y="97250"/>
                  <a:pt x="315620" y="113390"/>
                  <a:pt x="267466" y="121063"/>
                </a:cubicBezTo>
                <a:cubicBezTo>
                  <a:pt x="219312" y="128736"/>
                  <a:pt x="188620" y="134292"/>
                  <a:pt x="156341" y="127413"/>
                </a:cubicBezTo>
                <a:cubicBezTo>
                  <a:pt x="124062" y="120534"/>
                  <a:pt x="84374" y="80846"/>
                  <a:pt x="73791" y="79788"/>
                </a:cubicBezTo>
                <a:cubicBezTo>
                  <a:pt x="63208" y="78730"/>
                  <a:pt x="83051" y="107569"/>
                  <a:pt x="92841" y="121063"/>
                </a:cubicBezTo>
                <a:cubicBezTo>
                  <a:pt x="102631" y="134557"/>
                  <a:pt x="133323" y="160486"/>
                  <a:pt x="132529" y="160750"/>
                </a:cubicBezTo>
                <a:cubicBezTo>
                  <a:pt x="131735" y="161015"/>
                  <a:pt x="104219" y="131381"/>
                  <a:pt x="88079" y="122650"/>
                </a:cubicBezTo>
                <a:cubicBezTo>
                  <a:pt x="71939" y="113919"/>
                  <a:pt x="40189" y="102277"/>
                  <a:pt x="35691" y="108363"/>
                </a:cubicBezTo>
                <a:cubicBezTo>
                  <a:pt x="31193" y="114449"/>
                  <a:pt x="63472" y="158369"/>
                  <a:pt x="61091" y="159163"/>
                </a:cubicBezTo>
                <a:cubicBezTo>
                  <a:pt x="58710" y="159957"/>
                  <a:pt x="29077" y="126354"/>
                  <a:pt x="21404" y="113125"/>
                </a:cubicBezTo>
                <a:cubicBezTo>
                  <a:pt x="13731" y="99896"/>
                  <a:pt x="16112" y="90900"/>
                  <a:pt x="15054" y="79788"/>
                </a:cubicBezTo>
                <a:cubicBezTo>
                  <a:pt x="13996" y="68676"/>
                  <a:pt x="-18283" y="20786"/>
                  <a:pt x="15054" y="2105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F0FC879D-11B8-4186-9F53-98D430A3326C}"/>
              </a:ext>
            </a:extLst>
          </p:cNvPr>
          <p:cNvSpPr/>
          <p:nvPr/>
        </p:nvSpPr>
        <p:spPr>
          <a:xfrm>
            <a:off x="4400474" y="4442998"/>
            <a:ext cx="121630" cy="287172"/>
          </a:xfrm>
          <a:custGeom>
            <a:avLst/>
            <a:gdLst>
              <a:gd name="connsiteX0" fmla="*/ 76 w 121630"/>
              <a:gd name="connsiteY0" fmla="*/ 38515 h 287172"/>
              <a:gd name="connsiteX1" fmla="*/ 55639 w 121630"/>
              <a:gd name="connsiteY1" fmla="*/ 28990 h 287172"/>
              <a:gd name="connsiteX2" fmla="*/ 92151 w 121630"/>
              <a:gd name="connsiteY2" fmla="*/ 415 h 287172"/>
              <a:gd name="connsiteX3" fmla="*/ 81039 w 121630"/>
              <a:gd name="connsiteY3" fmla="*/ 16290 h 287172"/>
              <a:gd name="connsiteX4" fmla="*/ 82626 w 121630"/>
              <a:gd name="connsiteY4" fmla="*/ 71852 h 287172"/>
              <a:gd name="connsiteX5" fmla="*/ 109614 w 121630"/>
              <a:gd name="connsiteY5" fmla="*/ 140115 h 287172"/>
              <a:gd name="connsiteX6" fmla="*/ 120726 w 121630"/>
              <a:gd name="connsiteY6" fmla="*/ 176627 h 287172"/>
              <a:gd name="connsiteX7" fmla="*/ 87389 w 121630"/>
              <a:gd name="connsiteY7" fmla="*/ 282990 h 287172"/>
              <a:gd name="connsiteX8" fmla="*/ 96914 w 121630"/>
              <a:gd name="connsiteY8" fmla="*/ 262352 h 287172"/>
              <a:gd name="connsiteX9" fmla="*/ 90564 w 121630"/>
              <a:gd name="connsiteY9" fmla="*/ 230602 h 287172"/>
              <a:gd name="connsiteX10" fmla="*/ 81039 w 121630"/>
              <a:gd name="connsiteY10" fmla="*/ 171865 h 287172"/>
              <a:gd name="connsiteX11" fmla="*/ 79451 w 121630"/>
              <a:gd name="connsiteY11" fmla="*/ 124240 h 287172"/>
              <a:gd name="connsiteX12" fmla="*/ 68339 w 121630"/>
              <a:gd name="connsiteY12" fmla="*/ 75027 h 287172"/>
              <a:gd name="connsiteX13" fmla="*/ 68339 w 121630"/>
              <a:gd name="connsiteY13" fmla="*/ 48040 h 287172"/>
              <a:gd name="connsiteX14" fmla="*/ 76 w 121630"/>
              <a:gd name="connsiteY14" fmla="*/ 38515 h 28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630" h="287172">
                <a:moveTo>
                  <a:pt x="76" y="38515"/>
                </a:moveTo>
                <a:cubicBezTo>
                  <a:pt x="-2041" y="35340"/>
                  <a:pt x="40293" y="35340"/>
                  <a:pt x="55639" y="28990"/>
                </a:cubicBezTo>
                <a:cubicBezTo>
                  <a:pt x="70985" y="22640"/>
                  <a:pt x="87918" y="2532"/>
                  <a:pt x="92151" y="415"/>
                </a:cubicBezTo>
                <a:cubicBezTo>
                  <a:pt x="96384" y="-1702"/>
                  <a:pt x="82626" y="4384"/>
                  <a:pt x="81039" y="16290"/>
                </a:cubicBezTo>
                <a:cubicBezTo>
                  <a:pt x="79452" y="28196"/>
                  <a:pt x="77864" y="51215"/>
                  <a:pt x="82626" y="71852"/>
                </a:cubicBezTo>
                <a:cubicBezTo>
                  <a:pt x="87388" y="92489"/>
                  <a:pt x="103264" y="122653"/>
                  <a:pt x="109614" y="140115"/>
                </a:cubicBezTo>
                <a:cubicBezTo>
                  <a:pt x="115964" y="157577"/>
                  <a:pt x="124430" y="152815"/>
                  <a:pt x="120726" y="176627"/>
                </a:cubicBezTo>
                <a:cubicBezTo>
                  <a:pt x="117022" y="200440"/>
                  <a:pt x="91358" y="268703"/>
                  <a:pt x="87389" y="282990"/>
                </a:cubicBezTo>
                <a:cubicBezTo>
                  <a:pt x="83420" y="297277"/>
                  <a:pt x="96385" y="271083"/>
                  <a:pt x="96914" y="262352"/>
                </a:cubicBezTo>
                <a:cubicBezTo>
                  <a:pt x="97443" y="253621"/>
                  <a:pt x="93210" y="245683"/>
                  <a:pt x="90564" y="230602"/>
                </a:cubicBezTo>
                <a:cubicBezTo>
                  <a:pt x="87918" y="215521"/>
                  <a:pt x="82891" y="189592"/>
                  <a:pt x="81039" y="171865"/>
                </a:cubicBezTo>
                <a:cubicBezTo>
                  <a:pt x="79187" y="154138"/>
                  <a:pt x="81568" y="140380"/>
                  <a:pt x="79451" y="124240"/>
                </a:cubicBezTo>
                <a:cubicBezTo>
                  <a:pt x="77334" y="108100"/>
                  <a:pt x="70191" y="87727"/>
                  <a:pt x="68339" y="75027"/>
                </a:cubicBezTo>
                <a:cubicBezTo>
                  <a:pt x="66487" y="62327"/>
                  <a:pt x="73895" y="52538"/>
                  <a:pt x="68339" y="48040"/>
                </a:cubicBezTo>
                <a:cubicBezTo>
                  <a:pt x="62783" y="43542"/>
                  <a:pt x="2193" y="41690"/>
                  <a:pt x="76" y="38515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67056520-CEF6-4DB9-980E-BC6E2A24FCA3}"/>
              </a:ext>
            </a:extLst>
          </p:cNvPr>
          <p:cNvSpPr/>
          <p:nvPr/>
        </p:nvSpPr>
        <p:spPr>
          <a:xfrm>
            <a:off x="5081588" y="4658924"/>
            <a:ext cx="241342" cy="180300"/>
          </a:xfrm>
          <a:custGeom>
            <a:avLst/>
            <a:gdLst>
              <a:gd name="connsiteX0" fmla="*/ 0 w 241342"/>
              <a:gd name="connsiteY0" fmla="*/ 40076 h 180300"/>
              <a:gd name="connsiteX1" fmla="*/ 104775 w 241342"/>
              <a:gd name="connsiteY1" fmla="*/ 48014 h 180300"/>
              <a:gd name="connsiteX2" fmla="*/ 152400 w 241342"/>
              <a:gd name="connsiteY2" fmla="*/ 55951 h 180300"/>
              <a:gd name="connsiteX3" fmla="*/ 147637 w 241342"/>
              <a:gd name="connsiteY3" fmla="*/ 33726 h 180300"/>
              <a:gd name="connsiteX4" fmla="*/ 133350 w 241342"/>
              <a:gd name="connsiteY4" fmla="*/ 389 h 180300"/>
              <a:gd name="connsiteX5" fmla="*/ 173037 w 241342"/>
              <a:gd name="connsiteY5" fmla="*/ 17851 h 180300"/>
              <a:gd name="connsiteX6" fmla="*/ 207962 w 241342"/>
              <a:gd name="connsiteY6" fmla="*/ 52776 h 180300"/>
              <a:gd name="connsiteX7" fmla="*/ 241300 w 241342"/>
              <a:gd name="connsiteY7" fmla="*/ 178189 h 180300"/>
              <a:gd name="connsiteX8" fmla="*/ 212725 w 241342"/>
              <a:gd name="connsiteY8" fmla="*/ 128976 h 180300"/>
              <a:gd name="connsiteX9" fmla="*/ 127000 w 241342"/>
              <a:gd name="connsiteY9" fmla="*/ 95639 h 180300"/>
              <a:gd name="connsiteX10" fmla="*/ 107950 w 241342"/>
              <a:gd name="connsiteY10" fmla="*/ 84526 h 180300"/>
              <a:gd name="connsiteX11" fmla="*/ 0 w 241342"/>
              <a:gd name="connsiteY11" fmla="*/ 40076 h 18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342" h="180300">
                <a:moveTo>
                  <a:pt x="0" y="40076"/>
                </a:moveTo>
                <a:lnTo>
                  <a:pt x="104775" y="48014"/>
                </a:lnTo>
                <a:cubicBezTo>
                  <a:pt x="130175" y="50660"/>
                  <a:pt x="145256" y="58332"/>
                  <a:pt x="152400" y="55951"/>
                </a:cubicBezTo>
                <a:cubicBezTo>
                  <a:pt x="159544" y="53570"/>
                  <a:pt x="150812" y="42986"/>
                  <a:pt x="147637" y="33726"/>
                </a:cubicBezTo>
                <a:cubicBezTo>
                  <a:pt x="144462" y="24466"/>
                  <a:pt x="129117" y="3035"/>
                  <a:pt x="133350" y="389"/>
                </a:cubicBezTo>
                <a:cubicBezTo>
                  <a:pt x="137583" y="-2257"/>
                  <a:pt x="160602" y="9120"/>
                  <a:pt x="173037" y="17851"/>
                </a:cubicBezTo>
                <a:cubicBezTo>
                  <a:pt x="185472" y="26582"/>
                  <a:pt x="196585" y="26053"/>
                  <a:pt x="207962" y="52776"/>
                </a:cubicBezTo>
                <a:cubicBezTo>
                  <a:pt x="219339" y="79499"/>
                  <a:pt x="240506" y="165489"/>
                  <a:pt x="241300" y="178189"/>
                </a:cubicBezTo>
                <a:cubicBezTo>
                  <a:pt x="242094" y="190889"/>
                  <a:pt x="231775" y="142734"/>
                  <a:pt x="212725" y="128976"/>
                </a:cubicBezTo>
                <a:cubicBezTo>
                  <a:pt x="193675" y="115218"/>
                  <a:pt x="144462" y="103047"/>
                  <a:pt x="127000" y="95639"/>
                </a:cubicBezTo>
                <a:cubicBezTo>
                  <a:pt x="109538" y="88231"/>
                  <a:pt x="107950" y="84526"/>
                  <a:pt x="107950" y="84526"/>
                </a:cubicBezTo>
                <a:lnTo>
                  <a:pt x="0" y="40076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AFB013DD-C19B-4669-B9C1-CD996F61D65C}"/>
              </a:ext>
            </a:extLst>
          </p:cNvPr>
          <p:cNvSpPr/>
          <p:nvPr/>
        </p:nvSpPr>
        <p:spPr>
          <a:xfrm>
            <a:off x="4153437" y="4711621"/>
            <a:ext cx="123288" cy="272883"/>
          </a:xfrm>
          <a:custGeom>
            <a:avLst/>
            <a:gdLst>
              <a:gd name="connsiteX0" fmla="*/ 24863 w 123288"/>
              <a:gd name="connsiteY0" fmla="*/ 79 h 272883"/>
              <a:gd name="connsiteX1" fmla="*/ 21688 w 123288"/>
              <a:gd name="connsiteY1" fmla="*/ 123904 h 272883"/>
              <a:gd name="connsiteX2" fmla="*/ 75663 w 123288"/>
              <a:gd name="connsiteY2" fmla="*/ 206454 h 272883"/>
              <a:gd name="connsiteX3" fmla="*/ 123288 w 123288"/>
              <a:gd name="connsiteY3" fmla="*/ 269954 h 272883"/>
              <a:gd name="connsiteX4" fmla="*/ 75663 w 123288"/>
              <a:gd name="connsiteY4" fmla="*/ 257254 h 272883"/>
              <a:gd name="connsiteX5" fmla="*/ 5813 w 123288"/>
              <a:gd name="connsiteY5" fmla="*/ 212804 h 272883"/>
              <a:gd name="connsiteX6" fmla="*/ 5813 w 123288"/>
              <a:gd name="connsiteY6" fmla="*/ 142954 h 272883"/>
              <a:gd name="connsiteX7" fmla="*/ 24863 w 123288"/>
              <a:gd name="connsiteY7" fmla="*/ 79 h 27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8" h="272883">
                <a:moveTo>
                  <a:pt x="24863" y="79"/>
                </a:moveTo>
                <a:cubicBezTo>
                  <a:pt x="27509" y="-3096"/>
                  <a:pt x="13221" y="89508"/>
                  <a:pt x="21688" y="123904"/>
                </a:cubicBezTo>
                <a:cubicBezTo>
                  <a:pt x="30155" y="158300"/>
                  <a:pt x="75663" y="206454"/>
                  <a:pt x="75663" y="206454"/>
                </a:cubicBezTo>
                <a:cubicBezTo>
                  <a:pt x="92596" y="230796"/>
                  <a:pt x="123288" y="261487"/>
                  <a:pt x="123288" y="269954"/>
                </a:cubicBezTo>
                <a:cubicBezTo>
                  <a:pt x="123288" y="278421"/>
                  <a:pt x="95242" y="266779"/>
                  <a:pt x="75663" y="257254"/>
                </a:cubicBezTo>
                <a:cubicBezTo>
                  <a:pt x="56084" y="247729"/>
                  <a:pt x="17455" y="231854"/>
                  <a:pt x="5813" y="212804"/>
                </a:cubicBezTo>
                <a:cubicBezTo>
                  <a:pt x="-5829" y="193754"/>
                  <a:pt x="3167" y="175233"/>
                  <a:pt x="5813" y="142954"/>
                </a:cubicBezTo>
                <a:cubicBezTo>
                  <a:pt x="8459" y="110675"/>
                  <a:pt x="22217" y="3254"/>
                  <a:pt x="24863" y="7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1429B07F-F0FD-418F-AB08-B0117847218B}"/>
              </a:ext>
            </a:extLst>
          </p:cNvPr>
          <p:cNvSpPr/>
          <p:nvPr/>
        </p:nvSpPr>
        <p:spPr>
          <a:xfrm>
            <a:off x="3495269" y="1447133"/>
            <a:ext cx="1021401" cy="335619"/>
          </a:xfrm>
          <a:custGeom>
            <a:avLst/>
            <a:gdLst>
              <a:gd name="connsiteX0" fmla="*/ 1013231 w 1021401"/>
              <a:gd name="connsiteY0" fmla="*/ 216567 h 335619"/>
              <a:gd name="connsiteX1" fmla="*/ 644931 w 1021401"/>
              <a:gd name="connsiteY1" fmla="*/ 119200 h 335619"/>
              <a:gd name="connsiteX2" fmla="*/ 458664 w 1021401"/>
              <a:gd name="connsiteY2" fmla="*/ 157300 h 335619"/>
              <a:gd name="connsiteX3" fmla="*/ 5698 w 1021401"/>
              <a:gd name="connsiteY3" fmla="*/ 335100 h 335619"/>
              <a:gd name="connsiteX4" fmla="*/ 217364 w 1021401"/>
              <a:gd name="connsiteY4" fmla="*/ 208100 h 335619"/>
              <a:gd name="connsiteX5" fmla="*/ 416331 w 1021401"/>
              <a:gd name="connsiteY5" fmla="*/ 106500 h 335619"/>
              <a:gd name="connsiteX6" fmla="*/ 636464 w 1021401"/>
              <a:gd name="connsiteY6" fmla="*/ 667 h 335619"/>
              <a:gd name="connsiteX7" fmla="*/ 881998 w 1021401"/>
              <a:gd name="connsiteY7" fmla="*/ 68400 h 335619"/>
              <a:gd name="connsiteX8" fmla="*/ 1013231 w 1021401"/>
              <a:gd name="connsiteY8" fmla="*/ 216567 h 3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401" h="335619">
                <a:moveTo>
                  <a:pt x="1013231" y="216567"/>
                </a:moveTo>
                <a:cubicBezTo>
                  <a:pt x="973720" y="225034"/>
                  <a:pt x="737359" y="129078"/>
                  <a:pt x="644931" y="119200"/>
                </a:cubicBezTo>
                <a:cubicBezTo>
                  <a:pt x="552503" y="109322"/>
                  <a:pt x="565203" y="121317"/>
                  <a:pt x="458664" y="157300"/>
                </a:cubicBezTo>
                <a:cubicBezTo>
                  <a:pt x="352125" y="193283"/>
                  <a:pt x="45914" y="326633"/>
                  <a:pt x="5698" y="335100"/>
                </a:cubicBezTo>
                <a:cubicBezTo>
                  <a:pt x="-34518" y="343567"/>
                  <a:pt x="148925" y="246200"/>
                  <a:pt x="217364" y="208100"/>
                </a:cubicBezTo>
                <a:cubicBezTo>
                  <a:pt x="285803" y="170000"/>
                  <a:pt x="416331" y="106500"/>
                  <a:pt x="416331" y="106500"/>
                </a:cubicBezTo>
                <a:cubicBezTo>
                  <a:pt x="486181" y="71928"/>
                  <a:pt x="558853" y="7017"/>
                  <a:pt x="636464" y="667"/>
                </a:cubicBezTo>
                <a:cubicBezTo>
                  <a:pt x="714075" y="-5683"/>
                  <a:pt x="824848" y="34533"/>
                  <a:pt x="881998" y="68400"/>
                </a:cubicBezTo>
                <a:cubicBezTo>
                  <a:pt x="939148" y="102267"/>
                  <a:pt x="1052742" y="208100"/>
                  <a:pt x="1013231" y="216567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F0E83217-495F-46CC-B7DE-ADF288F5E5B2}"/>
              </a:ext>
            </a:extLst>
          </p:cNvPr>
          <p:cNvSpPr/>
          <p:nvPr/>
        </p:nvSpPr>
        <p:spPr>
          <a:xfrm>
            <a:off x="3159181" y="1787252"/>
            <a:ext cx="418650" cy="977056"/>
          </a:xfrm>
          <a:custGeom>
            <a:avLst/>
            <a:gdLst>
              <a:gd name="connsiteX0" fmla="*/ 416821 w 418650"/>
              <a:gd name="connsiteY0" fmla="*/ 3 h 977056"/>
              <a:gd name="connsiteX1" fmla="*/ 218701 w 418650"/>
              <a:gd name="connsiteY1" fmla="*/ 182883 h 977056"/>
              <a:gd name="connsiteX2" fmla="*/ 112021 w 418650"/>
              <a:gd name="connsiteY2" fmla="*/ 436883 h 977056"/>
              <a:gd name="connsiteX3" fmla="*/ 51061 w 418650"/>
              <a:gd name="connsiteY3" fmla="*/ 899163 h 977056"/>
              <a:gd name="connsiteX4" fmla="*/ 35821 w 418650"/>
              <a:gd name="connsiteY4" fmla="*/ 965203 h 977056"/>
              <a:gd name="connsiteX5" fmla="*/ 261 w 418650"/>
              <a:gd name="connsiteY5" fmla="*/ 772163 h 977056"/>
              <a:gd name="connsiteX6" fmla="*/ 56141 w 418650"/>
              <a:gd name="connsiteY6" fmla="*/ 320043 h 977056"/>
              <a:gd name="connsiteX7" fmla="*/ 127261 w 418650"/>
              <a:gd name="connsiteY7" fmla="*/ 187963 h 977056"/>
              <a:gd name="connsiteX8" fmla="*/ 91701 w 418650"/>
              <a:gd name="connsiteY8" fmla="*/ 177803 h 977056"/>
              <a:gd name="connsiteX9" fmla="*/ 416821 w 418650"/>
              <a:gd name="connsiteY9" fmla="*/ 3 h 97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650" h="977056">
                <a:moveTo>
                  <a:pt x="416821" y="3"/>
                </a:moveTo>
                <a:cubicBezTo>
                  <a:pt x="437988" y="850"/>
                  <a:pt x="269501" y="110070"/>
                  <a:pt x="218701" y="182883"/>
                </a:cubicBezTo>
                <a:cubicBezTo>
                  <a:pt x="167901" y="255696"/>
                  <a:pt x="139961" y="317503"/>
                  <a:pt x="112021" y="436883"/>
                </a:cubicBezTo>
                <a:cubicBezTo>
                  <a:pt x="84081" y="556263"/>
                  <a:pt x="63761" y="811110"/>
                  <a:pt x="51061" y="899163"/>
                </a:cubicBezTo>
                <a:cubicBezTo>
                  <a:pt x="38361" y="987216"/>
                  <a:pt x="44288" y="986370"/>
                  <a:pt x="35821" y="965203"/>
                </a:cubicBezTo>
                <a:cubicBezTo>
                  <a:pt x="27354" y="944036"/>
                  <a:pt x="-3126" y="879690"/>
                  <a:pt x="261" y="772163"/>
                </a:cubicBezTo>
                <a:cubicBezTo>
                  <a:pt x="3648" y="664636"/>
                  <a:pt x="34974" y="417410"/>
                  <a:pt x="56141" y="320043"/>
                </a:cubicBezTo>
                <a:cubicBezTo>
                  <a:pt x="77308" y="222676"/>
                  <a:pt x="121334" y="211670"/>
                  <a:pt x="127261" y="187963"/>
                </a:cubicBezTo>
                <a:cubicBezTo>
                  <a:pt x="133188" y="164256"/>
                  <a:pt x="44288" y="209976"/>
                  <a:pt x="91701" y="177803"/>
                </a:cubicBezTo>
                <a:cubicBezTo>
                  <a:pt x="139114" y="145630"/>
                  <a:pt x="395654" y="-844"/>
                  <a:pt x="416821" y="3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1573CBD4-8BE3-4920-9776-A6CDB24746A5}"/>
              </a:ext>
            </a:extLst>
          </p:cNvPr>
          <p:cNvSpPr/>
          <p:nvPr/>
        </p:nvSpPr>
        <p:spPr>
          <a:xfrm>
            <a:off x="3370497" y="3571192"/>
            <a:ext cx="1135331" cy="1964178"/>
          </a:xfrm>
          <a:custGeom>
            <a:avLst/>
            <a:gdLst>
              <a:gd name="connsiteX0" fmla="*/ 2623 w 1135331"/>
              <a:gd name="connsiteY0" fmla="*/ 48 h 1964178"/>
              <a:gd name="connsiteX1" fmla="*/ 63583 w 1135331"/>
              <a:gd name="connsiteY1" fmla="*/ 421688 h 1964178"/>
              <a:gd name="connsiteX2" fmla="*/ 414103 w 1135331"/>
              <a:gd name="connsiteY2" fmla="*/ 944928 h 1964178"/>
              <a:gd name="connsiteX3" fmla="*/ 1120223 w 1135331"/>
              <a:gd name="connsiteY3" fmla="*/ 1945688 h 1964178"/>
              <a:gd name="connsiteX4" fmla="*/ 845903 w 1135331"/>
              <a:gd name="connsiteY4" fmla="*/ 1534208 h 1964178"/>
              <a:gd name="connsiteX5" fmla="*/ 246463 w 1135331"/>
              <a:gd name="connsiteY5" fmla="*/ 782368 h 1964178"/>
              <a:gd name="connsiteX6" fmla="*/ 99143 w 1135331"/>
              <a:gd name="connsiteY6" fmla="*/ 396288 h 1964178"/>
              <a:gd name="connsiteX7" fmla="*/ 2623 w 1135331"/>
              <a:gd name="connsiteY7" fmla="*/ 48 h 196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31" h="1964178">
                <a:moveTo>
                  <a:pt x="2623" y="48"/>
                </a:moveTo>
                <a:cubicBezTo>
                  <a:pt x="-3304" y="4281"/>
                  <a:pt x="-4997" y="264208"/>
                  <a:pt x="63583" y="421688"/>
                </a:cubicBezTo>
                <a:cubicBezTo>
                  <a:pt x="132163" y="579168"/>
                  <a:pt x="237996" y="690928"/>
                  <a:pt x="414103" y="944928"/>
                </a:cubicBezTo>
                <a:cubicBezTo>
                  <a:pt x="590210" y="1198928"/>
                  <a:pt x="1048256" y="1847475"/>
                  <a:pt x="1120223" y="1945688"/>
                </a:cubicBezTo>
                <a:cubicBezTo>
                  <a:pt x="1192190" y="2043901"/>
                  <a:pt x="991530" y="1728095"/>
                  <a:pt x="845903" y="1534208"/>
                </a:cubicBezTo>
                <a:cubicBezTo>
                  <a:pt x="700276" y="1340321"/>
                  <a:pt x="370923" y="972021"/>
                  <a:pt x="246463" y="782368"/>
                </a:cubicBezTo>
                <a:cubicBezTo>
                  <a:pt x="122003" y="592715"/>
                  <a:pt x="142323" y="524135"/>
                  <a:pt x="99143" y="396288"/>
                </a:cubicBezTo>
                <a:cubicBezTo>
                  <a:pt x="55963" y="268441"/>
                  <a:pt x="8550" y="-4185"/>
                  <a:pt x="2623" y="48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8460F98-5B68-4E4D-A1EF-18F8846E78F8}"/>
              </a:ext>
            </a:extLst>
          </p:cNvPr>
          <p:cNvSpPr/>
          <p:nvPr/>
        </p:nvSpPr>
        <p:spPr>
          <a:xfrm>
            <a:off x="4314753" y="4997390"/>
            <a:ext cx="670021" cy="199577"/>
          </a:xfrm>
          <a:custGeom>
            <a:avLst/>
            <a:gdLst>
              <a:gd name="connsiteX0" fmla="*/ 72 w 670021"/>
              <a:gd name="connsiteY0" fmla="*/ 57210 h 199577"/>
              <a:gd name="connsiteX1" fmla="*/ 212797 w 670021"/>
              <a:gd name="connsiteY1" fmla="*/ 171510 h 199577"/>
              <a:gd name="connsiteX2" fmla="*/ 469972 w 670021"/>
              <a:gd name="connsiteY2" fmla="*/ 111185 h 199577"/>
              <a:gd name="connsiteX3" fmla="*/ 669997 w 670021"/>
              <a:gd name="connsiteY3" fmla="*/ 60 h 199577"/>
              <a:gd name="connsiteX4" fmla="*/ 482672 w 670021"/>
              <a:gd name="connsiteY4" fmla="*/ 127060 h 199577"/>
              <a:gd name="connsiteX5" fmla="*/ 342972 w 670021"/>
              <a:gd name="connsiteY5" fmla="*/ 187385 h 199577"/>
              <a:gd name="connsiteX6" fmla="*/ 190572 w 670021"/>
              <a:gd name="connsiteY6" fmla="*/ 190560 h 199577"/>
              <a:gd name="connsiteX7" fmla="*/ 72 w 670021"/>
              <a:gd name="connsiteY7" fmla="*/ 57210 h 19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021" h="199577">
                <a:moveTo>
                  <a:pt x="72" y="57210"/>
                </a:moveTo>
                <a:cubicBezTo>
                  <a:pt x="3776" y="54035"/>
                  <a:pt x="134480" y="162514"/>
                  <a:pt x="212797" y="171510"/>
                </a:cubicBezTo>
                <a:cubicBezTo>
                  <a:pt x="291114" y="180506"/>
                  <a:pt x="393772" y="139760"/>
                  <a:pt x="469972" y="111185"/>
                </a:cubicBezTo>
                <a:cubicBezTo>
                  <a:pt x="546172" y="82610"/>
                  <a:pt x="667880" y="-2586"/>
                  <a:pt x="669997" y="60"/>
                </a:cubicBezTo>
                <a:cubicBezTo>
                  <a:pt x="672114" y="2706"/>
                  <a:pt x="537176" y="95839"/>
                  <a:pt x="482672" y="127060"/>
                </a:cubicBezTo>
                <a:cubicBezTo>
                  <a:pt x="428168" y="158281"/>
                  <a:pt x="391655" y="176802"/>
                  <a:pt x="342972" y="187385"/>
                </a:cubicBezTo>
                <a:cubicBezTo>
                  <a:pt x="294289" y="197968"/>
                  <a:pt x="245076" y="206964"/>
                  <a:pt x="190572" y="190560"/>
                </a:cubicBezTo>
                <a:cubicBezTo>
                  <a:pt x="136068" y="174156"/>
                  <a:pt x="-3632" y="60385"/>
                  <a:pt x="72" y="5721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358C4FC4-1247-4945-A6A2-87F6C8DE8B48}"/>
              </a:ext>
            </a:extLst>
          </p:cNvPr>
          <p:cNvSpPr/>
          <p:nvPr/>
        </p:nvSpPr>
        <p:spPr>
          <a:xfrm>
            <a:off x="5993052" y="4648390"/>
            <a:ext cx="469389" cy="2782443"/>
          </a:xfrm>
          <a:custGeom>
            <a:avLst/>
            <a:gdLst>
              <a:gd name="connsiteX0" fmla="*/ 314615 w 469389"/>
              <a:gd name="connsiteY0" fmla="*/ 8277 h 2782443"/>
              <a:gd name="connsiteX1" fmla="*/ 365415 w 469389"/>
              <a:gd name="connsiteY1" fmla="*/ 541677 h 2782443"/>
              <a:gd name="connsiteX2" fmla="*/ 280748 w 469389"/>
              <a:gd name="connsiteY2" fmla="*/ 1473010 h 2782443"/>
              <a:gd name="connsiteX3" fmla="*/ 221481 w 469389"/>
              <a:gd name="connsiteY3" fmla="*/ 1997943 h 2782443"/>
              <a:gd name="connsiteX4" fmla="*/ 1348 w 469389"/>
              <a:gd name="connsiteY4" fmla="*/ 2768410 h 2782443"/>
              <a:gd name="connsiteX5" fmla="*/ 136815 w 469389"/>
              <a:gd name="connsiteY5" fmla="*/ 2455143 h 2782443"/>
              <a:gd name="connsiteX6" fmla="*/ 297681 w 469389"/>
              <a:gd name="connsiteY6" fmla="*/ 1947143 h 2782443"/>
              <a:gd name="connsiteX7" fmla="*/ 280748 w 469389"/>
              <a:gd name="connsiteY7" fmla="*/ 1473010 h 2782443"/>
              <a:gd name="connsiteX8" fmla="*/ 407748 w 469389"/>
              <a:gd name="connsiteY8" fmla="*/ 634810 h 2782443"/>
              <a:gd name="connsiteX9" fmla="*/ 467015 w 469389"/>
              <a:gd name="connsiteY9" fmla="*/ 245343 h 2782443"/>
              <a:gd name="connsiteX10" fmla="*/ 314615 w 469389"/>
              <a:gd name="connsiteY10" fmla="*/ 8277 h 278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9389" h="2782443">
                <a:moveTo>
                  <a:pt x="314615" y="8277"/>
                </a:moveTo>
                <a:cubicBezTo>
                  <a:pt x="297682" y="57666"/>
                  <a:pt x="371059" y="297555"/>
                  <a:pt x="365415" y="541677"/>
                </a:cubicBezTo>
                <a:cubicBezTo>
                  <a:pt x="359771" y="785799"/>
                  <a:pt x="304737" y="1230299"/>
                  <a:pt x="280748" y="1473010"/>
                </a:cubicBezTo>
                <a:cubicBezTo>
                  <a:pt x="256759" y="1715721"/>
                  <a:pt x="268048" y="1782043"/>
                  <a:pt x="221481" y="1997943"/>
                </a:cubicBezTo>
                <a:cubicBezTo>
                  <a:pt x="174914" y="2213843"/>
                  <a:pt x="15459" y="2692210"/>
                  <a:pt x="1348" y="2768410"/>
                </a:cubicBezTo>
                <a:cubicBezTo>
                  <a:pt x="-12763" y="2844610"/>
                  <a:pt x="87426" y="2592021"/>
                  <a:pt x="136815" y="2455143"/>
                </a:cubicBezTo>
                <a:cubicBezTo>
                  <a:pt x="186204" y="2318265"/>
                  <a:pt x="273692" y="2110832"/>
                  <a:pt x="297681" y="1947143"/>
                </a:cubicBezTo>
                <a:cubicBezTo>
                  <a:pt x="321670" y="1783454"/>
                  <a:pt x="262404" y="1691732"/>
                  <a:pt x="280748" y="1473010"/>
                </a:cubicBezTo>
                <a:cubicBezTo>
                  <a:pt x="299092" y="1254288"/>
                  <a:pt x="376703" y="839421"/>
                  <a:pt x="407748" y="634810"/>
                </a:cubicBezTo>
                <a:cubicBezTo>
                  <a:pt x="438793" y="430199"/>
                  <a:pt x="479715" y="348354"/>
                  <a:pt x="467015" y="245343"/>
                </a:cubicBezTo>
                <a:cubicBezTo>
                  <a:pt x="454315" y="142332"/>
                  <a:pt x="331548" y="-41112"/>
                  <a:pt x="314615" y="82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15B4F078-6FB4-4DB8-AA5C-DC71525938C2}"/>
              </a:ext>
            </a:extLst>
          </p:cNvPr>
          <p:cNvSpPr/>
          <p:nvPr/>
        </p:nvSpPr>
        <p:spPr>
          <a:xfrm>
            <a:off x="5299880" y="7338597"/>
            <a:ext cx="739692" cy="1281457"/>
          </a:xfrm>
          <a:custGeom>
            <a:avLst/>
            <a:gdLst>
              <a:gd name="connsiteX0" fmla="*/ 728387 w 739692"/>
              <a:gd name="connsiteY0" fmla="*/ 2003 h 1281457"/>
              <a:gd name="connsiteX1" fmla="*/ 542120 w 739692"/>
              <a:gd name="connsiteY1" fmla="*/ 510003 h 1281457"/>
              <a:gd name="connsiteX2" fmla="*/ 288120 w 739692"/>
              <a:gd name="connsiteY2" fmla="*/ 1026470 h 1281457"/>
              <a:gd name="connsiteX3" fmla="*/ 253 w 739692"/>
              <a:gd name="connsiteY3" fmla="*/ 1280470 h 1281457"/>
              <a:gd name="connsiteX4" fmla="*/ 338920 w 739692"/>
              <a:gd name="connsiteY4" fmla="*/ 941803 h 1281457"/>
              <a:gd name="connsiteX5" fmla="*/ 677587 w 739692"/>
              <a:gd name="connsiteY5" fmla="*/ 357603 h 1281457"/>
              <a:gd name="connsiteX6" fmla="*/ 728387 w 739692"/>
              <a:gd name="connsiteY6" fmla="*/ 2003 h 12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692" h="1281457">
                <a:moveTo>
                  <a:pt x="728387" y="2003"/>
                </a:moveTo>
                <a:cubicBezTo>
                  <a:pt x="705809" y="27403"/>
                  <a:pt x="615498" y="339259"/>
                  <a:pt x="542120" y="510003"/>
                </a:cubicBezTo>
                <a:cubicBezTo>
                  <a:pt x="468742" y="680747"/>
                  <a:pt x="378431" y="898059"/>
                  <a:pt x="288120" y="1026470"/>
                </a:cubicBezTo>
                <a:cubicBezTo>
                  <a:pt x="197809" y="1154881"/>
                  <a:pt x="-8214" y="1294581"/>
                  <a:pt x="253" y="1280470"/>
                </a:cubicBezTo>
                <a:cubicBezTo>
                  <a:pt x="8720" y="1266359"/>
                  <a:pt x="226031" y="1095614"/>
                  <a:pt x="338920" y="941803"/>
                </a:cubicBezTo>
                <a:cubicBezTo>
                  <a:pt x="451809" y="787992"/>
                  <a:pt x="612676" y="517059"/>
                  <a:pt x="677587" y="357603"/>
                </a:cubicBezTo>
                <a:cubicBezTo>
                  <a:pt x="742498" y="198148"/>
                  <a:pt x="750965" y="-23397"/>
                  <a:pt x="728387" y="200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CD1598BD-570D-4AFC-88A5-A557B7D233A8}"/>
              </a:ext>
            </a:extLst>
          </p:cNvPr>
          <p:cNvSpPr/>
          <p:nvPr/>
        </p:nvSpPr>
        <p:spPr>
          <a:xfrm>
            <a:off x="4809032" y="8002358"/>
            <a:ext cx="956986" cy="3101610"/>
          </a:xfrm>
          <a:custGeom>
            <a:avLst/>
            <a:gdLst>
              <a:gd name="connsiteX0" fmla="*/ 922901 w 956986"/>
              <a:gd name="connsiteY0" fmla="*/ 57909 h 3101610"/>
              <a:gd name="connsiteX1" fmla="*/ 897501 w 956986"/>
              <a:gd name="connsiteY1" fmla="*/ 125642 h 3101610"/>
              <a:gd name="connsiteX2" fmla="*/ 448768 w 956986"/>
              <a:gd name="connsiteY2" fmla="*/ 980775 h 3101610"/>
              <a:gd name="connsiteX3" fmla="*/ 135501 w 956986"/>
              <a:gd name="connsiteY3" fmla="*/ 1725842 h 3101610"/>
              <a:gd name="connsiteX4" fmla="*/ 42368 w 956986"/>
              <a:gd name="connsiteY4" fmla="*/ 2428575 h 3101610"/>
              <a:gd name="connsiteX5" fmla="*/ 245568 w 956986"/>
              <a:gd name="connsiteY5" fmla="*/ 3097442 h 3101610"/>
              <a:gd name="connsiteX6" fmla="*/ 42368 w 956986"/>
              <a:gd name="connsiteY6" fmla="*/ 2691042 h 3101610"/>
              <a:gd name="connsiteX7" fmla="*/ 16968 w 956986"/>
              <a:gd name="connsiteY7" fmla="*/ 2267709 h 3101610"/>
              <a:gd name="connsiteX8" fmla="*/ 245568 w 956986"/>
              <a:gd name="connsiteY8" fmla="*/ 1421042 h 3101610"/>
              <a:gd name="connsiteX9" fmla="*/ 626568 w 956986"/>
              <a:gd name="connsiteY9" fmla="*/ 642109 h 3101610"/>
              <a:gd name="connsiteX10" fmla="*/ 922901 w 956986"/>
              <a:gd name="connsiteY10" fmla="*/ 57909 h 310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986" h="3101610">
                <a:moveTo>
                  <a:pt x="922901" y="57909"/>
                </a:moveTo>
                <a:cubicBezTo>
                  <a:pt x="968057" y="-28169"/>
                  <a:pt x="976523" y="-28169"/>
                  <a:pt x="897501" y="125642"/>
                </a:cubicBezTo>
                <a:cubicBezTo>
                  <a:pt x="818479" y="279453"/>
                  <a:pt x="575768" y="714075"/>
                  <a:pt x="448768" y="980775"/>
                </a:cubicBezTo>
                <a:cubicBezTo>
                  <a:pt x="321768" y="1247475"/>
                  <a:pt x="203234" y="1484542"/>
                  <a:pt x="135501" y="1725842"/>
                </a:cubicBezTo>
                <a:cubicBezTo>
                  <a:pt x="67768" y="1967142"/>
                  <a:pt x="24023" y="2199975"/>
                  <a:pt x="42368" y="2428575"/>
                </a:cubicBezTo>
                <a:cubicBezTo>
                  <a:pt x="60712" y="2657175"/>
                  <a:pt x="245568" y="3053698"/>
                  <a:pt x="245568" y="3097442"/>
                </a:cubicBezTo>
                <a:cubicBezTo>
                  <a:pt x="245568" y="3141186"/>
                  <a:pt x="80468" y="2829331"/>
                  <a:pt x="42368" y="2691042"/>
                </a:cubicBezTo>
                <a:cubicBezTo>
                  <a:pt x="4268" y="2552753"/>
                  <a:pt x="-16899" y="2479376"/>
                  <a:pt x="16968" y="2267709"/>
                </a:cubicBezTo>
                <a:cubicBezTo>
                  <a:pt x="50835" y="2056042"/>
                  <a:pt x="143968" y="1691975"/>
                  <a:pt x="245568" y="1421042"/>
                </a:cubicBezTo>
                <a:cubicBezTo>
                  <a:pt x="347168" y="1150109"/>
                  <a:pt x="506624" y="873531"/>
                  <a:pt x="626568" y="642109"/>
                </a:cubicBezTo>
                <a:cubicBezTo>
                  <a:pt x="746512" y="410687"/>
                  <a:pt x="877745" y="143987"/>
                  <a:pt x="922901" y="5790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1A396D93-0435-4EE3-80B3-483F6F151486}"/>
              </a:ext>
            </a:extLst>
          </p:cNvPr>
          <p:cNvSpPr/>
          <p:nvPr/>
        </p:nvSpPr>
        <p:spPr>
          <a:xfrm>
            <a:off x="4877405" y="8341457"/>
            <a:ext cx="747494" cy="1996364"/>
          </a:xfrm>
          <a:custGeom>
            <a:avLst/>
            <a:gdLst>
              <a:gd name="connsiteX0" fmla="*/ 727528 w 747494"/>
              <a:gd name="connsiteY0" fmla="*/ 49010 h 1996364"/>
              <a:gd name="connsiteX1" fmla="*/ 625928 w 747494"/>
              <a:gd name="connsiteY1" fmla="*/ 133676 h 1996364"/>
              <a:gd name="connsiteX2" fmla="*/ 295728 w 747494"/>
              <a:gd name="connsiteY2" fmla="*/ 870276 h 1996364"/>
              <a:gd name="connsiteX3" fmla="*/ 92528 w 747494"/>
              <a:gd name="connsiteY3" fmla="*/ 1530676 h 1996364"/>
              <a:gd name="connsiteX4" fmla="*/ 67128 w 747494"/>
              <a:gd name="connsiteY4" fmla="*/ 1996343 h 1996364"/>
              <a:gd name="connsiteX5" fmla="*/ 7862 w 747494"/>
              <a:gd name="connsiteY5" fmla="*/ 1513743 h 1996364"/>
              <a:gd name="connsiteX6" fmla="*/ 261862 w 747494"/>
              <a:gd name="connsiteY6" fmla="*/ 675543 h 1996364"/>
              <a:gd name="connsiteX7" fmla="*/ 727528 w 747494"/>
              <a:gd name="connsiteY7" fmla="*/ 49010 h 19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494" h="1996364">
                <a:moveTo>
                  <a:pt x="727528" y="49010"/>
                </a:moveTo>
                <a:cubicBezTo>
                  <a:pt x="788206" y="-41301"/>
                  <a:pt x="697895" y="-3202"/>
                  <a:pt x="625928" y="133676"/>
                </a:cubicBezTo>
                <a:cubicBezTo>
                  <a:pt x="553961" y="270554"/>
                  <a:pt x="384628" y="637443"/>
                  <a:pt x="295728" y="870276"/>
                </a:cubicBezTo>
                <a:cubicBezTo>
                  <a:pt x="206828" y="1103109"/>
                  <a:pt x="130628" y="1342998"/>
                  <a:pt x="92528" y="1530676"/>
                </a:cubicBezTo>
                <a:cubicBezTo>
                  <a:pt x="54428" y="1718354"/>
                  <a:pt x="81239" y="1999165"/>
                  <a:pt x="67128" y="1996343"/>
                </a:cubicBezTo>
                <a:cubicBezTo>
                  <a:pt x="53017" y="1993521"/>
                  <a:pt x="-24594" y="1733876"/>
                  <a:pt x="7862" y="1513743"/>
                </a:cubicBezTo>
                <a:cubicBezTo>
                  <a:pt x="40318" y="1293610"/>
                  <a:pt x="146151" y="912610"/>
                  <a:pt x="261862" y="675543"/>
                </a:cubicBezTo>
                <a:cubicBezTo>
                  <a:pt x="377573" y="438476"/>
                  <a:pt x="666850" y="139321"/>
                  <a:pt x="727528" y="4901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46C92FF1-8953-40A0-BA5B-E42C88CF7943}"/>
              </a:ext>
            </a:extLst>
          </p:cNvPr>
          <p:cNvSpPr/>
          <p:nvPr/>
        </p:nvSpPr>
        <p:spPr>
          <a:xfrm>
            <a:off x="6895781" y="2939079"/>
            <a:ext cx="344724" cy="2046123"/>
          </a:xfrm>
          <a:custGeom>
            <a:avLst/>
            <a:gdLst>
              <a:gd name="connsiteX0" fmla="*/ 165419 w 344724"/>
              <a:gd name="connsiteY0" fmla="*/ 15788 h 2046123"/>
              <a:gd name="connsiteX1" fmla="*/ 309352 w 344724"/>
              <a:gd name="connsiteY1" fmla="*/ 1006388 h 2046123"/>
              <a:gd name="connsiteX2" fmla="*/ 4552 w 344724"/>
              <a:gd name="connsiteY2" fmla="*/ 2022388 h 2046123"/>
              <a:gd name="connsiteX3" fmla="*/ 140019 w 344724"/>
              <a:gd name="connsiteY3" fmla="*/ 1658321 h 2046123"/>
              <a:gd name="connsiteX4" fmla="*/ 326286 w 344724"/>
              <a:gd name="connsiteY4" fmla="*/ 921721 h 2046123"/>
              <a:gd name="connsiteX5" fmla="*/ 317819 w 344724"/>
              <a:gd name="connsiteY5" fmla="*/ 430654 h 2046123"/>
              <a:gd name="connsiteX6" fmla="*/ 165419 w 344724"/>
              <a:gd name="connsiteY6" fmla="*/ 15788 h 20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24" h="2046123">
                <a:moveTo>
                  <a:pt x="165419" y="15788"/>
                </a:moveTo>
                <a:cubicBezTo>
                  <a:pt x="164008" y="111744"/>
                  <a:pt x="336163" y="671955"/>
                  <a:pt x="309352" y="1006388"/>
                </a:cubicBezTo>
                <a:cubicBezTo>
                  <a:pt x="282541" y="1340821"/>
                  <a:pt x="32774" y="1913733"/>
                  <a:pt x="4552" y="2022388"/>
                </a:cubicBezTo>
                <a:cubicBezTo>
                  <a:pt x="-23670" y="2131043"/>
                  <a:pt x="86397" y="1841766"/>
                  <a:pt x="140019" y="1658321"/>
                </a:cubicBezTo>
                <a:cubicBezTo>
                  <a:pt x="193641" y="1474877"/>
                  <a:pt x="296653" y="1126332"/>
                  <a:pt x="326286" y="921721"/>
                </a:cubicBezTo>
                <a:cubicBezTo>
                  <a:pt x="355919" y="717110"/>
                  <a:pt x="347452" y="574587"/>
                  <a:pt x="317819" y="430654"/>
                </a:cubicBezTo>
                <a:cubicBezTo>
                  <a:pt x="288186" y="286721"/>
                  <a:pt x="166830" y="-80168"/>
                  <a:pt x="165419" y="1578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AF24E61C-8244-432F-B733-A3F9D09EA044}"/>
              </a:ext>
            </a:extLst>
          </p:cNvPr>
          <p:cNvSpPr/>
          <p:nvPr/>
        </p:nvSpPr>
        <p:spPr>
          <a:xfrm>
            <a:off x="6942653" y="3177004"/>
            <a:ext cx="474807" cy="2025619"/>
          </a:xfrm>
          <a:custGeom>
            <a:avLst/>
            <a:gdLst>
              <a:gd name="connsiteX0" fmla="*/ 14 w 474807"/>
              <a:gd name="connsiteY0" fmla="*/ 6463 h 2025619"/>
              <a:gd name="connsiteX1" fmla="*/ 110080 w 474807"/>
              <a:gd name="connsiteY1" fmla="*/ 853129 h 2025619"/>
              <a:gd name="connsiteX2" fmla="*/ 474147 w 474807"/>
              <a:gd name="connsiteY2" fmla="*/ 2013063 h 2025619"/>
              <a:gd name="connsiteX3" fmla="*/ 194747 w 474807"/>
              <a:gd name="connsiteY3" fmla="*/ 1437329 h 2025619"/>
              <a:gd name="connsiteX4" fmla="*/ 8480 w 474807"/>
              <a:gd name="connsiteY4" fmla="*/ 946263 h 2025619"/>
              <a:gd name="connsiteX5" fmla="*/ 101614 w 474807"/>
              <a:gd name="connsiteY5" fmla="*/ 489063 h 2025619"/>
              <a:gd name="connsiteX6" fmla="*/ 14 w 474807"/>
              <a:gd name="connsiteY6" fmla="*/ 6463 h 2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807" h="2025619">
                <a:moveTo>
                  <a:pt x="14" y="6463"/>
                </a:moveTo>
                <a:cubicBezTo>
                  <a:pt x="1425" y="67141"/>
                  <a:pt x="31058" y="518696"/>
                  <a:pt x="110080" y="853129"/>
                </a:cubicBezTo>
                <a:cubicBezTo>
                  <a:pt x="189102" y="1187562"/>
                  <a:pt x="460036" y="1915697"/>
                  <a:pt x="474147" y="2013063"/>
                </a:cubicBezTo>
                <a:cubicBezTo>
                  <a:pt x="488258" y="2110429"/>
                  <a:pt x="272358" y="1615129"/>
                  <a:pt x="194747" y="1437329"/>
                </a:cubicBezTo>
                <a:cubicBezTo>
                  <a:pt x="117136" y="1259529"/>
                  <a:pt x="24002" y="1104307"/>
                  <a:pt x="8480" y="946263"/>
                </a:cubicBezTo>
                <a:cubicBezTo>
                  <a:pt x="-7042" y="788219"/>
                  <a:pt x="105847" y="649930"/>
                  <a:pt x="101614" y="489063"/>
                </a:cubicBezTo>
                <a:cubicBezTo>
                  <a:pt x="97381" y="328196"/>
                  <a:pt x="-1397" y="-54215"/>
                  <a:pt x="14" y="646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35867C7D-B992-4FF3-BC27-8C9130755C25}"/>
              </a:ext>
            </a:extLst>
          </p:cNvPr>
          <p:cNvSpPr/>
          <p:nvPr/>
        </p:nvSpPr>
        <p:spPr>
          <a:xfrm>
            <a:off x="6670224" y="4454127"/>
            <a:ext cx="715648" cy="3019637"/>
          </a:xfrm>
          <a:custGeom>
            <a:avLst/>
            <a:gdLst>
              <a:gd name="connsiteX0" fmla="*/ 602643 w 715648"/>
              <a:gd name="connsiteY0" fmla="*/ 160206 h 3019637"/>
              <a:gd name="connsiteX1" fmla="*/ 602643 w 715648"/>
              <a:gd name="connsiteY1" fmla="*/ 270273 h 3019637"/>
              <a:gd name="connsiteX2" fmla="*/ 712709 w 715648"/>
              <a:gd name="connsiteY2" fmla="*/ 1481006 h 3019637"/>
              <a:gd name="connsiteX3" fmla="*/ 467176 w 715648"/>
              <a:gd name="connsiteY3" fmla="*/ 2183740 h 3019637"/>
              <a:gd name="connsiteX4" fmla="*/ 1509 w 715648"/>
              <a:gd name="connsiteY4" fmla="*/ 3013473 h 3019637"/>
              <a:gd name="connsiteX5" fmla="*/ 636509 w 715648"/>
              <a:gd name="connsiteY5" fmla="*/ 1726540 h 3019637"/>
              <a:gd name="connsiteX6" fmla="*/ 602643 w 715648"/>
              <a:gd name="connsiteY6" fmla="*/ 930673 h 3019637"/>
              <a:gd name="connsiteX7" fmla="*/ 628043 w 715648"/>
              <a:gd name="connsiteY7" fmla="*/ 388806 h 3019637"/>
              <a:gd name="connsiteX8" fmla="*/ 653443 w 715648"/>
              <a:gd name="connsiteY8" fmla="*/ 7806 h 3019637"/>
              <a:gd name="connsiteX9" fmla="*/ 602643 w 715648"/>
              <a:gd name="connsiteY9" fmla="*/ 160206 h 301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48" h="3019637">
                <a:moveTo>
                  <a:pt x="602643" y="160206"/>
                </a:moveTo>
                <a:cubicBezTo>
                  <a:pt x="594176" y="203951"/>
                  <a:pt x="584299" y="50140"/>
                  <a:pt x="602643" y="270273"/>
                </a:cubicBezTo>
                <a:cubicBezTo>
                  <a:pt x="620987" y="490406"/>
                  <a:pt x="735287" y="1162095"/>
                  <a:pt x="712709" y="1481006"/>
                </a:cubicBezTo>
                <a:cubicBezTo>
                  <a:pt x="690131" y="1799917"/>
                  <a:pt x="585709" y="1928329"/>
                  <a:pt x="467176" y="2183740"/>
                </a:cubicBezTo>
                <a:cubicBezTo>
                  <a:pt x="348643" y="2439151"/>
                  <a:pt x="-26713" y="3089673"/>
                  <a:pt x="1509" y="3013473"/>
                </a:cubicBezTo>
                <a:cubicBezTo>
                  <a:pt x="29731" y="2937273"/>
                  <a:pt x="536320" y="2073673"/>
                  <a:pt x="636509" y="1726540"/>
                </a:cubicBezTo>
                <a:cubicBezTo>
                  <a:pt x="736698" y="1379407"/>
                  <a:pt x="604054" y="1153629"/>
                  <a:pt x="602643" y="930673"/>
                </a:cubicBezTo>
                <a:cubicBezTo>
                  <a:pt x="601232" y="707717"/>
                  <a:pt x="619576" y="542617"/>
                  <a:pt x="628043" y="388806"/>
                </a:cubicBezTo>
                <a:cubicBezTo>
                  <a:pt x="636510" y="234995"/>
                  <a:pt x="659087" y="51550"/>
                  <a:pt x="653443" y="7806"/>
                </a:cubicBezTo>
                <a:cubicBezTo>
                  <a:pt x="647799" y="-35938"/>
                  <a:pt x="611110" y="116461"/>
                  <a:pt x="602643" y="1602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C325036F-1D87-498A-AE9C-FDAD097C6B75}"/>
              </a:ext>
            </a:extLst>
          </p:cNvPr>
          <p:cNvSpPr/>
          <p:nvPr/>
        </p:nvSpPr>
        <p:spPr>
          <a:xfrm>
            <a:off x="6553828" y="4860048"/>
            <a:ext cx="689040" cy="3303938"/>
          </a:xfrm>
          <a:custGeom>
            <a:avLst/>
            <a:gdLst>
              <a:gd name="connsiteX0" fmla="*/ 541239 w 689040"/>
              <a:gd name="connsiteY0" fmla="*/ 59085 h 3303938"/>
              <a:gd name="connsiteX1" fmla="*/ 541239 w 689040"/>
              <a:gd name="connsiteY1" fmla="*/ 152219 h 3303938"/>
              <a:gd name="connsiteX2" fmla="*/ 685172 w 689040"/>
              <a:gd name="connsiteY2" fmla="*/ 1015819 h 3303938"/>
              <a:gd name="connsiteX3" fmla="*/ 363439 w 689040"/>
              <a:gd name="connsiteY3" fmla="*/ 1820152 h 3303938"/>
              <a:gd name="connsiteX4" fmla="*/ 24772 w 689040"/>
              <a:gd name="connsiteY4" fmla="*/ 2709152 h 3303938"/>
              <a:gd name="connsiteX5" fmla="*/ 33239 w 689040"/>
              <a:gd name="connsiteY5" fmla="*/ 3301819 h 3303938"/>
              <a:gd name="connsiteX6" fmla="*/ 92505 w 689040"/>
              <a:gd name="connsiteY6" fmla="*/ 2505952 h 3303938"/>
              <a:gd name="connsiteX7" fmla="*/ 473505 w 689040"/>
              <a:gd name="connsiteY7" fmla="*/ 1540752 h 3303938"/>
              <a:gd name="connsiteX8" fmla="*/ 668239 w 689040"/>
              <a:gd name="connsiteY8" fmla="*/ 787219 h 3303938"/>
              <a:gd name="connsiteX9" fmla="*/ 541239 w 689040"/>
              <a:gd name="connsiteY9" fmla="*/ 59085 h 33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9040" h="3303938">
                <a:moveTo>
                  <a:pt x="541239" y="59085"/>
                </a:moveTo>
                <a:cubicBezTo>
                  <a:pt x="520072" y="-46748"/>
                  <a:pt x="517250" y="-7237"/>
                  <a:pt x="541239" y="152219"/>
                </a:cubicBezTo>
                <a:cubicBezTo>
                  <a:pt x="565228" y="311675"/>
                  <a:pt x="714805" y="737830"/>
                  <a:pt x="685172" y="1015819"/>
                </a:cubicBezTo>
                <a:cubicBezTo>
                  <a:pt x="655539" y="1293808"/>
                  <a:pt x="473506" y="1537930"/>
                  <a:pt x="363439" y="1820152"/>
                </a:cubicBezTo>
                <a:cubicBezTo>
                  <a:pt x="253372" y="2102374"/>
                  <a:pt x="79805" y="2462208"/>
                  <a:pt x="24772" y="2709152"/>
                </a:cubicBezTo>
                <a:cubicBezTo>
                  <a:pt x="-30261" y="2956096"/>
                  <a:pt x="21950" y="3335686"/>
                  <a:pt x="33239" y="3301819"/>
                </a:cubicBezTo>
                <a:cubicBezTo>
                  <a:pt x="44528" y="3267952"/>
                  <a:pt x="19127" y="2799463"/>
                  <a:pt x="92505" y="2505952"/>
                </a:cubicBezTo>
                <a:cubicBezTo>
                  <a:pt x="165883" y="2212441"/>
                  <a:pt x="377549" y="1827208"/>
                  <a:pt x="473505" y="1540752"/>
                </a:cubicBezTo>
                <a:cubicBezTo>
                  <a:pt x="569461" y="1254296"/>
                  <a:pt x="659772" y="1028519"/>
                  <a:pt x="668239" y="787219"/>
                </a:cubicBezTo>
                <a:cubicBezTo>
                  <a:pt x="676706" y="545919"/>
                  <a:pt x="562406" y="164918"/>
                  <a:pt x="541239" y="5908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DD27CBF8-FD20-4A09-9886-61A96ABDA59E}"/>
              </a:ext>
            </a:extLst>
          </p:cNvPr>
          <p:cNvSpPr/>
          <p:nvPr/>
        </p:nvSpPr>
        <p:spPr>
          <a:xfrm>
            <a:off x="6290247" y="5055544"/>
            <a:ext cx="754270" cy="5224259"/>
          </a:xfrm>
          <a:custGeom>
            <a:avLst/>
            <a:gdLst>
              <a:gd name="connsiteX0" fmla="*/ 643953 w 754270"/>
              <a:gd name="connsiteY0" fmla="*/ 41389 h 5224259"/>
              <a:gd name="connsiteX1" fmla="*/ 677820 w 754270"/>
              <a:gd name="connsiteY1" fmla="*/ 320789 h 5224259"/>
              <a:gd name="connsiteX2" fmla="*/ 246020 w 754270"/>
              <a:gd name="connsiteY2" fmla="*/ 2124189 h 5224259"/>
              <a:gd name="connsiteX3" fmla="*/ 486 w 754270"/>
              <a:gd name="connsiteY3" fmla="*/ 3174056 h 5224259"/>
              <a:gd name="connsiteX4" fmla="*/ 305286 w 754270"/>
              <a:gd name="connsiteY4" fmla="*/ 4317056 h 5224259"/>
              <a:gd name="connsiteX5" fmla="*/ 178286 w 754270"/>
              <a:gd name="connsiteY5" fmla="*/ 5222989 h 5224259"/>
              <a:gd name="connsiteX6" fmla="*/ 144420 w 754270"/>
              <a:gd name="connsiteY6" fmla="*/ 4122323 h 5224259"/>
              <a:gd name="connsiteX7" fmla="*/ 135953 w 754270"/>
              <a:gd name="connsiteY7" fmla="*/ 2581389 h 5224259"/>
              <a:gd name="connsiteX8" fmla="*/ 728620 w 754270"/>
              <a:gd name="connsiteY8" fmla="*/ 811856 h 5224259"/>
              <a:gd name="connsiteX9" fmla="*/ 643953 w 754270"/>
              <a:gd name="connsiteY9" fmla="*/ 41389 h 522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270" h="5224259">
                <a:moveTo>
                  <a:pt x="643953" y="41389"/>
                </a:moveTo>
                <a:cubicBezTo>
                  <a:pt x="635486" y="-40455"/>
                  <a:pt x="744142" y="-26344"/>
                  <a:pt x="677820" y="320789"/>
                </a:cubicBezTo>
                <a:cubicBezTo>
                  <a:pt x="611498" y="667922"/>
                  <a:pt x="358909" y="1648645"/>
                  <a:pt x="246020" y="2124189"/>
                </a:cubicBezTo>
                <a:cubicBezTo>
                  <a:pt x="133131" y="2599733"/>
                  <a:pt x="-9392" y="2808578"/>
                  <a:pt x="486" y="3174056"/>
                </a:cubicBezTo>
                <a:cubicBezTo>
                  <a:pt x="10364" y="3539534"/>
                  <a:pt x="275653" y="3975567"/>
                  <a:pt x="305286" y="4317056"/>
                </a:cubicBezTo>
                <a:cubicBezTo>
                  <a:pt x="334919" y="4658545"/>
                  <a:pt x="205097" y="5255445"/>
                  <a:pt x="178286" y="5222989"/>
                </a:cubicBezTo>
                <a:cubicBezTo>
                  <a:pt x="151475" y="5190534"/>
                  <a:pt x="151475" y="4562590"/>
                  <a:pt x="144420" y="4122323"/>
                </a:cubicBezTo>
                <a:cubicBezTo>
                  <a:pt x="137365" y="3682056"/>
                  <a:pt x="38586" y="3133133"/>
                  <a:pt x="135953" y="2581389"/>
                </a:cubicBezTo>
                <a:cubicBezTo>
                  <a:pt x="233320" y="2029645"/>
                  <a:pt x="641131" y="1242245"/>
                  <a:pt x="728620" y="811856"/>
                </a:cubicBezTo>
                <a:cubicBezTo>
                  <a:pt x="816109" y="381467"/>
                  <a:pt x="652420" y="123233"/>
                  <a:pt x="643953" y="4138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7ED096B8-2E55-43F7-8721-B25A1B7291D6}"/>
              </a:ext>
            </a:extLst>
          </p:cNvPr>
          <p:cNvSpPr/>
          <p:nvPr/>
        </p:nvSpPr>
        <p:spPr>
          <a:xfrm>
            <a:off x="5638575" y="6076949"/>
            <a:ext cx="1033560" cy="2774287"/>
          </a:xfrm>
          <a:custGeom>
            <a:avLst/>
            <a:gdLst>
              <a:gd name="connsiteX0" fmla="*/ 1033158 w 1033560"/>
              <a:gd name="connsiteY0" fmla="*/ 2118 h 2774287"/>
              <a:gd name="connsiteX1" fmla="*/ 575958 w 1033560"/>
              <a:gd name="connsiteY1" fmla="*/ 1771651 h 2774287"/>
              <a:gd name="connsiteX2" fmla="*/ 225 w 1033560"/>
              <a:gd name="connsiteY2" fmla="*/ 2770718 h 2774287"/>
              <a:gd name="connsiteX3" fmla="*/ 643692 w 1033560"/>
              <a:gd name="connsiteY3" fmla="*/ 1441451 h 2774287"/>
              <a:gd name="connsiteX4" fmla="*/ 1033158 w 1033560"/>
              <a:gd name="connsiteY4" fmla="*/ 2118 h 277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560" h="2774287">
                <a:moveTo>
                  <a:pt x="1033158" y="2118"/>
                </a:moveTo>
                <a:cubicBezTo>
                  <a:pt x="1021869" y="57151"/>
                  <a:pt x="748113" y="1310218"/>
                  <a:pt x="575958" y="1771651"/>
                </a:cubicBezTo>
                <a:cubicBezTo>
                  <a:pt x="403802" y="2233084"/>
                  <a:pt x="-11064" y="2825751"/>
                  <a:pt x="225" y="2770718"/>
                </a:cubicBezTo>
                <a:cubicBezTo>
                  <a:pt x="11514" y="2715685"/>
                  <a:pt x="471536" y="1904296"/>
                  <a:pt x="643692" y="1441451"/>
                </a:cubicBezTo>
                <a:cubicBezTo>
                  <a:pt x="815848" y="978606"/>
                  <a:pt x="1044447" y="-52915"/>
                  <a:pt x="1033158" y="21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2926CCE0-DA3B-4252-AC67-91A55F4ADDD6}"/>
              </a:ext>
            </a:extLst>
          </p:cNvPr>
          <p:cNvSpPr/>
          <p:nvPr/>
        </p:nvSpPr>
        <p:spPr>
          <a:xfrm>
            <a:off x="5058995" y="6695604"/>
            <a:ext cx="1401635" cy="3093951"/>
          </a:xfrm>
          <a:custGeom>
            <a:avLst/>
            <a:gdLst>
              <a:gd name="connsiteX0" fmla="*/ 1401072 w 1401635"/>
              <a:gd name="connsiteY0" fmla="*/ 1529 h 3093951"/>
              <a:gd name="connsiteX1" fmla="*/ 876138 w 1401635"/>
              <a:gd name="connsiteY1" fmla="*/ 1381596 h 3093951"/>
              <a:gd name="connsiteX2" fmla="*/ 402005 w 1401635"/>
              <a:gd name="connsiteY2" fmla="*/ 2406063 h 3093951"/>
              <a:gd name="connsiteX3" fmla="*/ 308872 w 1401635"/>
              <a:gd name="connsiteY3" fmla="*/ 2829396 h 3093951"/>
              <a:gd name="connsiteX4" fmla="*/ 4072 w 1401635"/>
              <a:gd name="connsiteY4" fmla="*/ 3049529 h 3093951"/>
              <a:gd name="connsiteX5" fmla="*/ 554405 w 1401635"/>
              <a:gd name="connsiteY5" fmla="*/ 1940396 h 3093951"/>
              <a:gd name="connsiteX6" fmla="*/ 969272 w 1401635"/>
              <a:gd name="connsiteY6" fmla="*/ 1127596 h 3093951"/>
              <a:gd name="connsiteX7" fmla="*/ 1401072 w 1401635"/>
              <a:gd name="connsiteY7" fmla="*/ 1529 h 30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635" h="3093951">
                <a:moveTo>
                  <a:pt x="1401072" y="1529"/>
                </a:moveTo>
                <a:cubicBezTo>
                  <a:pt x="1385550" y="43862"/>
                  <a:pt x="1042649" y="980840"/>
                  <a:pt x="876138" y="1381596"/>
                </a:cubicBezTo>
                <a:cubicBezTo>
                  <a:pt x="709627" y="1782352"/>
                  <a:pt x="496549" y="2164763"/>
                  <a:pt x="402005" y="2406063"/>
                </a:cubicBezTo>
                <a:cubicBezTo>
                  <a:pt x="307461" y="2647363"/>
                  <a:pt x="375194" y="2722152"/>
                  <a:pt x="308872" y="2829396"/>
                </a:cubicBezTo>
                <a:cubicBezTo>
                  <a:pt x="242550" y="2936640"/>
                  <a:pt x="-36850" y="3197696"/>
                  <a:pt x="4072" y="3049529"/>
                </a:cubicBezTo>
                <a:cubicBezTo>
                  <a:pt x="44994" y="2901362"/>
                  <a:pt x="393538" y="2260718"/>
                  <a:pt x="554405" y="1940396"/>
                </a:cubicBezTo>
                <a:cubicBezTo>
                  <a:pt x="715272" y="1620074"/>
                  <a:pt x="830983" y="1447918"/>
                  <a:pt x="969272" y="1127596"/>
                </a:cubicBezTo>
                <a:cubicBezTo>
                  <a:pt x="1107561" y="807274"/>
                  <a:pt x="1416594" y="-40804"/>
                  <a:pt x="1401072" y="152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94D2B78B-9E4D-4AA9-843C-943A2C736B7E}"/>
              </a:ext>
            </a:extLst>
          </p:cNvPr>
          <p:cNvSpPr/>
          <p:nvPr/>
        </p:nvSpPr>
        <p:spPr>
          <a:xfrm>
            <a:off x="5871128" y="5466461"/>
            <a:ext cx="802636" cy="2679825"/>
          </a:xfrm>
          <a:custGeom>
            <a:avLst/>
            <a:gdLst>
              <a:gd name="connsiteX0" fmla="*/ 690539 w 802636"/>
              <a:gd name="connsiteY0" fmla="*/ 79206 h 2679825"/>
              <a:gd name="connsiteX1" fmla="*/ 699005 w 802636"/>
              <a:gd name="connsiteY1" fmla="*/ 163872 h 2679825"/>
              <a:gd name="connsiteX2" fmla="*/ 402672 w 802636"/>
              <a:gd name="connsiteY2" fmla="*/ 1721739 h 2679825"/>
              <a:gd name="connsiteX3" fmla="*/ 97872 w 802636"/>
              <a:gd name="connsiteY3" fmla="*/ 2509139 h 2679825"/>
              <a:gd name="connsiteX4" fmla="*/ 30139 w 802636"/>
              <a:gd name="connsiteY4" fmla="*/ 2585339 h 2679825"/>
              <a:gd name="connsiteX5" fmla="*/ 546605 w 802636"/>
              <a:gd name="connsiteY5" fmla="*/ 1408472 h 2679825"/>
              <a:gd name="connsiteX6" fmla="*/ 800605 w 802636"/>
              <a:gd name="connsiteY6" fmla="*/ 451739 h 2679825"/>
              <a:gd name="connsiteX7" fmla="*/ 690539 w 802636"/>
              <a:gd name="connsiteY7" fmla="*/ 79206 h 2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636" h="2679825">
                <a:moveTo>
                  <a:pt x="690539" y="79206"/>
                </a:moveTo>
                <a:cubicBezTo>
                  <a:pt x="673606" y="31228"/>
                  <a:pt x="746983" y="-109883"/>
                  <a:pt x="699005" y="163872"/>
                </a:cubicBezTo>
                <a:cubicBezTo>
                  <a:pt x="651027" y="437627"/>
                  <a:pt x="502861" y="1330861"/>
                  <a:pt x="402672" y="1721739"/>
                </a:cubicBezTo>
                <a:cubicBezTo>
                  <a:pt x="302483" y="2112617"/>
                  <a:pt x="159961" y="2365206"/>
                  <a:pt x="97872" y="2509139"/>
                </a:cubicBezTo>
                <a:cubicBezTo>
                  <a:pt x="35783" y="2653072"/>
                  <a:pt x="-44650" y="2768784"/>
                  <a:pt x="30139" y="2585339"/>
                </a:cubicBezTo>
                <a:cubicBezTo>
                  <a:pt x="104928" y="2401894"/>
                  <a:pt x="418194" y="1764072"/>
                  <a:pt x="546605" y="1408472"/>
                </a:cubicBezTo>
                <a:cubicBezTo>
                  <a:pt x="675016" y="1052872"/>
                  <a:pt x="782261" y="671872"/>
                  <a:pt x="800605" y="451739"/>
                </a:cubicBezTo>
                <a:cubicBezTo>
                  <a:pt x="818950" y="231606"/>
                  <a:pt x="707472" y="127184"/>
                  <a:pt x="690539" y="7920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B193B8B9-5BDE-467F-8797-2EF3061A57C2}"/>
              </a:ext>
            </a:extLst>
          </p:cNvPr>
          <p:cNvSpPr/>
          <p:nvPr/>
        </p:nvSpPr>
        <p:spPr>
          <a:xfrm>
            <a:off x="1642533" y="6994335"/>
            <a:ext cx="1839598" cy="3528265"/>
          </a:xfrm>
          <a:custGeom>
            <a:avLst/>
            <a:gdLst>
              <a:gd name="connsiteX0" fmla="*/ 1769534 w 1839598"/>
              <a:gd name="connsiteY0" fmla="*/ 151532 h 3528265"/>
              <a:gd name="connsiteX1" fmla="*/ 1769534 w 1839598"/>
              <a:gd name="connsiteY1" fmla="*/ 202332 h 3528265"/>
              <a:gd name="connsiteX2" fmla="*/ 1041400 w 1839598"/>
              <a:gd name="connsiteY2" fmla="*/ 2124265 h 3528265"/>
              <a:gd name="connsiteX3" fmla="*/ 0 w 1839598"/>
              <a:gd name="connsiteY3" fmla="*/ 3521265 h 3528265"/>
              <a:gd name="connsiteX4" fmla="*/ 1041400 w 1839598"/>
              <a:gd name="connsiteY4" fmla="*/ 1540065 h 3528265"/>
              <a:gd name="connsiteX5" fmla="*/ 1769534 w 1839598"/>
              <a:gd name="connsiteY5" fmla="*/ 151532 h 352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9598" h="3528265">
                <a:moveTo>
                  <a:pt x="1769534" y="151532"/>
                </a:moveTo>
                <a:cubicBezTo>
                  <a:pt x="1830212" y="12537"/>
                  <a:pt x="1890890" y="-126457"/>
                  <a:pt x="1769534" y="202332"/>
                </a:cubicBezTo>
                <a:cubicBezTo>
                  <a:pt x="1648178" y="531121"/>
                  <a:pt x="1336322" y="1571110"/>
                  <a:pt x="1041400" y="2124265"/>
                </a:cubicBezTo>
                <a:cubicBezTo>
                  <a:pt x="746478" y="2677420"/>
                  <a:pt x="0" y="3618632"/>
                  <a:pt x="0" y="3521265"/>
                </a:cubicBezTo>
                <a:cubicBezTo>
                  <a:pt x="0" y="3423898"/>
                  <a:pt x="1041400" y="1540065"/>
                  <a:pt x="1041400" y="1540065"/>
                </a:cubicBezTo>
                <a:lnTo>
                  <a:pt x="1769534" y="151532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5356EDE-96BA-49C0-8131-C3065650076D}"/>
              </a:ext>
            </a:extLst>
          </p:cNvPr>
          <p:cNvSpPr/>
          <p:nvPr/>
        </p:nvSpPr>
        <p:spPr>
          <a:xfrm>
            <a:off x="4217312" y="551599"/>
            <a:ext cx="1277516" cy="290987"/>
          </a:xfrm>
          <a:custGeom>
            <a:avLst/>
            <a:gdLst>
              <a:gd name="connsiteX0" fmla="*/ 13905 w 1277516"/>
              <a:gd name="connsiteY0" fmla="*/ 51651 h 290987"/>
              <a:gd name="connsiteX1" fmla="*/ 100688 w 1277516"/>
              <a:gd name="connsiteY1" fmla="*/ 43184 h 290987"/>
              <a:gd name="connsiteX2" fmla="*/ 424538 w 1277516"/>
              <a:gd name="connsiteY2" fmla="*/ 13551 h 290987"/>
              <a:gd name="connsiteX3" fmla="*/ 1271205 w 1277516"/>
              <a:gd name="connsiteY3" fmla="*/ 288718 h 290987"/>
              <a:gd name="connsiteX4" fmla="*/ 792838 w 1277516"/>
              <a:gd name="connsiteY4" fmla="*/ 138434 h 290987"/>
              <a:gd name="connsiteX5" fmla="*/ 452055 w 1277516"/>
              <a:gd name="connsiteY5" fmla="*/ 30484 h 290987"/>
              <a:gd name="connsiteX6" fmla="*/ 13905 w 1277516"/>
              <a:gd name="connsiteY6" fmla="*/ 51651 h 29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516" h="290987">
                <a:moveTo>
                  <a:pt x="13905" y="51651"/>
                </a:moveTo>
                <a:cubicBezTo>
                  <a:pt x="-44656" y="53768"/>
                  <a:pt x="100688" y="43184"/>
                  <a:pt x="100688" y="43184"/>
                </a:cubicBezTo>
                <a:cubicBezTo>
                  <a:pt x="169127" y="36834"/>
                  <a:pt x="229452" y="-27371"/>
                  <a:pt x="424538" y="13551"/>
                </a:cubicBezTo>
                <a:cubicBezTo>
                  <a:pt x="619624" y="54473"/>
                  <a:pt x="1209822" y="267904"/>
                  <a:pt x="1271205" y="288718"/>
                </a:cubicBezTo>
                <a:cubicBezTo>
                  <a:pt x="1332588" y="309532"/>
                  <a:pt x="929363" y="181473"/>
                  <a:pt x="792838" y="138434"/>
                </a:cubicBezTo>
                <a:cubicBezTo>
                  <a:pt x="656313" y="95395"/>
                  <a:pt x="582230" y="45653"/>
                  <a:pt x="452055" y="30484"/>
                </a:cubicBezTo>
                <a:cubicBezTo>
                  <a:pt x="321880" y="15315"/>
                  <a:pt x="72466" y="49534"/>
                  <a:pt x="13905" y="5165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D738C1D0-DE85-4AD6-A845-BBB60807CE2F}"/>
              </a:ext>
            </a:extLst>
          </p:cNvPr>
          <p:cNvSpPr/>
          <p:nvPr/>
        </p:nvSpPr>
        <p:spPr>
          <a:xfrm>
            <a:off x="3570117" y="488831"/>
            <a:ext cx="575415" cy="182781"/>
          </a:xfrm>
          <a:custGeom>
            <a:avLst/>
            <a:gdLst>
              <a:gd name="connsiteX0" fmla="*/ 572200 w 575415"/>
              <a:gd name="connsiteY0" fmla="*/ 152519 h 182781"/>
              <a:gd name="connsiteX1" fmla="*/ 352066 w 575415"/>
              <a:gd name="connsiteY1" fmla="*/ 119 h 182781"/>
              <a:gd name="connsiteX2" fmla="*/ 700 w 575415"/>
              <a:gd name="connsiteY2" fmla="*/ 182152 h 182781"/>
              <a:gd name="connsiteX3" fmla="*/ 267400 w 575415"/>
              <a:gd name="connsiteY3" fmla="*/ 59386 h 182781"/>
              <a:gd name="connsiteX4" fmla="*/ 468483 w 575415"/>
              <a:gd name="connsiteY4" fmla="*/ 42452 h 182781"/>
              <a:gd name="connsiteX5" fmla="*/ 572200 w 575415"/>
              <a:gd name="connsiteY5" fmla="*/ 152519 h 1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15" h="182781">
                <a:moveTo>
                  <a:pt x="572200" y="152519"/>
                </a:moveTo>
                <a:cubicBezTo>
                  <a:pt x="552797" y="145464"/>
                  <a:pt x="447316" y="-4820"/>
                  <a:pt x="352066" y="119"/>
                </a:cubicBezTo>
                <a:cubicBezTo>
                  <a:pt x="256816" y="5058"/>
                  <a:pt x="14811" y="172274"/>
                  <a:pt x="700" y="182152"/>
                </a:cubicBezTo>
                <a:cubicBezTo>
                  <a:pt x="-13411" y="192030"/>
                  <a:pt x="189436" y="82669"/>
                  <a:pt x="267400" y="59386"/>
                </a:cubicBezTo>
                <a:cubicBezTo>
                  <a:pt x="345364" y="36103"/>
                  <a:pt x="418036" y="30458"/>
                  <a:pt x="468483" y="42452"/>
                </a:cubicBezTo>
                <a:cubicBezTo>
                  <a:pt x="518930" y="54446"/>
                  <a:pt x="591603" y="159574"/>
                  <a:pt x="572200" y="15251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A609EDA6-1EB2-42E5-8B63-E5857A9D9A45}"/>
              </a:ext>
            </a:extLst>
          </p:cNvPr>
          <p:cNvSpPr/>
          <p:nvPr/>
        </p:nvSpPr>
        <p:spPr>
          <a:xfrm>
            <a:off x="3268670" y="859999"/>
            <a:ext cx="807716" cy="420740"/>
          </a:xfrm>
          <a:custGeom>
            <a:avLst/>
            <a:gdLst>
              <a:gd name="connsiteX0" fmla="*/ 799563 w 807716"/>
              <a:gd name="connsiteY0" fmla="*/ 18418 h 420740"/>
              <a:gd name="connsiteX1" fmla="*/ 513813 w 807716"/>
              <a:gd name="connsiteY1" fmla="*/ 31118 h 420740"/>
              <a:gd name="connsiteX2" fmla="*/ 48147 w 807716"/>
              <a:gd name="connsiteY2" fmla="*/ 397301 h 420740"/>
              <a:gd name="connsiteX3" fmla="*/ 41797 w 807716"/>
              <a:gd name="connsiteY3" fmla="*/ 361318 h 420740"/>
              <a:gd name="connsiteX4" fmla="*/ 287330 w 807716"/>
              <a:gd name="connsiteY4" fmla="*/ 177168 h 420740"/>
              <a:gd name="connsiteX5" fmla="*/ 689497 w 807716"/>
              <a:gd name="connsiteY5" fmla="*/ 16301 h 420740"/>
              <a:gd name="connsiteX6" fmla="*/ 799563 w 807716"/>
              <a:gd name="connsiteY6" fmla="*/ 18418 h 4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716" h="420740">
                <a:moveTo>
                  <a:pt x="799563" y="18418"/>
                </a:moveTo>
                <a:cubicBezTo>
                  <a:pt x="770282" y="20887"/>
                  <a:pt x="639049" y="-32029"/>
                  <a:pt x="513813" y="31118"/>
                </a:cubicBezTo>
                <a:cubicBezTo>
                  <a:pt x="388577" y="94265"/>
                  <a:pt x="126816" y="342268"/>
                  <a:pt x="48147" y="397301"/>
                </a:cubicBezTo>
                <a:cubicBezTo>
                  <a:pt x="-30522" y="452334"/>
                  <a:pt x="1933" y="398007"/>
                  <a:pt x="41797" y="361318"/>
                </a:cubicBezTo>
                <a:cubicBezTo>
                  <a:pt x="81661" y="324629"/>
                  <a:pt x="179380" y="234671"/>
                  <a:pt x="287330" y="177168"/>
                </a:cubicBezTo>
                <a:cubicBezTo>
                  <a:pt x="395280" y="119665"/>
                  <a:pt x="602714" y="43465"/>
                  <a:pt x="689497" y="16301"/>
                </a:cubicBezTo>
                <a:cubicBezTo>
                  <a:pt x="776280" y="-10863"/>
                  <a:pt x="828844" y="15949"/>
                  <a:pt x="799563" y="1841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41560A02-4921-4E76-9E29-15FB36291E2D}"/>
              </a:ext>
            </a:extLst>
          </p:cNvPr>
          <p:cNvSpPr/>
          <p:nvPr/>
        </p:nvSpPr>
        <p:spPr>
          <a:xfrm>
            <a:off x="3232902" y="801546"/>
            <a:ext cx="352338" cy="538631"/>
          </a:xfrm>
          <a:custGeom>
            <a:avLst/>
            <a:gdLst>
              <a:gd name="connsiteX0" fmla="*/ 348498 w 352338"/>
              <a:gd name="connsiteY0" fmla="*/ 28187 h 538631"/>
              <a:gd name="connsiteX1" fmla="*/ 295581 w 352338"/>
              <a:gd name="connsiteY1" fmla="*/ 40887 h 538631"/>
              <a:gd name="connsiteX2" fmla="*/ 9831 w 352338"/>
              <a:gd name="connsiteY2" fmla="*/ 531954 h 538631"/>
              <a:gd name="connsiteX3" fmla="*/ 81798 w 352338"/>
              <a:gd name="connsiteY3" fmla="*/ 305471 h 538631"/>
              <a:gd name="connsiteX4" fmla="*/ 236315 w 352338"/>
              <a:gd name="connsiteY4" fmla="*/ 21837 h 538631"/>
              <a:gd name="connsiteX5" fmla="*/ 348498 w 352338"/>
              <a:gd name="connsiteY5" fmla="*/ 28187 h 5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338" h="538631">
                <a:moveTo>
                  <a:pt x="348498" y="28187"/>
                </a:moveTo>
                <a:cubicBezTo>
                  <a:pt x="358376" y="31362"/>
                  <a:pt x="352025" y="-43074"/>
                  <a:pt x="295581" y="40887"/>
                </a:cubicBezTo>
                <a:cubicBezTo>
                  <a:pt x="239137" y="124848"/>
                  <a:pt x="45461" y="487857"/>
                  <a:pt x="9831" y="531954"/>
                </a:cubicBezTo>
                <a:cubicBezTo>
                  <a:pt x="-25799" y="576051"/>
                  <a:pt x="44051" y="390491"/>
                  <a:pt x="81798" y="305471"/>
                </a:cubicBezTo>
                <a:cubicBezTo>
                  <a:pt x="119545" y="220451"/>
                  <a:pt x="193629" y="72990"/>
                  <a:pt x="236315" y="21837"/>
                </a:cubicBezTo>
                <a:cubicBezTo>
                  <a:pt x="279001" y="-29316"/>
                  <a:pt x="338620" y="25012"/>
                  <a:pt x="348498" y="2818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1E6995EB-0C28-4FE7-81A2-8CAD74A93FF5}"/>
              </a:ext>
            </a:extLst>
          </p:cNvPr>
          <p:cNvSpPr/>
          <p:nvPr/>
        </p:nvSpPr>
        <p:spPr>
          <a:xfrm>
            <a:off x="7218487" y="6399641"/>
            <a:ext cx="2407274" cy="1192393"/>
          </a:xfrm>
          <a:custGeom>
            <a:avLst/>
            <a:gdLst>
              <a:gd name="connsiteX0" fmla="*/ 7813 w 2407274"/>
              <a:gd name="connsiteY0" fmla="*/ 1159 h 1192393"/>
              <a:gd name="connsiteX1" fmla="*/ 592013 w 2407274"/>
              <a:gd name="connsiteY1" fmla="*/ 350409 h 1192393"/>
              <a:gd name="connsiteX2" fmla="*/ 1354013 w 2407274"/>
              <a:gd name="connsiteY2" fmla="*/ 706009 h 1192393"/>
              <a:gd name="connsiteX3" fmla="*/ 2363663 w 2407274"/>
              <a:gd name="connsiteY3" fmla="*/ 1156859 h 1192393"/>
              <a:gd name="connsiteX4" fmla="*/ 2103313 w 2407274"/>
              <a:gd name="connsiteY4" fmla="*/ 1112409 h 1192393"/>
              <a:gd name="connsiteX5" fmla="*/ 1017463 w 2407274"/>
              <a:gd name="connsiteY5" fmla="*/ 706009 h 1192393"/>
              <a:gd name="connsiteX6" fmla="*/ 306263 w 2407274"/>
              <a:gd name="connsiteY6" fmla="*/ 255159 h 1192393"/>
              <a:gd name="connsiteX7" fmla="*/ 7813 w 2407274"/>
              <a:gd name="connsiteY7" fmla="*/ 1159 h 11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274" h="1192393">
                <a:moveTo>
                  <a:pt x="7813" y="1159"/>
                </a:moveTo>
                <a:cubicBezTo>
                  <a:pt x="55438" y="17034"/>
                  <a:pt x="367646" y="232934"/>
                  <a:pt x="592013" y="350409"/>
                </a:cubicBezTo>
                <a:cubicBezTo>
                  <a:pt x="816380" y="467884"/>
                  <a:pt x="1354013" y="706009"/>
                  <a:pt x="1354013" y="706009"/>
                </a:cubicBezTo>
                <a:cubicBezTo>
                  <a:pt x="1649288" y="840417"/>
                  <a:pt x="2238780" y="1089126"/>
                  <a:pt x="2363663" y="1156859"/>
                </a:cubicBezTo>
                <a:cubicBezTo>
                  <a:pt x="2488546" y="1224592"/>
                  <a:pt x="2327680" y="1187551"/>
                  <a:pt x="2103313" y="1112409"/>
                </a:cubicBezTo>
                <a:cubicBezTo>
                  <a:pt x="1878946" y="1037267"/>
                  <a:pt x="1316971" y="848884"/>
                  <a:pt x="1017463" y="706009"/>
                </a:cubicBezTo>
                <a:cubicBezTo>
                  <a:pt x="717955" y="563134"/>
                  <a:pt x="473480" y="374751"/>
                  <a:pt x="306263" y="255159"/>
                </a:cubicBezTo>
                <a:cubicBezTo>
                  <a:pt x="139046" y="135567"/>
                  <a:pt x="-39812" y="-14716"/>
                  <a:pt x="7813" y="115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E4DB49AE-1DA6-4E28-9784-0A46C95F4911}"/>
              </a:ext>
            </a:extLst>
          </p:cNvPr>
          <p:cNvSpPr/>
          <p:nvPr/>
        </p:nvSpPr>
        <p:spPr>
          <a:xfrm>
            <a:off x="8515158" y="7137596"/>
            <a:ext cx="1163059" cy="3955787"/>
          </a:xfrm>
          <a:custGeom>
            <a:avLst/>
            <a:gdLst>
              <a:gd name="connsiteX0" fmla="*/ 192 w 1163059"/>
              <a:gd name="connsiteY0" fmla="*/ 6154 h 3955787"/>
              <a:gd name="connsiteX1" fmla="*/ 514542 w 1163059"/>
              <a:gd name="connsiteY1" fmla="*/ 1130104 h 3955787"/>
              <a:gd name="connsiteX2" fmla="*/ 1066992 w 1163059"/>
              <a:gd name="connsiteY2" fmla="*/ 2463604 h 3955787"/>
              <a:gd name="connsiteX3" fmla="*/ 1162242 w 1163059"/>
              <a:gd name="connsiteY3" fmla="*/ 3930454 h 3955787"/>
              <a:gd name="connsiteX4" fmla="*/ 1105092 w 1163059"/>
              <a:gd name="connsiteY4" fmla="*/ 3339904 h 3955787"/>
              <a:gd name="connsiteX5" fmla="*/ 971742 w 1163059"/>
              <a:gd name="connsiteY5" fmla="*/ 2654104 h 3955787"/>
              <a:gd name="connsiteX6" fmla="*/ 762192 w 1163059"/>
              <a:gd name="connsiteY6" fmla="*/ 1396804 h 3955787"/>
              <a:gd name="connsiteX7" fmla="*/ 457392 w 1163059"/>
              <a:gd name="connsiteY7" fmla="*/ 711004 h 3955787"/>
              <a:gd name="connsiteX8" fmla="*/ 192 w 1163059"/>
              <a:gd name="connsiteY8" fmla="*/ 6154 h 395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059" h="3955787">
                <a:moveTo>
                  <a:pt x="192" y="6154"/>
                </a:moveTo>
                <a:cubicBezTo>
                  <a:pt x="9717" y="76004"/>
                  <a:pt x="336742" y="720529"/>
                  <a:pt x="514542" y="1130104"/>
                </a:cubicBezTo>
                <a:cubicBezTo>
                  <a:pt x="692342" y="1539679"/>
                  <a:pt x="959042" y="1996879"/>
                  <a:pt x="1066992" y="2463604"/>
                </a:cubicBezTo>
                <a:cubicBezTo>
                  <a:pt x="1174942" y="2930329"/>
                  <a:pt x="1155892" y="3784404"/>
                  <a:pt x="1162242" y="3930454"/>
                </a:cubicBezTo>
                <a:cubicBezTo>
                  <a:pt x="1168592" y="4076504"/>
                  <a:pt x="1136842" y="3552629"/>
                  <a:pt x="1105092" y="3339904"/>
                </a:cubicBezTo>
                <a:cubicBezTo>
                  <a:pt x="1073342" y="3127179"/>
                  <a:pt x="1028892" y="2977954"/>
                  <a:pt x="971742" y="2654104"/>
                </a:cubicBezTo>
                <a:cubicBezTo>
                  <a:pt x="914592" y="2330254"/>
                  <a:pt x="847917" y="1720654"/>
                  <a:pt x="762192" y="1396804"/>
                </a:cubicBezTo>
                <a:cubicBezTo>
                  <a:pt x="676467" y="1072954"/>
                  <a:pt x="578042" y="942779"/>
                  <a:pt x="457392" y="711004"/>
                </a:cubicBezTo>
                <a:cubicBezTo>
                  <a:pt x="336742" y="479229"/>
                  <a:pt x="-9333" y="-63696"/>
                  <a:pt x="192" y="61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0E8417A8-67B2-4F46-9B3E-9BB0E754CEF8}"/>
              </a:ext>
            </a:extLst>
          </p:cNvPr>
          <p:cNvSpPr/>
          <p:nvPr/>
        </p:nvSpPr>
        <p:spPr>
          <a:xfrm>
            <a:off x="4438582" y="7598314"/>
            <a:ext cx="729718" cy="5412994"/>
          </a:xfrm>
          <a:custGeom>
            <a:avLst/>
            <a:gdLst>
              <a:gd name="connsiteX0" fmla="*/ 247718 w 729718"/>
              <a:gd name="connsiteY0" fmla="*/ 2636 h 5412994"/>
              <a:gd name="connsiteX1" fmla="*/ 323918 w 729718"/>
              <a:gd name="connsiteY1" fmla="*/ 688436 h 5412994"/>
              <a:gd name="connsiteX2" fmla="*/ 228668 w 729718"/>
              <a:gd name="connsiteY2" fmla="*/ 1278986 h 5412994"/>
              <a:gd name="connsiteX3" fmla="*/ 68 w 729718"/>
              <a:gd name="connsiteY3" fmla="*/ 2155286 h 5412994"/>
              <a:gd name="connsiteX4" fmla="*/ 209618 w 729718"/>
              <a:gd name="connsiteY4" fmla="*/ 3298286 h 5412994"/>
              <a:gd name="connsiteX5" fmla="*/ 628718 w 729718"/>
              <a:gd name="connsiteY5" fmla="*/ 4136486 h 5412994"/>
              <a:gd name="connsiteX6" fmla="*/ 628718 w 729718"/>
              <a:gd name="connsiteY6" fmla="*/ 4727036 h 5412994"/>
              <a:gd name="connsiteX7" fmla="*/ 400118 w 729718"/>
              <a:gd name="connsiteY7" fmla="*/ 5412836 h 5412994"/>
              <a:gd name="connsiteX8" fmla="*/ 571568 w 729718"/>
              <a:gd name="connsiteY8" fmla="*/ 4784186 h 5412994"/>
              <a:gd name="connsiteX9" fmla="*/ 723968 w 729718"/>
              <a:gd name="connsiteY9" fmla="*/ 4117436 h 5412994"/>
              <a:gd name="connsiteX10" fmla="*/ 362018 w 729718"/>
              <a:gd name="connsiteY10" fmla="*/ 3069686 h 5412994"/>
              <a:gd name="connsiteX11" fmla="*/ 285818 w 729718"/>
              <a:gd name="connsiteY11" fmla="*/ 1602836 h 5412994"/>
              <a:gd name="connsiteX12" fmla="*/ 362018 w 729718"/>
              <a:gd name="connsiteY12" fmla="*/ 497936 h 5412994"/>
              <a:gd name="connsiteX13" fmla="*/ 247718 w 729718"/>
              <a:gd name="connsiteY13" fmla="*/ 2636 h 541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9718" h="5412994">
                <a:moveTo>
                  <a:pt x="247718" y="2636"/>
                </a:moveTo>
                <a:cubicBezTo>
                  <a:pt x="241368" y="34386"/>
                  <a:pt x="327093" y="475711"/>
                  <a:pt x="323918" y="688436"/>
                </a:cubicBezTo>
                <a:cubicBezTo>
                  <a:pt x="320743" y="901161"/>
                  <a:pt x="282643" y="1034511"/>
                  <a:pt x="228668" y="1278986"/>
                </a:cubicBezTo>
                <a:cubicBezTo>
                  <a:pt x="174693" y="1523461"/>
                  <a:pt x="3243" y="1818736"/>
                  <a:pt x="68" y="2155286"/>
                </a:cubicBezTo>
                <a:cubicBezTo>
                  <a:pt x="-3107" y="2491836"/>
                  <a:pt x="104843" y="2968086"/>
                  <a:pt x="209618" y="3298286"/>
                </a:cubicBezTo>
                <a:cubicBezTo>
                  <a:pt x="314393" y="3628486"/>
                  <a:pt x="558868" y="3898361"/>
                  <a:pt x="628718" y="4136486"/>
                </a:cubicBezTo>
                <a:cubicBezTo>
                  <a:pt x="698568" y="4374611"/>
                  <a:pt x="666818" y="4514311"/>
                  <a:pt x="628718" y="4727036"/>
                </a:cubicBezTo>
                <a:cubicBezTo>
                  <a:pt x="590618" y="4939761"/>
                  <a:pt x="409643" y="5403311"/>
                  <a:pt x="400118" y="5412836"/>
                </a:cubicBezTo>
                <a:cubicBezTo>
                  <a:pt x="390593" y="5422361"/>
                  <a:pt x="517593" y="5000086"/>
                  <a:pt x="571568" y="4784186"/>
                </a:cubicBezTo>
                <a:cubicBezTo>
                  <a:pt x="625543" y="4568286"/>
                  <a:pt x="758893" y="4403186"/>
                  <a:pt x="723968" y="4117436"/>
                </a:cubicBezTo>
                <a:cubicBezTo>
                  <a:pt x="689043" y="3831686"/>
                  <a:pt x="435043" y="3488786"/>
                  <a:pt x="362018" y="3069686"/>
                </a:cubicBezTo>
                <a:cubicBezTo>
                  <a:pt x="288993" y="2650586"/>
                  <a:pt x="285818" y="2031461"/>
                  <a:pt x="285818" y="1602836"/>
                </a:cubicBezTo>
                <a:cubicBezTo>
                  <a:pt x="285818" y="1174211"/>
                  <a:pt x="368368" y="764636"/>
                  <a:pt x="362018" y="497936"/>
                </a:cubicBezTo>
                <a:cubicBezTo>
                  <a:pt x="355668" y="231236"/>
                  <a:pt x="254068" y="-29114"/>
                  <a:pt x="247718" y="26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475D19F4-CFA5-43E3-9AA8-A381E3F05B94}"/>
              </a:ext>
            </a:extLst>
          </p:cNvPr>
          <p:cNvSpPr/>
          <p:nvPr/>
        </p:nvSpPr>
        <p:spPr>
          <a:xfrm>
            <a:off x="4040276" y="7584005"/>
            <a:ext cx="552917" cy="3654271"/>
          </a:xfrm>
          <a:custGeom>
            <a:avLst/>
            <a:gdLst>
              <a:gd name="connsiteX0" fmla="*/ 550975 w 552917"/>
              <a:gd name="connsiteY0" fmla="*/ 29578 h 3654271"/>
              <a:gd name="connsiteX1" fmla="*/ 348844 w 552917"/>
              <a:gd name="connsiteY1" fmla="*/ 395338 h 3654271"/>
              <a:gd name="connsiteX2" fmla="*/ 127463 w 552917"/>
              <a:gd name="connsiteY2" fmla="*/ 1020980 h 3654271"/>
              <a:gd name="connsiteX3" fmla="*/ 31210 w 552917"/>
              <a:gd name="connsiteY3" fmla="*/ 1858378 h 3654271"/>
              <a:gd name="connsiteX4" fmla="*/ 11960 w 552917"/>
              <a:gd name="connsiteY4" fmla="*/ 2387768 h 3654271"/>
              <a:gd name="connsiteX5" fmla="*/ 127463 w 552917"/>
              <a:gd name="connsiteY5" fmla="*/ 2936408 h 3654271"/>
              <a:gd name="connsiteX6" fmla="*/ 175589 w 552917"/>
              <a:gd name="connsiteY6" fmla="*/ 3186664 h 3654271"/>
              <a:gd name="connsiteX7" fmla="*/ 435471 w 552917"/>
              <a:gd name="connsiteY7" fmla="*/ 3648677 h 3654271"/>
              <a:gd name="connsiteX8" fmla="*/ 281467 w 552917"/>
              <a:gd name="connsiteY8" fmla="*/ 3427296 h 3654271"/>
              <a:gd name="connsiteX9" fmla="*/ 117838 w 552917"/>
              <a:gd name="connsiteY9" fmla="*/ 3196290 h 3654271"/>
              <a:gd name="connsiteX10" fmla="*/ 2335 w 552917"/>
              <a:gd name="connsiteY10" fmla="*/ 2464770 h 3654271"/>
              <a:gd name="connsiteX11" fmla="*/ 223716 w 552917"/>
              <a:gd name="connsiteY11" fmla="*/ 1174984 h 3654271"/>
              <a:gd name="connsiteX12" fmla="*/ 550975 w 552917"/>
              <a:gd name="connsiteY12" fmla="*/ 29578 h 36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917" h="3654271">
                <a:moveTo>
                  <a:pt x="550975" y="29578"/>
                </a:moveTo>
                <a:cubicBezTo>
                  <a:pt x="571830" y="-100363"/>
                  <a:pt x="419429" y="230104"/>
                  <a:pt x="348844" y="395338"/>
                </a:cubicBezTo>
                <a:cubicBezTo>
                  <a:pt x="278259" y="560572"/>
                  <a:pt x="180402" y="777140"/>
                  <a:pt x="127463" y="1020980"/>
                </a:cubicBezTo>
                <a:cubicBezTo>
                  <a:pt x="74524" y="1264820"/>
                  <a:pt x="50460" y="1630580"/>
                  <a:pt x="31210" y="1858378"/>
                </a:cubicBezTo>
                <a:cubicBezTo>
                  <a:pt x="11960" y="2086176"/>
                  <a:pt x="-4082" y="2208096"/>
                  <a:pt x="11960" y="2387768"/>
                </a:cubicBezTo>
                <a:cubicBezTo>
                  <a:pt x="28002" y="2567440"/>
                  <a:pt x="100192" y="2803259"/>
                  <a:pt x="127463" y="2936408"/>
                </a:cubicBezTo>
                <a:cubicBezTo>
                  <a:pt x="154734" y="3069557"/>
                  <a:pt x="124254" y="3067953"/>
                  <a:pt x="175589" y="3186664"/>
                </a:cubicBezTo>
                <a:cubicBezTo>
                  <a:pt x="226924" y="3305376"/>
                  <a:pt x="417825" y="3608572"/>
                  <a:pt x="435471" y="3648677"/>
                </a:cubicBezTo>
                <a:cubicBezTo>
                  <a:pt x="453117" y="3688782"/>
                  <a:pt x="334406" y="3502694"/>
                  <a:pt x="281467" y="3427296"/>
                </a:cubicBezTo>
                <a:cubicBezTo>
                  <a:pt x="228528" y="3351898"/>
                  <a:pt x="164360" y="3356711"/>
                  <a:pt x="117838" y="3196290"/>
                </a:cubicBezTo>
                <a:cubicBezTo>
                  <a:pt x="71316" y="3035869"/>
                  <a:pt x="-15311" y="2801654"/>
                  <a:pt x="2335" y="2464770"/>
                </a:cubicBezTo>
                <a:cubicBezTo>
                  <a:pt x="19981" y="2127886"/>
                  <a:pt x="129068" y="1580849"/>
                  <a:pt x="223716" y="1174984"/>
                </a:cubicBezTo>
                <a:cubicBezTo>
                  <a:pt x="318364" y="769119"/>
                  <a:pt x="530120" y="159519"/>
                  <a:pt x="550975" y="2957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C99CE6BD-3075-4792-8EE7-A6732FEE3BD9}"/>
              </a:ext>
            </a:extLst>
          </p:cNvPr>
          <p:cNvSpPr/>
          <p:nvPr/>
        </p:nvSpPr>
        <p:spPr>
          <a:xfrm>
            <a:off x="3901726" y="10856379"/>
            <a:ext cx="693316" cy="2220772"/>
          </a:xfrm>
          <a:custGeom>
            <a:avLst/>
            <a:gdLst>
              <a:gd name="connsiteX0" fmla="*/ 272341 w 693316"/>
              <a:gd name="connsiteY0" fmla="*/ 40221 h 2220772"/>
              <a:gd name="connsiteX1" fmla="*/ 340074 w 693316"/>
              <a:gd name="connsiteY1" fmla="*/ 74088 h 2220772"/>
              <a:gd name="connsiteX2" fmla="*/ 687207 w 693316"/>
              <a:gd name="connsiteY2" fmla="*/ 692154 h 2220772"/>
              <a:gd name="connsiteX3" fmla="*/ 9874 w 693316"/>
              <a:gd name="connsiteY3" fmla="*/ 2139954 h 2220772"/>
              <a:gd name="connsiteX4" fmla="*/ 272341 w 693316"/>
              <a:gd name="connsiteY4" fmla="*/ 2012954 h 2220772"/>
              <a:gd name="connsiteX5" fmla="*/ 103007 w 693316"/>
              <a:gd name="connsiteY5" fmla="*/ 1818221 h 2220772"/>
              <a:gd name="connsiteX6" fmla="*/ 661807 w 693316"/>
              <a:gd name="connsiteY6" fmla="*/ 946154 h 2220772"/>
              <a:gd name="connsiteX7" fmla="*/ 467074 w 693316"/>
              <a:gd name="connsiteY7" fmla="*/ 336554 h 2220772"/>
              <a:gd name="connsiteX8" fmla="*/ 272341 w 693316"/>
              <a:gd name="connsiteY8" fmla="*/ 40221 h 222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316" h="2220772">
                <a:moveTo>
                  <a:pt x="272341" y="40221"/>
                </a:moveTo>
                <a:cubicBezTo>
                  <a:pt x="251174" y="-3523"/>
                  <a:pt x="270930" y="-34567"/>
                  <a:pt x="340074" y="74088"/>
                </a:cubicBezTo>
                <a:cubicBezTo>
                  <a:pt x="409218" y="182743"/>
                  <a:pt x="742240" y="347843"/>
                  <a:pt x="687207" y="692154"/>
                </a:cubicBezTo>
                <a:cubicBezTo>
                  <a:pt x="632174" y="1036465"/>
                  <a:pt x="79018" y="1919821"/>
                  <a:pt x="9874" y="2139954"/>
                </a:cubicBezTo>
                <a:cubicBezTo>
                  <a:pt x="-59270" y="2360087"/>
                  <a:pt x="256819" y="2066576"/>
                  <a:pt x="272341" y="2012954"/>
                </a:cubicBezTo>
                <a:cubicBezTo>
                  <a:pt x="287863" y="1959332"/>
                  <a:pt x="38096" y="1996021"/>
                  <a:pt x="103007" y="1818221"/>
                </a:cubicBezTo>
                <a:cubicBezTo>
                  <a:pt x="167918" y="1640421"/>
                  <a:pt x="601129" y="1193098"/>
                  <a:pt x="661807" y="946154"/>
                </a:cubicBezTo>
                <a:cubicBezTo>
                  <a:pt x="722485" y="699210"/>
                  <a:pt x="530574" y="491776"/>
                  <a:pt x="467074" y="336554"/>
                </a:cubicBezTo>
                <a:cubicBezTo>
                  <a:pt x="403574" y="181332"/>
                  <a:pt x="293508" y="83965"/>
                  <a:pt x="272341" y="4022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8A209064-D83C-4E2F-9D8A-CCE645AD90FB}"/>
              </a:ext>
            </a:extLst>
          </p:cNvPr>
          <p:cNvSpPr/>
          <p:nvPr/>
        </p:nvSpPr>
        <p:spPr>
          <a:xfrm>
            <a:off x="4306832" y="6487693"/>
            <a:ext cx="443662" cy="1148314"/>
          </a:xfrm>
          <a:custGeom>
            <a:avLst/>
            <a:gdLst>
              <a:gd name="connsiteX0" fmla="*/ 11168 w 443662"/>
              <a:gd name="connsiteY0" fmla="*/ 141707 h 1148314"/>
              <a:gd name="connsiteX1" fmla="*/ 11168 w 443662"/>
              <a:gd name="connsiteY1" fmla="*/ 52807 h 1148314"/>
              <a:gd name="connsiteX2" fmla="*/ 87368 w 443662"/>
              <a:gd name="connsiteY2" fmla="*/ 903707 h 1148314"/>
              <a:gd name="connsiteX3" fmla="*/ 442968 w 443662"/>
              <a:gd name="connsiteY3" fmla="*/ 1145007 h 1148314"/>
              <a:gd name="connsiteX4" fmla="*/ 176268 w 443662"/>
              <a:gd name="connsiteY4" fmla="*/ 776707 h 1148314"/>
              <a:gd name="connsiteX5" fmla="*/ 112768 w 443662"/>
              <a:gd name="connsiteY5" fmla="*/ 560807 h 1148314"/>
              <a:gd name="connsiteX6" fmla="*/ 11168 w 443662"/>
              <a:gd name="connsiteY6" fmla="*/ 141707 h 1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662" h="1148314">
                <a:moveTo>
                  <a:pt x="11168" y="141707"/>
                </a:moveTo>
                <a:cubicBezTo>
                  <a:pt x="-5765" y="57040"/>
                  <a:pt x="-1532" y="-74193"/>
                  <a:pt x="11168" y="52807"/>
                </a:cubicBezTo>
                <a:cubicBezTo>
                  <a:pt x="23868" y="179807"/>
                  <a:pt x="15401" y="721674"/>
                  <a:pt x="87368" y="903707"/>
                </a:cubicBezTo>
                <a:cubicBezTo>
                  <a:pt x="159335" y="1085740"/>
                  <a:pt x="428151" y="1166174"/>
                  <a:pt x="442968" y="1145007"/>
                </a:cubicBezTo>
                <a:cubicBezTo>
                  <a:pt x="457785" y="1123840"/>
                  <a:pt x="231301" y="874074"/>
                  <a:pt x="176268" y="776707"/>
                </a:cubicBezTo>
                <a:cubicBezTo>
                  <a:pt x="121235" y="679340"/>
                  <a:pt x="138168" y="662407"/>
                  <a:pt x="112768" y="560807"/>
                </a:cubicBezTo>
                <a:cubicBezTo>
                  <a:pt x="87368" y="459207"/>
                  <a:pt x="28101" y="226374"/>
                  <a:pt x="11168" y="1417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C4A19A8B-9698-454E-92A1-69C9EB6090C2}"/>
              </a:ext>
            </a:extLst>
          </p:cNvPr>
          <p:cNvSpPr/>
          <p:nvPr/>
        </p:nvSpPr>
        <p:spPr>
          <a:xfrm>
            <a:off x="3999359" y="6518905"/>
            <a:ext cx="331659" cy="1500688"/>
          </a:xfrm>
          <a:custGeom>
            <a:avLst/>
            <a:gdLst>
              <a:gd name="connsiteX0" fmla="*/ 1141 w 331659"/>
              <a:gd name="connsiteY0" fmla="*/ 46995 h 1500688"/>
              <a:gd name="connsiteX1" fmla="*/ 77341 w 331659"/>
              <a:gd name="connsiteY1" fmla="*/ 1266195 h 1500688"/>
              <a:gd name="connsiteX2" fmla="*/ 331341 w 331659"/>
              <a:gd name="connsiteY2" fmla="*/ 1494795 h 1500688"/>
              <a:gd name="connsiteX3" fmla="*/ 128141 w 331659"/>
              <a:gd name="connsiteY3" fmla="*/ 1164595 h 1500688"/>
              <a:gd name="connsiteX4" fmla="*/ 39241 w 331659"/>
              <a:gd name="connsiteY4" fmla="*/ 339095 h 1500688"/>
              <a:gd name="connsiteX5" fmla="*/ 1141 w 331659"/>
              <a:gd name="connsiteY5" fmla="*/ 46995 h 15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659" h="1500688">
                <a:moveTo>
                  <a:pt x="1141" y="46995"/>
                </a:moveTo>
                <a:cubicBezTo>
                  <a:pt x="7491" y="201512"/>
                  <a:pt x="22308" y="1024895"/>
                  <a:pt x="77341" y="1266195"/>
                </a:cubicBezTo>
                <a:cubicBezTo>
                  <a:pt x="132374" y="1507495"/>
                  <a:pt x="322874" y="1511728"/>
                  <a:pt x="331341" y="1494795"/>
                </a:cubicBezTo>
                <a:cubicBezTo>
                  <a:pt x="339808" y="1477862"/>
                  <a:pt x="176824" y="1357212"/>
                  <a:pt x="128141" y="1164595"/>
                </a:cubicBezTo>
                <a:cubicBezTo>
                  <a:pt x="79458" y="971978"/>
                  <a:pt x="62524" y="525362"/>
                  <a:pt x="39241" y="339095"/>
                </a:cubicBezTo>
                <a:cubicBezTo>
                  <a:pt x="15958" y="152828"/>
                  <a:pt x="-5209" y="-107522"/>
                  <a:pt x="1141" y="4699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78C572E1-B9EF-42B6-B10F-135B809D3C11}"/>
              </a:ext>
            </a:extLst>
          </p:cNvPr>
          <p:cNvSpPr/>
          <p:nvPr/>
        </p:nvSpPr>
        <p:spPr>
          <a:xfrm>
            <a:off x="4355662" y="6772463"/>
            <a:ext cx="1909087" cy="1261679"/>
          </a:xfrm>
          <a:custGeom>
            <a:avLst/>
            <a:gdLst>
              <a:gd name="connsiteX0" fmla="*/ 1905438 w 1909087"/>
              <a:gd name="connsiteY0" fmla="*/ 9337 h 1261679"/>
              <a:gd name="connsiteX1" fmla="*/ 1372038 w 1909087"/>
              <a:gd name="connsiteY1" fmla="*/ 606237 h 1261679"/>
              <a:gd name="connsiteX2" fmla="*/ 902138 w 1909087"/>
              <a:gd name="connsiteY2" fmla="*/ 1165037 h 1261679"/>
              <a:gd name="connsiteX3" fmla="*/ 438 w 1909087"/>
              <a:gd name="connsiteY3" fmla="*/ 1253937 h 1261679"/>
              <a:gd name="connsiteX4" fmla="*/ 787838 w 1909087"/>
              <a:gd name="connsiteY4" fmla="*/ 1076137 h 1261679"/>
              <a:gd name="connsiteX5" fmla="*/ 1194238 w 1909087"/>
              <a:gd name="connsiteY5" fmla="*/ 733237 h 1261679"/>
              <a:gd name="connsiteX6" fmla="*/ 1587938 w 1909087"/>
              <a:gd name="connsiteY6" fmla="*/ 276037 h 1261679"/>
              <a:gd name="connsiteX7" fmla="*/ 1905438 w 1909087"/>
              <a:gd name="connsiteY7" fmla="*/ 9337 h 126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087" h="1261679">
                <a:moveTo>
                  <a:pt x="1905438" y="9337"/>
                </a:moveTo>
                <a:cubicBezTo>
                  <a:pt x="1869455" y="64370"/>
                  <a:pt x="1539255" y="413620"/>
                  <a:pt x="1372038" y="606237"/>
                </a:cubicBezTo>
                <a:cubicBezTo>
                  <a:pt x="1204821" y="798854"/>
                  <a:pt x="1130738" y="1057087"/>
                  <a:pt x="902138" y="1165037"/>
                </a:cubicBezTo>
                <a:cubicBezTo>
                  <a:pt x="673538" y="1272987"/>
                  <a:pt x="19488" y="1268754"/>
                  <a:pt x="438" y="1253937"/>
                </a:cubicBezTo>
                <a:cubicBezTo>
                  <a:pt x="-18612" y="1239120"/>
                  <a:pt x="588871" y="1162920"/>
                  <a:pt x="787838" y="1076137"/>
                </a:cubicBezTo>
                <a:cubicBezTo>
                  <a:pt x="986805" y="989354"/>
                  <a:pt x="1060888" y="866587"/>
                  <a:pt x="1194238" y="733237"/>
                </a:cubicBezTo>
                <a:cubicBezTo>
                  <a:pt x="1327588" y="599887"/>
                  <a:pt x="1473638" y="396687"/>
                  <a:pt x="1587938" y="276037"/>
                </a:cubicBezTo>
                <a:cubicBezTo>
                  <a:pt x="1702238" y="155387"/>
                  <a:pt x="1941421" y="-45696"/>
                  <a:pt x="1905438" y="933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BAA8B8E8-030E-42BF-AF83-DA257B3E5D51}"/>
              </a:ext>
            </a:extLst>
          </p:cNvPr>
          <p:cNvSpPr/>
          <p:nvPr/>
        </p:nvSpPr>
        <p:spPr>
          <a:xfrm>
            <a:off x="4493083" y="8229561"/>
            <a:ext cx="237805" cy="442212"/>
          </a:xfrm>
          <a:custGeom>
            <a:avLst/>
            <a:gdLst>
              <a:gd name="connsiteX0" fmla="*/ 70450 w 237805"/>
              <a:gd name="connsiteY0" fmla="*/ 39 h 442212"/>
              <a:gd name="connsiteX1" fmla="*/ 214384 w 237805"/>
              <a:gd name="connsiteY1" fmla="*/ 211706 h 442212"/>
              <a:gd name="connsiteX2" fmla="*/ 87384 w 237805"/>
              <a:gd name="connsiteY2" fmla="*/ 372572 h 442212"/>
              <a:gd name="connsiteX3" fmla="*/ 2717 w 237805"/>
              <a:gd name="connsiteY3" fmla="*/ 440306 h 442212"/>
              <a:gd name="connsiteX4" fmla="*/ 188984 w 237805"/>
              <a:gd name="connsiteY4" fmla="*/ 304839 h 442212"/>
              <a:gd name="connsiteX5" fmla="*/ 231317 w 237805"/>
              <a:gd name="connsiteY5" fmla="*/ 194772 h 442212"/>
              <a:gd name="connsiteX6" fmla="*/ 70450 w 237805"/>
              <a:gd name="connsiteY6" fmla="*/ 39 h 44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805" h="442212">
                <a:moveTo>
                  <a:pt x="70450" y="39"/>
                </a:moveTo>
                <a:cubicBezTo>
                  <a:pt x="67628" y="2861"/>
                  <a:pt x="211562" y="149617"/>
                  <a:pt x="214384" y="211706"/>
                </a:cubicBezTo>
                <a:cubicBezTo>
                  <a:pt x="217206" y="273795"/>
                  <a:pt x="122662" y="334472"/>
                  <a:pt x="87384" y="372572"/>
                </a:cubicBezTo>
                <a:cubicBezTo>
                  <a:pt x="52106" y="410672"/>
                  <a:pt x="-14216" y="451595"/>
                  <a:pt x="2717" y="440306"/>
                </a:cubicBezTo>
                <a:cubicBezTo>
                  <a:pt x="19650" y="429017"/>
                  <a:pt x="150884" y="345761"/>
                  <a:pt x="188984" y="304839"/>
                </a:cubicBezTo>
                <a:cubicBezTo>
                  <a:pt x="227084" y="263917"/>
                  <a:pt x="249661" y="242750"/>
                  <a:pt x="231317" y="194772"/>
                </a:cubicBezTo>
                <a:cubicBezTo>
                  <a:pt x="212973" y="146794"/>
                  <a:pt x="73272" y="-2783"/>
                  <a:pt x="70450" y="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493BB432-82BA-43C8-8858-22F63932328C}"/>
              </a:ext>
            </a:extLst>
          </p:cNvPr>
          <p:cNvSpPr/>
          <p:nvPr/>
        </p:nvSpPr>
        <p:spPr>
          <a:xfrm>
            <a:off x="4341492" y="8231273"/>
            <a:ext cx="276958" cy="457913"/>
          </a:xfrm>
          <a:custGeom>
            <a:avLst/>
            <a:gdLst>
              <a:gd name="connsiteX0" fmla="*/ 272841 w 276958"/>
              <a:gd name="connsiteY0" fmla="*/ 15260 h 457913"/>
              <a:gd name="connsiteX1" fmla="*/ 188175 w 276958"/>
              <a:gd name="connsiteY1" fmla="*/ 15260 h 457913"/>
              <a:gd name="connsiteX2" fmla="*/ 86575 w 276958"/>
              <a:gd name="connsiteY2" fmla="*/ 66060 h 457913"/>
              <a:gd name="connsiteX3" fmla="*/ 1908 w 276958"/>
              <a:gd name="connsiteY3" fmla="*/ 260794 h 457913"/>
              <a:gd name="connsiteX4" fmla="*/ 171241 w 276958"/>
              <a:gd name="connsiteY4" fmla="*/ 455527 h 457913"/>
              <a:gd name="connsiteX5" fmla="*/ 111975 w 276958"/>
              <a:gd name="connsiteY5" fmla="*/ 362394 h 457913"/>
              <a:gd name="connsiteX6" fmla="*/ 44241 w 276958"/>
              <a:gd name="connsiteY6" fmla="*/ 260794 h 457913"/>
              <a:gd name="connsiteX7" fmla="*/ 52708 w 276958"/>
              <a:gd name="connsiteY7" fmla="*/ 193060 h 457913"/>
              <a:gd name="connsiteX8" fmla="*/ 272841 w 276958"/>
              <a:gd name="connsiteY8" fmla="*/ 15260 h 4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58" h="457913">
                <a:moveTo>
                  <a:pt x="272841" y="15260"/>
                </a:moveTo>
                <a:cubicBezTo>
                  <a:pt x="295419" y="-14373"/>
                  <a:pt x="219219" y="6793"/>
                  <a:pt x="188175" y="15260"/>
                </a:cubicBezTo>
                <a:cubicBezTo>
                  <a:pt x="157131" y="23727"/>
                  <a:pt x="117619" y="25138"/>
                  <a:pt x="86575" y="66060"/>
                </a:cubicBezTo>
                <a:cubicBezTo>
                  <a:pt x="55531" y="106982"/>
                  <a:pt x="-12203" y="195883"/>
                  <a:pt x="1908" y="260794"/>
                </a:cubicBezTo>
                <a:cubicBezTo>
                  <a:pt x="16019" y="325705"/>
                  <a:pt x="152897" y="438594"/>
                  <a:pt x="171241" y="455527"/>
                </a:cubicBezTo>
                <a:cubicBezTo>
                  <a:pt x="189585" y="472460"/>
                  <a:pt x="133142" y="394849"/>
                  <a:pt x="111975" y="362394"/>
                </a:cubicBezTo>
                <a:cubicBezTo>
                  <a:pt x="90808" y="329939"/>
                  <a:pt x="54119" y="289016"/>
                  <a:pt x="44241" y="260794"/>
                </a:cubicBezTo>
                <a:cubicBezTo>
                  <a:pt x="34363" y="232572"/>
                  <a:pt x="18841" y="229749"/>
                  <a:pt x="52708" y="193060"/>
                </a:cubicBezTo>
                <a:cubicBezTo>
                  <a:pt x="86575" y="156371"/>
                  <a:pt x="250263" y="44893"/>
                  <a:pt x="272841" y="1526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D5FD5311-2A5A-405A-A42D-ADB290817A0C}"/>
              </a:ext>
            </a:extLst>
          </p:cNvPr>
          <p:cNvSpPr/>
          <p:nvPr/>
        </p:nvSpPr>
        <p:spPr>
          <a:xfrm>
            <a:off x="4202250" y="8939887"/>
            <a:ext cx="336408" cy="543535"/>
          </a:xfrm>
          <a:custGeom>
            <a:avLst/>
            <a:gdLst>
              <a:gd name="connsiteX0" fmla="*/ 149617 w 336408"/>
              <a:gd name="connsiteY0" fmla="*/ 913 h 543535"/>
              <a:gd name="connsiteX1" fmla="*/ 14150 w 336408"/>
              <a:gd name="connsiteY1" fmla="*/ 178713 h 543535"/>
              <a:gd name="connsiteX2" fmla="*/ 39550 w 336408"/>
              <a:gd name="connsiteY2" fmla="*/ 407313 h 543535"/>
              <a:gd name="connsiteX3" fmla="*/ 327417 w 336408"/>
              <a:gd name="connsiteY3" fmla="*/ 542780 h 543535"/>
              <a:gd name="connsiteX4" fmla="*/ 251217 w 336408"/>
              <a:gd name="connsiteY4" fmla="*/ 458113 h 543535"/>
              <a:gd name="connsiteX5" fmla="*/ 124217 w 336408"/>
              <a:gd name="connsiteY5" fmla="*/ 373446 h 543535"/>
              <a:gd name="connsiteX6" fmla="*/ 64950 w 336408"/>
              <a:gd name="connsiteY6" fmla="*/ 254913 h 543535"/>
              <a:gd name="connsiteX7" fmla="*/ 149617 w 336408"/>
              <a:gd name="connsiteY7" fmla="*/ 913 h 5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408" h="543535">
                <a:moveTo>
                  <a:pt x="149617" y="913"/>
                </a:moveTo>
                <a:cubicBezTo>
                  <a:pt x="141150" y="-11787"/>
                  <a:pt x="32494" y="110980"/>
                  <a:pt x="14150" y="178713"/>
                </a:cubicBezTo>
                <a:cubicBezTo>
                  <a:pt x="-4194" y="246446"/>
                  <a:pt x="-12661" y="346635"/>
                  <a:pt x="39550" y="407313"/>
                </a:cubicBezTo>
                <a:cubicBezTo>
                  <a:pt x="91761" y="467991"/>
                  <a:pt x="292139" y="534313"/>
                  <a:pt x="327417" y="542780"/>
                </a:cubicBezTo>
                <a:cubicBezTo>
                  <a:pt x="362695" y="551247"/>
                  <a:pt x="285084" y="486335"/>
                  <a:pt x="251217" y="458113"/>
                </a:cubicBezTo>
                <a:cubicBezTo>
                  <a:pt x="217350" y="429891"/>
                  <a:pt x="155261" y="407313"/>
                  <a:pt x="124217" y="373446"/>
                </a:cubicBezTo>
                <a:cubicBezTo>
                  <a:pt x="93173" y="339579"/>
                  <a:pt x="64950" y="319824"/>
                  <a:pt x="64950" y="254913"/>
                </a:cubicBezTo>
                <a:cubicBezTo>
                  <a:pt x="64950" y="190002"/>
                  <a:pt x="158084" y="13613"/>
                  <a:pt x="149617" y="91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72FD00A2-4CE7-409A-8DF6-3362BB5A1DAB}"/>
              </a:ext>
            </a:extLst>
          </p:cNvPr>
          <p:cNvSpPr/>
          <p:nvPr/>
        </p:nvSpPr>
        <p:spPr>
          <a:xfrm>
            <a:off x="4317314" y="8965925"/>
            <a:ext cx="264231" cy="477440"/>
          </a:xfrm>
          <a:custGeom>
            <a:avLst/>
            <a:gdLst>
              <a:gd name="connsiteX0" fmla="*/ 686 w 264231"/>
              <a:gd name="connsiteY0" fmla="*/ 275 h 477440"/>
              <a:gd name="connsiteX1" fmla="*/ 153086 w 264231"/>
              <a:gd name="connsiteY1" fmla="*/ 118808 h 477440"/>
              <a:gd name="connsiteX2" fmla="*/ 195419 w 264231"/>
              <a:gd name="connsiteY2" fmla="*/ 474408 h 477440"/>
              <a:gd name="connsiteX3" fmla="*/ 263153 w 264231"/>
              <a:gd name="connsiteY3" fmla="*/ 279675 h 477440"/>
              <a:gd name="connsiteX4" fmla="*/ 220819 w 264231"/>
              <a:gd name="connsiteY4" fmla="*/ 93408 h 477440"/>
              <a:gd name="connsiteX5" fmla="*/ 686 w 264231"/>
              <a:gd name="connsiteY5" fmla="*/ 275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31" h="477440">
                <a:moveTo>
                  <a:pt x="686" y="275"/>
                </a:moveTo>
                <a:cubicBezTo>
                  <a:pt x="-10603" y="4508"/>
                  <a:pt x="120631" y="39786"/>
                  <a:pt x="153086" y="118808"/>
                </a:cubicBezTo>
                <a:cubicBezTo>
                  <a:pt x="185542" y="197830"/>
                  <a:pt x="177075" y="447597"/>
                  <a:pt x="195419" y="474408"/>
                </a:cubicBezTo>
                <a:cubicBezTo>
                  <a:pt x="213764" y="501219"/>
                  <a:pt x="258920" y="343175"/>
                  <a:pt x="263153" y="279675"/>
                </a:cubicBezTo>
                <a:cubicBezTo>
                  <a:pt x="267386" y="216175"/>
                  <a:pt x="260330" y="145619"/>
                  <a:pt x="220819" y="93408"/>
                </a:cubicBezTo>
                <a:cubicBezTo>
                  <a:pt x="181308" y="41197"/>
                  <a:pt x="11975" y="-3958"/>
                  <a:pt x="686" y="27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93D13BB4-8C41-4ED2-BD08-90AF2D3B4B38}"/>
              </a:ext>
            </a:extLst>
          </p:cNvPr>
          <p:cNvSpPr/>
          <p:nvPr/>
        </p:nvSpPr>
        <p:spPr>
          <a:xfrm>
            <a:off x="4109605" y="9829574"/>
            <a:ext cx="423230" cy="651777"/>
          </a:xfrm>
          <a:custGeom>
            <a:avLst/>
            <a:gdLst>
              <a:gd name="connsiteX0" fmla="*/ 132195 w 423230"/>
              <a:gd name="connsiteY0" fmla="*/ 226 h 651777"/>
              <a:gd name="connsiteX1" fmla="*/ 22128 w 423230"/>
              <a:gd name="connsiteY1" fmla="*/ 262693 h 651777"/>
              <a:gd name="connsiteX2" fmla="*/ 30595 w 423230"/>
              <a:gd name="connsiteY2" fmla="*/ 440493 h 651777"/>
              <a:gd name="connsiteX3" fmla="*/ 335395 w 423230"/>
              <a:gd name="connsiteY3" fmla="*/ 635226 h 651777"/>
              <a:gd name="connsiteX4" fmla="*/ 420062 w 423230"/>
              <a:gd name="connsiteY4" fmla="*/ 626759 h 651777"/>
              <a:gd name="connsiteX5" fmla="*/ 250728 w 423230"/>
              <a:gd name="connsiteY5" fmla="*/ 508226 h 651777"/>
              <a:gd name="connsiteX6" fmla="*/ 140662 w 423230"/>
              <a:gd name="connsiteY6" fmla="*/ 415093 h 651777"/>
              <a:gd name="connsiteX7" fmla="*/ 89862 w 423230"/>
              <a:gd name="connsiteY7" fmla="*/ 220359 h 651777"/>
              <a:gd name="connsiteX8" fmla="*/ 132195 w 423230"/>
              <a:gd name="connsiteY8" fmla="*/ 226 h 65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230" h="651777">
                <a:moveTo>
                  <a:pt x="132195" y="226"/>
                </a:moveTo>
                <a:cubicBezTo>
                  <a:pt x="120906" y="7282"/>
                  <a:pt x="39061" y="189315"/>
                  <a:pt x="22128" y="262693"/>
                </a:cubicBezTo>
                <a:cubicBezTo>
                  <a:pt x="5195" y="336071"/>
                  <a:pt x="-21616" y="378404"/>
                  <a:pt x="30595" y="440493"/>
                </a:cubicBezTo>
                <a:cubicBezTo>
                  <a:pt x="82806" y="502582"/>
                  <a:pt x="270484" y="604182"/>
                  <a:pt x="335395" y="635226"/>
                </a:cubicBezTo>
                <a:cubicBezTo>
                  <a:pt x="400306" y="666270"/>
                  <a:pt x="434173" y="647926"/>
                  <a:pt x="420062" y="626759"/>
                </a:cubicBezTo>
                <a:cubicBezTo>
                  <a:pt x="405951" y="605592"/>
                  <a:pt x="297295" y="543504"/>
                  <a:pt x="250728" y="508226"/>
                </a:cubicBezTo>
                <a:cubicBezTo>
                  <a:pt x="204161" y="472948"/>
                  <a:pt x="167473" y="463071"/>
                  <a:pt x="140662" y="415093"/>
                </a:cubicBezTo>
                <a:cubicBezTo>
                  <a:pt x="113851" y="367115"/>
                  <a:pt x="96918" y="288092"/>
                  <a:pt x="89862" y="220359"/>
                </a:cubicBezTo>
                <a:cubicBezTo>
                  <a:pt x="82806" y="152626"/>
                  <a:pt x="143484" y="-6830"/>
                  <a:pt x="132195" y="2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16760AC0-783E-489F-A705-042019F44D49}"/>
              </a:ext>
            </a:extLst>
          </p:cNvPr>
          <p:cNvSpPr/>
          <p:nvPr/>
        </p:nvSpPr>
        <p:spPr>
          <a:xfrm>
            <a:off x="4233017" y="9846719"/>
            <a:ext cx="191605" cy="569344"/>
          </a:xfrm>
          <a:custGeom>
            <a:avLst/>
            <a:gdLst>
              <a:gd name="connsiteX0" fmla="*/ 316 w 191605"/>
              <a:gd name="connsiteY0" fmla="*/ 14 h 569344"/>
              <a:gd name="connsiteX1" fmla="*/ 178116 w 191605"/>
              <a:gd name="connsiteY1" fmla="*/ 194748 h 569344"/>
              <a:gd name="connsiteX2" fmla="*/ 178116 w 191605"/>
              <a:gd name="connsiteY2" fmla="*/ 567281 h 569344"/>
              <a:gd name="connsiteX3" fmla="*/ 169650 w 191605"/>
              <a:gd name="connsiteY3" fmla="*/ 338681 h 569344"/>
              <a:gd name="connsiteX4" fmla="*/ 135783 w 191605"/>
              <a:gd name="connsiteY4" fmla="*/ 203214 h 569344"/>
              <a:gd name="connsiteX5" fmla="*/ 316 w 191605"/>
              <a:gd name="connsiteY5" fmla="*/ 14 h 56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05" h="569344">
                <a:moveTo>
                  <a:pt x="316" y="14"/>
                </a:moveTo>
                <a:cubicBezTo>
                  <a:pt x="7372" y="-1397"/>
                  <a:pt x="148483" y="100204"/>
                  <a:pt x="178116" y="194748"/>
                </a:cubicBezTo>
                <a:cubicBezTo>
                  <a:pt x="207749" y="289292"/>
                  <a:pt x="179527" y="543292"/>
                  <a:pt x="178116" y="567281"/>
                </a:cubicBezTo>
                <a:cubicBezTo>
                  <a:pt x="176705" y="591270"/>
                  <a:pt x="176705" y="399359"/>
                  <a:pt x="169650" y="338681"/>
                </a:cubicBezTo>
                <a:cubicBezTo>
                  <a:pt x="162595" y="278003"/>
                  <a:pt x="165416" y="254014"/>
                  <a:pt x="135783" y="203214"/>
                </a:cubicBezTo>
                <a:cubicBezTo>
                  <a:pt x="106150" y="152414"/>
                  <a:pt x="-6740" y="1425"/>
                  <a:pt x="316" y="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66258D03-EA20-4A85-8527-7985F070CC6D}"/>
              </a:ext>
            </a:extLst>
          </p:cNvPr>
          <p:cNvSpPr/>
          <p:nvPr/>
        </p:nvSpPr>
        <p:spPr>
          <a:xfrm>
            <a:off x="4542832" y="8921964"/>
            <a:ext cx="537491" cy="2711265"/>
          </a:xfrm>
          <a:custGeom>
            <a:avLst/>
            <a:gdLst>
              <a:gd name="connsiteX0" fmla="*/ 156168 w 537491"/>
              <a:gd name="connsiteY0" fmla="*/ 1903 h 2711265"/>
              <a:gd name="connsiteX1" fmla="*/ 29168 w 537491"/>
              <a:gd name="connsiteY1" fmla="*/ 636903 h 2711265"/>
              <a:gd name="connsiteX2" fmla="*/ 12235 w 537491"/>
              <a:gd name="connsiteY2" fmla="*/ 1238036 h 2711265"/>
              <a:gd name="connsiteX3" fmla="*/ 181568 w 537491"/>
              <a:gd name="connsiteY3" fmla="*/ 1923836 h 2711265"/>
              <a:gd name="connsiteX4" fmla="*/ 537168 w 537491"/>
              <a:gd name="connsiteY4" fmla="*/ 2711236 h 2711265"/>
              <a:gd name="connsiteX5" fmla="*/ 240835 w 537491"/>
              <a:gd name="connsiteY5" fmla="*/ 1949236 h 2711265"/>
              <a:gd name="connsiteX6" fmla="*/ 12235 w 537491"/>
              <a:gd name="connsiteY6" fmla="*/ 848569 h 2711265"/>
              <a:gd name="connsiteX7" fmla="*/ 156168 w 537491"/>
              <a:gd name="connsiteY7" fmla="*/ 1903 h 271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491" h="2711265">
                <a:moveTo>
                  <a:pt x="156168" y="1903"/>
                </a:moveTo>
                <a:cubicBezTo>
                  <a:pt x="158990" y="-33375"/>
                  <a:pt x="53157" y="430881"/>
                  <a:pt x="29168" y="636903"/>
                </a:cubicBezTo>
                <a:cubicBezTo>
                  <a:pt x="5179" y="842925"/>
                  <a:pt x="-13165" y="1023547"/>
                  <a:pt x="12235" y="1238036"/>
                </a:cubicBezTo>
                <a:cubicBezTo>
                  <a:pt x="37635" y="1452525"/>
                  <a:pt x="94079" y="1678303"/>
                  <a:pt x="181568" y="1923836"/>
                </a:cubicBezTo>
                <a:cubicBezTo>
                  <a:pt x="269057" y="2169369"/>
                  <a:pt x="527290" y="2707003"/>
                  <a:pt x="537168" y="2711236"/>
                </a:cubicBezTo>
                <a:cubicBezTo>
                  <a:pt x="547046" y="2715469"/>
                  <a:pt x="328324" y="2259680"/>
                  <a:pt x="240835" y="1949236"/>
                </a:cubicBezTo>
                <a:cubicBezTo>
                  <a:pt x="153346" y="1638792"/>
                  <a:pt x="24935" y="1175947"/>
                  <a:pt x="12235" y="848569"/>
                </a:cubicBezTo>
                <a:cubicBezTo>
                  <a:pt x="-465" y="521191"/>
                  <a:pt x="153346" y="37181"/>
                  <a:pt x="156168" y="1903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0D57DADA-ADDB-430C-A58F-076E049C0706}"/>
              </a:ext>
            </a:extLst>
          </p:cNvPr>
          <p:cNvSpPr/>
          <p:nvPr/>
        </p:nvSpPr>
        <p:spPr>
          <a:xfrm>
            <a:off x="4244316" y="10530678"/>
            <a:ext cx="600575" cy="2603128"/>
          </a:xfrm>
          <a:custGeom>
            <a:avLst/>
            <a:gdLst>
              <a:gd name="connsiteX0" fmla="*/ 82151 w 600575"/>
              <a:gd name="connsiteY0" fmla="*/ 1855 h 2603128"/>
              <a:gd name="connsiteX1" fmla="*/ 285351 w 600575"/>
              <a:gd name="connsiteY1" fmla="*/ 433655 h 2603128"/>
              <a:gd name="connsiteX2" fmla="*/ 590151 w 600575"/>
              <a:gd name="connsiteY2" fmla="*/ 1136389 h 2603128"/>
              <a:gd name="connsiteX3" fmla="*/ 480084 w 600575"/>
              <a:gd name="connsiteY3" fmla="*/ 1813722 h 2603128"/>
              <a:gd name="connsiteX4" fmla="*/ 5951 w 600575"/>
              <a:gd name="connsiteY4" fmla="*/ 2592655 h 2603128"/>
              <a:gd name="connsiteX5" fmla="*/ 217617 w 600575"/>
              <a:gd name="connsiteY5" fmla="*/ 2245522 h 2603128"/>
              <a:gd name="connsiteX6" fmla="*/ 276884 w 600575"/>
              <a:gd name="connsiteY6" fmla="*/ 1991522 h 2603128"/>
              <a:gd name="connsiteX7" fmla="*/ 530884 w 600575"/>
              <a:gd name="connsiteY7" fmla="*/ 1542789 h 2603128"/>
              <a:gd name="connsiteX8" fmla="*/ 530884 w 600575"/>
              <a:gd name="connsiteY8" fmla="*/ 1110989 h 2603128"/>
              <a:gd name="connsiteX9" fmla="*/ 276884 w 600575"/>
              <a:gd name="connsiteY9" fmla="*/ 594522 h 2603128"/>
              <a:gd name="connsiteX10" fmla="*/ 82151 w 600575"/>
              <a:gd name="connsiteY10" fmla="*/ 1855 h 26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575" h="2603128">
                <a:moveTo>
                  <a:pt x="82151" y="1855"/>
                </a:moveTo>
                <a:cubicBezTo>
                  <a:pt x="83562" y="-24956"/>
                  <a:pt x="200684" y="244566"/>
                  <a:pt x="285351" y="433655"/>
                </a:cubicBezTo>
                <a:cubicBezTo>
                  <a:pt x="370018" y="622744"/>
                  <a:pt x="557696" y="906378"/>
                  <a:pt x="590151" y="1136389"/>
                </a:cubicBezTo>
                <a:cubicBezTo>
                  <a:pt x="622606" y="1366400"/>
                  <a:pt x="577451" y="1571011"/>
                  <a:pt x="480084" y="1813722"/>
                </a:cubicBezTo>
                <a:cubicBezTo>
                  <a:pt x="382717" y="2056433"/>
                  <a:pt x="49695" y="2520688"/>
                  <a:pt x="5951" y="2592655"/>
                </a:cubicBezTo>
                <a:cubicBezTo>
                  <a:pt x="-37793" y="2664622"/>
                  <a:pt x="172462" y="2345711"/>
                  <a:pt x="217617" y="2245522"/>
                </a:cubicBezTo>
                <a:cubicBezTo>
                  <a:pt x="262773" y="2145333"/>
                  <a:pt x="224673" y="2108644"/>
                  <a:pt x="276884" y="1991522"/>
                </a:cubicBezTo>
                <a:cubicBezTo>
                  <a:pt x="329095" y="1874400"/>
                  <a:pt x="488551" y="1689544"/>
                  <a:pt x="530884" y="1542789"/>
                </a:cubicBezTo>
                <a:cubicBezTo>
                  <a:pt x="573217" y="1396034"/>
                  <a:pt x="573217" y="1269034"/>
                  <a:pt x="530884" y="1110989"/>
                </a:cubicBezTo>
                <a:cubicBezTo>
                  <a:pt x="488551" y="952944"/>
                  <a:pt x="351673" y="776555"/>
                  <a:pt x="276884" y="594522"/>
                </a:cubicBezTo>
                <a:cubicBezTo>
                  <a:pt x="202095" y="412489"/>
                  <a:pt x="80740" y="28666"/>
                  <a:pt x="82151" y="185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5AF21FEC-635A-4224-8708-F189953202E9}"/>
              </a:ext>
            </a:extLst>
          </p:cNvPr>
          <p:cNvSpPr/>
          <p:nvPr/>
        </p:nvSpPr>
        <p:spPr>
          <a:xfrm>
            <a:off x="5664044" y="7962207"/>
            <a:ext cx="659589" cy="2689031"/>
          </a:xfrm>
          <a:custGeom>
            <a:avLst/>
            <a:gdLst>
              <a:gd name="connsiteX0" fmla="*/ 601289 w 659589"/>
              <a:gd name="connsiteY0" fmla="*/ 114993 h 2689031"/>
              <a:gd name="connsiteX1" fmla="*/ 601289 w 659589"/>
              <a:gd name="connsiteY1" fmla="*/ 250460 h 2689031"/>
              <a:gd name="connsiteX2" fmla="*/ 550489 w 659589"/>
              <a:gd name="connsiteY2" fmla="*/ 1842193 h 2689031"/>
              <a:gd name="connsiteX3" fmla="*/ 156 w 659589"/>
              <a:gd name="connsiteY3" fmla="*/ 2688860 h 2689031"/>
              <a:gd name="connsiteX4" fmla="*/ 609756 w 659589"/>
              <a:gd name="connsiteY4" fmla="*/ 1909926 h 2689031"/>
              <a:gd name="connsiteX5" fmla="*/ 618223 w 659589"/>
              <a:gd name="connsiteY5" fmla="*/ 1232593 h 2689031"/>
              <a:gd name="connsiteX6" fmla="*/ 567423 w 659589"/>
              <a:gd name="connsiteY6" fmla="*/ 55726 h 2689031"/>
              <a:gd name="connsiteX7" fmla="*/ 575889 w 659589"/>
              <a:gd name="connsiteY7" fmla="*/ 182726 h 2689031"/>
              <a:gd name="connsiteX8" fmla="*/ 601289 w 659589"/>
              <a:gd name="connsiteY8" fmla="*/ 114993 h 268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589" h="2689031">
                <a:moveTo>
                  <a:pt x="601289" y="114993"/>
                </a:moveTo>
                <a:cubicBezTo>
                  <a:pt x="605522" y="126282"/>
                  <a:pt x="609756" y="-37406"/>
                  <a:pt x="601289" y="250460"/>
                </a:cubicBezTo>
                <a:cubicBezTo>
                  <a:pt x="592822" y="538326"/>
                  <a:pt x="650678" y="1435793"/>
                  <a:pt x="550489" y="1842193"/>
                </a:cubicBezTo>
                <a:cubicBezTo>
                  <a:pt x="450300" y="2248593"/>
                  <a:pt x="-9722" y="2677571"/>
                  <a:pt x="156" y="2688860"/>
                </a:cubicBezTo>
                <a:cubicBezTo>
                  <a:pt x="10034" y="2700149"/>
                  <a:pt x="506745" y="2152637"/>
                  <a:pt x="609756" y="1909926"/>
                </a:cubicBezTo>
                <a:cubicBezTo>
                  <a:pt x="712767" y="1667215"/>
                  <a:pt x="625278" y="1541626"/>
                  <a:pt x="618223" y="1232593"/>
                </a:cubicBezTo>
                <a:cubicBezTo>
                  <a:pt x="611168" y="923560"/>
                  <a:pt x="574479" y="230704"/>
                  <a:pt x="567423" y="55726"/>
                </a:cubicBezTo>
                <a:cubicBezTo>
                  <a:pt x="560367" y="-119252"/>
                  <a:pt x="577300" y="172848"/>
                  <a:pt x="575889" y="182726"/>
                </a:cubicBezTo>
                <a:cubicBezTo>
                  <a:pt x="574478" y="192604"/>
                  <a:pt x="597056" y="103704"/>
                  <a:pt x="601289" y="11499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9A4DC761-8B65-4D3E-A486-CE8C566451DB}"/>
              </a:ext>
            </a:extLst>
          </p:cNvPr>
          <p:cNvSpPr/>
          <p:nvPr/>
        </p:nvSpPr>
        <p:spPr>
          <a:xfrm>
            <a:off x="5661132" y="8212640"/>
            <a:ext cx="544245" cy="2725865"/>
          </a:xfrm>
          <a:custGeom>
            <a:avLst/>
            <a:gdLst>
              <a:gd name="connsiteX0" fmla="*/ 536468 w 544245"/>
              <a:gd name="connsiteY0" fmla="*/ 27 h 2725865"/>
              <a:gd name="connsiteX1" fmla="*/ 384068 w 544245"/>
              <a:gd name="connsiteY1" fmla="*/ 1244627 h 2725865"/>
              <a:gd name="connsiteX2" fmla="*/ 3068 w 544245"/>
              <a:gd name="connsiteY2" fmla="*/ 2446893 h 2725865"/>
              <a:gd name="connsiteX3" fmla="*/ 197801 w 544245"/>
              <a:gd name="connsiteY3" fmla="*/ 2700893 h 2725865"/>
              <a:gd name="connsiteX4" fmla="*/ 70801 w 544245"/>
              <a:gd name="connsiteY4" fmla="*/ 2015093 h 2725865"/>
              <a:gd name="connsiteX5" fmla="*/ 163935 w 544245"/>
              <a:gd name="connsiteY5" fmla="*/ 1210760 h 2725865"/>
              <a:gd name="connsiteX6" fmla="*/ 536468 w 544245"/>
              <a:gd name="connsiteY6" fmla="*/ 27 h 27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245" h="2725865">
                <a:moveTo>
                  <a:pt x="536468" y="27"/>
                </a:moveTo>
                <a:cubicBezTo>
                  <a:pt x="573157" y="5671"/>
                  <a:pt x="472968" y="836816"/>
                  <a:pt x="384068" y="1244627"/>
                </a:cubicBezTo>
                <a:cubicBezTo>
                  <a:pt x="295168" y="1652438"/>
                  <a:pt x="34113" y="2204182"/>
                  <a:pt x="3068" y="2446893"/>
                </a:cubicBezTo>
                <a:cubicBezTo>
                  <a:pt x="-27977" y="2689604"/>
                  <a:pt x="186512" y="2772860"/>
                  <a:pt x="197801" y="2700893"/>
                </a:cubicBezTo>
                <a:cubicBezTo>
                  <a:pt x="209090" y="2628926"/>
                  <a:pt x="76445" y="2263448"/>
                  <a:pt x="70801" y="2015093"/>
                </a:cubicBezTo>
                <a:cubicBezTo>
                  <a:pt x="65157" y="1766738"/>
                  <a:pt x="82090" y="1546604"/>
                  <a:pt x="163935" y="1210760"/>
                </a:cubicBezTo>
                <a:cubicBezTo>
                  <a:pt x="245779" y="874916"/>
                  <a:pt x="499779" y="-5617"/>
                  <a:pt x="536468" y="2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46EA104E-21AD-4203-927D-84289AB8FDD2}"/>
              </a:ext>
            </a:extLst>
          </p:cNvPr>
          <p:cNvSpPr/>
          <p:nvPr/>
        </p:nvSpPr>
        <p:spPr>
          <a:xfrm>
            <a:off x="5129120" y="8196725"/>
            <a:ext cx="1013745" cy="2869753"/>
          </a:xfrm>
          <a:custGeom>
            <a:avLst/>
            <a:gdLst>
              <a:gd name="connsiteX0" fmla="*/ 975347 w 1013745"/>
              <a:gd name="connsiteY0" fmla="*/ 126008 h 2869753"/>
              <a:gd name="connsiteX1" fmla="*/ 924547 w 1013745"/>
              <a:gd name="connsiteY1" fmla="*/ 176808 h 2869753"/>
              <a:gd name="connsiteX2" fmla="*/ 281080 w 1013745"/>
              <a:gd name="connsiteY2" fmla="*/ 1590742 h 2869753"/>
              <a:gd name="connsiteX3" fmla="*/ 10147 w 1013745"/>
              <a:gd name="connsiteY3" fmla="*/ 2860742 h 2869753"/>
              <a:gd name="connsiteX4" fmla="*/ 111747 w 1013745"/>
              <a:gd name="connsiteY4" fmla="*/ 2107208 h 2869753"/>
              <a:gd name="connsiteX5" fmla="*/ 611280 w 1013745"/>
              <a:gd name="connsiteY5" fmla="*/ 1133542 h 2869753"/>
              <a:gd name="connsiteX6" fmla="*/ 975347 w 1013745"/>
              <a:gd name="connsiteY6" fmla="*/ 126008 h 286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745" h="2869753">
                <a:moveTo>
                  <a:pt x="975347" y="126008"/>
                </a:moveTo>
                <a:cubicBezTo>
                  <a:pt x="1027558" y="-33448"/>
                  <a:pt x="1040258" y="-67314"/>
                  <a:pt x="924547" y="176808"/>
                </a:cubicBezTo>
                <a:cubicBezTo>
                  <a:pt x="808836" y="420930"/>
                  <a:pt x="433480" y="1143420"/>
                  <a:pt x="281080" y="1590742"/>
                </a:cubicBezTo>
                <a:cubicBezTo>
                  <a:pt x="128680" y="2038064"/>
                  <a:pt x="38369" y="2774664"/>
                  <a:pt x="10147" y="2860742"/>
                </a:cubicBezTo>
                <a:cubicBezTo>
                  <a:pt x="-18075" y="2946820"/>
                  <a:pt x="11558" y="2395075"/>
                  <a:pt x="111747" y="2107208"/>
                </a:cubicBezTo>
                <a:cubicBezTo>
                  <a:pt x="211936" y="1819341"/>
                  <a:pt x="465936" y="1470797"/>
                  <a:pt x="611280" y="1133542"/>
                </a:cubicBezTo>
                <a:cubicBezTo>
                  <a:pt x="756624" y="796287"/>
                  <a:pt x="923136" y="285464"/>
                  <a:pt x="975347" y="12600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EE352B7F-9305-4BAF-B8AF-85BE0C8445D7}"/>
              </a:ext>
            </a:extLst>
          </p:cNvPr>
          <p:cNvSpPr/>
          <p:nvPr/>
        </p:nvSpPr>
        <p:spPr>
          <a:xfrm>
            <a:off x="7368563" y="6310493"/>
            <a:ext cx="1851637" cy="4014000"/>
          </a:xfrm>
          <a:custGeom>
            <a:avLst/>
            <a:gdLst>
              <a:gd name="connsiteX0" fmla="*/ 90570 w 1851637"/>
              <a:gd name="connsiteY0" fmla="*/ 107240 h 4014000"/>
              <a:gd name="connsiteX1" fmla="*/ 183704 w 1851637"/>
              <a:gd name="connsiteY1" fmla="*/ 166507 h 4014000"/>
              <a:gd name="connsiteX2" fmla="*/ 1250504 w 1851637"/>
              <a:gd name="connsiteY2" fmla="*/ 1444974 h 4014000"/>
              <a:gd name="connsiteX3" fmla="*/ 1741570 w 1851637"/>
              <a:gd name="connsiteY3" fmla="*/ 2985907 h 4014000"/>
              <a:gd name="connsiteX4" fmla="*/ 1851637 w 1851637"/>
              <a:gd name="connsiteY4" fmla="*/ 4010374 h 4014000"/>
              <a:gd name="connsiteX5" fmla="*/ 1741570 w 1851637"/>
              <a:gd name="connsiteY5" fmla="*/ 3299174 h 4014000"/>
              <a:gd name="connsiteX6" fmla="*/ 1682304 w 1851637"/>
              <a:gd name="connsiteY6" fmla="*/ 2579507 h 4014000"/>
              <a:gd name="connsiteX7" fmla="*/ 1665370 w 1851637"/>
              <a:gd name="connsiteY7" fmla="*/ 2190040 h 4014000"/>
              <a:gd name="connsiteX8" fmla="*/ 1123504 w 1851637"/>
              <a:gd name="connsiteY8" fmla="*/ 1013174 h 4014000"/>
              <a:gd name="connsiteX9" fmla="*/ 90570 w 1851637"/>
              <a:gd name="connsiteY9" fmla="*/ 107240 h 40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1637" h="4014000">
                <a:moveTo>
                  <a:pt x="90570" y="107240"/>
                </a:moveTo>
                <a:cubicBezTo>
                  <a:pt x="-66063" y="-33871"/>
                  <a:pt x="-9618" y="-56449"/>
                  <a:pt x="183704" y="166507"/>
                </a:cubicBezTo>
                <a:cubicBezTo>
                  <a:pt x="377026" y="389463"/>
                  <a:pt x="990860" y="975074"/>
                  <a:pt x="1250504" y="1444974"/>
                </a:cubicBezTo>
                <a:cubicBezTo>
                  <a:pt x="1510148" y="1914874"/>
                  <a:pt x="1641381" y="2558340"/>
                  <a:pt x="1741570" y="2985907"/>
                </a:cubicBezTo>
                <a:cubicBezTo>
                  <a:pt x="1841759" y="3413474"/>
                  <a:pt x="1851637" y="3958163"/>
                  <a:pt x="1851637" y="4010374"/>
                </a:cubicBezTo>
                <a:cubicBezTo>
                  <a:pt x="1851637" y="4062585"/>
                  <a:pt x="1769792" y="3537652"/>
                  <a:pt x="1741570" y="3299174"/>
                </a:cubicBezTo>
                <a:cubicBezTo>
                  <a:pt x="1713348" y="3060696"/>
                  <a:pt x="1695004" y="2764363"/>
                  <a:pt x="1682304" y="2579507"/>
                </a:cubicBezTo>
                <a:cubicBezTo>
                  <a:pt x="1669604" y="2394651"/>
                  <a:pt x="1758503" y="2451096"/>
                  <a:pt x="1665370" y="2190040"/>
                </a:cubicBezTo>
                <a:cubicBezTo>
                  <a:pt x="1572237" y="1928984"/>
                  <a:pt x="1385971" y="1363129"/>
                  <a:pt x="1123504" y="1013174"/>
                </a:cubicBezTo>
                <a:cubicBezTo>
                  <a:pt x="861037" y="663219"/>
                  <a:pt x="247203" y="248351"/>
                  <a:pt x="90570" y="10724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204D7E7D-EB48-4BF0-9AB6-8AD35BCBB061}"/>
              </a:ext>
            </a:extLst>
          </p:cNvPr>
          <p:cNvSpPr/>
          <p:nvPr/>
        </p:nvSpPr>
        <p:spPr>
          <a:xfrm>
            <a:off x="7118954" y="6562299"/>
            <a:ext cx="1524362" cy="3167890"/>
          </a:xfrm>
          <a:custGeom>
            <a:avLst/>
            <a:gdLst>
              <a:gd name="connsiteX0" fmla="*/ 103113 w 1524362"/>
              <a:gd name="connsiteY0" fmla="*/ 109434 h 3167890"/>
              <a:gd name="connsiteX1" fmla="*/ 170846 w 1524362"/>
              <a:gd name="connsiteY1" fmla="*/ 126368 h 3167890"/>
              <a:gd name="connsiteX2" fmla="*/ 1364646 w 1524362"/>
              <a:gd name="connsiteY2" fmla="*/ 1387901 h 3167890"/>
              <a:gd name="connsiteX3" fmla="*/ 1517046 w 1524362"/>
              <a:gd name="connsiteY3" fmla="*/ 2742568 h 3167890"/>
              <a:gd name="connsiteX4" fmla="*/ 1415446 w 1524362"/>
              <a:gd name="connsiteY4" fmla="*/ 3165901 h 3167890"/>
              <a:gd name="connsiteX5" fmla="*/ 1356179 w 1524362"/>
              <a:gd name="connsiteY5" fmla="*/ 2615568 h 3167890"/>
              <a:gd name="connsiteX6" fmla="*/ 1271513 w 1524362"/>
              <a:gd name="connsiteY6" fmla="*/ 1303234 h 3167890"/>
              <a:gd name="connsiteX7" fmla="*/ 1076779 w 1524362"/>
              <a:gd name="connsiteY7" fmla="*/ 702101 h 3167890"/>
              <a:gd name="connsiteX8" fmla="*/ 103113 w 1524362"/>
              <a:gd name="connsiteY8" fmla="*/ 109434 h 316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362" h="3167890">
                <a:moveTo>
                  <a:pt x="103113" y="109434"/>
                </a:moveTo>
                <a:cubicBezTo>
                  <a:pt x="-47876" y="13479"/>
                  <a:pt x="-39409" y="-86710"/>
                  <a:pt x="170846" y="126368"/>
                </a:cubicBezTo>
                <a:cubicBezTo>
                  <a:pt x="381101" y="339446"/>
                  <a:pt x="1140279" y="951868"/>
                  <a:pt x="1364646" y="1387901"/>
                </a:cubicBezTo>
                <a:cubicBezTo>
                  <a:pt x="1589013" y="1823934"/>
                  <a:pt x="1508579" y="2446235"/>
                  <a:pt x="1517046" y="2742568"/>
                </a:cubicBezTo>
                <a:cubicBezTo>
                  <a:pt x="1525513" y="3038901"/>
                  <a:pt x="1442257" y="3187068"/>
                  <a:pt x="1415446" y="3165901"/>
                </a:cubicBezTo>
                <a:cubicBezTo>
                  <a:pt x="1388635" y="3144734"/>
                  <a:pt x="1380168" y="2926012"/>
                  <a:pt x="1356179" y="2615568"/>
                </a:cubicBezTo>
                <a:cubicBezTo>
                  <a:pt x="1332190" y="2305124"/>
                  <a:pt x="1318080" y="1622145"/>
                  <a:pt x="1271513" y="1303234"/>
                </a:cubicBezTo>
                <a:cubicBezTo>
                  <a:pt x="1224946" y="984323"/>
                  <a:pt x="1274335" y="899656"/>
                  <a:pt x="1076779" y="702101"/>
                </a:cubicBezTo>
                <a:cubicBezTo>
                  <a:pt x="879223" y="504546"/>
                  <a:pt x="254102" y="205389"/>
                  <a:pt x="103113" y="1094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1E63B86B-EEEF-4EFD-8180-4E61CE79918E}"/>
              </a:ext>
            </a:extLst>
          </p:cNvPr>
          <p:cNvSpPr/>
          <p:nvPr/>
        </p:nvSpPr>
        <p:spPr>
          <a:xfrm>
            <a:off x="7015771" y="6500126"/>
            <a:ext cx="1213844" cy="4684029"/>
          </a:xfrm>
          <a:custGeom>
            <a:avLst/>
            <a:gdLst>
              <a:gd name="connsiteX0" fmla="*/ 87762 w 1213844"/>
              <a:gd name="connsiteY0" fmla="*/ 86941 h 4684029"/>
              <a:gd name="connsiteX1" fmla="*/ 104696 w 1213844"/>
              <a:gd name="connsiteY1" fmla="*/ 137741 h 4684029"/>
              <a:gd name="connsiteX2" fmla="*/ 1061429 w 1213844"/>
              <a:gd name="connsiteY2" fmla="*/ 1356941 h 4684029"/>
              <a:gd name="connsiteX3" fmla="*/ 1146096 w 1213844"/>
              <a:gd name="connsiteY3" fmla="*/ 2728541 h 4684029"/>
              <a:gd name="connsiteX4" fmla="*/ 401029 w 1213844"/>
              <a:gd name="connsiteY4" fmla="*/ 4650474 h 4684029"/>
              <a:gd name="connsiteX5" fmla="*/ 849762 w 1213844"/>
              <a:gd name="connsiteY5" fmla="*/ 3778407 h 4684029"/>
              <a:gd name="connsiteX6" fmla="*/ 1069896 w 1213844"/>
              <a:gd name="connsiteY6" fmla="*/ 1619407 h 4684029"/>
              <a:gd name="connsiteX7" fmla="*/ 663496 w 1213844"/>
              <a:gd name="connsiteY7" fmla="*/ 662674 h 4684029"/>
              <a:gd name="connsiteX8" fmla="*/ 87762 w 1213844"/>
              <a:gd name="connsiteY8" fmla="*/ 86941 h 468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3844" h="4684029">
                <a:moveTo>
                  <a:pt x="87762" y="86941"/>
                </a:moveTo>
                <a:cubicBezTo>
                  <a:pt x="-5371" y="-548"/>
                  <a:pt x="-57582" y="-73926"/>
                  <a:pt x="104696" y="137741"/>
                </a:cubicBezTo>
                <a:cubicBezTo>
                  <a:pt x="266974" y="349408"/>
                  <a:pt x="887862" y="925141"/>
                  <a:pt x="1061429" y="1356941"/>
                </a:cubicBezTo>
                <a:cubicBezTo>
                  <a:pt x="1234996" y="1788741"/>
                  <a:pt x="1256163" y="2179619"/>
                  <a:pt x="1146096" y="2728541"/>
                </a:cubicBezTo>
                <a:cubicBezTo>
                  <a:pt x="1036029" y="3277463"/>
                  <a:pt x="450418" y="4475496"/>
                  <a:pt x="401029" y="4650474"/>
                </a:cubicBezTo>
                <a:cubicBezTo>
                  <a:pt x="351640" y="4825452"/>
                  <a:pt x="738284" y="4283585"/>
                  <a:pt x="849762" y="3778407"/>
                </a:cubicBezTo>
                <a:cubicBezTo>
                  <a:pt x="961240" y="3273229"/>
                  <a:pt x="1100940" y="2138696"/>
                  <a:pt x="1069896" y="1619407"/>
                </a:cubicBezTo>
                <a:cubicBezTo>
                  <a:pt x="1038852" y="1100118"/>
                  <a:pt x="824363" y="916674"/>
                  <a:pt x="663496" y="662674"/>
                </a:cubicBezTo>
                <a:cubicBezTo>
                  <a:pt x="502629" y="408674"/>
                  <a:pt x="180895" y="174430"/>
                  <a:pt x="87762" y="869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B09ED886-A7FA-45FB-8B80-35CF067D9451}"/>
              </a:ext>
            </a:extLst>
          </p:cNvPr>
          <p:cNvSpPr/>
          <p:nvPr/>
        </p:nvSpPr>
        <p:spPr>
          <a:xfrm>
            <a:off x="7066829" y="7007064"/>
            <a:ext cx="711696" cy="4034293"/>
          </a:xfrm>
          <a:custGeom>
            <a:avLst/>
            <a:gdLst>
              <a:gd name="connsiteX0" fmla="*/ 45171 w 711696"/>
              <a:gd name="connsiteY0" fmla="*/ 104936 h 4034293"/>
              <a:gd name="connsiteX1" fmla="*/ 79038 w 711696"/>
              <a:gd name="connsiteY1" fmla="*/ 198069 h 4034293"/>
              <a:gd name="connsiteX2" fmla="*/ 688638 w 711696"/>
              <a:gd name="connsiteY2" fmla="*/ 1527336 h 4034293"/>
              <a:gd name="connsiteX3" fmla="*/ 527771 w 711696"/>
              <a:gd name="connsiteY3" fmla="*/ 2941269 h 4034293"/>
              <a:gd name="connsiteX4" fmla="*/ 2838 w 711696"/>
              <a:gd name="connsiteY4" fmla="*/ 4033469 h 4034293"/>
              <a:gd name="connsiteX5" fmla="*/ 417704 w 711696"/>
              <a:gd name="connsiteY5" fmla="*/ 2771936 h 4034293"/>
              <a:gd name="connsiteX6" fmla="*/ 426171 w 711696"/>
              <a:gd name="connsiteY6" fmla="*/ 1154803 h 4034293"/>
              <a:gd name="connsiteX7" fmla="*/ 45171 w 711696"/>
              <a:gd name="connsiteY7" fmla="*/ 104936 h 403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696" h="4034293">
                <a:moveTo>
                  <a:pt x="45171" y="104936"/>
                </a:moveTo>
                <a:cubicBezTo>
                  <a:pt x="-12684" y="-54520"/>
                  <a:pt x="-28206" y="-38998"/>
                  <a:pt x="79038" y="198069"/>
                </a:cubicBezTo>
                <a:cubicBezTo>
                  <a:pt x="186282" y="435136"/>
                  <a:pt x="613849" y="1070136"/>
                  <a:pt x="688638" y="1527336"/>
                </a:cubicBezTo>
                <a:cubicBezTo>
                  <a:pt x="763427" y="1984536"/>
                  <a:pt x="642071" y="2523580"/>
                  <a:pt x="527771" y="2941269"/>
                </a:cubicBezTo>
                <a:cubicBezTo>
                  <a:pt x="413471" y="3358958"/>
                  <a:pt x="21182" y="4061691"/>
                  <a:pt x="2838" y="4033469"/>
                </a:cubicBezTo>
                <a:cubicBezTo>
                  <a:pt x="-15506" y="4005247"/>
                  <a:pt x="347149" y="3251714"/>
                  <a:pt x="417704" y="2771936"/>
                </a:cubicBezTo>
                <a:cubicBezTo>
                  <a:pt x="488259" y="2292158"/>
                  <a:pt x="484026" y="1593658"/>
                  <a:pt x="426171" y="1154803"/>
                </a:cubicBezTo>
                <a:cubicBezTo>
                  <a:pt x="368316" y="715948"/>
                  <a:pt x="103026" y="264392"/>
                  <a:pt x="45171" y="1049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1B00346B-8F51-4CEE-971A-4A208A53F83E}"/>
              </a:ext>
            </a:extLst>
          </p:cNvPr>
          <p:cNvSpPr/>
          <p:nvPr/>
        </p:nvSpPr>
        <p:spPr>
          <a:xfrm>
            <a:off x="6854762" y="6923586"/>
            <a:ext cx="730777" cy="3822273"/>
          </a:xfrm>
          <a:custGeom>
            <a:avLst/>
            <a:gdLst>
              <a:gd name="connsiteX0" fmla="*/ 519705 w 730777"/>
              <a:gd name="connsiteY0" fmla="*/ 86814 h 3822273"/>
              <a:gd name="connsiteX1" fmla="*/ 468905 w 730777"/>
              <a:gd name="connsiteY1" fmla="*/ 112214 h 3822273"/>
              <a:gd name="connsiteX2" fmla="*/ 87905 w 730777"/>
              <a:gd name="connsiteY2" fmla="*/ 1322947 h 3822273"/>
              <a:gd name="connsiteX3" fmla="*/ 54038 w 730777"/>
              <a:gd name="connsiteY3" fmla="*/ 1907147 h 3822273"/>
              <a:gd name="connsiteX4" fmla="*/ 722905 w 730777"/>
              <a:gd name="connsiteY4" fmla="*/ 3820614 h 3822273"/>
              <a:gd name="connsiteX5" fmla="*/ 401171 w 730777"/>
              <a:gd name="connsiteY5" fmla="*/ 2220414 h 3822273"/>
              <a:gd name="connsiteX6" fmla="*/ 104838 w 730777"/>
              <a:gd name="connsiteY6" fmla="*/ 1068947 h 3822273"/>
              <a:gd name="connsiteX7" fmla="*/ 155638 w 730777"/>
              <a:gd name="connsiteY7" fmla="*/ 408547 h 3822273"/>
              <a:gd name="connsiteX8" fmla="*/ 519705 w 730777"/>
              <a:gd name="connsiteY8" fmla="*/ 86814 h 382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777" h="3822273">
                <a:moveTo>
                  <a:pt x="519705" y="86814"/>
                </a:moveTo>
                <a:cubicBezTo>
                  <a:pt x="571916" y="37425"/>
                  <a:pt x="540872" y="-93808"/>
                  <a:pt x="468905" y="112214"/>
                </a:cubicBezTo>
                <a:cubicBezTo>
                  <a:pt x="396938" y="318236"/>
                  <a:pt x="157049" y="1023792"/>
                  <a:pt x="87905" y="1322947"/>
                </a:cubicBezTo>
                <a:cubicBezTo>
                  <a:pt x="18761" y="1622102"/>
                  <a:pt x="-51795" y="1490869"/>
                  <a:pt x="54038" y="1907147"/>
                </a:cubicBezTo>
                <a:cubicBezTo>
                  <a:pt x="159871" y="2323425"/>
                  <a:pt x="665049" y="3768403"/>
                  <a:pt x="722905" y="3820614"/>
                </a:cubicBezTo>
                <a:cubicBezTo>
                  <a:pt x="780761" y="3872825"/>
                  <a:pt x="504182" y="2679025"/>
                  <a:pt x="401171" y="2220414"/>
                </a:cubicBezTo>
                <a:cubicBezTo>
                  <a:pt x="298160" y="1761803"/>
                  <a:pt x="145760" y="1370925"/>
                  <a:pt x="104838" y="1068947"/>
                </a:cubicBezTo>
                <a:cubicBezTo>
                  <a:pt x="63916" y="766969"/>
                  <a:pt x="82260" y="568002"/>
                  <a:pt x="155638" y="408547"/>
                </a:cubicBezTo>
                <a:cubicBezTo>
                  <a:pt x="229016" y="249092"/>
                  <a:pt x="467494" y="136203"/>
                  <a:pt x="519705" y="868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D1BFE6F2-F3D4-4C00-8595-6AEF0D2364B8}"/>
              </a:ext>
            </a:extLst>
          </p:cNvPr>
          <p:cNvSpPr/>
          <p:nvPr/>
        </p:nvSpPr>
        <p:spPr>
          <a:xfrm>
            <a:off x="4594183" y="5667167"/>
            <a:ext cx="549972" cy="1886661"/>
          </a:xfrm>
          <a:custGeom>
            <a:avLst/>
            <a:gdLst>
              <a:gd name="connsiteX0" fmla="*/ 502750 w 549972"/>
              <a:gd name="connsiteY0" fmla="*/ 1266 h 1886661"/>
              <a:gd name="connsiteX1" fmla="*/ 545084 w 549972"/>
              <a:gd name="connsiteY1" fmla="*/ 339933 h 1886661"/>
              <a:gd name="connsiteX2" fmla="*/ 502750 w 549972"/>
              <a:gd name="connsiteY2" fmla="*/ 560066 h 1886661"/>
              <a:gd name="connsiteX3" fmla="*/ 134450 w 549972"/>
              <a:gd name="connsiteY3" fmla="*/ 1559133 h 1886661"/>
              <a:gd name="connsiteX4" fmla="*/ 3217 w 549972"/>
              <a:gd name="connsiteY4" fmla="*/ 1885100 h 1886661"/>
              <a:gd name="connsiteX5" fmla="*/ 45550 w 549972"/>
              <a:gd name="connsiteY5" fmla="*/ 1673433 h 1886661"/>
              <a:gd name="connsiteX6" fmla="*/ 104817 w 549972"/>
              <a:gd name="connsiteY6" fmla="*/ 1461766 h 1886661"/>
              <a:gd name="connsiteX7" fmla="*/ 473117 w 549972"/>
              <a:gd name="connsiteY7" fmla="*/ 471166 h 1886661"/>
              <a:gd name="connsiteX8" fmla="*/ 502750 w 549972"/>
              <a:gd name="connsiteY8" fmla="*/ 1266 h 188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972" h="1886661">
                <a:moveTo>
                  <a:pt x="502750" y="1266"/>
                </a:moveTo>
                <a:cubicBezTo>
                  <a:pt x="514745" y="-20606"/>
                  <a:pt x="545084" y="246800"/>
                  <a:pt x="545084" y="339933"/>
                </a:cubicBezTo>
                <a:cubicBezTo>
                  <a:pt x="545084" y="433066"/>
                  <a:pt x="571189" y="356866"/>
                  <a:pt x="502750" y="560066"/>
                </a:cubicBezTo>
                <a:cubicBezTo>
                  <a:pt x="434311" y="763266"/>
                  <a:pt x="217705" y="1338294"/>
                  <a:pt x="134450" y="1559133"/>
                </a:cubicBezTo>
                <a:cubicBezTo>
                  <a:pt x="51195" y="1779972"/>
                  <a:pt x="18034" y="1866050"/>
                  <a:pt x="3217" y="1885100"/>
                </a:cubicBezTo>
                <a:cubicBezTo>
                  <a:pt x="-11600" y="1904150"/>
                  <a:pt x="28617" y="1743989"/>
                  <a:pt x="45550" y="1673433"/>
                </a:cubicBezTo>
                <a:cubicBezTo>
                  <a:pt x="62483" y="1602877"/>
                  <a:pt x="33556" y="1662144"/>
                  <a:pt x="104817" y="1461766"/>
                </a:cubicBezTo>
                <a:cubicBezTo>
                  <a:pt x="176078" y="1261388"/>
                  <a:pt x="408206" y="711055"/>
                  <a:pt x="473117" y="471166"/>
                </a:cubicBezTo>
                <a:cubicBezTo>
                  <a:pt x="538028" y="231277"/>
                  <a:pt x="490755" y="23138"/>
                  <a:pt x="502750" y="126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E9F50517-A6A1-48BB-91FA-E7B66926A614}"/>
              </a:ext>
            </a:extLst>
          </p:cNvPr>
          <p:cNvSpPr/>
          <p:nvPr/>
        </p:nvSpPr>
        <p:spPr>
          <a:xfrm>
            <a:off x="4295327" y="5412456"/>
            <a:ext cx="770983" cy="1777705"/>
          </a:xfrm>
          <a:custGeom>
            <a:avLst/>
            <a:gdLst>
              <a:gd name="connsiteX0" fmla="*/ 1506 w 770983"/>
              <a:gd name="connsiteY0" fmla="*/ 1977 h 1777705"/>
              <a:gd name="connsiteX1" fmla="*/ 323240 w 770983"/>
              <a:gd name="connsiteY1" fmla="*/ 315244 h 1777705"/>
              <a:gd name="connsiteX2" fmla="*/ 746573 w 770983"/>
              <a:gd name="connsiteY2" fmla="*/ 357577 h 1777705"/>
              <a:gd name="connsiteX3" fmla="*/ 721173 w 770983"/>
              <a:gd name="connsiteY3" fmla="*/ 454944 h 1777705"/>
              <a:gd name="connsiteX4" fmla="*/ 733873 w 770983"/>
              <a:gd name="connsiteY4" fmla="*/ 416844 h 1777705"/>
              <a:gd name="connsiteX5" fmla="*/ 750806 w 770983"/>
              <a:gd name="connsiteY5" fmla="*/ 548077 h 1777705"/>
              <a:gd name="connsiteX6" fmla="*/ 712706 w 770983"/>
              <a:gd name="connsiteY6" fmla="*/ 717411 h 1777705"/>
              <a:gd name="connsiteX7" fmla="*/ 564540 w 770983"/>
              <a:gd name="connsiteY7" fmla="*/ 1081477 h 1777705"/>
              <a:gd name="connsiteX8" fmla="*/ 280906 w 770983"/>
              <a:gd name="connsiteY8" fmla="*/ 1763044 h 1777705"/>
              <a:gd name="connsiteX9" fmla="*/ 382506 w 770983"/>
              <a:gd name="connsiteY9" fmla="*/ 1525977 h 1777705"/>
              <a:gd name="connsiteX10" fmla="*/ 505273 w 770983"/>
              <a:gd name="connsiteY10" fmla="*/ 1255044 h 1777705"/>
              <a:gd name="connsiteX11" fmla="*/ 462940 w 770983"/>
              <a:gd name="connsiteY11" fmla="*/ 1064544 h 1777705"/>
              <a:gd name="connsiteX12" fmla="*/ 213173 w 770983"/>
              <a:gd name="connsiteY12" fmla="*/ 484577 h 1777705"/>
              <a:gd name="connsiteX13" fmla="*/ 1506 w 770983"/>
              <a:gd name="connsiteY13" fmla="*/ 1977 h 177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0983" h="1777705">
                <a:moveTo>
                  <a:pt x="1506" y="1977"/>
                </a:moveTo>
                <a:cubicBezTo>
                  <a:pt x="19850" y="-26245"/>
                  <a:pt x="199062" y="255977"/>
                  <a:pt x="323240" y="315244"/>
                </a:cubicBezTo>
                <a:cubicBezTo>
                  <a:pt x="447418" y="374511"/>
                  <a:pt x="680251" y="334294"/>
                  <a:pt x="746573" y="357577"/>
                </a:cubicBezTo>
                <a:cubicBezTo>
                  <a:pt x="812895" y="380860"/>
                  <a:pt x="723290" y="445066"/>
                  <a:pt x="721173" y="454944"/>
                </a:cubicBezTo>
                <a:cubicBezTo>
                  <a:pt x="719056" y="464822"/>
                  <a:pt x="728934" y="401322"/>
                  <a:pt x="733873" y="416844"/>
                </a:cubicBezTo>
                <a:cubicBezTo>
                  <a:pt x="738812" y="432366"/>
                  <a:pt x="754334" y="497983"/>
                  <a:pt x="750806" y="548077"/>
                </a:cubicBezTo>
                <a:cubicBezTo>
                  <a:pt x="747278" y="598171"/>
                  <a:pt x="743750" y="628511"/>
                  <a:pt x="712706" y="717411"/>
                </a:cubicBezTo>
                <a:cubicBezTo>
                  <a:pt x="681662" y="806311"/>
                  <a:pt x="564540" y="1081477"/>
                  <a:pt x="564540" y="1081477"/>
                </a:cubicBezTo>
                <a:cubicBezTo>
                  <a:pt x="492573" y="1255749"/>
                  <a:pt x="311245" y="1688961"/>
                  <a:pt x="280906" y="1763044"/>
                </a:cubicBezTo>
                <a:cubicBezTo>
                  <a:pt x="250567" y="1837127"/>
                  <a:pt x="345112" y="1610644"/>
                  <a:pt x="382506" y="1525977"/>
                </a:cubicBezTo>
                <a:cubicBezTo>
                  <a:pt x="419900" y="1441310"/>
                  <a:pt x="491867" y="1331949"/>
                  <a:pt x="505273" y="1255044"/>
                </a:cubicBezTo>
                <a:cubicBezTo>
                  <a:pt x="518679" y="1178139"/>
                  <a:pt x="511623" y="1192955"/>
                  <a:pt x="462940" y="1064544"/>
                </a:cubicBezTo>
                <a:cubicBezTo>
                  <a:pt x="414257" y="936133"/>
                  <a:pt x="289373" y="654616"/>
                  <a:pt x="213173" y="484577"/>
                </a:cubicBezTo>
                <a:cubicBezTo>
                  <a:pt x="136973" y="314538"/>
                  <a:pt x="-16838" y="30199"/>
                  <a:pt x="1506" y="19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865DBEA6-8B8B-4EBA-80C1-08E19A27E62A}"/>
              </a:ext>
            </a:extLst>
          </p:cNvPr>
          <p:cNvSpPr/>
          <p:nvPr/>
        </p:nvSpPr>
        <p:spPr>
          <a:xfrm>
            <a:off x="4041379" y="4806563"/>
            <a:ext cx="962421" cy="870755"/>
          </a:xfrm>
          <a:custGeom>
            <a:avLst/>
            <a:gdLst>
              <a:gd name="connsiteX0" fmla="*/ 3571 w 962421"/>
              <a:gd name="connsiteY0" fmla="*/ 387 h 870755"/>
              <a:gd name="connsiteX1" fmla="*/ 311546 w 962421"/>
              <a:gd name="connsiteY1" fmla="*/ 330587 h 870755"/>
              <a:gd name="connsiteX2" fmla="*/ 489346 w 962421"/>
              <a:gd name="connsiteY2" fmla="*/ 425837 h 870755"/>
              <a:gd name="connsiteX3" fmla="*/ 457596 w 962421"/>
              <a:gd name="connsiteY3" fmla="*/ 657612 h 870755"/>
              <a:gd name="connsiteX4" fmla="*/ 962421 w 962421"/>
              <a:gd name="connsiteY4" fmla="*/ 870337 h 870755"/>
              <a:gd name="connsiteX5" fmla="*/ 460771 w 962421"/>
              <a:gd name="connsiteY5" fmla="*/ 698887 h 870755"/>
              <a:gd name="connsiteX6" fmla="*/ 162321 w 962421"/>
              <a:gd name="connsiteY6" fmla="*/ 273437 h 870755"/>
              <a:gd name="connsiteX7" fmla="*/ 3571 w 962421"/>
              <a:gd name="connsiteY7" fmla="*/ 387 h 87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421" h="870755">
                <a:moveTo>
                  <a:pt x="3571" y="387"/>
                </a:moveTo>
                <a:cubicBezTo>
                  <a:pt x="28442" y="9912"/>
                  <a:pt x="230583" y="259679"/>
                  <a:pt x="311546" y="330587"/>
                </a:cubicBezTo>
                <a:cubicBezTo>
                  <a:pt x="392509" y="401495"/>
                  <a:pt x="465004" y="371333"/>
                  <a:pt x="489346" y="425837"/>
                </a:cubicBezTo>
                <a:cubicBezTo>
                  <a:pt x="513688" y="480341"/>
                  <a:pt x="378750" y="583529"/>
                  <a:pt x="457596" y="657612"/>
                </a:cubicBezTo>
                <a:cubicBezTo>
                  <a:pt x="536442" y="731695"/>
                  <a:pt x="961892" y="863458"/>
                  <a:pt x="962421" y="870337"/>
                </a:cubicBezTo>
                <a:cubicBezTo>
                  <a:pt x="962950" y="877216"/>
                  <a:pt x="594121" y="798370"/>
                  <a:pt x="460771" y="698887"/>
                </a:cubicBezTo>
                <a:cubicBezTo>
                  <a:pt x="327421" y="599404"/>
                  <a:pt x="235346" y="387737"/>
                  <a:pt x="162321" y="273437"/>
                </a:cubicBezTo>
                <a:cubicBezTo>
                  <a:pt x="89296" y="159137"/>
                  <a:pt x="-21300" y="-9138"/>
                  <a:pt x="3571" y="387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直角三角形 227">
            <a:extLst>
              <a:ext uri="{FF2B5EF4-FFF2-40B4-BE49-F238E27FC236}">
                <a16:creationId xmlns:a16="http://schemas.microsoft.com/office/drawing/2014/main" id="{18E71C47-A15F-4F65-ADB3-5CDC3459BA26}"/>
              </a:ext>
            </a:extLst>
          </p:cNvPr>
          <p:cNvSpPr/>
          <p:nvPr/>
        </p:nvSpPr>
        <p:spPr>
          <a:xfrm flipH="1">
            <a:off x="-2" y="8785026"/>
            <a:ext cx="9678218" cy="4027714"/>
          </a:xfrm>
          <a:prstGeom prst="rtTriangl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5921AD3A-3141-4181-898F-A09ADB6D5362}"/>
              </a:ext>
            </a:extLst>
          </p:cNvPr>
          <p:cNvGrpSpPr/>
          <p:nvPr/>
        </p:nvGrpSpPr>
        <p:grpSpPr>
          <a:xfrm rot="20279732">
            <a:off x="2982330" y="10615858"/>
            <a:ext cx="5875293" cy="825012"/>
            <a:chOff x="79009" y="3420308"/>
            <a:chExt cx="9358270" cy="1314094"/>
          </a:xfrm>
          <a:solidFill>
            <a:schemeClr val="bg1"/>
          </a:solidFill>
        </p:grpSpPr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8BE76191-B02D-405C-B2CB-50CEDB0612AA}"/>
                </a:ext>
              </a:extLst>
            </p:cNvPr>
            <p:cNvSpPr/>
            <p:nvPr/>
          </p:nvSpPr>
          <p:spPr>
            <a:xfrm>
              <a:off x="79009" y="3443347"/>
              <a:ext cx="1106196" cy="1256523"/>
            </a:xfrm>
            <a:custGeom>
              <a:avLst/>
              <a:gdLst>
                <a:gd name="connsiteX0" fmla="*/ 60691 w 1106196"/>
                <a:gd name="connsiteY0" fmla="*/ 4703 h 1256523"/>
                <a:gd name="connsiteX1" fmla="*/ 371841 w 1106196"/>
                <a:gd name="connsiteY1" fmla="*/ 4703 h 1256523"/>
                <a:gd name="connsiteX2" fmla="*/ 657591 w 1106196"/>
                <a:gd name="connsiteY2" fmla="*/ 11053 h 1256523"/>
                <a:gd name="connsiteX3" fmla="*/ 657591 w 1106196"/>
                <a:gd name="connsiteY3" fmla="*/ 39628 h 1256523"/>
                <a:gd name="connsiteX4" fmla="*/ 492491 w 1106196"/>
                <a:gd name="connsiteY4" fmla="*/ 65028 h 1256523"/>
                <a:gd name="connsiteX5" fmla="*/ 457566 w 1106196"/>
                <a:gd name="connsiteY5" fmla="*/ 134878 h 1256523"/>
                <a:gd name="connsiteX6" fmla="*/ 422641 w 1106196"/>
                <a:gd name="connsiteY6" fmla="*/ 1068328 h 1256523"/>
                <a:gd name="connsiteX7" fmla="*/ 435341 w 1106196"/>
                <a:gd name="connsiteY7" fmla="*/ 1169928 h 1256523"/>
                <a:gd name="connsiteX8" fmla="*/ 600441 w 1106196"/>
                <a:gd name="connsiteY8" fmla="*/ 1204853 h 1256523"/>
                <a:gd name="connsiteX9" fmla="*/ 946516 w 1106196"/>
                <a:gd name="connsiteY9" fmla="*/ 1150878 h 1256523"/>
                <a:gd name="connsiteX10" fmla="*/ 1010016 w 1106196"/>
                <a:gd name="connsiteY10" fmla="*/ 1020703 h 1256523"/>
                <a:gd name="connsiteX11" fmla="*/ 1079866 w 1106196"/>
                <a:gd name="connsiteY11" fmla="*/ 868303 h 1256523"/>
                <a:gd name="connsiteX12" fmla="*/ 1105266 w 1106196"/>
                <a:gd name="connsiteY12" fmla="*/ 922278 h 1256523"/>
                <a:gd name="connsiteX13" fmla="*/ 1051291 w 1106196"/>
                <a:gd name="connsiteY13" fmla="*/ 1230253 h 1256523"/>
                <a:gd name="connsiteX14" fmla="*/ 838566 w 1106196"/>
                <a:gd name="connsiteY14" fmla="*/ 1239778 h 1256523"/>
                <a:gd name="connsiteX15" fmla="*/ 63866 w 1106196"/>
                <a:gd name="connsiteY15" fmla="*/ 1236603 h 1256523"/>
                <a:gd name="connsiteX16" fmla="*/ 63866 w 1106196"/>
                <a:gd name="connsiteY16" fmla="*/ 1211203 h 1256523"/>
                <a:gd name="connsiteX17" fmla="*/ 225791 w 1106196"/>
                <a:gd name="connsiteY17" fmla="*/ 1176278 h 1256523"/>
                <a:gd name="connsiteX18" fmla="*/ 238491 w 1106196"/>
                <a:gd name="connsiteY18" fmla="*/ 728603 h 1256523"/>
                <a:gd name="connsiteX19" fmla="*/ 206741 w 1106196"/>
                <a:gd name="connsiteY19" fmla="*/ 93603 h 1256523"/>
                <a:gd name="connsiteX20" fmla="*/ 82916 w 1106196"/>
                <a:gd name="connsiteY20" fmla="*/ 68203 h 1256523"/>
                <a:gd name="connsiteX21" fmla="*/ 60691 w 1106196"/>
                <a:gd name="connsiteY21" fmla="*/ 4703 h 125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6196" h="1256523">
                  <a:moveTo>
                    <a:pt x="60691" y="4703"/>
                  </a:moveTo>
                  <a:cubicBezTo>
                    <a:pt x="108845" y="-5880"/>
                    <a:pt x="371841" y="4703"/>
                    <a:pt x="371841" y="4703"/>
                  </a:cubicBezTo>
                  <a:cubicBezTo>
                    <a:pt x="471324" y="5761"/>
                    <a:pt x="609966" y="5232"/>
                    <a:pt x="657591" y="11053"/>
                  </a:cubicBezTo>
                  <a:cubicBezTo>
                    <a:pt x="705216" y="16874"/>
                    <a:pt x="685108" y="30632"/>
                    <a:pt x="657591" y="39628"/>
                  </a:cubicBezTo>
                  <a:cubicBezTo>
                    <a:pt x="630074" y="48624"/>
                    <a:pt x="525828" y="49153"/>
                    <a:pt x="492491" y="65028"/>
                  </a:cubicBezTo>
                  <a:cubicBezTo>
                    <a:pt x="459154" y="80903"/>
                    <a:pt x="469208" y="-32339"/>
                    <a:pt x="457566" y="134878"/>
                  </a:cubicBezTo>
                  <a:cubicBezTo>
                    <a:pt x="445924" y="302095"/>
                    <a:pt x="426345" y="895820"/>
                    <a:pt x="422641" y="1068328"/>
                  </a:cubicBezTo>
                  <a:cubicBezTo>
                    <a:pt x="418937" y="1240836"/>
                    <a:pt x="405708" y="1147174"/>
                    <a:pt x="435341" y="1169928"/>
                  </a:cubicBezTo>
                  <a:cubicBezTo>
                    <a:pt x="464974" y="1192682"/>
                    <a:pt x="515245" y="1208028"/>
                    <a:pt x="600441" y="1204853"/>
                  </a:cubicBezTo>
                  <a:cubicBezTo>
                    <a:pt x="685637" y="1201678"/>
                    <a:pt x="878253" y="1181570"/>
                    <a:pt x="946516" y="1150878"/>
                  </a:cubicBezTo>
                  <a:cubicBezTo>
                    <a:pt x="1014779" y="1120186"/>
                    <a:pt x="987791" y="1067799"/>
                    <a:pt x="1010016" y="1020703"/>
                  </a:cubicBezTo>
                  <a:cubicBezTo>
                    <a:pt x="1032241" y="973607"/>
                    <a:pt x="1063991" y="884707"/>
                    <a:pt x="1079866" y="868303"/>
                  </a:cubicBezTo>
                  <a:cubicBezTo>
                    <a:pt x="1095741" y="851899"/>
                    <a:pt x="1110029" y="861953"/>
                    <a:pt x="1105266" y="922278"/>
                  </a:cubicBezTo>
                  <a:cubicBezTo>
                    <a:pt x="1100504" y="982603"/>
                    <a:pt x="1095741" y="1177336"/>
                    <a:pt x="1051291" y="1230253"/>
                  </a:cubicBezTo>
                  <a:cubicBezTo>
                    <a:pt x="1006841" y="1283170"/>
                    <a:pt x="838566" y="1239778"/>
                    <a:pt x="838566" y="1239778"/>
                  </a:cubicBezTo>
                  <a:lnTo>
                    <a:pt x="63866" y="1236603"/>
                  </a:lnTo>
                  <a:cubicBezTo>
                    <a:pt x="-65250" y="1231841"/>
                    <a:pt x="36878" y="1221257"/>
                    <a:pt x="63866" y="1211203"/>
                  </a:cubicBezTo>
                  <a:cubicBezTo>
                    <a:pt x="90854" y="1201149"/>
                    <a:pt x="196687" y="1256711"/>
                    <a:pt x="225791" y="1176278"/>
                  </a:cubicBezTo>
                  <a:cubicBezTo>
                    <a:pt x="254895" y="1095845"/>
                    <a:pt x="241666" y="909049"/>
                    <a:pt x="238491" y="728603"/>
                  </a:cubicBezTo>
                  <a:cubicBezTo>
                    <a:pt x="235316" y="548157"/>
                    <a:pt x="232670" y="203670"/>
                    <a:pt x="206741" y="93603"/>
                  </a:cubicBezTo>
                  <a:cubicBezTo>
                    <a:pt x="180812" y="-16464"/>
                    <a:pt x="107258" y="79845"/>
                    <a:pt x="82916" y="68203"/>
                  </a:cubicBezTo>
                  <a:cubicBezTo>
                    <a:pt x="58574" y="56561"/>
                    <a:pt x="12537" y="15286"/>
                    <a:pt x="60691" y="4703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138C496F-8B22-45C1-BB2C-F3F591863A8B}"/>
                </a:ext>
              </a:extLst>
            </p:cNvPr>
            <p:cNvSpPr/>
            <p:nvPr/>
          </p:nvSpPr>
          <p:spPr>
            <a:xfrm>
              <a:off x="1612290" y="3420308"/>
              <a:ext cx="1261102" cy="1295092"/>
            </a:xfrm>
            <a:custGeom>
              <a:avLst/>
              <a:gdLst>
                <a:gd name="connsiteX0" fmla="*/ 10135 w 1261102"/>
                <a:gd name="connsiteY0" fmla="*/ 1288217 h 1295092"/>
                <a:gd name="connsiteX1" fmla="*/ 356210 w 1261102"/>
                <a:gd name="connsiteY1" fmla="*/ 1281867 h 1295092"/>
                <a:gd name="connsiteX2" fmla="*/ 333985 w 1261102"/>
                <a:gd name="connsiteY2" fmla="*/ 1218367 h 1295092"/>
                <a:gd name="connsiteX3" fmla="*/ 251435 w 1261102"/>
                <a:gd name="connsiteY3" fmla="*/ 1138992 h 1295092"/>
                <a:gd name="connsiteX4" fmla="*/ 276835 w 1261102"/>
                <a:gd name="connsiteY4" fmla="*/ 964367 h 1295092"/>
                <a:gd name="connsiteX5" fmla="*/ 495910 w 1261102"/>
                <a:gd name="connsiteY5" fmla="*/ 500817 h 1295092"/>
                <a:gd name="connsiteX6" fmla="*/ 584810 w 1261102"/>
                <a:gd name="connsiteY6" fmla="*/ 275392 h 1295092"/>
                <a:gd name="connsiteX7" fmla="*/ 632435 w 1261102"/>
                <a:gd name="connsiteY7" fmla="*/ 386517 h 1295092"/>
                <a:gd name="connsiteX8" fmla="*/ 810235 w 1261102"/>
                <a:gd name="connsiteY8" fmla="*/ 786567 h 1295092"/>
                <a:gd name="connsiteX9" fmla="*/ 965810 w 1261102"/>
                <a:gd name="connsiteY9" fmla="*/ 1173917 h 1295092"/>
                <a:gd name="connsiteX10" fmla="*/ 934060 w 1261102"/>
                <a:gd name="connsiteY10" fmla="*/ 1231067 h 1295092"/>
                <a:gd name="connsiteX11" fmla="*/ 813410 w 1261102"/>
                <a:gd name="connsiteY11" fmla="*/ 1243767 h 1295092"/>
                <a:gd name="connsiteX12" fmla="*/ 810235 w 1261102"/>
                <a:gd name="connsiteY12" fmla="*/ 1265992 h 1295092"/>
                <a:gd name="connsiteX13" fmla="*/ 1140435 w 1261102"/>
                <a:gd name="connsiteY13" fmla="*/ 1262817 h 1295092"/>
                <a:gd name="connsiteX14" fmla="*/ 1261085 w 1261102"/>
                <a:gd name="connsiteY14" fmla="*/ 1234242 h 1295092"/>
                <a:gd name="connsiteX15" fmla="*/ 1134085 w 1261102"/>
                <a:gd name="connsiteY15" fmla="*/ 1100892 h 1295092"/>
                <a:gd name="connsiteX16" fmla="*/ 968985 w 1261102"/>
                <a:gd name="connsiteY16" fmla="*/ 707192 h 1295092"/>
                <a:gd name="connsiteX17" fmla="*/ 664185 w 1261102"/>
                <a:gd name="connsiteY17" fmla="*/ 37267 h 1295092"/>
                <a:gd name="connsiteX18" fmla="*/ 622910 w 1261102"/>
                <a:gd name="connsiteY18" fmla="*/ 91242 h 1295092"/>
                <a:gd name="connsiteX19" fmla="*/ 603860 w 1261102"/>
                <a:gd name="connsiteY19" fmla="*/ 135692 h 1295092"/>
                <a:gd name="connsiteX20" fmla="*/ 175235 w 1261102"/>
                <a:gd name="connsiteY20" fmla="*/ 1129467 h 1295092"/>
                <a:gd name="connsiteX21" fmla="*/ 99035 w 1261102"/>
                <a:gd name="connsiteY21" fmla="*/ 1202492 h 1295092"/>
                <a:gd name="connsiteX22" fmla="*/ 10135 w 1261102"/>
                <a:gd name="connsiteY22" fmla="*/ 1288217 h 1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1102" h="1295092">
                  <a:moveTo>
                    <a:pt x="10135" y="1288217"/>
                  </a:moveTo>
                  <a:cubicBezTo>
                    <a:pt x="52997" y="1301446"/>
                    <a:pt x="302235" y="1293509"/>
                    <a:pt x="356210" y="1281867"/>
                  </a:cubicBezTo>
                  <a:cubicBezTo>
                    <a:pt x="410185" y="1270225"/>
                    <a:pt x="351447" y="1242179"/>
                    <a:pt x="333985" y="1218367"/>
                  </a:cubicBezTo>
                  <a:cubicBezTo>
                    <a:pt x="316523" y="1194555"/>
                    <a:pt x="260960" y="1181325"/>
                    <a:pt x="251435" y="1138992"/>
                  </a:cubicBezTo>
                  <a:cubicBezTo>
                    <a:pt x="241910" y="1096659"/>
                    <a:pt x="236089" y="1070729"/>
                    <a:pt x="276835" y="964367"/>
                  </a:cubicBezTo>
                  <a:cubicBezTo>
                    <a:pt x="317581" y="858005"/>
                    <a:pt x="444581" y="615646"/>
                    <a:pt x="495910" y="500817"/>
                  </a:cubicBezTo>
                  <a:cubicBezTo>
                    <a:pt x="547239" y="385988"/>
                    <a:pt x="562056" y="294442"/>
                    <a:pt x="584810" y="275392"/>
                  </a:cubicBezTo>
                  <a:cubicBezTo>
                    <a:pt x="607564" y="256342"/>
                    <a:pt x="632435" y="386517"/>
                    <a:pt x="632435" y="386517"/>
                  </a:cubicBezTo>
                  <a:cubicBezTo>
                    <a:pt x="670006" y="471713"/>
                    <a:pt x="754673" y="655334"/>
                    <a:pt x="810235" y="786567"/>
                  </a:cubicBezTo>
                  <a:cubicBezTo>
                    <a:pt x="865797" y="917800"/>
                    <a:pt x="945173" y="1099834"/>
                    <a:pt x="965810" y="1173917"/>
                  </a:cubicBezTo>
                  <a:cubicBezTo>
                    <a:pt x="986447" y="1248000"/>
                    <a:pt x="959460" y="1219425"/>
                    <a:pt x="934060" y="1231067"/>
                  </a:cubicBezTo>
                  <a:cubicBezTo>
                    <a:pt x="908660" y="1242709"/>
                    <a:pt x="834047" y="1237946"/>
                    <a:pt x="813410" y="1243767"/>
                  </a:cubicBezTo>
                  <a:cubicBezTo>
                    <a:pt x="792773" y="1249588"/>
                    <a:pt x="755731" y="1262817"/>
                    <a:pt x="810235" y="1265992"/>
                  </a:cubicBezTo>
                  <a:cubicBezTo>
                    <a:pt x="864739" y="1269167"/>
                    <a:pt x="1065293" y="1268109"/>
                    <a:pt x="1140435" y="1262817"/>
                  </a:cubicBezTo>
                  <a:cubicBezTo>
                    <a:pt x="1215577" y="1257525"/>
                    <a:pt x="1262143" y="1261229"/>
                    <a:pt x="1261085" y="1234242"/>
                  </a:cubicBezTo>
                  <a:cubicBezTo>
                    <a:pt x="1260027" y="1207255"/>
                    <a:pt x="1182768" y="1188734"/>
                    <a:pt x="1134085" y="1100892"/>
                  </a:cubicBezTo>
                  <a:cubicBezTo>
                    <a:pt x="1085402" y="1013050"/>
                    <a:pt x="1047302" y="884463"/>
                    <a:pt x="968985" y="707192"/>
                  </a:cubicBezTo>
                  <a:cubicBezTo>
                    <a:pt x="890668" y="529921"/>
                    <a:pt x="721864" y="139925"/>
                    <a:pt x="664185" y="37267"/>
                  </a:cubicBezTo>
                  <a:cubicBezTo>
                    <a:pt x="606506" y="-65391"/>
                    <a:pt x="632964" y="74838"/>
                    <a:pt x="622910" y="91242"/>
                  </a:cubicBezTo>
                  <a:cubicBezTo>
                    <a:pt x="612856" y="107646"/>
                    <a:pt x="603860" y="135692"/>
                    <a:pt x="603860" y="135692"/>
                  </a:cubicBezTo>
                  <a:cubicBezTo>
                    <a:pt x="529248" y="308729"/>
                    <a:pt x="259372" y="951667"/>
                    <a:pt x="175235" y="1129467"/>
                  </a:cubicBezTo>
                  <a:cubicBezTo>
                    <a:pt x="91098" y="1307267"/>
                    <a:pt x="125493" y="1180267"/>
                    <a:pt x="99035" y="1202492"/>
                  </a:cubicBezTo>
                  <a:cubicBezTo>
                    <a:pt x="72577" y="1224717"/>
                    <a:pt x="-32727" y="1274988"/>
                    <a:pt x="10135" y="1288217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F1667F33-7A9C-497A-91DA-BFBDD75E11E5}"/>
                </a:ext>
              </a:extLst>
            </p:cNvPr>
            <p:cNvSpPr/>
            <p:nvPr/>
          </p:nvSpPr>
          <p:spPr>
            <a:xfrm>
              <a:off x="1950464" y="4199885"/>
              <a:ext cx="552430" cy="56731"/>
            </a:xfrm>
            <a:custGeom>
              <a:avLst/>
              <a:gdLst>
                <a:gd name="connsiteX0" fmla="*/ 8511 w 552430"/>
                <a:gd name="connsiteY0" fmla="*/ 6990 h 56731"/>
                <a:gd name="connsiteX1" fmla="*/ 59311 w 552430"/>
                <a:gd name="connsiteY1" fmla="*/ 16515 h 56731"/>
                <a:gd name="connsiteX2" fmla="*/ 500636 w 552430"/>
                <a:gd name="connsiteY2" fmla="*/ 3815 h 56731"/>
                <a:gd name="connsiteX3" fmla="*/ 532386 w 552430"/>
                <a:gd name="connsiteY3" fmla="*/ 3815 h 56731"/>
                <a:gd name="connsiteX4" fmla="*/ 399036 w 552430"/>
                <a:gd name="connsiteY4" fmla="*/ 48265 h 56731"/>
                <a:gd name="connsiteX5" fmla="*/ 97411 w 552430"/>
                <a:gd name="connsiteY5" fmla="*/ 54615 h 56731"/>
                <a:gd name="connsiteX6" fmla="*/ 8511 w 552430"/>
                <a:gd name="connsiteY6" fmla="*/ 6990 h 5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430" h="56731">
                  <a:moveTo>
                    <a:pt x="8511" y="6990"/>
                  </a:moveTo>
                  <a:cubicBezTo>
                    <a:pt x="2161" y="640"/>
                    <a:pt x="-22710" y="17044"/>
                    <a:pt x="59311" y="16515"/>
                  </a:cubicBezTo>
                  <a:cubicBezTo>
                    <a:pt x="141332" y="15986"/>
                    <a:pt x="421790" y="5932"/>
                    <a:pt x="500636" y="3815"/>
                  </a:cubicBezTo>
                  <a:cubicBezTo>
                    <a:pt x="579482" y="1698"/>
                    <a:pt x="549319" y="-3593"/>
                    <a:pt x="532386" y="3815"/>
                  </a:cubicBezTo>
                  <a:cubicBezTo>
                    <a:pt x="515453" y="11223"/>
                    <a:pt x="471532" y="39798"/>
                    <a:pt x="399036" y="48265"/>
                  </a:cubicBezTo>
                  <a:cubicBezTo>
                    <a:pt x="326540" y="56732"/>
                    <a:pt x="161969" y="58848"/>
                    <a:pt x="97411" y="54615"/>
                  </a:cubicBezTo>
                  <a:cubicBezTo>
                    <a:pt x="32853" y="50382"/>
                    <a:pt x="14861" y="13340"/>
                    <a:pt x="8511" y="699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CE1CF80D-625B-4F23-9B7F-9ACE36E8DDF9}"/>
                </a:ext>
              </a:extLst>
            </p:cNvPr>
            <p:cNvSpPr/>
            <p:nvPr/>
          </p:nvSpPr>
          <p:spPr>
            <a:xfrm>
              <a:off x="3168650" y="3469228"/>
              <a:ext cx="1357595" cy="1265174"/>
            </a:xfrm>
            <a:custGeom>
              <a:avLst/>
              <a:gdLst>
                <a:gd name="connsiteX0" fmla="*/ 0 w 1357595"/>
                <a:gd name="connsiteY0" fmla="*/ 10572 h 1265174"/>
                <a:gd name="connsiteX1" fmla="*/ 88900 w 1357595"/>
                <a:gd name="connsiteY1" fmla="*/ 10572 h 1265174"/>
                <a:gd name="connsiteX2" fmla="*/ 428625 w 1357595"/>
                <a:gd name="connsiteY2" fmla="*/ 13747 h 1265174"/>
                <a:gd name="connsiteX3" fmla="*/ 590550 w 1357595"/>
                <a:gd name="connsiteY3" fmla="*/ 1047 h 1265174"/>
                <a:gd name="connsiteX4" fmla="*/ 514350 w 1357595"/>
                <a:gd name="connsiteY4" fmla="*/ 45497 h 1265174"/>
                <a:gd name="connsiteX5" fmla="*/ 393700 w 1357595"/>
                <a:gd name="connsiteY5" fmla="*/ 118522 h 1265174"/>
                <a:gd name="connsiteX6" fmla="*/ 358775 w 1357595"/>
                <a:gd name="connsiteY6" fmla="*/ 610647 h 1265174"/>
                <a:gd name="connsiteX7" fmla="*/ 415925 w 1357595"/>
                <a:gd name="connsiteY7" fmla="*/ 1010697 h 1265174"/>
                <a:gd name="connsiteX8" fmla="*/ 612775 w 1357595"/>
                <a:gd name="connsiteY8" fmla="*/ 1185322 h 1265174"/>
                <a:gd name="connsiteX9" fmla="*/ 885825 w 1357595"/>
                <a:gd name="connsiteY9" fmla="*/ 1159922 h 1265174"/>
                <a:gd name="connsiteX10" fmla="*/ 1104900 w 1357595"/>
                <a:gd name="connsiteY10" fmla="*/ 912272 h 1265174"/>
                <a:gd name="connsiteX11" fmla="*/ 1123950 w 1357595"/>
                <a:gd name="connsiteY11" fmla="*/ 715422 h 1265174"/>
                <a:gd name="connsiteX12" fmla="*/ 1095375 w 1357595"/>
                <a:gd name="connsiteY12" fmla="*/ 89947 h 1265174"/>
                <a:gd name="connsiteX13" fmla="*/ 968375 w 1357595"/>
                <a:gd name="connsiteY13" fmla="*/ 35972 h 1265174"/>
                <a:gd name="connsiteX14" fmla="*/ 1025525 w 1357595"/>
                <a:gd name="connsiteY14" fmla="*/ 16922 h 1265174"/>
                <a:gd name="connsiteX15" fmla="*/ 1346200 w 1357595"/>
                <a:gd name="connsiteY15" fmla="*/ 7397 h 1265174"/>
                <a:gd name="connsiteX16" fmla="*/ 1276350 w 1357595"/>
                <a:gd name="connsiteY16" fmla="*/ 51847 h 1265174"/>
                <a:gd name="connsiteX17" fmla="*/ 1184275 w 1357595"/>
                <a:gd name="connsiteY17" fmla="*/ 162972 h 1265174"/>
                <a:gd name="connsiteX18" fmla="*/ 1171575 w 1357595"/>
                <a:gd name="connsiteY18" fmla="*/ 724947 h 1265174"/>
                <a:gd name="connsiteX19" fmla="*/ 1092200 w 1357595"/>
                <a:gd name="connsiteY19" fmla="*/ 1074197 h 1265174"/>
                <a:gd name="connsiteX20" fmla="*/ 1038225 w 1357595"/>
                <a:gd name="connsiteY20" fmla="*/ 1121822 h 1265174"/>
                <a:gd name="connsiteX21" fmla="*/ 711200 w 1357595"/>
                <a:gd name="connsiteY21" fmla="*/ 1261522 h 1265174"/>
                <a:gd name="connsiteX22" fmla="*/ 269875 w 1357595"/>
                <a:gd name="connsiteY22" fmla="*/ 956722 h 1265174"/>
                <a:gd name="connsiteX23" fmla="*/ 200025 w 1357595"/>
                <a:gd name="connsiteY23" fmla="*/ 223297 h 1265174"/>
                <a:gd name="connsiteX24" fmla="*/ 79375 w 1357595"/>
                <a:gd name="connsiteY24" fmla="*/ 61372 h 1265174"/>
                <a:gd name="connsiteX25" fmla="*/ 0 w 1357595"/>
                <a:gd name="connsiteY25" fmla="*/ 10572 h 126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7595" h="1265174">
                  <a:moveTo>
                    <a:pt x="0" y="10572"/>
                  </a:moveTo>
                  <a:cubicBezTo>
                    <a:pt x="8731" y="10307"/>
                    <a:pt x="88900" y="10572"/>
                    <a:pt x="88900" y="10572"/>
                  </a:cubicBezTo>
                  <a:lnTo>
                    <a:pt x="428625" y="13747"/>
                  </a:lnTo>
                  <a:cubicBezTo>
                    <a:pt x="512233" y="12160"/>
                    <a:pt x="576263" y="-4245"/>
                    <a:pt x="590550" y="1047"/>
                  </a:cubicBezTo>
                  <a:cubicBezTo>
                    <a:pt x="604837" y="6339"/>
                    <a:pt x="514350" y="45497"/>
                    <a:pt x="514350" y="45497"/>
                  </a:cubicBezTo>
                  <a:cubicBezTo>
                    <a:pt x="481542" y="65076"/>
                    <a:pt x="419629" y="24330"/>
                    <a:pt x="393700" y="118522"/>
                  </a:cubicBezTo>
                  <a:cubicBezTo>
                    <a:pt x="367771" y="212714"/>
                    <a:pt x="355071" y="461951"/>
                    <a:pt x="358775" y="610647"/>
                  </a:cubicBezTo>
                  <a:cubicBezTo>
                    <a:pt x="362479" y="759343"/>
                    <a:pt x="373592" y="914918"/>
                    <a:pt x="415925" y="1010697"/>
                  </a:cubicBezTo>
                  <a:cubicBezTo>
                    <a:pt x="458258" y="1106476"/>
                    <a:pt x="534458" y="1160451"/>
                    <a:pt x="612775" y="1185322"/>
                  </a:cubicBezTo>
                  <a:cubicBezTo>
                    <a:pt x="691092" y="1210193"/>
                    <a:pt x="803804" y="1205430"/>
                    <a:pt x="885825" y="1159922"/>
                  </a:cubicBezTo>
                  <a:cubicBezTo>
                    <a:pt x="967846" y="1114414"/>
                    <a:pt x="1065213" y="986355"/>
                    <a:pt x="1104900" y="912272"/>
                  </a:cubicBezTo>
                  <a:cubicBezTo>
                    <a:pt x="1144587" y="838189"/>
                    <a:pt x="1125537" y="852476"/>
                    <a:pt x="1123950" y="715422"/>
                  </a:cubicBezTo>
                  <a:cubicBezTo>
                    <a:pt x="1122363" y="578368"/>
                    <a:pt x="1121304" y="203189"/>
                    <a:pt x="1095375" y="89947"/>
                  </a:cubicBezTo>
                  <a:cubicBezTo>
                    <a:pt x="1069446" y="-23295"/>
                    <a:pt x="980017" y="48143"/>
                    <a:pt x="968375" y="35972"/>
                  </a:cubicBezTo>
                  <a:cubicBezTo>
                    <a:pt x="956733" y="23801"/>
                    <a:pt x="962554" y="21684"/>
                    <a:pt x="1025525" y="16922"/>
                  </a:cubicBezTo>
                  <a:cubicBezTo>
                    <a:pt x="1088496" y="12160"/>
                    <a:pt x="1304396" y="1576"/>
                    <a:pt x="1346200" y="7397"/>
                  </a:cubicBezTo>
                  <a:cubicBezTo>
                    <a:pt x="1388004" y="13218"/>
                    <a:pt x="1303337" y="25918"/>
                    <a:pt x="1276350" y="51847"/>
                  </a:cubicBezTo>
                  <a:cubicBezTo>
                    <a:pt x="1249363" y="77776"/>
                    <a:pt x="1201738" y="50789"/>
                    <a:pt x="1184275" y="162972"/>
                  </a:cubicBezTo>
                  <a:cubicBezTo>
                    <a:pt x="1166812" y="275155"/>
                    <a:pt x="1186921" y="573076"/>
                    <a:pt x="1171575" y="724947"/>
                  </a:cubicBezTo>
                  <a:cubicBezTo>
                    <a:pt x="1156229" y="876818"/>
                    <a:pt x="1114425" y="1008051"/>
                    <a:pt x="1092200" y="1074197"/>
                  </a:cubicBezTo>
                  <a:cubicBezTo>
                    <a:pt x="1069975" y="1140343"/>
                    <a:pt x="1101725" y="1090601"/>
                    <a:pt x="1038225" y="1121822"/>
                  </a:cubicBezTo>
                  <a:cubicBezTo>
                    <a:pt x="974725" y="1153043"/>
                    <a:pt x="839258" y="1289039"/>
                    <a:pt x="711200" y="1261522"/>
                  </a:cubicBezTo>
                  <a:cubicBezTo>
                    <a:pt x="583142" y="1234005"/>
                    <a:pt x="355071" y="1129759"/>
                    <a:pt x="269875" y="956722"/>
                  </a:cubicBezTo>
                  <a:cubicBezTo>
                    <a:pt x="184679" y="783685"/>
                    <a:pt x="231775" y="372522"/>
                    <a:pt x="200025" y="223297"/>
                  </a:cubicBezTo>
                  <a:cubicBezTo>
                    <a:pt x="168275" y="74072"/>
                    <a:pt x="110067" y="93651"/>
                    <a:pt x="79375" y="61372"/>
                  </a:cubicBezTo>
                  <a:cubicBezTo>
                    <a:pt x="48683" y="29093"/>
                    <a:pt x="32279" y="29357"/>
                    <a:pt x="0" y="1057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1E685697-9BBF-4DD3-B044-95B43937B3FE}"/>
                </a:ext>
              </a:extLst>
            </p:cNvPr>
            <p:cNvSpPr/>
            <p:nvPr/>
          </p:nvSpPr>
          <p:spPr>
            <a:xfrm>
              <a:off x="4947134" y="3460397"/>
              <a:ext cx="612691" cy="1241213"/>
            </a:xfrm>
            <a:custGeom>
              <a:avLst/>
              <a:gdLst>
                <a:gd name="connsiteX0" fmla="*/ 24916 w 612691"/>
                <a:gd name="connsiteY0" fmla="*/ 19403 h 1241213"/>
                <a:gd name="connsiteX1" fmla="*/ 383691 w 612691"/>
                <a:gd name="connsiteY1" fmla="*/ 9878 h 1241213"/>
                <a:gd name="connsiteX2" fmla="*/ 342416 w 612691"/>
                <a:gd name="connsiteY2" fmla="*/ 149578 h 1241213"/>
                <a:gd name="connsiteX3" fmla="*/ 358291 w 612691"/>
                <a:gd name="connsiteY3" fmla="*/ 581378 h 1241213"/>
                <a:gd name="connsiteX4" fmla="*/ 380516 w 612691"/>
                <a:gd name="connsiteY4" fmla="*/ 1105253 h 1241213"/>
                <a:gd name="connsiteX5" fmla="*/ 504341 w 612691"/>
                <a:gd name="connsiteY5" fmla="*/ 1187803 h 1241213"/>
                <a:gd name="connsiteX6" fmla="*/ 586891 w 612691"/>
                <a:gd name="connsiteY6" fmla="*/ 1216378 h 1241213"/>
                <a:gd name="connsiteX7" fmla="*/ 24916 w 612691"/>
                <a:gd name="connsiteY7" fmla="*/ 1238603 h 1241213"/>
                <a:gd name="connsiteX8" fmla="*/ 107466 w 612691"/>
                <a:gd name="connsiteY8" fmla="*/ 1194153 h 1241213"/>
                <a:gd name="connsiteX9" fmla="*/ 186841 w 612691"/>
                <a:gd name="connsiteY9" fmla="*/ 825853 h 1241213"/>
                <a:gd name="connsiteX10" fmla="*/ 151916 w 612691"/>
                <a:gd name="connsiteY10" fmla="*/ 82903 h 1241213"/>
                <a:gd name="connsiteX11" fmla="*/ 24916 w 612691"/>
                <a:gd name="connsiteY11" fmla="*/ 19403 h 12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691" h="1241213">
                  <a:moveTo>
                    <a:pt x="24916" y="19403"/>
                  </a:moveTo>
                  <a:cubicBezTo>
                    <a:pt x="63545" y="7232"/>
                    <a:pt x="330774" y="-11818"/>
                    <a:pt x="383691" y="9878"/>
                  </a:cubicBezTo>
                  <a:cubicBezTo>
                    <a:pt x="436608" y="31574"/>
                    <a:pt x="346649" y="54328"/>
                    <a:pt x="342416" y="149578"/>
                  </a:cubicBezTo>
                  <a:cubicBezTo>
                    <a:pt x="338183" y="244828"/>
                    <a:pt x="351941" y="422099"/>
                    <a:pt x="358291" y="581378"/>
                  </a:cubicBezTo>
                  <a:cubicBezTo>
                    <a:pt x="364641" y="740657"/>
                    <a:pt x="356174" y="1004182"/>
                    <a:pt x="380516" y="1105253"/>
                  </a:cubicBezTo>
                  <a:cubicBezTo>
                    <a:pt x="404858" y="1206324"/>
                    <a:pt x="469945" y="1169282"/>
                    <a:pt x="504341" y="1187803"/>
                  </a:cubicBezTo>
                  <a:cubicBezTo>
                    <a:pt x="538737" y="1206324"/>
                    <a:pt x="666795" y="1207911"/>
                    <a:pt x="586891" y="1216378"/>
                  </a:cubicBezTo>
                  <a:cubicBezTo>
                    <a:pt x="506987" y="1224845"/>
                    <a:pt x="104820" y="1242307"/>
                    <a:pt x="24916" y="1238603"/>
                  </a:cubicBezTo>
                  <a:cubicBezTo>
                    <a:pt x="-54988" y="1234899"/>
                    <a:pt x="80479" y="1262945"/>
                    <a:pt x="107466" y="1194153"/>
                  </a:cubicBezTo>
                  <a:cubicBezTo>
                    <a:pt x="134454" y="1125361"/>
                    <a:pt x="179433" y="1011061"/>
                    <a:pt x="186841" y="825853"/>
                  </a:cubicBezTo>
                  <a:cubicBezTo>
                    <a:pt x="194249" y="640645"/>
                    <a:pt x="178374" y="209374"/>
                    <a:pt x="151916" y="82903"/>
                  </a:cubicBezTo>
                  <a:cubicBezTo>
                    <a:pt x="125458" y="-43568"/>
                    <a:pt x="-13713" y="31574"/>
                    <a:pt x="24916" y="19403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84239E03-BCB0-40C1-8746-340533A02573}"/>
                </a:ext>
              </a:extLst>
            </p:cNvPr>
            <p:cNvSpPr/>
            <p:nvPr/>
          </p:nvSpPr>
          <p:spPr>
            <a:xfrm>
              <a:off x="4956174" y="3461943"/>
              <a:ext cx="979200" cy="656815"/>
            </a:xfrm>
            <a:custGeom>
              <a:avLst/>
              <a:gdLst>
                <a:gd name="connsiteX0" fmla="*/ 1 w 979200"/>
                <a:gd name="connsiteY0" fmla="*/ 1982 h 656815"/>
                <a:gd name="connsiteX1" fmla="*/ 136526 w 979200"/>
                <a:gd name="connsiteY1" fmla="*/ 8332 h 656815"/>
                <a:gd name="connsiteX2" fmla="*/ 752476 w 979200"/>
                <a:gd name="connsiteY2" fmla="*/ 40082 h 656815"/>
                <a:gd name="connsiteX3" fmla="*/ 939801 w 979200"/>
                <a:gd name="connsiteY3" fmla="*/ 182957 h 656815"/>
                <a:gd name="connsiteX4" fmla="*/ 965201 w 979200"/>
                <a:gd name="connsiteY4" fmla="*/ 376632 h 656815"/>
                <a:gd name="connsiteX5" fmla="*/ 768351 w 979200"/>
                <a:gd name="connsiteY5" fmla="*/ 579832 h 656815"/>
                <a:gd name="connsiteX6" fmla="*/ 501651 w 979200"/>
                <a:gd name="connsiteY6" fmla="*/ 652857 h 656815"/>
                <a:gd name="connsiteX7" fmla="*/ 317501 w 979200"/>
                <a:gd name="connsiteY7" fmla="*/ 643332 h 656815"/>
                <a:gd name="connsiteX8" fmla="*/ 441326 w 979200"/>
                <a:gd name="connsiteY8" fmla="*/ 611582 h 656815"/>
                <a:gd name="connsiteX9" fmla="*/ 676276 w 979200"/>
                <a:gd name="connsiteY9" fmla="*/ 567132 h 656815"/>
                <a:gd name="connsiteX10" fmla="*/ 755651 w 979200"/>
                <a:gd name="connsiteY10" fmla="*/ 417907 h 656815"/>
                <a:gd name="connsiteX11" fmla="*/ 752476 w 979200"/>
                <a:gd name="connsiteY11" fmla="*/ 192482 h 656815"/>
                <a:gd name="connsiteX12" fmla="*/ 660401 w 979200"/>
                <a:gd name="connsiteY12" fmla="*/ 78182 h 656815"/>
                <a:gd name="connsiteX13" fmla="*/ 390526 w 979200"/>
                <a:gd name="connsiteY13" fmla="*/ 36907 h 656815"/>
                <a:gd name="connsiteX14" fmla="*/ 139701 w 979200"/>
                <a:gd name="connsiteY14" fmla="*/ 49607 h 656815"/>
                <a:gd name="connsiteX15" fmla="*/ 1 w 979200"/>
                <a:gd name="connsiteY15" fmla="*/ 1982 h 6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200" h="656815">
                  <a:moveTo>
                    <a:pt x="1" y="1982"/>
                  </a:moveTo>
                  <a:cubicBezTo>
                    <a:pt x="-528" y="-4897"/>
                    <a:pt x="136526" y="8332"/>
                    <a:pt x="136526" y="8332"/>
                  </a:cubicBezTo>
                  <a:cubicBezTo>
                    <a:pt x="261939" y="14682"/>
                    <a:pt x="618597" y="10978"/>
                    <a:pt x="752476" y="40082"/>
                  </a:cubicBezTo>
                  <a:cubicBezTo>
                    <a:pt x="886355" y="69186"/>
                    <a:pt x="904347" y="126865"/>
                    <a:pt x="939801" y="182957"/>
                  </a:cubicBezTo>
                  <a:cubicBezTo>
                    <a:pt x="975255" y="239049"/>
                    <a:pt x="993776" y="310486"/>
                    <a:pt x="965201" y="376632"/>
                  </a:cubicBezTo>
                  <a:cubicBezTo>
                    <a:pt x="936626" y="442778"/>
                    <a:pt x="845609" y="533795"/>
                    <a:pt x="768351" y="579832"/>
                  </a:cubicBezTo>
                  <a:cubicBezTo>
                    <a:pt x="691093" y="625870"/>
                    <a:pt x="576793" y="642274"/>
                    <a:pt x="501651" y="652857"/>
                  </a:cubicBezTo>
                  <a:cubicBezTo>
                    <a:pt x="426509" y="663440"/>
                    <a:pt x="327555" y="650211"/>
                    <a:pt x="317501" y="643332"/>
                  </a:cubicBezTo>
                  <a:cubicBezTo>
                    <a:pt x="307447" y="636453"/>
                    <a:pt x="381530" y="624282"/>
                    <a:pt x="441326" y="611582"/>
                  </a:cubicBezTo>
                  <a:cubicBezTo>
                    <a:pt x="501122" y="598882"/>
                    <a:pt x="623889" y="599411"/>
                    <a:pt x="676276" y="567132"/>
                  </a:cubicBezTo>
                  <a:cubicBezTo>
                    <a:pt x="728663" y="534853"/>
                    <a:pt x="742951" y="480349"/>
                    <a:pt x="755651" y="417907"/>
                  </a:cubicBezTo>
                  <a:cubicBezTo>
                    <a:pt x="768351" y="355465"/>
                    <a:pt x="768351" y="249103"/>
                    <a:pt x="752476" y="192482"/>
                  </a:cubicBezTo>
                  <a:cubicBezTo>
                    <a:pt x="736601" y="135861"/>
                    <a:pt x="720726" y="104111"/>
                    <a:pt x="660401" y="78182"/>
                  </a:cubicBezTo>
                  <a:cubicBezTo>
                    <a:pt x="600076" y="52253"/>
                    <a:pt x="477309" y="41669"/>
                    <a:pt x="390526" y="36907"/>
                  </a:cubicBezTo>
                  <a:lnTo>
                    <a:pt x="139701" y="49607"/>
                  </a:lnTo>
                  <a:cubicBezTo>
                    <a:pt x="72497" y="51194"/>
                    <a:pt x="530" y="8861"/>
                    <a:pt x="1" y="198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D467B5C4-B1C9-4925-B707-993E489BBF35}"/>
                </a:ext>
              </a:extLst>
            </p:cNvPr>
            <p:cNvSpPr/>
            <p:nvPr/>
          </p:nvSpPr>
          <p:spPr>
            <a:xfrm>
              <a:off x="5421265" y="4057584"/>
              <a:ext cx="793766" cy="644133"/>
            </a:xfrm>
            <a:custGeom>
              <a:avLst/>
              <a:gdLst>
                <a:gd name="connsiteX0" fmla="*/ 166735 w 793766"/>
                <a:gd name="connsiteY0" fmla="*/ 19116 h 644133"/>
                <a:gd name="connsiteX1" fmla="*/ 417560 w 793766"/>
                <a:gd name="connsiteY1" fmla="*/ 301691 h 644133"/>
                <a:gd name="connsiteX2" fmla="*/ 703310 w 793766"/>
                <a:gd name="connsiteY2" fmla="*/ 571566 h 644133"/>
                <a:gd name="connsiteX3" fmla="*/ 782685 w 793766"/>
                <a:gd name="connsiteY3" fmla="*/ 612841 h 644133"/>
                <a:gd name="connsiteX4" fmla="*/ 493760 w 793766"/>
                <a:gd name="connsiteY4" fmla="*/ 616016 h 644133"/>
                <a:gd name="connsiteX5" fmla="*/ 163560 w 793766"/>
                <a:gd name="connsiteY5" fmla="*/ 244541 h 644133"/>
                <a:gd name="connsiteX6" fmla="*/ 7985 w 793766"/>
                <a:gd name="connsiteY6" fmla="*/ 66741 h 644133"/>
                <a:gd name="connsiteX7" fmla="*/ 36560 w 793766"/>
                <a:gd name="connsiteY7" fmla="*/ 31816 h 644133"/>
                <a:gd name="connsiteX8" fmla="*/ 166735 w 793766"/>
                <a:gd name="connsiteY8" fmla="*/ 19116 h 64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766" h="644133">
                  <a:moveTo>
                    <a:pt x="166735" y="19116"/>
                  </a:moveTo>
                  <a:cubicBezTo>
                    <a:pt x="230235" y="64095"/>
                    <a:pt x="328131" y="209616"/>
                    <a:pt x="417560" y="301691"/>
                  </a:cubicBezTo>
                  <a:cubicBezTo>
                    <a:pt x="506989" y="393766"/>
                    <a:pt x="642456" y="519708"/>
                    <a:pt x="703310" y="571566"/>
                  </a:cubicBezTo>
                  <a:cubicBezTo>
                    <a:pt x="764164" y="623424"/>
                    <a:pt x="817610" y="605433"/>
                    <a:pt x="782685" y="612841"/>
                  </a:cubicBezTo>
                  <a:cubicBezTo>
                    <a:pt x="747760" y="620249"/>
                    <a:pt x="596947" y="677399"/>
                    <a:pt x="493760" y="616016"/>
                  </a:cubicBezTo>
                  <a:cubicBezTo>
                    <a:pt x="390573" y="554633"/>
                    <a:pt x="163560" y="244541"/>
                    <a:pt x="163560" y="244541"/>
                  </a:cubicBezTo>
                  <a:cubicBezTo>
                    <a:pt x="82597" y="152995"/>
                    <a:pt x="29152" y="102195"/>
                    <a:pt x="7985" y="66741"/>
                  </a:cubicBezTo>
                  <a:cubicBezTo>
                    <a:pt x="-13182" y="31287"/>
                    <a:pt x="11689" y="42399"/>
                    <a:pt x="36560" y="31816"/>
                  </a:cubicBezTo>
                  <a:cubicBezTo>
                    <a:pt x="61431" y="21233"/>
                    <a:pt x="103235" y="-25863"/>
                    <a:pt x="166735" y="19116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1A3CE345-3EF9-40F8-BE40-1817343D6432}"/>
                </a:ext>
              </a:extLst>
            </p:cNvPr>
            <p:cNvSpPr/>
            <p:nvPr/>
          </p:nvSpPr>
          <p:spPr>
            <a:xfrm>
              <a:off x="6609154" y="3470232"/>
              <a:ext cx="1044453" cy="1216283"/>
            </a:xfrm>
            <a:custGeom>
              <a:avLst/>
              <a:gdLst>
                <a:gd name="connsiteX0" fmla="*/ 943113 w 1044453"/>
                <a:gd name="connsiteY0" fmla="*/ 305901 h 1216283"/>
                <a:gd name="connsiteX1" fmla="*/ 940996 w 1044453"/>
                <a:gd name="connsiteY1" fmla="*/ 94235 h 1216283"/>
                <a:gd name="connsiteX2" fmla="*/ 900779 w 1044453"/>
                <a:gd name="connsiteY2" fmla="*/ 5335 h 1216283"/>
                <a:gd name="connsiteX3" fmla="*/ 638313 w 1044453"/>
                <a:gd name="connsiteY3" fmla="*/ 9568 h 1216283"/>
                <a:gd name="connsiteX4" fmla="*/ 166296 w 1044453"/>
                <a:gd name="connsiteY4" fmla="*/ 11685 h 1216283"/>
                <a:gd name="connsiteX5" fmla="*/ 3313 w 1044453"/>
                <a:gd name="connsiteY5" fmla="*/ 20151 h 1216283"/>
                <a:gd name="connsiteX6" fmla="*/ 109146 w 1044453"/>
                <a:gd name="connsiteY6" fmla="*/ 51901 h 1216283"/>
                <a:gd name="connsiteX7" fmla="*/ 191696 w 1044453"/>
                <a:gd name="connsiteY7" fmla="*/ 195835 h 1216283"/>
                <a:gd name="connsiteX8" fmla="*/ 181113 w 1044453"/>
                <a:gd name="connsiteY8" fmla="*/ 900685 h 1216283"/>
                <a:gd name="connsiteX9" fmla="*/ 181113 w 1044453"/>
                <a:gd name="connsiteY9" fmla="*/ 1093301 h 1216283"/>
                <a:gd name="connsiteX10" fmla="*/ 155713 w 1044453"/>
                <a:gd name="connsiteY10" fmla="*/ 1165268 h 1216283"/>
                <a:gd name="connsiteX11" fmla="*/ 1196 w 1044453"/>
                <a:gd name="connsiteY11" fmla="*/ 1203368 h 1216283"/>
                <a:gd name="connsiteX12" fmla="*/ 248846 w 1044453"/>
                <a:gd name="connsiteY12" fmla="*/ 1211835 h 1216283"/>
                <a:gd name="connsiteX13" fmla="*/ 940996 w 1044453"/>
                <a:gd name="connsiteY13" fmla="*/ 1207601 h 1216283"/>
                <a:gd name="connsiteX14" fmla="*/ 1032013 w 1044453"/>
                <a:gd name="connsiteY14" fmla="*/ 1182201 h 1216283"/>
                <a:gd name="connsiteX15" fmla="*/ 1027779 w 1044453"/>
                <a:gd name="connsiteY15" fmla="*/ 841418 h 1216283"/>
                <a:gd name="connsiteX16" fmla="*/ 885963 w 1044453"/>
                <a:gd name="connsiteY16" fmla="*/ 1116585 h 1216283"/>
                <a:gd name="connsiteX17" fmla="*/ 477446 w 1044453"/>
                <a:gd name="connsiteY17" fmla="*/ 1192785 h 1216283"/>
                <a:gd name="connsiteX18" fmla="*/ 397013 w 1044453"/>
                <a:gd name="connsiteY18" fmla="*/ 1067901 h 1216283"/>
                <a:gd name="connsiteX19" fmla="*/ 363146 w 1044453"/>
                <a:gd name="connsiteY19" fmla="*/ 822368 h 1216283"/>
                <a:gd name="connsiteX20" fmla="*/ 367379 w 1044453"/>
                <a:gd name="connsiteY20" fmla="*/ 619168 h 1216283"/>
                <a:gd name="connsiteX21" fmla="*/ 488029 w 1044453"/>
                <a:gd name="connsiteY21" fmla="*/ 589535 h 1216283"/>
                <a:gd name="connsiteX22" fmla="*/ 642546 w 1044453"/>
                <a:gd name="connsiteY22" fmla="*/ 606468 h 1216283"/>
                <a:gd name="connsiteX23" fmla="*/ 684879 w 1044453"/>
                <a:gd name="connsiteY23" fmla="*/ 758868 h 1216283"/>
                <a:gd name="connsiteX24" fmla="*/ 727213 w 1044453"/>
                <a:gd name="connsiteY24" fmla="*/ 796968 h 1216283"/>
                <a:gd name="connsiteX25" fmla="*/ 735679 w 1044453"/>
                <a:gd name="connsiteY25" fmla="*/ 617051 h 1216283"/>
                <a:gd name="connsiteX26" fmla="*/ 729329 w 1044453"/>
                <a:gd name="connsiteY26" fmla="*/ 373635 h 1216283"/>
                <a:gd name="connsiteX27" fmla="*/ 638313 w 1044453"/>
                <a:gd name="connsiteY27" fmla="*/ 542968 h 1216283"/>
                <a:gd name="connsiteX28" fmla="*/ 339863 w 1044453"/>
                <a:gd name="connsiteY28" fmla="*/ 559901 h 1216283"/>
                <a:gd name="connsiteX29" fmla="*/ 365263 w 1044453"/>
                <a:gd name="connsiteY29" fmla="*/ 413851 h 1216283"/>
                <a:gd name="connsiteX30" fmla="*/ 358913 w 1044453"/>
                <a:gd name="connsiteY30" fmla="*/ 62485 h 1216283"/>
                <a:gd name="connsiteX31" fmla="*/ 680646 w 1044453"/>
                <a:gd name="connsiteY31" fmla="*/ 43435 h 1216283"/>
                <a:gd name="connsiteX32" fmla="*/ 828813 w 1044453"/>
                <a:gd name="connsiteY32" fmla="*/ 106935 h 1216283"/>
                <a:gd name="connsiteX33" fmla="*/ 943113 w 1044453"/>
                <a:gd name="connsiteY33" fmla="*/ 305901 h 121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4453" h="1216283">
                  <a:moveTo>
                    <a:pt x="943113" y="305901"/>
                  </a:moveTo>
                  <a:cubicBezTo>
                    <a:pt x="961810" y="303784"/>
                    <a:pt x="948052" y="144329"/>
                    <a:pt x="940996" y="94235"/>
                  </a:cubicBezTo>
                  <a:cubicBezTo>
                    <a:pt x="933940" y="44141"/>
                    <a:pt x="951226" y="19446"/>
                    <a:pt x="900779" y="5335"/>
                  </a:cubicBezTo>
                  <a:cubicBezTo>
                    <a:pt x="850332" y="-8776"/>
                    <a:pt x="638313" y="9568"/>
                    <a:pt x="638313" y="9568"/>
                  </a:cubicBezTo>
                  <a:lnTo>
                    <a:pt x="166296" y="11685"/>
                  </a:lnTo>
                  <a:cubicBezTo>
                    <a:pt x="60463" y="13449"/>
                    <a:pt x="12838" y="13448"/>
                    <a:pt x="3313" y="20151"/>
                  </a:cubicBezTo>
                  <a:cubicBezTo>
                    <a:pt x="-6212" y="26854"/>
                    <a:pt x="77749" y="22620"/>
                    <a:pt x="109146" y="51901"/>
                  </a:cubicBezTo>
                  <a:cubicBezTo>
                    <a:pt x="140543" y="81182"/>
                    <a:pt x="179702" y="54371"/>
                    <a:pt x="191696" y="195835"/>
                  </a:cubicBezTo>
                  <a:cubicBezTo>
                    <a:pt x="203690" y="337299"/>
                    <a:pt x="182877" y="751107"/>
                    <a:pt x="181113" y="900685"/>
                  </a:cubicBezTo>
                  <a:cubicBezTo>
                    <a:pt x="179349" y="1050263"/>
                    <a:pt x="185346" y="1049204"/>
                    <a:pt x="181113" y="1093301"/>
                  </a:cubicBezTo>
                  <a:cubicBezTo>
                    <a:pt x="176880" y="1137398"/>
                    <a:pt x="185699" y="1146924"/>
                    <a:pt x="155713" y="1165268"/>
                  </a:cubicBezTo>
                  <a:cubicBezTo>
                    <a:pt x="125727" y="1183612"/>
                    <a:pt x="-14326" y="1195607"/>
                    <a:pt x="1196" y="1203368"/>
                  </a:cubicBezTo>
                  <a:cubicBezTo>
                    <a:pt x="16718" y="1211129"/>
                    <a:pt x="248846" y="1211835"/>
                    <a:pt x="248846" y="1211835"/>
                  </a:cubicBezTo>
                  <a:lnTo>
                    <a:pt x="940996" y="1207601"/>
                  </a:lnTo>
                  <a:cubicBezTo>
                    <a:pt x="1071524" y="1202662"/>
                    <a:pt x="1017549" y="1243231"/>
                    <a:pt x="1032013" y="1182201"/>
                  </a:cubicBezTo>
                  <a:cubicBezTo>
                    <a:pt x="1046477" y="1121171"/>
                    <a:pt x="1052121" y="852354"/>
                    <a:pt x="1027779" y="841418"/>
                  </a:cubicBezTo>
                  <a:cubicBezTo>
                    <a:pt x="1003437" y="830482"/>
                    <a:pt x="977685" y="1058024"/>
                    <a:pt x="885963" y="1116585"/>
                  </a:cubicBezTo>
                  <a:cubicBezTo>
                    <a:pt x="794241" y="1175146"/>
                    <a:pt x="558938" y="1200899"/>
                    <a:pt x="477446" y="1192785"/>
                  </a:cubicBezTo>
                  <a:cubicBezTo>
                    <a:pt x="395954" y="1184671"/>
                    <a:pt x="416063" y="1129637"/>
                    <a:pt x="397013" y="1067901"/>
                  </a:cubicBezTo>
                  <a:cubicBezTo>
                    <a:pt x="377963" y="1006165"/>
                    <a:pt x="368085" y="897157"/>
                    <a:pt x="363146" y="822368"/>
                  </a:cubicBezTo>
                  <a:cubicBezTo>
                    <a:pt x="358207" y="747579"/>
                    <a:pt x="346565" y="657974"/>
                    <a:pt x="367379" y="619168"/>
                  </a:cubicBezTo>
                  <a:cubicBezTo>
                    <a:pt x="388193" y="580363"/>
                    <a:pt x="442168" y="591652"/>
                    <a:pt x="488029" y="589535"/>
                  </a:cubicBezTo>
                  <a:cubicBezTo>
                    <a:pt x="533890" y="587418"/>
                    <a:pt x="609738" y="578246"/>
                    <a:pt x="642546" y="606468"/>
                  </a:cubicBezTo>
                  <a:cubicBezTo>
                    <a:pt x="675354" y="634690"/>
                    <a:pt x="670768" y="727118"/>
                    <a:pt x="684879" y="758868"/>
                  </a:cubicBezTo>
                  <a:cubicBezTo>
                    <a:pt x="698990" y="790618"/>
                    <a:pt x="718746" y="820604"/>
                    <a:pt x="727213" y="796968"/>
                  </a:cubicBezTo>
                  <a:cubicBezTo>
                    <a:pt x="735680" y="773332"/>
                    <a:pt x="735326" y="687606"/>
                    <a:pt x="735679" y="617051"/>
                  </a:cubicBezTo>
                  <a:cubicBezTo>
                    <a:pt x="736032" y="546496"/>
                    <a:pt x="745557" y="385982"/>
                    <a:pt x="729329" y="373635"/>
                  </a:cubicBezTo>
                  <a:cubicBezTo>
                    <a:pt x="713101" y="361288"/>
                    <a:pt x="703224" y="511924"/>
                    <a:pt x="638313" y="542968"/>
                  </a:cubicBezTo>
                  <a:cubicBezTo>
                    <a:pt x="573402" y="574012"/>
                    <a:pt x="385371" y="581420"/>
                    <a:pt x="339863" y="559901"/>
                  </a:cubicBezTo>
                  <a:cubicBezTo>
                    <a:pt x="294355" y="538382"/>
                    <a:pt x="362088" y="496753"/>
                    <a:pt x="365263" y="413851"/>
                  </a:cubicBezTo>
                  <a:cubicBezTo>
                    <a:pt x="368438" y="330949"/>
                    <a:pt x="306349" y="124221"/>
                    <a:pt x="358913" y="62485"/>
                  </a:cubicBezTo>
                  <a:cubicBezTo>
                    <a:pt x="411477" y="749"/>
                    <a:pt x="602329" y="36027"/>
                    <a:pt x="680646" y="43435"/>
                  </a:cubicBezTo>
                  <a:cubicBezTo>
                    <a:pt x="758963" y="50843"/>
                    <a:pt x="790007" y="62838"/>
                    <a:pt x="828813" y="106935"/>
                  </a:cubicBezTo>
                  <a:cubicBezTo>
                    <a:pt x="867618" y="151032"/>
                    <a:pt x="924416" y="308018"/>
                    <a:pt x="943113" y="30590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5C4EA3D2-035B-468E-8F84-8C877662D946}"/>
                </a:ext>
              </a:extLst>
            </p:cNvPr>
            <p:cNvSpPr/>
            <p:nvPr/>
          </p:nvSpPr>
          <p:spPr>
            <a:xfrm>
              <a:off x="8117577" y="3444131"/>
              <a:ext cx="1319702" cy="1270101"/>
            </a:xfrm>
            <a:custGeom>
              <a:avLst/>
              <a:gdLst>
                <a:gd name="connsiteX0" fmla="*/ 6190 w 1319702"/>
                <a:gd name="connsiteY0" fmla="*/ 33552 h 1270101"/>
                <a:gd name="connsiteX1" fmla="*/ 59106 w 1319702"/>
                <a:gd name="connsiteY1" fmla="*/ 33552 h 1270101"/>
                <a:gd name="connsiteX2" fmla="*/ 366023 w 1319702"/>
                <a:gd name="connsiteY2" fmla="*/ 29319 h 1270101"/>
                <a:gd name="connsiteX3" fmla="*/ 404123 w 1319702"/>
                <a:gd name="connsiteY3" fmla="*/ 90702 h 1270101"/>
                <a:gd name="connsiteX4" fmla="*/ 721623 w 1319702"/>
                <a:gd name="connsiteY4" fmla="*/ 518269 h 1270101"/>
                <a:gd name="connsiteX5" fmla="*/ 1083573 w 1319702"/>
                <a:gd name="connsiteY5" fmla="*/ 956419 h 1270101"/>
                <a:gd name="connsiteX6" fmla="*/ 1083573 w 1319702"/>
                <a:gd name="connsiteY6" fmla="*/ 776502 h 1270101"/>
                <a:gd name="connsiteX7" fmla="*/ 1020073 w 1319702"/>
                <a:gd name="connsiteY7" fmla="*/ 122452 h 1270101"/>
                <a:gd name="connsiteX8" fmla="*/ 926940 w 1319702"/>
                <a:gd name="connsiteY8" fmla="*/ 84352 h 1270101"/>
                <a:gd name="connsiteX9" fmla="*/ 899423 w 1319702"/>
                <a:gd name="connsiteY9" fmla="*/ 46252 h 1270101"/>
                <a:gd name="connsiteX10" fmla="*/ 1212690 w 1319702"/>
                <a:gd name="connsiteY10" fmla="*/ 31436 h 1270101"/>
                <a:gd name="connsiteX11" fmla="*/ 1318523 w 1319702"/>
                <a:gd name="connsiteY11" fmla="*/ 56836 h 1270101"/>
                <a:gd name="connsiteX12" fmla="*/ 1157656 w 1319702"/>
                <a:gd name="connsiteY12" fmla="*/ 111869 h 1270101"/>
                <a:gd name="connsiteX13" fmla="*/ 1079340 w 1319702"/>
                <a:gd name="connsiteY13" fmla="*/ 173252 h 1270101"/>
                <a:gd name="connsiteX14" fmla="*/ 1111090 w 1319702"/>
                <a:gd name="connsiteY14" fmla="*/ 452652 h 1270101"/>
                <a:gd name="connsiteX15" fmla="*/ 1151306 w 1319702"/>
                <a:gd name="connsiteY15" fmla="*/ 776502 h 1270101"/>
                <a:gd name="connsiteX16" fmla="*/ 1151306 w 1319702"/>
                <a:gd name="connsiteY16" fmla="*/ 1157502 h 1270101"/>
                <a:gd name="connsiteX17" fmla="*/ 1113206 w 1319702"/>
                <a:gd name="connsiteY17" fmla="*/ 1263336 h 1270101"/>
                <a:gd name="connsiteX18" fmla="*/ 931173 w 1319702"/>
                <a:gd name="connsiteY18" fmla="*/ 1002986 h 1270101"/>
                <a:gd name="connsiteX19" fmla="*/ 622140 w 1319702"/>
                <a:gd name="connsiteY19" fmla="*/ 592352 h 1270101"/>
                <a:gd name="connsiteX20" fmla="*/ 281356 w 1319702"/>
                <a:gd name="connsiteY20" fmla="*/ 190186 h 1270101"/>
                <a:gd name="connsiteX21" fmla="*/ 211506 w 1319702"/>
                <a:gd name="connsiteY21" fmla="*/ 158436 h 1270101"/>
                <a:gd name="connsiteX22" fmla="*/ 275006 w 1319702"/>
                <a:gd name="connsiteY22" fmla="*/ 442069 h 1270101"/>
                <a:gd name="connsiteX23" fmla="*/ 228440 w 1319702"/>
                <a:gd name="connsiteY23" fmla="*/ 895036 h 1270101"/>
                <a:gd name="connsiteX24" fmla="*/ 258073 w 1319702"/>
                <a:gd name="connsiteY24" fmla="*/ 1079186 h 1270101"/>
                <a:gd name="connsiteX25" fmla="*/ 283473 w 1319702"/>
                <a:gd name="connsiteY25" fmla="*/ 1170202 h 1270101"/>
                <a:gd name="connsiteX26" fmla="*/ 429523 w 1319702"/>
                <a:gd name="connsiteY26" fmla="*/ 1221002 h 1270101"/>
                <a:gd name="connsiteX27" fmla="*/ 84506 w 1319702"/>
                <a:gd name="connsiteY27" fmla="*/ 1267569 h 1270101"/>
                <a:gd name="connsiteX28" fmla="*/ 40056 w 1319702"/>
                <a:gd name="connsiteY28" fmla="*/ 1233702 h 1270101"/>
                <a:gd name="connsiteX29" fmla="*/ 164940 w 1319702"/>
                <a:gd name="connsiteY29" fmla="*/ 1055902 h 1270101"/>
                <a:gd name="connsiteX30" fmla="*/ 232673 w 1319702"/>
                <a:gd name="connsiteY30" fmla="*/ 486519 h 1270101"/>
                <a:gd name="connsiteX31" fmla="*/ 6190 w 1319702"/>
                <a:gd name="connsiteY31" fmla="*/ 33552 h 127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9702" h="1270101">
                  <a:moveTo>
                    <a:pt x="6190" y="33552"/>
                  </a:moveTo>
                  <a:cubicBezTo>
                    <a:pt x="-22738" y="-41942"/>
                    <a:pt x="59106" y="33552"/>
                    <a:pt x="59106" y="33552"/>
                  </a:cubicBezTo>
                  <a:cubicBezTo>
                    <a:pt x="119078" y="32847"/>
                    <a:pt x="308520" y="19794"/>
                    <a:pt x="366023" y="29319"/>
                  </a:cubicBezTo>
                  <a:cubicBezTo>
                    <a:pt x="423526" y="38844"/>
                    <a:pt x="344856" y="9210"/>
                    <a:pt x="404123" y="90702"/>
                  </a:cubicBezTo>
                  <a:cubicBezTo>
                    <a:pt x="463390" y="172194"/>
                    <a:pt x="608381" y="373983"/>
                    <a:pt x="721623" y="518269"/>
                  </a:cubicBezTo>
                  <a:cubicBezTo>
                    <a:pt x="834865" y="662555"/>
                    <a:pt x="1023248" y="913380"/>
                    <a:pt x="1083573" y="956419"/>
                  </a:cubicBezTo>
                  <a:cubicBezTo>
                    <a:pt x="1143898" y="999458"/>
                    <a:pt x="1094156" y="915496"/>
                    <a:pt x="1083573" y="776502"/>
                  </a:cubicBezTo>
                  <a:cubicBezTo>
                    <a:pt x="1072990" y="637508"/>
                    <a:pt x="1046178" y="237810"/>
                    <a:pt x="1020073" y="122452"/>
                  </a:cubicBezTo>
                  <a:cubicBezTo>
                    <a:pt x="993968" y="7094"/>
                    <a:pt x="947048" y="97052"/>
                    <a:pt x="926940" y="84352"/>
                  </a:cubicBezTo>
                  <a:cubicBezTo>
                    <a:pt x="906832" y="71652"/>
                    <a:pt x="851798" y="55071"/>
                    <a:pt x="899423" y="46252"/>
                  </a:cubicBezTo>
                  <a:cubicBezTo>
                    <a:pt x="947048" y="37433"/>
                    <a:pt x="1142840" y="29672"/>
                    <a:pt x="1212690" y="31436"/>
                  </a:cubicBezTo>
                  <a:cubicBezTo>
                    <a:pt x="1282540" y="33200"/>
                    <a:pt x="1327695" y="43430"/>
                    <a:pt x="1318523" y="56836"/>
                  </a:cubicBezTo>
                  <a:cubicBezTo>
                    <a:pt x="1309351" y="70242"/>
                    <a:pt x="1197520" y="92466"/>
                    <a:pt x="1157656" y="111869"/>
                  </a:cubicBezTo>
                  <a:cubicBezTo>
                    <a:pt x="1117792" y="131272"/>
                    <a:pt x="1087101" y="116455"/>
                    <a:pt x="1079340" y="173252"/>
                  </a:cubicBezTo>
                  <a:cubicBezTo>
                    <a:pt x="1071579" y="230049"/>
                    <a:pt x="1099096" y="352110"/>
                    <a:pt x="1111090" y="452652"/>
                  </a:cubicBezTo>
                  <a:cubicBezTo>
                    <a:pt x="1123084" y="553194"/>
                    <a:pt x="1144603" y="659027"/>
                    <a:pt x="1151306" y="776502"/>
                  </a:cubicBezTo>
                  <a:cubicBezTo>
                    <a:pt x="1158009" y="893977"/>
                    <a:pt x="1157656" y="1076363"/>
                    <a:pt x="1151306" y="1157502"/>
                  </a:cubicBezTo>
                  <a:cubicBezTo>
                    <a:pt x="1144956" y="1238641"/>
                    <a:pt x="1149895" y="1289089"/>
                    <a:pt x="1113206" y="1263336"/>
                  </a:cubicBezTo>
                  <a:cubicBezTo>
                    <a:pt x="1076517" y="1237583"/>
                    <a:pt x="1013017" y="1114817"/>
                    <a:pt x="931173" y="1002986"/>
                  </a:cubicBezTo>
                  <a:cubicBezTo>
                    <a:pt x="849329" y="891155"/>
                    <a:pt x="730443" y="727819"/>
                    <a:pt x="622140" y="592352"/>
                  </a:cubicBezTo>
                  <a:cubicBezTo>
                    <a:pt x="513837" y="456885"/>
                    <a:pt x="349795" y="262505"/>
                    <a:pt x="281356" y="190186"/>
                  </a:cubicBezTo>
                  <a:cubicBezTo>
                    <a:pt x="212917" y="117867"/>
                    <a:pt x="212564" y="116456"/>
                    <a:pt x="211506" y="158436"/>
                  </a:cubicBezTo>
                  <a:cubicBezTo>
                    <a:pt x="210448" y="200416"/>
                    <a:pt x="272184" y="319302"/>
                    <a:pt x="275006" y="442069"/>
                  </a:cubicBezTo>
                  <a:cubicBezTo>
                    <a:pt x="277828" y="564836"/>
                    <a:pt x="231262" y="788850"/>
                    <a:pt x="228440" y="895036"/>
                  </a:cubicBezTo>
                  <a:cubicBezTo>
                    <a:pt x="225618" y="1001222"/>
                    <a:pt x="248901" y="1033325"/>
                    <a:pt x="258073" y="1079186"/>
                  </a:cubicBezTo>
                  <a:cubicBezTo>
                    <a:pt x="267245" y="1125047"/>
                    <a:pt x="254898" y="1146566"/>
                    <a:pt x="283473" y="1170202"/>
                  </a:cubicBezTo>
                  <a:cubicBezTo>
                    <a:pt x="312048" y="1193838"/>
                    <a:pt x="462684" y="1204774"/>
                    <a:pt x="429523" y="1221002"/>
                  </a:cubicBezTo>
                  <a:cubicBezTo>
                    <a:pt x="396362" y="1237230"/>
                    <a:pt x="149417" y="1265452"/>
                    <a:pt x="84506" y="1267569"/>
                  </a:cubicBezTo>
                  <a:cubicBezTo>
                    <a:pt x="19595" y="1269686"/>
                    <a:pt x="26650" y="1268980"/>
                    <a:pt x="40056" y="1233702"/>
                  </a:cubicBezTo>
                  <a:cubicBezTo>
                    <a:pt x="53462" y="1198424"/>
                    <a:pt x="132837" y="1180432"/>
                    <a:pt x="164940" y="1055902"/>
                  </a:cubicBezTo>
                  <a:cubicBezTo>
                    <a:pt x="197043" y="931372"/>
                    <a:pt x="253840" y="655147"/>
                    <a:pt x="232673" y="486519"/>
                  </a:cubicBezTo>
                  <a:cubicBezTo>
                    <a:pt x="211506" y="317891"/>
                    <a:pt x="35118" y="109046"/>
                    <a:pt x="6190" y="3355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CE37F6E0-EA1C-4ED4-8029-EEE3126C7B8D}"/>
              </a:ext>
            </a:extLst>
          </p:cNvPr>
          <p:cNvSpPr txBox="1"/>
          <p:nvPr/>
        </p:nvSpPr>
        <p:spPr>
          <a:xfrm rot="20280000">
            <a:off x="3860957" y="11210597"/>
            <a:ext cx="4943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spc="300" dirty="0">
                <a:solidFill>
                  <a:schemeClr val="bg1"/>
                </a:solidFill>
              </a:rPr>
              <a:t>RALPH</a:t>
            </a:r>
            <a:r>
              <a:rPr kumimoji="1" lang="ja-JP" altLang="en-US" sz="4800" spc="300" dirty="0">
                <a:solidFill>
                  <a:schemeClr val="bg1"/>
                </a:solidFill>
              </a:rPr>
              <a:t>　</a:t>
            </a:r>
            <a:r>
              <a:rPr kumimoji="1" lang="en-US" altLang="ja-JP" sz="4800" spc="300" dirty="0">
                <a:solidFill>
                  <a:schemeClr val="bg1"/>
                </a:solidFill>
              </a:rPr>
              <a:t>LAUREN</a:t>
            </a:r>
            <a:endParaRPr kumimoji="1" lang="ja-JP" altLang="en-US" sz="4800" spc="300" dirty="0">
              <a:solidFill>
                <a:schemeClr val="bg1"/>
              </a:solidFill>
            </a:endParaRPr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5B8D54B7-7AA5-485F-ADCB-924B5B74AEAB}"/>
              </a:ext>
            </a:extLst>
          </p:cNvPr>
          <p:cNvSpPr/>
          <p:nvPr/>
        </p:nvSpPr>
        <p:spPr>
          <a:xfrm>
            <a:off x="5303520" y="6405108"/>
            <a:ext cx="543601" cy="426072"/>
          </a:xfrm>
          <a:custGeom>
            <a:avLst/>
            <a:gdLst>
              <a:gd name="connsiteX0" fmla="*/ 0 w 543601"/>
              <a:gd name="connsiteY0" fmla="*/ 46492 h 426072"/>
              <a:gd name="connsiteX1" fmla="*/ 436880 w 543601"/>
              <a:gd name="connsiteY1" fmla="*/ 107452 h 426072"/>
              <a:gd name="connsiteX2" fmla="*/ 543560 w 543601"/>
              <a:gd name="connsiteY2" fmla="*/ 772 h 426072"/>
              <a:gd name="connsiteX3" fmla="*/ 447040 w 543601"/>
              <a:gd name="connsiteY3" fmla="*/ 173492 h 426072"/>
              <a:gd name="connsiteX4" fmla="*/ 254000 w 543601"/>
              <a:gd name="connsiteY4" fmla="*/ 417332 h 426072"/>
              <a:gd name="connsiteX5" fmla="*/ 431800 w 543601"/>
              <a:gd name="connsiteY5" fmla="*/ 361452 h 426072"/>
              <a:gd name="connsiteX6" fmla="*/ 411480 w 543601"/>
              <a:gd name="connsiteY6" fmla="*/ 259852 h 426072"/>
              <a:gd name="connsiteX7" fmla="*/ 320040 w 543601"/>
              <a:gd name="connsiteY7" fmla="*/ 214132 h 426072"/>
              <a:gd name="connsiteX8" fmla="*/ 0 w 543601"/>
              <a:gd name="connsiteY8" fmla="*/ 46492 h 4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601" h="426072">
                <a:moveTo>
                  <a:pt x="0" y="46492"/>
                </a:moveTo>
                <a:cubicBezTo>
                  <a:pt x="173143" y="80782"/>
                  <a:pt x="346287" y="115072"/>
                  <a:pt x="436880" y="107452"/>
                </a:cubicBezTo>
                <a:cubicBezTo>
                  <a:pt x="527473" y="99832"/>
                  <a:pt x="541867" y="-10235"/>
                  <a:pt x="543560" y="772"/>
                </a:cubicBezTo>
                <a:cubicBezTo>
                  <a:pt x="545253" y="11779"/>
                  <a:pt x="495300" y="104065"/>
                  <a:pt x="447040" y="173492"/>
                </a:cubicBezTo>
                <a:cubicBezTo>
                  <a:pt x="398780" y="242919"/>
                  <a:pt x="256540" y="386005"/>
                  <a:pt x="254000" y="417332"/>
                </a:cubicBezTo>
                <a:cubicBezTo>
                  <a:pt x="251460" y="448659"/>
                  <a:pt x="405553" y="387699"/>
                  <a:pt x="431800" y="361452"/>
                </a:cubicBezTo>
                <a:cubicBezTo>
                  <a:pt x="458047" y="335205"/>
                  <a:pt x="430107" y="284405"/>
                  <a:pt x="411480" y="259852"/>
                </a:cubicBezTo>
                <a:cubicBezTo>
                  <a:pt x="392853" y="235299"/>
                  <a:pt x="385233" y="248845"/>
                  <a:pt x="320040" y="214132"/>
                </a:cubicBezTo>
                <a:lnTo>
                  <a:pt x="0" y="4649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64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0D21D57E-9B3B-4E7A-8EC2-4BC22D13F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10298" r="26069" b="35059"/>
          <a:stretch/>
        </p:blipFill>
        <p:spPr>
          <a:xfrm>
            <a:off x="303989" y="5659032"/>
            <a:ext cx="8993222" cy="5981700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CFD7C60-138E-4176-BC60-11B668C1C659}"/>
              </a:ext>
            </a:extLst>
          </p:cNvPr>
          <p:cNvGrpSpPr/>
          <p:nvPr/>
        </p:nvGrpSpPr>
        <p:grpSpPr>
          <a:xfrm>
            <a:off x="721157" y="1474915"/>
            <a:ext cx="7506517" cy="3546137"/>
            <a:chOff x="721157" y="1474915"/>
            <a:chExt cx="7506517" cy="3546137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0878B3D5-E79C-4335-A70A-8BC2C8E6EBE5}"/>
                </a:ext>
              </a:extLst>
            </p:cNvPr>
            <p:cNvSpPr/>
            <p:nvPr/>
          </p:nvSpPr>
          <p:spPr>
            <a:xfrm>
              <a:off x="2084285" y="1691211"/>
              <a:ext cx="1071703" cy="328096"/>
            </a:xfrm>
            <a:custGeom>
              <a:avLst/>
              <a:gdLst>
                <a:gd name="connsiteX0" fmla="*/ 632 w 1071703"/>
                <a:gd name="connsiteY0" fmla="*/ 275172 h 328096"/>
                <a:gd name="connsiteX1" fmla="*/ 193248 w 1071703"/>
                <a:gd name="connsiteY1" fmla="*/ 315389 h 328096"/>
                <a:gd name="connsiteX2" fmla="*/ 248282 w 1071703"/>
                <a:gd name="connsiteY2" fmla="*/ 289989 h 328096"/>
                <a:gd name="connsiteX3" fmla="*/ 536148 w 1071703"/>
                <a:gd name="connsiteY3" fmla="*/ 177806 h 328096"/>
                <a:gd name="connsiteX4" fmla="*/ 881165 w 1071703"/>
                <a:gd name="connsiteY4" fmla="*/ 110072 h 328096"/>
                <a:gd name="connsiteX5" fmla="*/ 1003932 w 1071703"/>
                <a:gd name="connsiteY5" fmla="*/ 76206 h 328096"/>
                <a:gd name="connsiteX6" fmla="*/ 1071665 w 1071703"/>
                <a:gd name="connsiteY6" fmla="*/ 6 h 328096"/>
                <a:gd name="connsiteX7" fmla="*/ 995465 w 1071703"/>
                <a:gd name="connsiteY7" fmla="*/ 71972 h 328096"/>
                <a:gd name="connsiteX8" fmla="*/ 819782 w 1071703"/>
                <a:gd name="connsiteY8" fmla="*/ 103722 h 328096"/>
                <a:gd name="connsiteX9" fmla="*/ 510748 w 1071703"/>
                <a:gd name="connsiteY9" fmla="*/ 162989 h 328096"/>
                <a:gd name="connsiteX10" fmla="*/ 205948 w 1071703"/>
                <a:gd name="connsiteY10" fmla="*/ 294222 h 328096"/>
                <a:gd name="connsiteX11" fmla="*/ 133982 w 1071703"/>
                <a:gd name="connsiteY11" fmla="*/ 328089 h 328096"/>
                <a:gd name="connsiteX12" fmla="*/ 632 w 1071703"/>
                <a:gd name="connsiteY12" fmla="*/ 275172 h 32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1703" h="328096">
                  <a:moveTo>
                    <a:pt x="632" y="275172"/>
                  </a:moveTo>
                  <a:cubicBezTo>
                    <a:pt x="10510" y="273055"/>
                    <a:pt x="151973" y="312920"/>
                    <a:pt x="193248" y="315389"/>
                  </a:cubicBezTo>
                  <a:cubicBezTo>
                    <a:pt x="234523" y="317858"/>
                    <a:pt x="191132" y="312919"/>
                    <a:pt x="248282" y="289989"/>
                  </a:cubicBezTo>
                  <a:cubicBezTo>
                    <a:pt x="305432" y="267059"/>
                    <a:pt x="430668" y="207792"/>
                    <a:pt x="536148" y="177806"/>
                  </a:cubicBezTo>
                  <a:cubicBezTo>
                    <a:pt x="641629" y="147820"/>
                    <a:pt x="803201" y="127005"/>
                    <a:pt x="881165" y="110072"/>
                  </a:cubicBezTo>
                  <a:cubicBezTo>
                    <a:pt x="959129" y="93139"/>
                    <a:pt x="972182" y="94550"/>
                    <a:pt x="1003932" y="76206"/>
                  </a:cubicBezTo>
                  <a:cubicBezTo>
                    <a:pt x="1035682" y="57862"/>
                    <a:pt x="1073076" y="712"/>
                    <a:pt x="1071665" y="6"/>
                  </a:cubicBezTo>
                  <a:cubicBezTo>
                    <a:pt x="1070254" y="-700"/>
                    <a:pt x="1037445" y="54686"/>
                    <a:pt x="995465" y="71972"/>
                  </a:cubicBezTo>
                  <a:cubicBezTo>
                    <a:pt x="953485" y="89258"/>
                    <a:pt x="819782" y="103722"/>
                    <a:pt x="819782" y="103722"/>
                  </a:cubicBezTo>
                  <a:cubicBezTo>
                    <a:pt x="738996" y="118891"/>
                    <a:pt x="613054" y="131239"/>
                    <a:pt x="510748" y="162989"/>
                  </a:cubicBezTo>
                  <a:cubicBezTo>
                    <a:pt x="408442" y="194739"/>
                    <a:pt x="268742" y="266705"/>
                    <a:pt x="205948" y="294222"/>
                  </a:cubicBezTo>
                  <a:cubicBezTo>
                    <a:pt x="143154" y="321739"/>
                    <a:pt x="168554" y="327383"/>
                    <a:pt x="133982" y="328089"/>
                  </a:cubicBezTo>
                  <a:cubicBezTo>
                    <a:pt x="99410" y="328795"/>
                    <a:pt x="-9246" y="277289"/>
                    <a:pt x="632" y="27517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EBBFA11C-6CE7-4424-933D-0D3807C50288}"/>
                </a:ext>
              </a:extLst>
            </p:cNvPr>
            <p:cNvSpPr/>
            <p:nvPr/>
          </p:nvSpPr>
          <p:spPr>
            <a:xfrm>
              <a:off x="3073189" y="1484044"/>
              <a:ext cx="89305" cy="292847"/>
            </a:xfrm>
            <a:custGeom>
              <a:avLst/>
              <a:gdLst>
                <a:gd name="connsiteX0" fmla="*/ 67944 w 89305"/>
                <a:gd name="connsiteY0" fmla="*/ 1856 h 292847"/>
                <a:gd name="connsiteX1" fmla="*/ 78528 w 89305"/>
                <a:gd name="connsiteY1" fmla="*/ 82289 h 292847"/>
                <a:gd name="connsiteX2" fmla="*/ 74294 w 89305"/>
                <a:gd name="connsiteY2" fmla="*/ 169073 h 292847"/>
                <a:gd name="connsiteX3" fmla="*/ 211 w 89305"/>
                <a:gd name="connsiteY3" fmla="*/ 289723 h 292847"/>
                <a:gd name="connsiteX4" fmla="*/ 53128 w 89305"/>
                <a:gd name="connsiteY4" fmla="*/ 249506 h 292847"/>
                <a:gd name="connsiteX5" fmla="*/ 89111 w 89305"/>
                <a:gd name="connsiteY5" fmla="*/ 164839 h 292847"/>
                <a:gd name="connsiteX6" fmla="*/ 67944 w 89305"/>
                <a:gd name="connsiteY6" fmla="*/ 1856 h 29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05" h="292847">
                  <a:moveTo>
                    <a:pt x="67944" y="1856"/>
                  </a:moveTo>
                  <a:cubicBezTo>
                    <a:pt x="66180" y="-11902"/>
                    <a:pt x="77470" y="54420"/>
                    <a:pt x="78528" y="82289"/>
                  </a:cubicBezTo>
                  <a:cubicBezTo>
                    <a:pt x="79586" y="110158"/>
                    <a:pt x="87347" y="134501"/>
                    <a:pt x="74294" y="169073"/>
                  </a:cubicBezTo>
                  <a:cubicBezTo>
                    <a:pt x="61241" y="203645"/>
                    <a:pt x="3739" y="276318"/>
                    <a:pt x="211" y="289723"/>
                  </a:cubicBezTo>
                  <a:cubicBezTo>
                    <a:pt x="-3317" y="303129"/>
                    <a:pt x="38311" y="270320"/>
                    <a:pt x="53128" y="249506"/>
                  </a:cubicBezTo>
                  <a:cubicBezTo>
                    <a:pt x="67945" y="228692"/>
                    <a:pt x="86642" y="204703"/>
                    <a:pt x="89111" y="164839"/>
                  </a:cubicBezTo>
                  <a:cubicBezTo>
                    <a:pt x="91580" y="124975"/>
                    <a:pt x="69708" y="15614"/>
                    <a:pt x="67944" y="185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4F951D2-17B0-4C94-B1F9-51F61B5D6202}"/>
                </a:ext>
              </a:extLst>
            </p:cNvPr>
            <p:cNvSpPr/>
            <p:nvPr/>
          </p:nvSpPr>
          <p:spPr>
            <a:xfrm>
              <a:off x="3140108" y="1474915"/>
              <a:ext cx="174735" cy="258246"/>
            </a:xfrm>
            <a:custGeom>
              <a:avLst/>
              <a:gdLst>
                <a:gd name="connsiteX0" fmla="*/ 1025 w 174735"/>
                <a:gd name="connsiteY0" fmla="*/ 402 h 258246"/>
                <a:gd name="connsiteX1" fmla="*/ 106859 w 174735"/>
                <a:gd name="connsiteY1" fmla="*/ 89302 h 258246"/>
                <a:gd name="connsiteX2" fmla="*/ 172475 w 174735"/>
                <a:gd name="connsiteY2" fmla="*/ 254402 h 258246"/>
                <a:gd name="connsiteX3" fmla="*/ 157659 w 174735"/>
                <a:gd name="connsiteY3" fmla="*/ 201485 h 258246"/>
                <a:gd name="connsiteX4" fmla="*/ 138609 w 174735"/>
                <a:gd name="connsiteY4" fmla="*/ 152802 h 258246"/>
                <a:gd name="connsiteX5" fmla="*/ 111092 w 174735"/>
                <a:gd name="connsiteY5" fmla="*/ 104118 h 258246"/>
                <a:gd name="connsiteX6" fmla="*/ 56059 w 174735"/>
                <a:gd name="connsiteY6" fmla="*/ 57552 h 258246"/>
                <a:gd name="connsiteX7" fmla="*/ 1025 w 174735"/>
                <a:gd name="connsiteY7" fmla="*/ 402 h 25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35" h="258246">
                  <a:moveTo>
                    <a:pt x="1025" y="402"/>
                  </a:moveTo>
                  <a:cubicBezTo>
                    <a:pt x="9492" y="5694"/>
                    <a:pt x="78284" y="46969"/>
                    <a:pt x="106859" y="89302"/>
                  </a:cubicBezTo>
                  <a:cubicBezTo>
                    <a:pt x="135434" y="131635"/>
                    <a:pt x="164008" y="235705"/>
                    <a:pt x="172475" y="254402"/>
                  </a:cubicBezTo>
                  <a:cubicBezTo>
                    <a:pt x="180942" y="273099"/>
                    <a:pt x="163303" y="218418"/>
                    <a:pt x="157659" y="201485"/>
                  </a:cubicBezTo>
                  <a:cubicBezTo>
                    <a:pt x="152015" y="184552"/>
                    <a:pt x="146370" y="169030"/>
                    <a:pt x="138609" y="152802"/>
                  </a:cubicBezTo>
                  <a:cubicBezTo>
                    <a:pt x="130848" y="136574"/>
                    <a:pt x="124850" y="119993"/>
                    <a:pt x="111092" y="104118"/>
                  </a:cubicBezTo>
                  <a:cubicBezTo>
                    <a:pt x="97334" y="88243"/>
                    <a:pt x="73345" y="71663"/>
                    <a:pt x="56059" y="57552"/>
                  </a:cubicBezTo>
                  <a:cubicBezTo>
                    <a:pt x="38773" y="43441"/>
                    <a:pt x="-7442" y="-4890"/>
                    <a:pt x="1025" y="40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D5414383-E47A-46E0-B2E4-9FD3D1C2E771}"/>
                </a:ext>
              </a:extLst>
            </p:cNvPr>
            <p:cNvSpPr/>
            <p:nvPr/>
          </p:nvSpPr>
          <p:spPr>
            <a:xfrm>
              <a:off x="3267781" y="1602317"/>
              <a:ext cx="48918" cy="114300"/>
            </a:xfrm>
            <a:custGeom>
              <a:avLst/>
              <a:gdLst>
                <a:gd name="connsiteX0" fmla="*/ 352 w 48918"/>
                <a:gd name="connsiteY0" fmla="*/ 0 h 114300"/>
                <a:gd name="connsiteX1" fmla="*/ 44802 w 48918"/>
                <a:gd name="connsiteY1" fmla="*/ 74083 h 114300"/>
                <a:gd name="connsiteX2" fmla="*/ 44802 w 48918"/>
                <a:gd name="connsiteY2" fmla="*/ 114300 h 114300"/>
                <a:gd name="connsiteX3" fmla="*/ 25752 w 48918"/>
                <a:gd name="connsiteY3" fmla="*/ 74083 h 114300"/>
                <a:gd name="connsiteX4" fmla="*/ 352 w 48918"/>
                <a:gd name="connsiteY4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18" h="114300">
                  <a:moveTo>
                    <a:pt x="352" y="0"/>
                  </a:moveTo>
                  <a:cubicBezTo>
                    <a:pt x="3527" y="0"/>
                    <a:pt x="37394" y="55033"/>
                    <a:pt x="44802" y="74083"/>
                  </a:cubicBezTo>
                  <a:cubicBezTo>
                    <a:pt x="52210" y="93133"/>
                    <a:pt x="47977" y="114300"/>
                    <a:pt x="44802" y="114300"/>
                  </a:cubicBezTo>
                  <a:cubicBezTo>
                    <a:pt x="41627" y="114300"/>
                    <a:pt x="35277" y="95955"/>
                    <a:pt x="25752" y="74083"/>
                  </a:cubicBezTo>
                  <a:cubicBezTo>
                    <a:pt x="16227" y="52211"/>
                    <a:pt x="-2823" y="0"/>
                    <a:pt x="352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93036C1-F865-461C-A188-4A825D16A49B}"/>
                </a:ext>
              </a:extLst>
            </p:cNvPr>
            <p:cNvSpPr/>
            <p:nvPr/>
          </p:nvSpPr>
          <p:spPr>
            <a:xfrm>
              <a:off x="3316714" y="1619607"/>
              <a:ext cx="849982" cy="96454"/>
            </a:xfrm>
            <a:custGeom>
              <a:avLst/>
              <a:gdLst>
                <a:gd name="connsiteX0" fmla="*/ 103 w 849982"/>
                <a:gd name="connsiteY0" fmla="*/ 94893 h 96454"/>
                <a:gd name="connsiteX1" fmla="*/ 247753 w 849982"/>
                <a:gd name="connsiteY1" fmla="*/ 44093 h 96454"/>
                <a:gd name="connsiteX2" fmla="*/ 402269 w 849982"/>
                <a:gd name="connsiteY2" fmla="*/ 20810 h 96454"/>
                <a:gd name="connsiteX3" fmla="*/ 673203 w 849982"/>
                <a:gd name="connsiteY3" fmla="*/ 22926 h 96454"/>
                <a:gd name="connsiteX4" fmla="*/ 848886 w 849982"/>
                <a:gd name="connsiteY4" fmla="*/ 18693 h 96454"/>
                <a:gd name="connsiteX5" fmla="*/ 734586 w 849982"/>
                <a:gd name="connsiteY5" fmla="*/ 1760 h 96454"/>
                <a:gd name="connsiteX6" fmla="*/ 480586 w 849982"/>
                <a:gd name="connsiteY6" fmla="*/ 3876 h 96454"/>
                <a:gd name="connsiteX7" fmla="*/ 304903 w 849982"/>
                <a:gd name="connsiteY7" fmla="*/ 31393 h 96454"/>
                <a:gd name="connsiteX8" fmla="*/ 218119 w 849982"/>
                <a:gd name="connsiteY8" fmla="*/ 77960 h 96454"/>
                <a:gd name="connsiteX9" fmla="*/ 103 w 849982"/>
                <a:gd name="connsiteY9" fmla="*/ 94893 h 9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982" h="96454">
                  <a:moveTo>
                    <a:pt x="103" y="94893"/>
                  </a:moveTo>
                  <a:cubicBezTo>
                    <a:pt x="5042" y="89248"/>
                    <a:pt x="180725" y="56440"/>
                    <a:pt x="247753" y="44093"/>
                  </a:cubicBezTo>
                  <a:cubicBezTo>
                    <a:pt x="314781" y="31746"/>
                    <a:pt x="331361" y="24338"/>
                    <a:pt x="402269" y="20810"/>
                  </a:cubicBezTo>
                  <a:cubicBezTo>
                    <a:pt x="473177" y="17282"/>
                    <a:pt x="598767" y="23279"/>
                    <a:pt x="673203" y="22926"/>
                  </a:cubicBezTo>
                  <a:cubicBezTo>
                    <a:pt x="747639" y="22573"/>
                    <a:pt x="838656" y="22221"/>
                    <a:pt x="848886" y="18693"/>
                  </a:cubicBezTo>
                  <a:cubicBezTo>
                    <a:pt x="859116" y="15165"/>
                    <a:pt x="795969" y="4230"/>
                    <a:pt x="734586" y="1760"/>
                  </a:cubicBezTo>
                  <a:cubicBezTo>
                    <a:pt x="673203" y="-710"/>
                    <a:pt x="552200" y="-1063"/>
                    <a:pt x="480586" y="3876"/>
                  </a:cubicBezTo>
                  <a:cubicBezTo>
                    <a:pt x="408972" y="8815"/>
                    <a:pt x="348647" y="19046"/>
                    <a:pt x="304903" y="31393"/>
                  </a:cubicBezTo>
                  <a:cubicBezTo>
                    <a:pt x="261159" y="43740"/>
                    <a:pt x="268566" y="65965"/>
                    <a:pt x="218119" y="77960"/>
                  </a:cubicBezTo>
                  <a:cubicBezTo>
                    <a:pt x="167672" y="89954"/>
                    <a:pt x="-4836" y="100538"/>
                    <a:pt x="103" y="9489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3EE9F04-A9BA-4B9E-875A-015EC07B642D}"/>
                </a:ext>
              </a:extLst>
            </p:cNvPr>
            <p:cNvSpPr/>
            <p:nvPr/>
          </p:nvSpPr>
          <p:spPr>
            <a:xfrm>
              <a:off x="4005454" y="1647060"/>
              <a:ext cx="175232" cy="110828"/>
            </a:xfrm>
            <a:custGeom>
              <a:avLst/>
              <a:gdLst>
                <a:gd name="connsiteX0" fmla="*/ 174963 w 175232"/>
                <a:gd name="connsiteY0" fmla="*/ 1823 h 110828"/>
                <a:gd name="connsiteX1" fmla="*/ 67013 w 175232"/>
                <a:gd name="connsiteY1" fmla="*/ 27223 h 110828"/>
                <a:gd name="connsiteX2" fmla="*/ 1396 w 175232"/>
                <a:gd name="connsiteY2" fmla="*/ 109773 h 110828"/>
                <a:gd name="connsiteX3" fmla="*/ 33146 w 175232"/>
                <a:gd name="connsiteY3" fmla="*/ 69557 h 110828"/>
                <a:gd name="connsiteX4" fmla="*/ 174963 w 175232"/>
                <a:gd name="connsiteY4" fmla="*/ 1823 h 11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32" h="110828">
                  <a:moveTo>
                    <a:pt x="174963" y="1823"/>
                  </a:moveTo>
                  <a:cubicBezTo>
                    <a:pt x="180608" y="-5233"/>
                    <a:pt x="95941" y="9231"/>
                    <a:pt x="67013" y="27223"/>
                  </a:cubicBezTo>
                  <a:cubicBezTo>
                    <a:pt x="38085" y="45215"/>
                    <a:pt x="7041" y="102717"/>
                    <a:pt x="1396" y="109773"/>
                  </a:cubicBezTo>
                  <a:cubicBezTo>
                    <a:pt x="-4249" y="116829"/>
                    <a:pt x="7393" y="86843"/>
                    <a:pt x="33146" y="69557"/>
                  </a:cubicBezTo>
                  <a:cubicBezTo>
                    <a:pt x="58899" y="52271"/>
                    <a:pt x="169318" y="8879"/>
                    <a:pt x="174963" y="18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9D3A452C-4A3E-4BA9-99DA-C376D33BB8E1}"/>
                </a:ext>
              </a:extLst>
            </p:cNvPr>
            <p:cNvSpPr/>
            <p:nvPr/>
          </p:nvSpPr>
          <p:spPr>
            <a:xfrm>
              <a:off x="4008963" y="1739737"/>
              <a:ext cx="777593" cy="55221"/>
            </a:xfrm>
            <a:custGeom>
              <a:avLst/>
              <a:gdLst>
                <a:gd name="connsiteX0" fmla="*/ 4 w 777593"/>
                <a:gd name="connsiteY0" fmla="*/ 14980 h 55221"/>
                <a:gd name="connsiteX1" fmla="*/ 292104 w 777593"/>
                <a:gd name="connsiteY1" fmla="*/ 163 h 55221"/>
                <a:gd name="connsiteX2" fmla="*/ 654054 w 777593"/>
                <a:gd name="connsiteY2" fmla="*/ 25563 h 55221"/>
                <a:gd name="connsiteX3" fmla="*/ 776820 w 777593"/>
                <a:gd name="connsiteY3" fmla="*/ 34030 h 55221"/>
                <a:gd name="connsiteX4" fmla="*/ 704854 w 777593"/>
                <a:gd name="connsiteY4" fmla="*/ 55196 h 55221"/>
                <a:gd name="connsiteX5" fmla="*/ 675220 w 777593"/>
                <a:gd name="connsiteY5" fmla="*/ 38263 h 55221"/>
                <a:gd name="connsiteX6" fmla="*/ 495304 w 777593"/>
                <a:gd name="connsiteY6" fmla="*/ 34030 h 55221"/>
                <a:gd name="connsiteX7" fmla="*/ 285754 w 777593"/>
                <a:gd name="connsiteY7" fmla="*/ 21330 h 55221"/>
                <a:gd name="connsiteX8" fmla="*/ 4 w 777593"/>
                <a:gd name="connsiteY8" fmla="*/ 14980 h 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93" h="55221">
                  <a:moveTo>
                    <a:pt x="4" y="14980"/>
                  </a:moveTo>
                  <a:cubicBezTo>
                    <a:pt x="1062" y="11452"/>
                    <a:pt x="183096" y="-1601"/>
                    <a:pt x="292104" y="163"/>
                  </a:cubicBezTo>
                  <a:cubicBezTo>
                    <a:pt x="401112" y="1927"/>
                    <a:pt x="654054" y="25563"/>
                    <a:pt x="654054" y="25563"/>
                  </a:cubicBezTo>
                  <a:cubicBezTo>
                    <a:pt x="734840" y="31207"/>
                    <a:pt x="768353" y="29091"/>
                    <a:pt x="776820" y="34030"/>
                  </a:cubicBezTo>
                  <a:cubicBezTo>
                    <a:pt x="785287" y="38969"/>
                    <a:pt x="721787" y="54491"/>
                    <a:pt x="704854" y="55196"/>
                  </a:cubicBezTo>
                  <a:cubicBezTo>
                    <a:pt x="687921" y="55902"/>
                    <a:pt x="710145" y="41791"/>
                    <a:pt x="675220" y="38263"/>
                  </a:cubicBezTo>
                  <a:cubicBezTo>
                    <a:pt x="640295" y="34735"/>
                    <a:pt x="560215" y="36852"/>
                    <a:pt x="495304" y="34030"/>
                  </a:cubicBezTo>
                  <a:cubicBezTo>
                    <a:pt x="430393" y="31208"/>
                    <a:pt x="364776" y="22036"/>
                    <a:pt x="285754" y="21330"/>
                  </a:cubicBezTo>
                  <a:cubicBezTo>
                    <a:pt x="206732" y="20624"/>
                    <a:pt x="-1054" y="18508"/>
                    <a:pt x="4" y="1498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3D5D037D-D28A-46BF-964B-7FA731D54762}"/>
                </a:ext>
              </a:extLst>
            </p:cNvPr>
            <p:cNvSpPr/>
            <p:nvPr/>
          </p:nvSpPr>
          <p:spPr>
            <a:xfrm>
              <a:off x="4599736" y="1779851"/>
              <a:ext cx="167932" cy="117132"/>
            </a:xfrm>
            <a:custGeom>
              <a:avLst/>
              <a:gdLst>
                <a:gd name="connsiteX0" fmla="*/ 166997 w 167932"/>
                <a:gd name="connsiteY0" fmla="*/ 266 h 117132"/>
                <a:gd name="connsiteX1" fmla="*/ 71747 w 167932"/>
                <a:gd name="connsiteY1" fmla="*/ 55299 h 117132"/>
                <a:gd name="connsiteX2" fmla="*/ 25181 w 167932"/>
                <a:gd name="connsiteY2" fmla="*/ 116682 h 117132"/>
                <a:gd name="connsiteX3" fmla="*/ 8247 w 167932"/>
                <a:gd name="connsiteY3" fmla="*/ 78582 h 117132"/>
                <a:gd name="connsiteX4" fmla="*/ 166997 w 167932"/>
                <a:gd name="connsiteY4" fmla="*/ 266 h 11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32" h="117132">
                  <a:moveTo>
                    <a:pt x="166997" y="266"/>
                  </a:moveTo>
                  <a:cubicBezTo>
                    <a:pt x="177580" y="-3614"/>
                    <a:pt x="95383" y="35896"/>
                    <a:pt x="71747" y="55299"/>
                  </a:cubicBezTo>
                  <a:cubicBezTo>
                    <a:pt x="48111" y="74702"/>
                    <a:pt x="35764" y="112802"/>
                    <a:pt x="25181" y="116682"/>
                  </a:cubicBezTo>
                  <a:cubicBezTo>
                    <a:pt x="14598" y="120562"/>
                    <a:pt x="-13978" y="98690"/>
                    <a:pt x="8247" y="78582"/>
                  </a:cubicBezTo>
                  <a:cubicBezTo>
                    <a:pt x="30472" y="58474"/>
                    <a:pt x="156414" y="4146"/>
                    <a:pt x="166997" y="26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F08EB1F9-0AAC-445B-8A12-30439DE8AC84}"/>
                </a:ext>
              </a:extLst>
            </p:cNvPr>
            <p:cNvSpPr/>
            <p:nvPr/>
          </p:nvSpPr>
          <p:spPr>
            <a:xfrm>
              <a:off x="4588703" y="1892169"/>
              <a:ext cx="811919" cy="271821"/>
            </a:xfrm>
            <a:custGeom>
              <a:avLst/>
              <a:gdLst>
                <a:gd name="connsiteX0" fmla="*/ 8697 w 811919"/>
                <a:gd name="connsiteY0" fmla="*/ 131 h 271821"/>
                <a:gd name="connsiteX1" fmla="*/ 313497 w 811919"/>
                <a:gd name="connsiteY1" fmla="*/ 61514 h 271821"/>
                <a:gd name="connsiteX2" fmla="*/ 539980 w 811919"/>
                <a:gd name="connsiteY2" fmla="*/ 137714 h 271821"/>
                <a:gd name="connsiteX3" fmla="*/ 806680 w 811919"/>
                <a:gd name="connsiteY3" fmla="*/ 268948 h 271821"/>
                <a:gd name="connsiteX4" fmla="*/ 709314 w 811919"/>
                <a:gd name="connsiteY4" fmla="*/ 224498 h 271821"/>
                <a:gd name="connsiteX5" fmla="*/ 614064 w 811919"/>
                <a:gd name="connsiteY5" fmla="*/ 180048 h 271821"/>
                <a:gd name="connsiteX6" fmla="*/ 419330 w 811919"/>
                <a:gd name="connsiteY6" fmla="*/ 116548 h 271821"/>
                <a:gd name="connsiteX7" fmla="*/ 110297 w 811919"/>
                <a:gd name="connsiteY7" fmla="*/ 46698 h 271821"/>
                <a:gd name="connsiteX8" fmla="*/ 8697 w 811919"/>
                <a:gd name="connsiteY8" fmla="*/ 131 h 27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919" h="271821">
                  <a:moveTo>
                    <a:pt x="8697" y="131"/>
                  </a:moveTo>
                  <a:cubicBezTo>
                    <a:pt x="42564" y="2600"/>
                    <a:pt x="224950" y="38584"/>
                    <a:pt x="313497" y="61514"/>
                  </a:cubicBezTo>
                  <a:cubicBezTo>
                    <a:pt x="402044" y="84445"/>
                    <a:pt x="457783" y="103142"/>
                    <a:pt x="539980" y="137714"/>
                  </a:cubicBezTo>
                  <a:cubicBezTo>
                    <a:pt x="622177" y="172286"/>
                    <a:pt x="778458" y="254484"/>
                    <a:pt x="806680" y="268948"/>
                  </a:cubicBezTo>
                  <a:cubicBezTo>
                    <a:pt x="834902" y="283412"/>
                    <a:pt x="741417" y="239315"/>
                    <a:pt x="709314" y="224498"/>
                  </a:cubicBezTo>
                  <a:cubicBezTo>
                    <a:pt x="677211" y="209681"/>
                    <a:pt x="662395" y="198040"/>
                    <a:pt x="614064" y="180048"/>
                  </a:cubicBezTo>
                  <a:cubicBezTo>
                    <a:pt x="565733" y="162056"/>
                    <a:pt x="503291" y="138773"/>
                    <a:pt x="419330" y="116548"/>
                  </a:cubicBezTo>
                  <a:cubicBezTo>
                    <a:pt x="335369" y="94323"/>
                    <a:pt x="174150" y="62926"/>
                    <a:pt x="110297" y="46698"/>
                  </a:cubicBezTo>
                  <a:cubicBezTo>
                    <a:pt x="46444" y="30470"/>
                    <a:pt x="-25170" y="-2338"/>
                    <a:pt x="8697" y="13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6570779D-3788-45C8-B537-938C52E331B1}"/>
                </a:ext>
              </a:extLst>
            </p:cNvPr>
            <p:cNvSpPr/>
            <p:nvPr/>
          </p:nvSpPr>
          <p:spPr>
            <a:xfrm>
              <a:off x="5172777" y="2156802"/>
              <a:ext cx="234814" cy="101775"/>
            </a:xfrm>
            <a:custGeom>
              <a:avLst/>
              <a:gdLst>
                <a:gd name="connsiteX0" fmla="*/ 233190 w 234814"/>
                <a:gd name="connsiteY0" fmla="*/ 81 h 101775"/>
                <a:gd name="connsiteX1" fmla="*/ 72323 w 234814"/>
                <a:gd name="connsiteY1" fmla="*/ 12781 h 101775"/>
                <a:gd name="connsiteX2" fmla="*/ 356 w 234814"/>
                <a:gd name="connsiteY2" fmla="*/ 99565 h 101775"/>
                <a:gd name="connsiteX3" fmla="*/ 46923 w 234814"/>
                <a:gd name="connsiteY3" fmla="*/ 72048 h 101775"/>
                <a:gd name="connsiteX4" fmla="*/ 97723 w 234814"/>
                <a:gd name="connsiteY4" fmla="*/ 29715 h 101775"/>
                <a:gd name="connsiteX5" fmla="*/ 152756 w 234814"/>
                <a:gd name="connsiteY5" fmla="*/ 8548 h 101775"/>
                <a:gd name="connsiteX6" fmla="*/ 233190 w 234814"/>
                <a:gd name="connsiteY6" fmla="*/ 81 h 1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814" h="101775">
                  <a:moveTo>
                    <a:pt x="233190" y="81"/>
                  </a:moveTo>
                  <a:cubicBezTo>
                    <a:pt x="219785" y="786"/>
                    <a:pt x="111129" y="-3800"/>
                    <a:pt x="72323" y="12781"/>
                  </a:cubicBezTo>
                  <a:cubicBezTo>
                    <a:pt x="33517" y="29362"/>
                    <a:pt x="4589" y="89687"/>
                    <a:pt x="356" y="99565"/>
                  </a:cubicBezTo>
                  <a:cubicBezTo>
                    <a:pt x="-3877" y="109443"/>
                    <a:pt x="30695" y="83690"/>
                    <a:pt x="46923" y="72048"/>
                  </a:cubicBezTo>
                  <a:cubicBezTo>
                    <a:pt x="63151" y="60406"/>
                    <a:pt x="80084" y="40298"/>
                    <a:pt x="97723" y="29715"/>
                  </a:cubicBezTo>
                  <a:cubicBezTo>
                    <a:pt x="115362" y="19132"/>
                    <a:pt x="132295" y="13487"/>
                    <a:pt x="152756" y="8548"/>
                  </a:cubicBezTo>
                  <a:cubicBezTo>
                    <a:pt x="173217" y="3609"/>
                    <a:pt x="246595" y="-624"/>
                    <a:pt x="233190" y="8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F392ED0-8829-434E-8828-98611D5CAA75}"/>
                </a:ext>
              </a:extLst>
            </p:cNvPr>
            <p:cNvSpPr/>
            <p:nvPr/>
          </p:nvSpPr>
          <p:spPr>
            <a:xfrm>
              <a:off x="5180013" y="2257425"/>
              <a:ext cx="917119" cy="345907"/>
            </a:xfrm>
            <a:custGeom>
              <a:avLst/>
              <a:gdLst>
                <a:gd name="connsiteX0" fmla="*/ 0 w 917119"/>
                <a:gd name="connsiteY0" fmla="*/ 0 h 345907"/>
                <a:gd name="connsiteX1" fmla="*/ 373062 w 917119"/>
                <a:gd name="connsiteY1" fmla="*/ 106363 h 345907"/>
                <a:gd name="connsiteX2" fmla="*/ 865187 w 917119"/>
                <a:gd name="connsiteY2" fmla="*/ 322263 h 345907"/>
                <a:gd name="connsiteX3" fmla="*/ 895350 w 917119"/>
                <a:gd name="connsiteY3" fmla="*/ 338138 h 345907"/>
                <a:gd name="connsiteX4" fmla="*/ 801687 w 917119"/>
                <a:gd name="connsiteY4" fmla="*/ 303213 h 345907"/>
                <a:gd name="connsiteX5" fmla="*/ 541337 w 917119"/>
                <a:gd name="connsiteY5" fmla="*/ 192088 h 345907"/>
                <a:gd name="connsiteX6" fmla="*/ 211137 w 917119"/>
                <a:gd name="connsiteY6" fmla="*/ 84138 h 345907"/>
                <a:gd name="connsiteX7" fmla="*/ 0 w 917119"/>
                <a:gd name="connsiteY7" fmla="*/ 0 h 34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7119" h="345907">
                  <a:moveTo>
                    <a:pt x="0" y="0"/>
                  </a:moveTo>
                  <a:cubicBezTo>
                    <a:pt x="114432" y="26326"/>
                    <a:pt x="228864" y="52653"/>
                    <a:pt x="373062" y="106363"/>
                  </a:cubicBezTo>
                  <a:cubicBezTo>
                    <a:pt x="517260" y="160073"/>
                    <a:pt x="778139" y="283634"/>
                    <a:pt x="865187" y="322263"/>
                  </a:cubicBezTo>
                  <a:cubicBezTo>
                    <a:pt x="952235" y="360892"/>
                    <a:pt x="905933" y="341313"/>
                    <a:pt x="895350" y="338138"/>
                  </a:cubicBezTo>
                  <a:cubicBezTo>
                    <a:pt x="884767" y="334963"/>
                    <a:pt x="860689" y="327555"/>
                    <a:pt x="801687" y="303213"/>
                  </a:cubicBezTo>
                  <a:cubicBezTo>
                    <a:pt x="742685" y="278871"/>
                    <a:pt x="639762" y="228600"/>
                    <a:pt x="541337" y="192088"/>
                  </a:cubicBezTo>
                  <a:cubicBezTo>
                    <a:pt x="442912" y="155576"/>
                    <a:pt x="211137" y="84138"/>
                    <a:pt x="211137" y="84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15281D82-7116-4B0A-845B-92ADB80F18E5}"/>
                </a:ext>
              </a:extLst>
            </p:cNvPr>
            <p:cNvSpPr/>
            <p:nvPr/>
          </p:nvSpPr>
          <p:spPr>
            <a:xfrm>
              <a:off x="5771600" y="2588290"/>
              <a:ext cx="304754" cy="75572"/>
            </a:xfrm>
            <a:custGeom>
              <a:avLst/>
              <a:gdLst>
                <a:gd name="connsiteX0" fmla="*/ 303763 w 304754"/>
                <a:gd name="connsiteY0" fmla="*/ 12035 h 75572"/>
                <a:gd name="connsiteX1" fmla="*/ 156125 w 304754"/>
                <a:gd name="connsiteY1" fmla="*/ 32673 h 75572"/>
                <a:gd name="connsiteX2" fmla="*/ 550 w 304754"/>
                <a:gd name="connsiteY2" fmla="*/ 75535 h 75572"/>
                <a:gd name="connsiteX3" fmla="*/ 108500 w 304754"/>
                <a:gd name="connsiteY3" fmla="*/ 24735 h 75572"/>
                <a:gd name="connsiteX4" fmla="*/ 216450 w 304754"/>
                <a:gd name="connsiteY4" fmla="*/ 923 h 75572"/>
                <a:gd name="connsiteX5" fmla="*/ 303763 w 304754"/>
                <a:gd name="connsiteY5" fmla="*/ 12035 h 7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754" h="75572">
                  <a:moveTo>
                    <a:pt x="303763" y="12035"/>
                  </a:moveTo>
                  <a:cubicBezTo>
                    <a:pt x="293709" y="17327"/>
                    <a:pt x="206660" y="22090"/>
                    <a:pt x="156125" y="32673"/>
                  </a:cubicBezTo>
                  <a:cubicBezTo>
                    <a:pt x="105590" y="43256"/>
                    <a:pt x="8487" y="76858"/>
                    <a:pt x="550" y="75535"/>
                  </a:cubicBezTo>
                  <a:cubicBezTo>
                    <a:pt x="-7387" y="74212"/>
                    <a:pt x="72517" y="37170"/>
                    <a:pt x="108500" y="24735"/>
                  </a:cubicBezTo>
                  <a:cubicBezTo>
                    <a:pt x="144483" y="12300"/>
                    <a:pt x="188140" y="4892"/>
                    <a:pt x="216450" y="923"/>
                  </a:cubicBezTo>
                  <a:cubicBezTo>
                    <a:pt x="244760" y="-3046"/>
                    <a:pt x="313817" y="6743"/>
                    <a:pt x="303763" y="1203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B23876B9-C793-4F14-80ED-D18E9EDF0B13}"/>
                </a:ext>
              </a:extLst>
            </p:cNvPr>
            <p:cNvSpPr/>
            <p:nvPr/>
          </p:nvSpPr>
          <p:spPr>
            <a:xfrm>
              <a:off x="5769420" y="2655707"/>
              <a:ext cx="744522" cy="400959"/>
            </a:xfrm>
            <a:custGeom>
              <a:avLst/>
              <a:gdLst>
                <a:gd name="connsiteX0" fmla="*/ 13843 w 744522"/>
                <a:gd name="connsiteY0" fmla="*/ 1768 h 400959"/>
                <a:gd name="connsiteX1" fmla="*/ 259905 w 744522"/>
                <a:gd name="connsiteY1" fmla="*/ 119243 h 400959"/>
                <a:gd name="connsiteX2" fmla="*/ 599630 w 744522"/>
                <a:gd name="connsiteY2" fmla="*/ 295456 h 400959"/>
                <a:gd name="connsiteX3" fmla="*/ 744093 w 744522"/>
                <a:gd name="connsiteY3" fmla="*/ 400231 h 400959"/>
                <a:gd name="connsiteX4" fmla="*/ 647255 w 744522"/>
                <a:gd name="connsiteY4" fmla="*/ 344668 h 400959"/>
                <a:gd name="connsiteX5" fmla="*/ 418655 w 744522"/>
                <a:gd name="connsiteY5" fmla="*/ 214493 h 400959"/>
                <a:gd name="connsiteX6" fmla="*/ 70993 w 744522"/>
                <a:gd name="connsiteY6" fmla="*/ 58918 h 400959"/>
                <a:gd name="connsiteX7" fmla="*/ 13843 w 744522"/>
                <a:gd name="connsiteY7" fmla="*/ 1768 h 4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522" h="400959">
                  <a:moveTo>
                    <a:pt x="13843" y="1768"/>
                  </a:moveTo>
                  <a:cubicBezTo>
                    <a:pt x="45328" y="11822"/>
                    <a:pt x="162274" y="70295"/>
                    <a:pt x="259905" y="119243"/>
                  </a:cubicBezTo>
                  <a:cubicBezTo>
                    <a:pt x="357536" y="168191"/>
                    <a:pt x="518932" y="248625"/>
                    <a:pt x="599630" y="295456"/>
                  </a:cubicBezTo>
                  <a:cubicBezTo>
                    <a:pt x="680328" y="342287"/>
                    <a:pt x="736156" y="392029"/>
                    <a:pt x="744093" y="400231"/>
                  </a:cubicBezTo>
                  <a:cubicBezTo>
                    <a:pt x="752030" y="408433"/>
                    <a:pt x="647255" y="344668"/>
                    <a:pt x="647255" y="344668"/>
                  </a:cubicBezTo>
                  <a:cubicBezTo>
                    <a:pt x="593015" y="313712"/>
                    <a:pt x="514698" y="262118"/>
                    <a:pt x="418655" y="214493"/>
                  </a:cubicBezTo>
                  <a:cubicBezTo>
                    <a:pt x="322612" y="166868"/>
                    <a:pt x="136080" y="91462"/>
                    <a:pt x="70993" y="58918"/>
                  </a:cubicBezTo>
                  <a:cubicBezTo>
                    <a:pt x="5906" y="26374"/>
                    <a:pt x="-17642" y="-8286"/>
                    <a:pt x="13843" y="176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B94EB9C-2FC7-41D6-9716-9B4D1F89BE80}"/>
                </a:ext>
              </a:extLst>
            </p:cNvPr>
            <p:cNvSpPr/>
            <p:nvPr/>
          </p:nvSpPr>
          <p:spPr>
            <a:xfrm>
              <a:off x="5696718" y="3045914"/>
              <a:ext cx="828264" cy="176808"/>
            </a:xfrm>
            <a:custGeom>
              <a:avLst/>
              <a:gdLst>
                <a:gd name="connsiteX0" fmla="*/ 2407 w 828264"/>
                <a:gd name="connsiteY0" fmla="*/ 176711 h 176808"/>
                <a:gd name="connsiteX1" fmla="*/ 364357 w 828264"/>
                <a:gd name="connsiteY1" fmla="*/ 110036 h 176808"/>
                <a:gd name="connsiteX2" fmla="*/ 804095 w 828264"/>
                <a:gd name="connsiteY2" fmla="*/ 11611 h 176808"/>
                <a:gd name="connsiteX3" fmla="*/ 758057 w 828264"/>
                <a:gd name="connsiteY3" fmla="*/ 3674 h 176808"/>
                <a:gd name="connsiteX4" fmla="*/ 650107 w 828264"/>
                <a:gd name="connsiteY4" fmla="*/ 27486 h 176808"/>
                <a:gd name="connsiteX5" fmla="*/ 227832 w 828264"/>
                <a:gd name="connsiteY5" fmla="*/ 95749 h 176808"/>
                <a:gd name="connsiteX6" fmla="*/ 2407 w 828264"/>
                <a:gd name="connsiteY6" fmla="*/ 176711 h 17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264" h="176808">
                  <a:moveTo>
                    <a:pt x="2407" y="176711"/>
                  </a:moveTo>
                  <a:cubicBezTo>
                    <a:pt x="25161" y="179092"/>
                    <a:pt x="230742" y="137553"/>
                    <a:pt x="364357" y="110036"/>
                  </a:cubicBezTo>
                  <a:cubicBezTo>
                    <a:pt x="497972" y="82519"/>
                    <a:pt x="738478" y="29338"/>
                    <a:pt x="804095" y="11611"/>
                  </a:cubicBezTo>
                  <a:cubicBezTo>
                    <a:pt x="869712" y="-6116"/>
                    <a:pt x="783722" y="1028"/>
                    <a:pt x="758057" y="3674"/>
                  </a:cubicBezTo>
                  <a:cubicBezTo>
                    <a:pt x="732392" y="6320"/>
                    <a:pt x="738478" y="12140"/>
                    <a:pt x="650107" y="27486"/>
                  </a:cubicBezTo>
                  <a:cubicBezTo>
                    <a:pt x="561736" y="42832"/>
                    <a:pt x="332607" y="72995"/>
                    <a:pt x="227832" y="95749"/>
                  </a:cubicBezTo>
                  <a:cubicBezTo>
                    <a:pt x="123057" y="118503"/>
                    <a:pt x="-20347" y="174330"/>
                    <a:pt x="2407" y="17671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8532C325-2A61-4FB1-9E8E-76E175BA178C}"/>
                </a:ext>
              </a:extLst>
            </p:cNvPr>
            <p:cNvSpPr/>
            <p:nvPr/>
          </p:nvSpPr>
          <p:spPr>
            <a:xfrm>
              <a:off x="4489114" y="2945048"/>
              <a:ext cx="1227571" cy="273749"/>
            </a:xfrm>
            <a:custGeom>
              <a:avLst/>
              <a:gdLst>
                <a:gd name="connsiteX0" fmla="*/ 41611 w 1227571"/>
                <a:gd name="connsiteY0" fmla="*/ 14052 h 273749"/>
                <a:gd name="connsiteX1" fmla="*/ 1213186 w 1227571"/>
                <a:gd name="connsiteY1" fmla="*/ 271227 h 273749"/>
                <a:gd name="connsiteX2" fmla="*/ 725824 w 1227571"/>
                <a:gd name="connsiteY2" fmla="*/ 152165 h 273749"/>
                <a:gd name="connsiteX3" fmla="*/ 303549 w 1227571"/>
                <a:gd name="connsiteY3" fmla="*/ 47390 h 273749"/>
                <a:gd name="connsiteX4" fmla="*/ 41611 w 1227571"/>
                <a:gd name="connsiteY4" fmla="*/ 14052 h 2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571" h="273749">
                  <a:moveTo>
                    <a:pt x="41611" y="14052"/>
                  </a:moveTo>
                  <a:cubicBezTo>
                    <a:pt x="193217" y="51358"/>
                    <a:pt x="1099151" y="248208"/>
                    <a:pt x="1213186" y="271227"/>
                  </a:cubicBezTo>
                  <a:cubicBezTo>
                    <a:pt x="1327221" y="294246"/>
                    <a:pt x="725824" y="152165"/>
                    <a:pt x="725824" y="152165"/>
                  </a:cubicBezTo>
                  <a:lnTo>
                    <a:pt x="303549" y="47390"/>
                  </a:lnTo>
                  <a:cubicBezTo>
                    <a:pt x="193218" y="22784"/>
                    <a:pt x="-109995" y="-23254"/>
                    <a:pt x="41611" y="1405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54323BB1-F402-4904-A8A5-BE6515C7023A}"/>
                </a:ext>
              </a:extLst>
            </p:cNvPr>
            <p:cNvSpPr/>
            <p:nvPr/>
          </p:nvSpPr>
          <p:spPr>
            <a:xfrm>
              <a:off x="3751325" y="2383493"/>
              <a:ext cx="795219" cy="574544"/>
            </a:xfrm>
            <a:custGeom>
              <a:avLst/>
              <a:gdLst>
                <a:gd name="connsiteX0" fmla="*/ 3113 w 795219"/>
                <a:gd name="connsiteY0" fmla="*/ 932 h 574544"/>
                <a:gd name="connsiteX1" fmla="*/ 347600 w 795219"/>
                <a:gd name="connsiteY1" fmla="*/ 173970 h 574544"/>
                <a:gd name="connsiteX2" fmla="*/ 501588 w 795219"/>
                <a:gd name="connsiteY2" fmla="*/ 280332 h 574544"/>
                <a:gd name="connsiteX3" fmla="*/ 634938 w 795219"/>
                <a:gd name="connsiteY3" fmla="*/ 402570 h 574544"/>
                <a:gd name="connsiteX4" fmla="*/ 755588 w 795219"/>
                <a:gd name="connsiteY4" fmla="*/ 524807 h 574544"/>
                <a:gd name="connsiteX5" fmla="*/ 780988 w 795219"/>
                <a:gd name="connsiteY5" fmla="*/ 574020 h 574544"/>
                <a:gd name="connsiteX6" fmla="*/ 754000 w 795219"/>
                <a:gd name="connsiteY6" fmla="*/ 497820 h 574544"/>
                <a:gd name="connsiteX7" fmla="*/ 342838 w 795219"/>
                <a:gd name="connsiteY7" fmla="*/ 135870 h 574544"/>
                <a:gd name="connsiteX8" fmla="*/ 185675 w 795219"/>
                <a:gd name="connsiteY8" fmla="*/ 105707 h 574544"/>
                <a:gd name="connsiteX9" fmla="*/ 3113 w 795219"/>
                <a:gd name="connsiteY9" fmla="*/ 932 h 57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219" h="574544">
                  <a:moveTo>
                    <a:pt x="3113" y="932"/>
                  </a:moveTo>
                  <a:cubicBezTo>
                    <a:pt x="30100" y="12309"/>
                    <a:pt x="264521" y="127403"/>
                    <a:pt x="347600" y="173970"/>
                  </a:cubicBezTo>
                  <a:cubicBezTo>
                    <a:pt x="430679" y="220537"/>
                    <a:pt x="453698" y="242232"/>
                    <a:pt x="501588" y="280332"/>
                  </a:cubicBezTo>
                  <a:cubicBezTo>
                    <a:pt x="549478" y="318432"/>
                    <a:pt x="592605" y="361824"/>
                    <a:pt x="634938" y="402570"/>
                  </a:cubicBezTo>
                  <a:cubicBezTo>
                    <a:pt x="677271" y="443316"/>
                    <a:pt x="731246" y="496232"/>
                    <a:pt x="755588" y="524807"/>
                  </a:cubicBezTo>
                  <a:cubicBezTo>
                    <a:pt x="779930" y="553382"/>
                    <a:pt x="781253" y="578518"/>
                    <a:pt x="780988" y="574020"/>
                  </a:cubicBezTo>
                  <a:cubicBezTo>
                    <a:pt x="780723" y="569522"/>
                    <a:pt x="827025" y="570845"/>
                    <a:pt x="754000" y="497820"/>
                  </a:cubicBezTo>
                  <a:cubicBezTo>
                    <a:pt x="680975" y="424795"/>
                    <a:pt x="437559" y="201222"/>
                    <a:pt x="342838" y="135870"/>
                  </a:cubicBezTo>
                  <a:cubicBezTo>
                    <a:pt x="248117" y="70518"/>
                    <a:pt x="239385" y="125815"/>
                    <a:pt x="185675" y="105707"/>
                  </a:cubicBezTo>
                  <a:cubicBezTo>
                    <a:pt x="131965" y="85599"/>
                    <a:pt x="-23874" y="-10445"/>
                    <a:pt x="3113" y="93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8FE86CDA-010B-48BD-85A0-05F1292AB9EA}"/>
                </a:ext>
              </a:extLst>
            </p:cNvPr>
            <p:cNvSpPr/>
            <p:nvPr/>
          </p:nvSpPr>
          <p:spPr>
            <a:xfrm>
              <a:off x="3625815" y="2111244"/>
              <a:ext cx="135745" cy="255689"/>
            </a:xfrm>
            <a:custGeom>
              <a:avLst/>
              <a:gdLst>
                <a:gd name="connsiteX0" fmla="*/ 35 w 135745"/>
                <a:gd name="connsiteY0" fmla="*/ 131 h 255689"/>
                <a:gd name="connsiteX1" fmla="*/ 90523 w 135745"/>
                <a:gd name="connsiteY1" fmla="*/ 71569 h 255689"/>
                <a:gd name="connsiteX2" fmla="*/ 122273 w 135745"/>
                <a:gd name="connsiteY2" fmla="*/ 254131 h 255689"/>
                <a:gd name="connsiteX3" fmla="*/ 134973 w 135745"/>
                <a:gd name="connsiteY3" fmla="*/ 154119 h 255689"/>
                <a:gd name="connsiteX4" fmla="*/ 101635 w 135745"/>
                <a:gd name="connsiteY4" fmla="*/ 57281 h 255689"/>
                <a:gd name="connsiteX5" fmla="*/ 35 w 135745"/>
                <a:gd name="connsiteY5" fmla="*/ 131 h 2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745" h="255689">
                  <a:moveTo>
                    <a:pt x="35" y="131"/>
                  </a:moveTo>
                  <a:cubicBezTo>
                    <a:pt x="-1817" y="2512"/>
                    <a:pt x="70150" y="29236"/>
                    <a:pt x="90523" y="71569"/>
                  </a:cubicBezTo>
                  <a:cubicBezTo>
                    <a:pt x="110896" y="113902"/>
                    <a:pt x="114865" y="240373"/>
                    <a:pt x="122273" y="254131"/>
                  </a:cubicBezTo>
                  <a:cubicBezTo>
                    <a:pt x="129681" y="267889"/>
                    <a:pt x="138413" y="186927"/>
                    <a:pt x="134973" y="154119"/>
                  </a:cubicBezTo>
                  <a:cubicBezTo>
                    <a:pt x="131533" y="121311"/>
                    <a:pt x="122273" y="86385"/>
                    <a:pt x="101635" y="57281"/>
                  </a:cubicBezTo>
                  <a:cubicBezTo>
                    <a:pt x="80998" y="28177"/>
                    <a:pt x="1887" y="-2250"/>
                    <a:pt x="35" y="13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3773A0F-FC0B-4B28-A600-1766D56B6A90}"/>
                </a:ext>
              </a:extLst>
            </p:cNvPr>
            <p:cNvSpPr/>
            <p:nvPr/>
          </p:nvSpPr>
          <p:spPr>
            <a:xfrm>
              <a:off x="3622395" y="2111368"/>
              <a:ext cx="38394" cy="227070"/>
            </a:xfrm>
            <a:custGeom>
              <a:avLst/>
              <a:gdLst>
                <a:gd name="connsiteX0" fmla="*/ 280 w 38394"/>
                <a:gd name="connsiteY0" fmla="*/ 7 h 227070"/>
                <a:gd name="connsiteX1" fmla="*/ 38380 w 38394"/>
                <a:gd name="connsiteY1" fmla="*/ 95257 h 227070"/>
                <a:gd name="connsiteX2" fmla="*/ 5043 w 38394"/>
                <a:gd name="connsiteY2" fmla="*/ 225432 h 227070"/>
                <a:gd name="connsiteX3" fmla="*/ 27268 w 38394"/>
                <a:gd name="connsiteY3" fmla="*/ 163520 h 227070"/>
                <a:gd name="connsiteX4" fmla="*/ 20918 w 38394"/>
                <a:gd name="connsiteY4" fmla="*/ 90495 h 227070"/>
                <a:gd name="connsiteX5" fmla="*/ 280 w 38394"/>
                <a:gd name="connsiteY5" fmla="*/ 7 h 22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94" h="227070">
                  <a:moveTo>
                    <a:pt x="280" y="7"/>
                  </a:moveTo>
                  <a:cubicBezTo>
                    <a:pt x="3190" y="801"/>
                    <a:pt x="37586" y="57686"/>
                    <a:pt x="38380" y="95257"/>
                  </a:cubicBezTo>
                  <a:cubicBezTo>
                    <a:pt x="39174" y="132828"/>
                    <a:pt x="6895" y="214055"/>
                    <a:pt x="5043" y="225432"/>
                  </a:cubicBezTo>
                  <a:cubicBezTo>
                    <a:pt x="3191" y="236809"/>
                    <a:pt x="24622" y="186009"/>
                    <a:pt x="27268" y="163520"/>
                  </a:cubicBezTo>
                  <a:cubicBezTo>
                    <a:pt x="29914" y="141031"/>
                    <a:pt x="23828" y="117747"/>
                    <a:pt x="20918" y="90495"/>
                  </a:cubicBezTo>
                  <a:cubicBezTo>
                    <a:pt x="18008" y="63243"/>
                    <a:pt x="-2630" y="-787"/>
                    <a:pt x="280" y="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0CBB7F06-41C6-45C1-859A-7455358A0534}"/>
                </a:ext>
              </a:extLst>
            </p:cNvPr>
            <p:cNvSpPr/>
            <p:nvPr/>
          </p:nvSpPr>
          <p:spPr>
            <a:xfrm>
              <a:off x="2168246" y="2212933"/>
              <a:ext cx="1495323" cy="136150"/>
            </a:xfrm>
            <a:custGeom>
              <a:avLst/>
              <a:gdLst>
                <a:gd name="connsiteX0" fmla="*/ 41554 w 1495323"/>
                <a:gd name="connsiteY0" fmla="*/ 88942 h 136150"/>
                <a:gd name="connsiteX1" fmla="*/ 717829 w 1495323"/>
                <a:gd name="connsiteY1" fmla="*/ 25442 h 136150"/>
                <a:gd name="connsiteX2" fmla="*/ 1273454 w 1495323"/>
                <a:gd name="connsiteY2" fmla="*/ 101642 h 136150"/>
                <a:gd name="connsiteX3" fmla="*/ 1467129 w 1495323"/>
                <a:gd name="connsiteY3" fmla="*/ 133392 h 136150"/>
                <a:gd name="connsiteX4" fmla="*/ 1489354 w 1495323"/>
                <a:gd name="connsiteY4" fmla="*/ 34967 h 136150"/>
                <a:gd name="connsiteX5" fmla="*/ 1419504 w 1495323"/>
                <a:gd name="connsiteY5" fmla="*/ 92117 h 136150"/>
                <a:gd name="connsiteX6" fmla="*/ 975004 w 1495323"/>
                <a:gd name="connsiteY6" fmla="*/ 34967 h 136150"/>
                <a:gd name="connsiteX7" fmla="*/ 622579 w 1495323"/>
                <a:gd name="connsiteY7" fmla="*/ 42 h 136150"/>
                <a:gd name="connsiteX8" fmla="*/ 133629 w 1495323"/>
                <a:gd name="connsiteY8" fmla="*/ 28617 h 136150"/>
                <a:gd name="connsiteX9" fmla="*/ 41554 w 1495323"/>
                <a:gd name="connsiteY9" fmla="*/ 88942 h 1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5323" h="136150">
                  <a:moveTo>
                    <a:pt x="41554" y="88942"/>
                  </a:moveTo>
                  <a:cubicBezTo>
                    <a:pt x="138921" y="88413"/>
                    <a:pt x="512512" y="23325"/>
                    <a:pt x="717829" y="25442"/>
                  </a:cubicBezTo>
                  <a:cubicBezTo>
                    <a:pt x="923146" y="27559"/>
                    <a:pt x="1148571" y="83650"/>
                    <a:pt x="1273454" y="101642"/>
                  </a:cubicBezTo>
                  <a:cubicBezTo>
                    <a:pt x="1398337" y="119634"/>
                    <a:pt x="1431146" y="144505"/>
                    <a:pt x="1467129" y="133392"/>
                  </a:cubicBezTo>
                  <a:cubicBezTo>
                    <a:pt x="1503112" y="122279"/>
                    <a:pt x="1497292" y="41846"/>
                    <a:pt x="1489354" y="34967"/>
                  </a:cubicBezTo>
                  <a:cubicBezTo>
                    <a:pt x="1481416" y="28088"/>
                    <a:pt x="1505229" y="92117"/>
                    <a:pt x="1419504" y="92117"/>
                  </a:cubicBezTo>
                  <a:cubicBezTo>
                    <a:pt x="1333779" y="92117"/>
                    <a:pt x="1107825" y="50313"/>
                    <a:pt x="975004" y="34967"/>
                  </a:cubicBezTo>
                  <a:cubicBezTo>
                    <a:pt x="842183" y="19621"/>
                    <a:pt x="762808" y="1100"/>
                    <a:pt x="622579" y="42"/>
                  </a:cubicBezTo>
                  <a:cubicBezTo>
                    <a:pt x="482350" y="-1016"/>
                    <a:pt x="231525" y="18034"/>
                    <a:pt x="133629" y="28617"/>
                  </a:cubicBezTo>
                  <a:cubicBezTo>
                    <a:pt x="35733" y="39200"/>
                    <a:pt x="-55813" y="89471"/>
                    <a:pt x="41554" y="8894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5EB98FC6-E906-4D1F-B2C8-FD72D2D29AAE}"/>
                </a:ext>
              </a:extLst>
            </p:cNvPr>
            <p:cNvSpPr/>
            <p:nvPr/>
          </p:nvSpPr>
          <p:spPr>
            <a:xfrm>
              <a:off x="2069567" y="1981200"/>
              <a:ext cx="153394" cy="304469"/>
            </a:xfrm>
            <a:custGeom>
              <a:avLst/>
              <a:gdLst>
                <a:gd name="connsiteX0" fmla="*/ 13233 w 153394"/>
                <a:gd name="connsiteY0" fmla="*/ 0 h 304469"/>
                <a:gd name="connsiteX1" fmla="*/ 533 w 153394"/>
                <a:gd name="connsiteY1" fmla="*/ 92075 h 304469"/>
                <a:gd name="connsiteX2" fmla="*/ 29108 w 153394"/>
                <a:gd name="connsiteY2" fmla="*/ 215900 h 304469"/>
                <a:gd name="connsiteX3" fmla="*/ 152933 w 153394"/>
                <a:gd name="connsiteY3" fmla="*/ 298450 h 304469"/>
                <a:gd name="connsiteX4" fmla="*/ 70383 w 153394"/>
                <a:gd name="connsiteY4" fmla="*/ 282575 h 304469"/>
                <a:gd name="connsiteX5" fmla="*/ 48158 w 153394"/>
                <a:gd name="connsiteY5" fmla="*/ 158750 h 304469"/>
                <a:gd name="connsiteX6" fmla="*/ 13233 w 153394"/>
                <a:gd name="connsiteY6" fmla="*/ 0 h 30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94" h="304469">
                  <a:moveTo>
                    <a:pt x="13233" y="0"/>
                  </a:moveTo>
                  <a:cubicBezTo>
                    <a:pt x="5560" y="28046"/>
                    <a:pt x="-2113" y="56092"/>
                    <a:pt x="533" y="92075"/>
                  </a:cubicBezTo>
                  <a:cubicBezTo>
                    <a:pt x="3179" y="128058"/>
                    <a:pt x="3708" y="181504"/>
                    <a:pt x="29108" y="215900"/>
                  </a:cubicBezTo>
                  <a:cubicBezTo>
                    <a:pt x="54508" y="250296"/>
                    <a:pt x="146054" y="287338"/>
                    <a:pt x="152933" y="298450"/>
                  </a:cubicBezTo>
                  <a:cubicBezTo>
                    <a:pt x="159812" y="309562"/>
                    <a:pt x="87846" y="305858"/>
                    <a:pt x="70383" y="282575"/>
                  </a:cubicBezTo>
                  <a:cubicBezTo>
                    <a:pt x="52921" y="259292"/>
                    <a:pt x="48158" y="158750"/>
                    <a:pt x="48158" y="158750"/>
                  </a:cubicBezTo>
                  <a:lnTo>
                    <a:pt x="1323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6659BFCB-BF09-437C-BB39-537A2217E4D4}"/>
                </a:ext>
              </a:extLst>
            </p:cNvPr>
            <p:cNvSpPr/>
            <p:nvPr/>
          </p:nvSpPr>
          <p:spPr>
            <a:xfrm>
              <a:off x="764691" y="3003595"/>
              <a:ext cx="2280682" cy="387957"/>
            </a:xfrm>
            <a:custGeom>
              <a:avLst/>
              <a:gdLst>
                <a:gd name="connsiteX0" fmla="*/ 73509 w 2280682"/>
                <a:gd name="connsiteY0" fmla="*/ 370372 h 387957"/>
                <a:gd name="connsiteX1" fmla="*/ 2067409 w 2280682"/>
                <a:gd name="connsiteY1" fmla="*/ 31705 h 387957"/>
                <a:gd name="connsiteX2" fmla="*/ 2217692 w 2280682"/>
                <a:gd name="connsiteY2" fmla="*/ 16888 h 387957"/>
                <a:gd name="connsiteX3" fmla="*/ 2010259 w 2280682"/>
                <a:gd name="connsiteY3" fmla="*/ 52872 h 387957"/>
                <a:gd name="connsiteX4" fmla="*/ 1785892 w 2280682"/>
                <a:gd name="connsiteY4" fmla="*/ 114255 h 387957"/>
                <a:gd name="connsiteX5" fmla="*/ 558226 w 2280682"/>
                <a:gd name="connsiteY5" fmla="*/ 315338 h 387957"/>
                <a:gd name="connsiteX6" fmla="*/ 73509 w 2280682"/>
                <a:gd name="connsiteY6" fmla="*/ 370372 h 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682" h="387957">
                  <a:moveTo>
                    <a:pt x="73509" y="370372"/>
                  </a:moveTo>
                  <a:cubicBezTo>
                    <a:pt x="325040" y="323100"/>
                    <a:pt x="1710045" y="90619"/>
                    <a:pt x="2067409" y="31705"/>
                  </a:cubicBezTo>
                  <a:cubicBezTo>
                    <a:pt x="2424773" y="-27209"/>
                    <a:pt x="2227217" y="13360"/>
                    <a:pt x="2217692" y="16888"/>
                  </a:cubicBezTo>
                  <a:cubicBezTo>
                    <a:pt x="2208167" y="20416"/>
                    <a:pt x="2082226" y="36644"/>
                    <a:pt x="2010259" y="52872"/>
                  </a:cubicBezTo>
                  <a:cubicBezTo>
                    <a:pt x="1938292" y="69100"/>
                    <a:pt x="2027897" y="70511"/>
                    <a:pt x="1785892" y="114255"/>
                  </a:cubicBezTo>
                  <a:cubicBezTo>
                    <a:pt x="1543887" y="157999"/>
                    <a:pt x="842565" y="271241"/>
                    <a:pt x="558226" y="315338"/>
                  </a:cubicBezTo>
                  <a:cubicBezTo>
                    <a:pt x="273887" y="359435"/>
                    <a:pt x="-178022" y="417644"/>
                    <a:pt x="73509" y="37037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3863E61A-FF6B-47E7-B1D7-3158C52FA6B1}"/>
                </a:ext>
              </a:extLst>
            </p:cNvPr>
            <p:cNvSpPr/>
            <p:nvPr/>
          </p:nvSpPr>
          <p:spPr>
            <a:xfrm>
              <a:off x="721157" y="3381732"/>
              <a:ext cx="491949" cy="136212"/>
            </a:xfrm>
            <a:custGeom>
              <a:avLst/>
              <a:gdLst>
                <a:gd name="connsiteX0" fmla="*/ 85293 w 491949"/>
                <a:gd name="connsiteY0" fmla="*/ 701 h 136212"/>
                <a:gd name="connsiteX1" fmla="*/ 6976 w 491949"/>
                <a:gd name="connsiteY1" fmla="*/ 40918 h 136212"/>
                <a:gd name="connsiteX2" fmla="*/ 21793 w 491949"/>
                <a:gd name="connsiteY2" fmla="*/ 119235 h 136212"/>
                <a:gd name="connsiteX3" fmla="*/ 165726 w 491949"/>
                <a:gd name="connsiteY3" fmla="*/ 136168 h 136212"/>
                <a:gd name="connsiteX4" fmla="*/ 400676 w 491949"/>
                <a:gd name="connsiteY4" fmla="*/ 117118 h 136212"/>
                <a:gd name="connsiteX5" fmla="*/ 491693 w 491949"/>
                <a:gd name="connsiteY5" fmla="*/ 98068 h 136212"/>
                <a:gd name="connsiteX6" fmla="*/ 377393 w 491949"/>
                <a:gd name="connsiteY6" fmla="*/ 104418 h 136212"/>
                <a:gd name="connsiteX7" fmla="*/ 68360 w 491949"/>
                <a:gd name="connsiteY7" fmla="*/ 115001 h 136212"/>
                <a:gd name="connsiteX8" fmla="*/ 32376 w 491949"/>
                <a:gd name="connsiteY8" fmla="*/ 102301 h 136212"/>
                <a:gd name="connsiteX9" fmla="*/ 32376 w 491949"/>
                <a:gd name="connsiteY9" fmla="*/ 72668 h 136212"/>
                <a:gd name="connsiteX10" fmla="*/ 85293 w 491949"/>
                <a:gd name="connsiteY10" fmla="*/ 701 h 13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1949" h="136212">
                  <a:moveTo>
                    <a:pt x="85293" y="701"/>
                  </a:moveTo>
                  <a:cubicBezTo>
                    <a:pt x="81060" y="-4591"/>
                    <a:pt x="17559" y="21163"/>
                    <a:pt x="6976" y="40918"/>
                  </a:cubicBezTo>
                  <a:cubicBezTo>
                    <a:pt x="-3607" y="60673"/>
                    <a:pt x="-4665" y="103360"/>
                    <a:pt x="21793" y="119235"/>
                  </a:cubicBezTo>
                  <a:cubicBezTo>
                    <a:pt x="48251" y="135110"/>
                    <a:pt x="102579" y="136521"/>
                    <a:pt x="165726" y="136168"/>
                  </a:cubicBezTo>
                  <a:cubicBezTo>
                    <a:pt x="228873" y="135815"/>
                    <a:pt x="346348" y="123468"/>
                    <a:pt x="400676" y="117118"/>
                  </a:cubicBezTo>
                  <a:cubicBezTo>
                    <a:pt x="455004" y="110768"/>
                    <a:pt x="495573" y="100185"/>
                    <a:pt x="491693" y="98068"/>
                  </a:cubicBezTo>
                  <a:cubicBezTo>
                    <a:pt x="487813" y="95951"/>
                    <a:pt x="377393" y="104418"/>
                    <a:pt x="377393" y="104418"/>
                  </a:cubicBezTo>
                  <a:lnTo>
                    <a:pt x="68360" y="115001"/>
                  </a:lnTo>
                  <a:cubicBezTo>
                    <a:pt x="10857" y="114648"/>
                    <a:pt x="38373" y="109356"/>
                    <a:pt x="32376" y="102301"/>
                  </a:cubicBezTo>
                  <a:cubicBezTo>
                    <a:pt x="26379" y="95246"/>
                    <a:pt x="26026" y="87485"/>
                    <a:pt x="32376" y="72668"/>
                  </a:cubicBezTo>
                  <a:cubicBezTo>
                    <a:pt x="38726" y="57851"/>
                    <a:pt x="89526" y="5993"/>
                    <a:pt x="85293" y="70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E01B45CF-C92B-48A4-95BD-EE2261F915FE}"/>
                </a:ext>
              </a:extLst>
            </p:cNvPr>
            <p:cNvSpPr/>
            <p:nvPr/>
          </p:nvSpPr>
          <p:spPr>
            <a:xfrm>
              <a:off x="3028919" y="2992690"/>
              <a:ext cx="193233" cy="254277"/>
            </a:xfrm>
            <a:custGeom>
              <a:avLst/>
              <a:gdLst>
                <a:gd name="connsiteX0" fmla="*/ 31 w 193233"/>
                <a:gd name="connsiteY0" fmla="*/ 12977 h 254277"/>
                <a:gd name="connsiteX1" fmla="*/ 67764 w 193233"/>
                <a:gd name="connsiteY1" fmla="*/ 2393 h 254277"/>
                <a:gd name="connsiteX2" fmla="*/ 137614 w 193233"/>
                <a:gd name="connsiteY2" fmla="*/ 21443 h 254277"/>
                <a:gd name="connsiteX3" fmla="*/ 169364 w 193233"/>
                <a:gd name="connsiteY3" fmla="*/ 53193 h 254277"/>
                <a:gd name="connsiteX4" fmla="*/ 177831 w 193233"/>
                <a:gd name="connsiteY4" fmla="*/ 120927 h 254277"/>
                <a:gd name="connsiteX5" fmla="*/ 167248 w 193233"/>
                <a:gd name="connsiteY5" fmla="*/ 165377 h 254277"/>
                <a:gd name="connsiteX6" fmla="*/ 139731 w 193233"/>
                <a:gd name="connsiteY6" fmla="*/ 203477 h 254277"/>
                <a:gd name="connsiteX7" fmla="*/ 112214 w 193233"/>
                <a:gd name="connsiteY7" fmla="*/ 228877 h 254277"/>
                <a:gd name="connsiteX8" fmla="*/ 27548 w 193233"/>
                <a:gd name="connsiteY8" fmla="*/ 254277 h 254277"/>
                <a:gd name="connsiteX9" fmla="*/ 110098 w 193233"/>
                <a:gd name="connsiteY9" fmla="*/ 228877 h 254277"/>
                <a:gd name="connsiteX10" fmla="*/ 163014 w 193233"/>
                <a:gd name="connsiteY10" fmla="*/ 205593 h 254277"/>
                <a:gd name="connsiteX11" fmla="*/ 190531 w 193233"/>
                <a:gd name="connsiteY11" fmla="*/ 142093 h 254277"/>
                <a:gd name="connsiteX12" fmla="*/ 190531 w 193233"/>
                <a:gd name="connsiteY12" fmla="*/ 74360 h 254277"/>
                <a:gd name="connsiteX13" fmla="*/ 175714 w 193233"/>
                <a:gd name="connsiteY13" fmla="*/ 23560 h 254277"/>
                <a:gd name="connsiteX14" fmla="*/ 76231 w 193233"/>
                <a:gd name="connsiteY14" fmla="*/ 277 h 254277"/>
                <a:gd name="connsiteX15" fmla="*/ 31 w 193233"/>
                <a:gd name="connsiteY15" fmla="*/ 12977 h 25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233" h="254277">
                  <a:moveTo>
                    <a:pt x="31" y="12977"/>
                  </a:moveTo>
                  <a:cubicBezTo>
                    <a:pt x="-1380" y="13330"/>
                    <a:pt x="44834" y="982"/>
                    <a:pt x="67764" y="2393"/>
                  </a:cubicBezTo>
                  <a:cubicBezTo>
                    <a:pt x="90694" y="3804"/>
                    <a:pt x="120681" y="12976"/>
                    <a:pt x="137614" y="21443"/>
                  </a:cubicBezTo>
                  <a:cubicBezTo>
                    <a:pt x="154547" y="29910"/>
                    <a:pt x="162661" y="36612"/>
                    <a:pt x="169364" y="53193"/>
                  </a:cubicBezTo>
                  <a:cubicBezTo>
                    <a:pt x="176067" y="69774"/>
                    <a:pt x="178184" y="102230"/>
                    <a:pt x="177831" y="120927"/>
                  </a:cubicBezTo>
                  <a:cubicBezTo>
                    <a:pt x="177478" y="139624"/>
                    <a:pt x="173598" y="151619"/>
                    <a:pt x="167248" y="165377"/>
                  </a:cubicBezTo>
                  <a:cubicBezTo>
                    <a:pt x="160898" y="179135"/>
                    <a:pt x="148903" y="192894"/>
                    <a:pt x="139731" y="203477"/>
                  </a:cubicBezTo>
                  <a:cubicBezTo>
                    <a:pt x="130559" y="214060"/>
                    <a:pt x="130911" y="220410"/>
                    <a:pt x="112214" y="228877"/>
                  </a:cubicBezTo>
                  <a:cubicBezTo>
                    <a:pt x="93517" y="237344"/>
                    <a:pt x="27901" y="254277"/>
                    <a:pt x="27548" y="254277"/>
                  </a:cubicBezTo>
                  <a:cubicBezTo>
                    <a:pt x="27195" y="254277"/>
                    <a:pt x="110098" y="228877"/>
                    <a:pt x="110098" y="228877"/>
                  </a:cubicBezTo>
                  <a:cubicBezTo>
                    <a:pt x="132676" y="220763"/>
                    <a:pt x="149609" y="220057"/>
                    <a:pt x="163014" y="205593"/>
                  </a:cubicBezTo>
                  <a:cubicBezTo>
                    <a:pt x="176419" y="191129"/>
                    <a:pt x="185945" y="163965"/>
                    <a:pt x="190531" y="142093"/>
                  </a:cubicBezTo>
                  <a:cubicBezTo>
                    <a:pt x="195117" y="120221"/>
                    <a:pt x="193000" y="94115"/>
                    <a:pt x="190531" y="74360"/>
                  </a:cubicBezTo>
                  <a:cubicBezTo>
                    <a:pt x="188062" y="54605"/>
                    <a:pt x="194764" y="35907"/>
                    <a:pt x="175714" y="23560"/>
                  </a:cubicBezTo>
                  <a:cubicBezTo>
                    <a:pt x="156664" y="11213"/>
                    <a:pt x="104100" y="2746"/>
                    <a:pt x="76231" y="277"/>
                  </a:cubicBezTo>
                  <a:cubicBezTo>
                    <a:pt x="48362" y="-2193"/>
                    <a:pt x="1442" y="12624"/>
                    <a:pt x="31" y="1297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9F378002-1A04-4D97-BD28-DF069BEB565B}"/>
                </a:ext>
              </a:extLst>
            </p:cNvPr>
            <p:cNvSpPr/>
            <p:nvPr/>
          </p:nvSpPr>
          <p:spPr>
            <a:xfrm>
              <a:off x="2393181" y="3208863"/>
              <a:ext cx="781294" cy="137055"/>
            </a:xfrm>
            <a:custGeom>
              <a:avLst/>
              <a:gdLst>
                <a:gd name="connsiteX0" fmla="*/ 769 w 781294"/>
                <a:gd name="connsiteY0" fmla="*/ 135470 h 137055"/>
                <a:gd name="connsiteX1" fmla="*/ 244186 w 781294"/>
                <a:gd name="connsiteY1" fmla="*/ 91020 h 137055"/>
                <a:gd name="connsiteX2" fmla="*/ 493952 w 781294"/>
                <a:gd name="connsiteY2" fmla="*/ 57154 h 137055"/>
                <a:gd name="connsiteX3" fmla="*/ 667519 w 781294"/>
                <a:gd name="connsiteY3" fmla="*/ 29637 h 137055"/>
                <a:gd name="connsiteX4" fmla="*/ 779702 w 781294"/>
                <a:gd name="connsiteY4" fmla="*/ 4 h 137055"/>
                <a:gd name="connsiteX5" fmla="*/ 720436 w 781294"/>
                <a:gd name="connsiteY5" fmla="*/ 31754 h 137055"/>
                <a:gd name="connsiteX6" fmla="*/ 544752 w 781294"/>
                <a:gd name="connsiteY6" fmla="*/ 61387 h 137055"/>
                <a:gd name="connsiteX7" fmla="*/ 180686 w 781294"/>
                <a:gd name="connsiteY7" fmla="*/ 120654 h 137055"/>
                <a:gd name="connsiteX8" fmla="*/ 769 w 781294"/>
                <a:gd name="connsiteY8" fmla="*/ 135470 h 1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94" h="137055">
                  <a:moveTo>
                    <a:pt x="769" y="135470"/>
                  </a:moveTo>
                  <a:cubicBezTo>
                    <a:pt x="11352" y="130531"/>
                    <a:pt x="161989" y="104073"/>
                    <a:pt x="244186" y="91020"/>
                  </a:cubicBezTo>
                  <a:cubicBezTo>
                    <a:pt x="326383" y="77967"/>
                    <a:pt x="423397" y="67384"/>
                    <a:pt x="493952" y="57154"/>
                  </a:cubicBezTo>
                  <a:cubicBezTo>
                    <a:pt x="564508" y="46923"/>
                    <a:pt x="619894" y="39162"/>
                    <a:pt x="667519" y="29637"/>
                  </a:cubicBezTo>
                  <a:cubicBezTo>
                    <a:pt x="715144" y="20112"/>
                    <a:pt x="770883" y="-349"/>
                    <a:pt x="779702" y="4"/>
                  </a:cubicBezTo>
                  <a:cubicBezTo>
                    <a:pt x="788521" y="357"/>
                    <a:pt x="759594" y="21523"/>
                    <a:pt x="720436" y="31754"/>
                  </a:cubicBezTo>
                  <a:cubicBezTo>
                    <a:pt x="681278" y="41985"/>
                    <a:pt x="544752" y="61387"/>
                    <a:pt x="544752" y="61387"/>
                  </a:cubicBezTo>
                  <a:lnTo>
                    <a:pt x="180686" y="120654"/>
                  </a:lnTo>
                  <a:cubicBezTo>
                    <a:pt x="90728" y="133354"/>
                    <a:pt x="-9814" y="140409"/>
                    <a:pt x="769" y="13547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79530B00-0C7E-4E02-969B-5630A0F1F62E}"/>
                </a:ext>
              </a:extLst>
            </p:cNvPr>
            <p:cNvSpPr/>
            <p:nvPr/>
          </p:nvSpPr>
          <p:spPr>
            <a:xfrm>
              <a:off x="2243371" y="3316673"/>
              <a:ext cx="231124" cy="1239257"/>
            </a:xfrm>
            <a:custGeom>
              <a:avLst/>
              <a:gdLst>
                <a:gd name="connsiteX0" fmla="*/ 231012 w 231124"/>
                <a:gd name="connsiteY0" fmla="*/ 144 h 1239257"/>
                <a:gd name="connsiteX1" fmla="*/ 38396 w 231124"/>
                <a:gd name="connsiteY1" fmla="*/ 82694 h 1239257"/>
                <a:gd name="connsiteX2" fmla="*/ 4529 w 231124"/>
                <a:gd name="connsiteY2" fmla="*/ 279544 h 1239257"/>
                <a:gd name="connsiteX3" fmla="*/ 8762 w 231124"/>
                <a:gd name="connsiteY3" fmla="*/ 874327 h 1239257"/>
                <a:gd name="connsiteX4" fmla="*/ 296 w 231124"/>
                <a:gd name="connsiteY4" fmla="*/ 1229927 h 1239257"/>
                <a:gd name="connsiteX5" fmla="*/ 21462 w 231124"/>
                <a:gd name="connsiteY5" fmla="*/ 503910 h 1239257"/>
                <a:gd name="connsiteX6" fmla="*/ 23579 w 231124"/>
                <a:gd name="connsiteY6" fmla="*/ 156777 h 1239257"/>
                <a:gd name="connsiteX7" fmla="*/ 65912 w 231124"/>
                <a:gd name="connsiteY7" fmla="*/ 99627 h 1239257"/>
                <a:gd name="connsiteX8" fmla="*/ 231012 w 231124"/>
                <a:gd name="connsiteY8" fmla="*/ 144 h 123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24" h="1239257">
                  <a:moveTo>
                    <a:pt x="231012" y="144"/>
                  </a:moveTo>
                  <a:cubicBezTo>
                    <a:pt x="226426" y="-2678"/>
                    <a:pt x="76143" y="36127"/>
                    <a:pt x="38396" y="82694"/>
                  </a:cubicBezTo>
                  <a:cubicBezTo>
                    <a:pt x="649" y="129261"/>
                    <a:pt x="9468" y="147605"/>
                    <a:pt x="4529" y="279544"/>
                  </a:cubicBezTo>
                  <a:cubicBezTo>
                    <a:pt x="-410" y="411483"/>
                    <a:pt x="9467" y="715930"/>
                    <a:pt x="8762" y="874327"/>
                  </a:cubicBezTo>
                  <a:cubicBezTo>
                    <a:pt x="8057" y="1032724"/>
                    <a:pt x="-1821" y="1291663"/>
                    <a:pt x="296" y="1229927"/>
                  </a:cubicBezTo>
                  <a:cubicBezTo>
                    <a:pt x="2413" y="1168191"/>
                    <a:pt x="17581" y="682768"/>
                    <a:pt x="21462" y="503910"/>
                  </a:cubicBezTo>
                  <a:cubicBezTo>
                    <a:pt x="25342" y="325052"/>
                    <a:pt x="16171" y="224158"/>
                    <a:pt x="23579" y="156777"/>
                  </a:cubicBezTo>
                  <a:cubicBezTo>
                    <a:pt x="30987" y="89397"/>
                    <a:pt x="33104" y="125380"/>
                    <a:pt x="65912" y="99627"/>
                  </a:cubicBezTo>
                  <a:cubicBezTo>
                    <a:pt x="98720" y="73874"/>
                    <a:pt x="235598" y="2966"/>
                    <a:pt x="231012" y="14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1EEA212-1DDE-4001-B2C7-F2BC2250B744}"/>
                </a:ext>
              </a:extLst>
            </p:cNvPr>
            <p:cNvSpPr/>
            <p:nvPr/>
          </p:nvSpPr>
          <p:spPr>
            <a:xfrm>
              <a:off x="2101845" y="3882171"/>
              <a:ext cx="167641" cy="930802"/>
            </a:xfrm>
            <a:custGeom>
              <a:avLst/>
              <a:gdLst>
                <a:gd name="connsiteX0" fmla="*/ 158755 w 167641"/>
                <a:gd name="connsiteY0" fmla="*/ 1912 h 930802"/>
                <a:gd name="connsiteX1" fmla="*/ 156638 w 167641"/>
                <a:gd name="connsiteY1" fmla="*/ 757562 h 930802"/>
                <a:gd name="connsiteX2" fmla="*/ 143938 w 167641"/>
                <a:gd name="connsiteY2" fmla="*/ 831646 h 930802"/>
                <a:gd name="connsiteX3" fmla="*/ 99488 w 167641"/>
                <a:gd name="connsiteY3" fmla="*/ 893029 h 930802"/>
                <a:gd name="connsiteX4" fmla="*/ 5 w 167641"/>
                <a:gd name="connsiteY4" fmla="*/ 929012 h 930802"/>
                <a:gd name="connsiteX5" fmla="*/ 95255 w 167641"/>
                <a:gd name="connsiteY5" fmla="*/ 918429 h 930802"/>
                <a:gd name="connsiteX6" fmla="*/ 146055 w 167641"/>
                <a:gd name="connsiteY6" fmla="*/ 859162 h 930802"/>
                <a:gd name="connsiteX7" fmla="*/ 167222 w 167641"/>
                <a:gd name="connsiteY7" fmla="*/ 550129 h 930802"/>
                <a:gd name="connsiteX8" fmla="*/ 158755 w 167641"/>
                <a:gd name="connsiteY8" fmla="*/ 1912 h 9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1" h="930802">
                  <a:moveTo>
                    <a:pt x="158755" y="1912"/>
                  </a:moveTo>
                  <a:cubicBezTo>
                    <a:pt x="156991" y="36484"/>
                    <a:pt x="159108" y="619273"/>
                    <a:pt x="156638" y="757562"/>
                  </a:cubicBezTo>
                  <a:cubicBezTo>
                    <a:pt x="154168" y="895851"/>
                    <a:pt x="153463" y="809068"/>
                    <a:pt x="143938" y="831646"/>
                  </a:cubicBezTo>
                  <a:cubicBezTo>
                    <a:pt x="134413" y="854224"/>
                    <a:pt x="123477" y="876801"/>
                    <a:pt x="99488" y="893029"/>
                  </a:cubicBezTo>
                  <a:cubicBezTo>
                    <a:pt x="75499" y="909257"/>
                    <a:pt x="710" y="924779"/>
                    <a:pt x="5" y="929012"/>
                  </a:cubicBezTo>
                  <a:cubicBezTo>
                    <a:pt x="-701" y="933245"/>
                    <a:pt x="70913" y="930071"/>
                    <a:pt x="95255" y="918429"/>
                  </a:cubicBezTo>
                  <a:cubicBezTo>
                    <a:pt x="119597" y="906787"/>
                    <a:pt x="134061" y="920545"/>
                    <a:pt x="146055" y="859162"/>
                  </a:cubicBezTo>
                  <a:cubicBezTo>
                    <a:pt x="158049" y="797779"/>
                    <a:pt x="164753" y="689123"/>
                    <a:pt x="167222" y="550129"/>
                  </a:cubicBezTo>
                  <a:cubicBezTo>
                    <a:pt x="169691" y="411135"/>
                    <a:pt x="160519" y="-32660"/>
                    <a:pt x="158755" y="191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39A1CEAF-4C58-4230-A5F3-75835B58B9CF}"/>
                </a:ext>
              </a:extLst>
            </p:cNvPr>
            <p:cNvSpPr/>
            <p:nvPr/>
          </p:nvSpPr>
          <p:spPr>
            <a:xfrm>
              <a:off x="1354667" y="4533658"/>
              <a:ext cx="855300" cy="285998"/>
            </a:xfrm>
            <a:custGeom>
              <a:avLst/>
              <a:gdLst>
                <a:gd name="connsiteX0" fmla="*/ 0 w 855300"/>
                <a:gd name="connsiteY0" fmla="*/ 242 h 285998"/>
                <a:gd name="connsiteX1" fmla="*/ 38100 w 855300"/>
                <a:gd name="connsiteY1" fmla="*/ 106075 h 285998"/>
                <a:gd name="connsiteX2" fmla="*/ 97366 w 855300"/>
                <a:gd name="connsiteY2" fmla="*/ 169575 h 285998"/>
                <a:gd name="connsiteX3" fmla="*/ 264583 w 855300"/>
                <a:gd name="connsiteY3" fmla="*/ 218259 h 285998"/>
                <a:gd name="connsiteX4" fmla="*/ 529166 w 855300"/>
                <a:gd name="connsiteY4" fmla="*/ 260592 h 285998"/>
                <a:gd name="connsiteX5" fmla="*/ 753533 w 855300"/>
                <a:gd name="connsiteY5" fmla="*/ 285992 h 285998"/>
                <a:gd name="connsiteX6" fmla="*/ 855133 w 855300"/>
                <a:gd name="connsiteY6" fmla="*/ 258475 h 285998"/>
                <a:gd name="connsiteX7" fmla="*/ 774700 w 855300"/>
                <a:gd name="connsiteY7" fmla="*/ 281759 h 285998"/>
                <a:gd name="connsiteX8" fmla="*/ 668866 w 855300"/>
                <a:gd name="connsiteY8" fmla="*/ 252125 h 285998"/>
                <a:gd name="connsiteX9" fmla="*/ 338666 w 855300"/>
                <a:gd name="connsiteY9" fmla="*/ 211909 h 285998"/>
                <a:gd name="connsiteX10" fmla="*/ 107950 w 855300"/>
                <a:gd name="connsiteY10" fmla="*/ 167459 h 285998"/>
                <a:gd name="connsiteX11" fmla="*/ 38100 w 855300"/>
                <a:gd name="connsiteY11" fmla="*/ 137825 h 285998"/>
                <a:gd name="connsiteX12" fmla="*/ 0 w 855300"/>
                <a:gd name="connsiteY12" fmla="*/ 242 h 2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5300" h="285998">
                  <a:moveTo>
                    <a:pt x="0" y="242"/>
                  </a:moveTo>
                  <a:cubicBezTo>
                    <a:pt x="0" y="-5050"/>
                    <a:pt x="21872" y="77853"/>
                    <a:pt x="38100" y="106075"/>
                  </a:cubicBezTo>
                  <a:cubicBezTo>
                    <a:pt x="54328" y="134297"/>
                    <a:pt x="59619" y="150878"/>
                    <a:pt x="97366" y="169575"/>
                  </a:cubicBezTo>
                  <a:cubicBezTo>
                    <a:pt x="135113" y="188272"/>
                    <a:pt x="192616" y="203090"/>
                    <a:pt x="264583" y="218259"/>
                  </a:cubicBezTo>
                  <a:cubicBezTo>
                    <a:pt x="336550" y="233429"/>
                    <a:pt x="447674" y="249303"/>
                    <a:pt x="529166" y="260592"/>
                  </a:cubicBezTo>
                  <a:cubicBezTo>
                    <a:pt x="610658" y="271881"/>
                    <a:pt x="699205" y="286345"/>
                    <a:pt x="753533" y="285992"/>
                  </a:cubicBezTo>
                  <a:cubicBezTo>
                    <a:pt x="807861" y="285639"/>
                    <a:pt x="851605" y="259180"/>
                    <a:pt x="855133" y="258475"/>
                  </a:cubicBezTo>
                  <a:cubicBezTo>
                    <a:pt x="858661" y="257770"/>
                    <a:pt x="805744" y="282817"/>
                    <a:pt x="774700" y="281759"/>
                  </a:cubicBezTo>
                  <a:cubicBezTo>
                    <a:pt x="743656" y="280701"/>
                    <a:pt x="741538" y="263767"/>
                    <a:pt x="668866" y="252125"/>
                  </a:cubicBezTo>
                  <a:cubicBezTo>
                    <a:pt x="596194" y="240483"/>
                    <a:pt x="432152" y="226020"/>
                    <a:pt x="338666" y="211909"/>
                  </a:cubicBezTo>
                  <a:cubicBezTo>
                    <a:pt x="245180" y="197798"/>
                    <a:pt x="158044" y="179806"/>
                    <a:pt x="107950" y="167459"/>
                  </a:cubicBezTo>
                  <a:cubicBezTo>
                    <a:pt x="57856" y="155112"/>
                    <a:pt x="55033" y="158639"/>
                    <a:pt x="38100" y="137825"/>
                  </a:cubicBezTo>
                  <a:cubicBezTo>
                    <a:pt x="21167" y="117011"/>
                    <a:pt x="0" y="5534"/>
                    <a:pt x="0" y="24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9F085EE7-D192-4BD7-9141-CC2F56B2C7AD}"/>
                </a:ext>
              </a:extLst>
            </p:cNvPr>
            <p:cNvSpPr/>
            <p:nvPr/>
          </p:nvSpPr>
          <p:spPr>
            <a:xfrm>
              <a:off x="1174427" y="3475041"/>
              <a:ext cx="192281" cy="1117019"/>
            </a:xfrm>
            <a:custGeom>
              <a:avLst/>
              <a:gdLst>
                <a:gd name="connsiteX0" fmla="*/ 323 w 192281"/>
                <a:gd name="connsiteY0" fmla="*/ 2642 h 1117019"/>
                <a:gd name="connsiteX1" fmla="*/ 110390 w 192281"/>
                <a:gd name="connsiteY1" fmla="*/ 17459 h 1117019"/>
                <a:gd name="connsiteX2" fmla="*/ 165423 w 192281"/>
                <a:gd name="connsiteY2" fmla="*/ 59792 h 1117019"/>
                <a:gd name="connsiteX3" fmla="*/ 173890 w 192281"/>
                <a:gd name="connsiteY3" fmla="*/ 140226 h 1117019"/>
                <a:gd name="connsiteX4" fmla="*/ 180240 w 192281"/>
                <a:gd name="connsiteY4" fmla="*/ 550859 h 1117019"/>
                <a:gd name="connsiteX5" fmla="*/ 180240 w 192281"/>
                <a:gd name="connsiteY5" fmla="*/ 1031342 h 1117019"/>
                <a:gd name="connsiteX6" fmla="*/ 184473 w 192281"/>
                <a:gd name="connsiteY6" fmla="*/ 1107542 h 1117019"/>
                <a:gd name="connsiteX7" fmla="*/ 180240 w 192281"/>
                <a:gd name="connsiteY7" fmla="*/ 917042 h 1117019"/>
                <a:gd name="connsiteX8" fmla="*/ 190823 w 192281"/>
                <a:gd name="connsiteY8" fmla="*/ 754059 h 1117019"/>
                <a:gd name="connsiteX9" fmla="*/ 190823 w 192281"/>
                <a:gd name="connsiteY9" fmla="*/ 400576 h 1117019"/>
                <a:gd name="connsiteX10" fmla="*/ 178123 w 192281"/>
                <a:gd name="connsiteY10" fmla="*/ 163509 h 1117019"/>
                <a:gd name="connsiteX11" fmla="*/ 148490 w 192281"/>
                <a:gd name="connsiteY11" fmla="*/ 68259 h 1117019"/>
                <a:gd name="connsiteX12" fmla="*/ 323 w 192281"/>
                <a:gd name="connsiteY12" fmla="*/ 2642 h 111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281" h="1117019">
                  <a:moveTo>
                    <a:pt x="323" y="2642"/>
                  </a:moveTo>
                  <a:cubicBezTo>
                    <a:pt x="-6027" y="-5825"/>
                    <a:pt x="82873" y="7934"/>
                    <a:pt x="110390" y="17459"/>
                  </a:cubicBezTo>
                  <a:cubicBezTo>
                    <a:pt x="137907" y="26984"/>
                    <a:pt x="154840" y="39331"/>
                    <a:pt x="165423" y="59792"/>
                  </a:cubicBezTo>
                  <a:cubicBezTo>
                    <a:pt x="176006" y="80253"/>
                    <a:pt x="171421" y="58382"/>
                    <a:pt x="173890" y="140226"/>
                  </a:cubicBezTo>
                  <a:cubicBezTo>
                    <a:pt x="176359" y="222070"/>
                    <a:pt x="179182" y="402340"/>
                    <a:pt x="180240" y="550859"/>
                  </a:cubicBezTo>
                  <a:cubicBezTo>
                    <a:pt x="181298" y="699378"/>
                    <a:pt x="179535" y="938562"/>
                    <a:pt x="180240" y="1031342"/>
                  </a:cubicBezTo>
                  <a:cubicBezTo>
                    <a:pt x="180945" y="1124122"/>
                    <a:pt x="184473" y="1126592"/>
                    <a:pt x="184473" y="1107542"/>
                  </a:cubicBezTo>
                  <a:cubicBezTo>
                    <a:pt x="184473" y="1088492"/>
                    <a:pt x="179182" y="975956"/>
                    <a:pt x="180240" y="917042"/>
                  </a:cubicBezTo>
                  <a:cubicBezTo>
                    <a:pt x="181298" y="858128"/>
                    <a:pt x="189059" y="840137"/>
                    <a:pt x="190823" y="754059"/>
                  </a:cubicBezTo>
                  <a:cubicBezTo>
                    <a:pt x="192587" y="667981"/>
                    <a:pt x="192940" y="499001"/>
                    <a:pt x="190823" y="400576"/>
                  </a:cubicBezTo>
                  <a:cubicBezTo>
                    <a:pt x="188706" y="302151"/>
                    <a:pt x="185179" y="218895"/>
                    <a:pt x="178123" y="163509"/>
                  </a:cubicBezTo>
                  <a:cubicBezTo>
                    <a:pt x="171068" y="108123"/>
                    <a:pt x="172479" y="93659"/>
                    <a:pt x="148490" y="68259"/>
                  </a:cubicBezTo>
                  <a:cubicBezTo>
                    <a:pt x="124501" y="42859"/>
                    <a:pt x="6673" y="11109"/>
                    <a:pt x="323" y="264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1E48134C-7857-489F-9065-D29DA885645C}"/>
                </a:ext>
              </a:extLst>
            </p:cNvPr>
            <p:cNvSpPr/>
            <p:nvPr/>
          </p:nvSpPr>
          <p:spPr>
            <a:xfrm>
              <a:off x="1344078" y="4251565"/>
              <a:ext cx="23102" cy="335923"/>
            </a:xfrm>
            <a:custGeom>
              <a:avLst/>
              <a:gdLst>
                <a:gd name="connsiteX0" fmla="*/ 21172 w 23102"/>
                <a:gd name="connsiteY0" fmla="*/ 818 h 335923"/>
                <a:gd name="connsiteX1" fmla="*/ 21172 w 23102"/>
                <a:gd name="connsiteY1" fmla="*/ 163802 h 335923"/>
                <a:gd name="connsiteX2" fmla="*/ 12705 w 23102"/>
                <a:gd name="connsiteY2" fmla="*/ 335252 h 335923"/>
                <a:gd name="connsiteX3" fmla="*/ 2122 w 23102"/>
                <a:gd name="connsiteY3" fmla="*/ 218835 h 335923"/>
                <a:gd name="connsiteX4" fmla="*/ 5 w 23102"/>
                <a:gd name="connsiteY4" fmla="*/ 104535 h 335923"/>
                <a:gd name="connsiteX5" fmla="*/ 21172 w 23102"/>
                <a:gd name="connsiteY5" fmla="*/ 818 h 33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2" h="335923">
                  <a:moveTo>
                    <a:pt x="21172" y="818"/>
                  </a:moveTo>
                  <a:cubicBezTo>
                    <a:pt x="24700" y="10696"/>
                    <a:pt x="22583" y="108063"/>
                    <a:pt x="21172" y="163802"/>
                  </a:cubicBezTo>
                  <a:cubicBezTo>
                    <a:pt x="19761" y="219541"/>
                    <a:pt x="15880" y="326080"/>
                    <a:pt x="12705" y="335252"/>
                  </a:cubicBezTo>
                  <a:cubicBezTo>
                    <a:pt x="9530" y="344424"/>
                    <a:pt x="4239" y="257288"/>
                    <a:pt x="2122" y="218835"/>
                  </a:cubicBezTo>
                  <a:cubicBezTo>
                    <a:pt x="5" y="180382"/>
                    <a:pt x="358" y="135932"/>
                    <a:pt x="5" y="104535"/>
                  </a:cubicBezTo>
                  <a:cubicBezTo>
                    <a:pt x="-348" y="73138"/>
                    <a:pt x="17644" y="-9060"/>
                    <a:pt x="21172" y="81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60007BDA-1545-4347-8696-C812F660312E}"/>
                </a:ext>
              </a:extLst>
            </p:cNvPr>
            <p:cNvSpPr/>
            <p:nvPr/>
          </p:nvSpPr>
          <p:spPr>
            <a:xfrm rot="-60000">
              <a:off x="3492060" y="2974944"/>
              <a:ext cx="2114550" cy="419380"/>
            </a:xfrm>
            <a:custGeom>
              <a:avLst/>
              <a:gdLst>
                <a:gd name="connsiteX0" fmla="*/ 110709 w 2329594"/>
                <a:gd name="connsiteY0" fmla="*/ 15906 h 419380"/>
                <a:gd name="connsiteX1" fmla="*/ 2272884 w 2329594"/>
                <a:gd name="connsiteY1" fmla="*/ 406431 h 419380"/>
                <a:gd name="connsiteX2" fmla="*/ 1593434 w 2329594"/>
                <a:gd name="connsiteY2" fmla="*/ 304831 h 419380"/>
                <a:gd name="connsiteX3" fmla="*/ 447259 w 2329594"/>
                <a:gd name="connsiteY3" fmla="*/ 95281 h 419380"/>
                <a:gd name="connsiteX4" fmla="*/ 110709 w 2329594"/>
                <a:gd name="connsiteY4" fmla="*/ 15906 h 41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9594" h="419380">
                  <a:moveTo>
                    <a:pt x="110709" y="15906"/>
                  </a:moveTo>
                  <a:cubicBezTo>
                    <a:pt x="414980" y="67764"/>
                    <a:pt x="2025763" y="358277"/>
                    <a:pt x="2272884" y="406431"/>
                  </a:cubicBezTo>
                  <a:cubicBezTo>
                    <a:pt x="2520005" y="454585"/>
                    <a:pt x="1897705" y="356689"/>
                    <a:pt x="1593434" y="304831"/>
                  </a:cubicBezTo>
                  <a:cubicBezTo>
                    <a:pt x="1289163" y="252973"/>
                    <a:pt x="694909" y="138673"/>
                    <a:pt x="447259" y="95281"/>
                  </a:cubicBezTo>
                  <a:cubicBezTo>
                    <a:pt x="199609" y="51889"/>
                    <a:pt x="-193562" y="-35952"/>
                    <a:pt x="110709" y="1590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B81CA2FB-4F9F-43B6-9E99-C990B76150D7}"/>
                </a:ext>
              </a:extLst>
            </p:cNvPr>
            <p:cNvSpPr/>
            <p:nvPr/>
          </p:nvSpPr>
          <p:spPr>
            <a:xfrm>
              <a:off x="3285655" y="2984364"/>
              <a:ext cx="254755" cy="810723"/>
            </a:xfrm>
            <a:custGeom>
              <a:avLst/>
              <a:gdLst>
                <a:gd name="connsiteX0" fmla="*/ 254470 w 254755"/>
                <a:gd name="connsiteY0" fmla="*/ 9661 h 810723"/>
                <a:gd name="connsiteX1" fmla="*/ 146520 w 254755"/>
                <a:gd name="connsiteY1" fmla="*/ 136 h 810723"/>
                <a:gd name="connsiteX2" fmla="*/ 79845 w 254755"/>
                <a:gd name="connsiteY2" fmla="*/ 16011 h 810723"/>
                <a:gd name="connsiteX3" fmla="*/ 35395 w 254755"/>
                <a:gd name="connsiteY3" fmla="*/ 73161 h 810723"/>
                <a:gd name="connsiteX4" fmla="*/ 470 w 254755"/>
                <a:gd name="connsiteY4" fmla="*/ 187461 h 810723"/>
                <a:gd name="connsiteX5" fmla="*/ 16345 w 254755"/>
                <a:gd name="connsiteY5" fmla="*/ 800236 h 810723"/>
                <a:gd name="connsiteX6" fmla="*/ 32220 w 254755"/>
                <a:gd name="connsiteY6" fmla="*/ 543061 h 810723"/>
                <a:gd name="connsiteX7" fmla="*/ 38570 w 254755"/>
                <a:gd name="connsiteY7" fmla="*/ 139836 h 810723"/>
                <a:gd name="connsiteX8" fmla="*/ 76670 w 254755"/>
                <a:gd name="connsiteY8" fmla="*/ 54111 h 810723"/>
                <a:gd name="connsiteX9" fmla="*/ 111595 w 254755"/>
                <a:gd name="connsiteY9" fmla="*/ 31886 h 810723"/>
                <a:gd name="connsiteX10" fmla="*/ 254470 w 254755"/>
                <a:gd name="connsiteY10" fmla="*/ 9661 h 81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755" h="810723">
                  <a:moveTo>
                    <a:pt x="254470" y="9661"/>
                  </a:moveTo>
                  <a:cubicBezTo>
                    <a:pt x="260291" y="4369"/>
                    <a:pt x="175624" y="-922"/>
                    <a:pt x="146520" y="136"/>
                  </a:cubicBezTo>
                  <a:cubicBezTo>
                    <a:pt x="117416" y="1194"/>
                    <a:pt x="98366" y="3840"/>
                    <a:pt x="79845" y="16011"/>
                  </a:cubicBezTo>
                  <a:cubicBezTo>
                    <a:pt x="61324" y="28182"/>
                    <a:pt x="48624" y="44586"/>
                    <a:pt x="35395" y="73161"/>
                  </a:cubicBezTo>
                  <a:cubicBezTo>
                    <a:pt x="22166" y="101736"/>
                    <a:pt x="3645" y="66282"/>
                    <a:pt x="470" y="187461"/>
                  </a:cubicBezTo>
                  <a:cubicBezTo>
                    <a:pt x="-2705" y="308640"/>
                    <a:pt x="11053" y="740969"/>
                    <a:pt x="16345" y="800236"/>
                  </a:cubicBezTo>
                  <a:cubicBezTo>
                    <a:pt x="21637" y="859503"/>
                    <a:pt x="28516" y="653128"/>
                    <a:pt x="32220" y="543061"/>
                  </a:cubicBezTo>
                  <a:cubicBezTo>
                    <a:pt x="35924" y="432994"/>
                    <a:pt x="31162" y="221328"/>
                    <a:pt x="38570" y="139836"/>
                  </a:cubicBezTo>
                  <a:cubicBezTo>
                    <a:pt x="45978" y="58344"/>
                    <a:pt x="64499" y="72103"/>
                    <a:pt x="76670" y="54111"/>
                  </a:cubicBezTo>
                  <a:cubicBezTo>
                    <a:pt x="88841" y="36119"/>
                    <a:pt x="86724" y="39294"/>
                    <a:pt x="111595" y="31886"/>
                  </a:cubicBezTo>
                  <a:cubicBezTo>
                    <a:pt x="136466" y="24478"/>
                    <a:pt x="248649" y="14953"/>
                    <a:pt x="254470" y="966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D1407009-6862-408A-85D7-AB66BAF288AD}"/>
                </a:ext>
              </a:extLst>
            </p:cNvPr>
            <p:cNvSpPr/>
            <p:nvPr/>
          </p:nvSpPr>
          <p:spPr>
            <a:xfrm>
              <a:off x="3282976" y="3591509"/>
              <a:ext cx="44647" cy="1330851"/>
            </a:xfrm>
            <a:custGeom>
              <a:avLst/>
              <a:gdLst>
                <a:gd name="connsiteX0" fmla="*/ 22199 w 44647"/>
                <a:gd name="connsiteY0" fmla="*/ 15291 h 1330851"/>
                <a:gd name="connsiteX1" fmla="*/ 25374 w 44647"/>
                <a:gd name="connsiteY1" fmla="*/ 691566 h 1330851"/>
                <a:gd name="connsiteX2" fmla="*/ 22199 w 44647"/>
                <a:gd name="connsiteY2" fmla="*/ 1148766 h 1330851"/>
                <a:gd name="connsiteX3" fmla="*/ 44424 w 44647"/>
                <a:gd name="connsiteY3" fmla="*/ 1320216 h 1330851"/>
                <a:gd name="connsiteX4" fmla="*/ 6324 w 44647"/>
                <a:gd name="connsiteY4" fmla="*/ 1231316 h 1330851"/>
                <a:gd name="connsiteX5" fmla="*/ 3149 w 44647"/>
                <a:gd name="connsiteY5" fmla="*/ 577266 h 1330851"/>
                <a:gd name="connsiteX6" fmla="*/ 38074 w 44647"/>
                <a:gd name="connsiteY6" fmla="*/ 247066 h 1330851"/>
                <a:gd name="connsiteX7" fmla="*/ 22199 w 44647"/>
                <a:gd name="connsiteY7" fmla="*/ 15291 h 13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47" h="1330851">
                  <a:moveTo>
                    <a:pt x="22199" y="15291"/>
                  </a:moveTo>
                  <a:cubicBezTo>
                    <a:pt x="20082" y="89374"/>
                    <a:pt x="25374" y="502654"/>
                    <a:pt x="25374" y="691566"/>
                  </a:cubicBezTo>
                  <a:cubicBezTo>
                    <a:pt x="25374" y="880478"/>
                    <a:pt x="19024" y="1043991"/>
                    <a:pt x="22199" y="1148766"/>
                  </a:cubicBezTo>
                  <a:cubicBezTo>
                    <a:pt x="25374" y="1253541"/>
                    <a:pt x="47070" y="1306458"/>
                    <a:pt x="44424" y="1320216"/>
                  </a:cubicBezTo>
                  <a:cubicBezTo>
                    <a:pt x="41778" y="1333974"/>
                    <a:pt x="13203" y="1355141"/>
                    <a:pt x="6324" y="1231316"/>
                  </a:cubicBezTo>
                  <a:cubicBezTo>
                    <a:pt x="-555" y="1107491"/>
                    <a:pt x="-2143" y="741308"/>
                    <a:pt x="3149" y="577266"/>
                  </a:cubicBezTo>
                  <a:cubicBezTo>
                    <a:pt x="8441" y="413224"/>
                    <a:pt x="34899" y="338612"/>
                    <a:pt x="38074" y="247066"/>
                  </a:cubicBezTo>
                  <a:cubicBezTo>
                    <a:pt x="41249" y="155520"/>
                    <a:pt x="24316" y="-58792"/>
                    <a:pt x="22199" y="1529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BABD4478-F1AE-45CD-8612-F66155C9B016}"/>
                </a:ext>
              </a:extLst>
            </p:cNvPr>
            <p:cNvSpPr/>
            <p:nvPr/>
          </p:nvSpPr>
          <p:spPr>
            <a:xfrm>
              <a:off x="3312468" y="4869598"/>
              <a:ext cx="628010" cy="151454"/>
            </a:xfrm>
            <a:custGeom>
              <a:avLst/>
              <a:gdLst>
                <a:gd name="connsiteX0" fmla="*/ 2232 w 628010"/>
                <a:gd name="connsiteY0" fmla="*/ 852 h 151454"/>
                <a:gd name="connsiteX1" fmla="*/ 30807 w 628010"/>
                <a:gd name="connsiteY1" fmla="*/ 83402 h 151454"/>
                <a:gd name="connsiteX2" fmla="*/ 122882 w 628010"/>
                <a:gd name="connsiteY2" fmla="*/ 115152 h 151454"/>
                <a:gd name="connsiteX3" fmla="*/ 246707 w 628010"/>
                <a:gd name="connsiteY3" fmla="*/ 115152 h 151454"/>
                <a:gd name="connsiteX4" fmla="*/ 624532 w 628010"/>
                <a:gd name="connsiteY4" fmla="*/ 32602 h 151454"/>
                <a:gd name="connsiteX5" fmla="*/ 418157 w 628010"/>
                <a:gd name="connsiteY5" fmla="*/ 89752 h 151454"/>
                <a:gd name="connsiteX6" fmla="*/ 141932 w 628010"/>
                <a:gd name="connsiteY6" fmla="*/ 140552 h 151454"/>
                <a:gd name="connsiteX7" fmla="*/ 81607 w 628010"/>
                <a:gd name="connsiteY7" fmla="*/ 140552 h 151454"/>
                <a:gd name="connsiteX8" fmla="*/ 2232 w 628010"/>
                <a:gd name="connsiteY8" fmla="*/ 852 h 15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010" h="151454">
                  <a:moveTo>
                    <a:pt x="2232" y="852"/>
                  </a:moveTo>
                  <a:cubicBezTo>
                    <a:pt x="-6235" y="-8673"/>
                    <a:pt x="10699" y="64352"/>
                    <a:pt x="30807" y="83402"/>
                  </a:cubicBezTo>
                  <a:cubicBezTo>
                    <a:pt x="50915" y="102452"/>
                    <a:pt x="86899" y="109860"/>
                    <a:pt x="122882" y="115152"/>
                  </a:cubicBezTo>
                  <a:cubicBezTo>
                    <a:pt x="158865" y="120444"/>
                    <a:pt x="163099" y="128910"/>
                    <a:pt x="246707" y="115152"/>
                  </a:cubicBezTo>
                  <a:cubicBezTo>
                    <a:pt x="330315" y="101394"/>
                    <a:pt x="595957" y="36835"/>
                    <a:pt x="624532" y="32602"/>
                  </a:cubicBezTo>
                  <a:cubicBezTo>
                    <a:pt x="653107" y="28369"/>
                    <a:pt x="498590" y="71760"/>
                    <a:pt x="418157" y="89752"/>
                  </a:cubicBezTo>
                  <a:cubicBezTo>
                    <a:pt x="337724" y="107744"/>
                    <a:pt x="198024" y="132085"/>
                    <a:pt x="141932" y="140552"/>
                  </a:cubicBezTo>
                  <a:cubicBezTo>
                    <a:pt x="85840" y="149019"/>
                    <a:pt x="107007" y="160131"/>
                    <a:pt x="81607" y="140552"/>
                  </a:cubicBezTo>
                  <a:cubicBezTo>
                    <a:pt x="56207" y="120973"/>
                    <a:pt x="10699" y="10377"/>
                    <a:pt x="2232" y="85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9A3E275-FBE6-434E-84BF-BE10B0095B60}"/>
                </a:ext>
              </a:extLst>
            </p:cNvPr>
            <p:cNvSpPr/>
            <p:nvPr/>
          </p:nvSpPr>
          <p:spPr>
            <a:xfrm>
              <a:off x="3790950" y="4588890"/>
              <a:ext cx="1780660" cy="360935"/>
            </a:xfrm>
            <a:custGeom>
              <a:avLst/>
              <a:gdLst>
                <a:gd name="connsiteX0" fmla="*/ 0 w 1780660"/>
                <a:gd name="connsiteY0" fmla="*/ 360935 h 360935"/>
                <a:gd name="connsiteX1" fmla="*/ 57150 w 1780660"/>
                <a:gd name="connsiteY1" fmla="*/ 348235 h 360935"/>
                <a:gd name="connsiteX2" fmla="*/ 971550 w 1780660"/>
                <a:gd name="connsiteY2" fmla="*/ 170435 h 360935"/>
                <a:gd name="connsiteX3" fmla="*/ 1746250 w 1780660"/>
                <a:gd name="connsiteY3" fmla="*/ 14860 h 360935"/>
                <a:gd name="connsiteX4" fmla="*/ 1622425 w 1780660"/>
                <a:gd name="connsiteY4" fmla="*/ 11685 h 360935"/>
                <a:gd name="connsiteX5" fmla="*/ 1419225 w 1780660"/>
                <a:gd name="connsiteY5" fmla="*/ 62485 h 360935"/>
                <a:gd name="connsiteX6" fmla="*/ 527050 w 1780660"/>
                <a:gd name="connsiteY6" fmla="*/ 233935 h 360935"/>
                <a:gd name="connsiteX7" fmla="*/ 0 w 1780660"/>
                <a:gd name="connsiteY7" fmla="*/ 360935 h 36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660" h="360935">
                  <a:moveTo>
                    <a:pt x="0" y="360935"/>
                  </a:moveTo>
                  <a:lnTo>
                    <a:pt x="57150" y="348235"/>
                  </a:lnTo>
                  <a:lnTo>
                    <a:pt x="971550" y="170435"/>
                  </a:lnTo>
                  <a:lnTo>
                    <a:pt x="1746250" y="14860"/>
                  </a:lnTo>
                  <a:cubicBezTo>
                    <a:pt x="1854729" y="-11598"/>
                    <a:pt x="1676929" y="3748"/>
                    <a:pt x="1622425" y="11685"/>
                  </a:cubicBezTo>
                  <a:cubicBezTo>
                    <a:pt x="1567921" y="19622"/>
                    <a:pt x="1601788" y="25443"/>
                    <a:pt x="1419225" y="62485"/>
                  </a:cubicBezTo>
                  <a:cubicBezTo>
                    <a:pt x="1236663" y="99527"/>
                    <a:pt x="763587" y="186839"/>
                    <a:pt x="527050" y="233935"/>
                  </a:cubicBezTo>
                  <a:cubicBezTo>
                    <a:pt x="290513" y="281031"/>
                    <a:pt x="145256" y="313045"/>
                    <a:pt x="0" y="36093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4887AD18-5D0B-4346-8316-EFD10EB3ABF0}"/>
                </a:ext>
              </a:extLst>
            </p:cNvPr>
            <p:cNvSpPr/>
            <p:nvPr/>
          </p:nvSpPr>
          <p:spPr>
            <a:xfrm>
              <a:off x="4621321" y="4451790"/>
              <a:ext cx="1038575" cy="164791"/>
            </a:xfrm>
            <a:custGeom>
              <a:avLst/>
              <a:gdLst>
                <a:gd name="connsiteX0" fmla="*/ 33229 w 1038575"/>
                <a:gd name="connsiteY0" fmla="*/ 107510 h 164791"/>
                <a:gd name="connsiteX1" fmla="*/ 614254 w 1038575"/>
                <a:gd name="connsiteY1" fmla="*/ 37660 h 164791"/>
                <a:gd name="connsiteX2" fmla="*/ 928579 w 1038575"/>
                <a:gd name="connsiteY2" fmla="*/ 2735 h 164791"/>
                <a:gd name="connsiteX3" fmla="*/ 1007954 w 1038575"/>
                <a:gd name="connsiteY3" fmla="*/ 9085 h 164791"/>
                <a:gd name="connsiteX4" fmla="*/ 1036529 w 1038575"/>
                <a:gd name="connsiteY4" fmla="*/ 63060 h 164791"/>
                <a:gd name="connsiteX5" fmla="*/ 1020654 w 1038575"/>
                <a:gd name="connsiteY5" fmla="*/ 97985 h 164791"/>
                <a:gd name="connsiteX6" fmla="*/ 896829 w 1038575"/>
                <a:gd name="connsiteY6" fmla="*/ 164660 h 164791"/>
                <a:gd name="connsiteX7" fmla="*/ 1001604 w 1038575"/>
                <a:gd name="connsiteY7" fmla="*/ 113860 h 164791"/>
                <a:gd name="connsiteX8" fmla="*/ 1011129 w 1038575"/>
                <a:gd name="connsiteY8" fmla="*/ 72585 h 164791"/>
                <a:gd name="connsiteX9" fmla="*/ 1001604 w 1038575"/>
                <a:gd name="connsiteY9" fmla="*/ 28135 h 164791"/>
                <a:gd name="connsiteX10" fmla="*/ 801579 w 1038575"/>
                <a:gd name="connsiteY10" fmla="*/ 40835 h 164791"/>
                <a:gd name="connsiteX11" fmla="*/ 147529 w 1038575"/>
                <a:gd name="connsiteY11" fmla="*/ 117035 h 164791"/>
                <a:gd name="connsiteX12" fmla="*/ 33229 w 1038575"/>
                <a:gd name="connsiteY12" fmla="*/ 107510 h 16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8575" h="164791">
                  <a:moveTo>
                    <a:pt x="33229" y="107510"/>
                  </a:moveTo>
                  <a:cubicBezTo>
                    <a:pt x="111016" y="94281"/>
                    <a:pt x="614254" y="37660"/>
                    <a:pt x="614254" y="37660"/>
                  </a:cubicBezTo>
                  <a:cubicBezTo>
                    <a:pt x="763479" y="20197"/>
                    <a:pt x="862962" y="7497"/>
                    <a:pt x="928579" y="2735"/>
                  </a:cubicBezTo>
                  <a:cubicBezTo>
                    <a:pt x="994196" y="-2028"/>
                    <a:pt x="989962" y="-969"/>
                    <a:pt x="1007954" y="9085"/>
                  </a:cubicBezTo>
                  <a:cubicBezTo>
                    <a:pt x="1025946" y="19139"/>
                    <a:pt x="1034412" y="48243"/>
                    <a:pt x="1036529" y="63060"/>
                  </a:cubicBezTo>
                  <a:cubicBezTo>
                    <a:pt x="1038646" y="77877"/>
                    <a:pt x="1043937" y="81052"/>
                    <a:pt x="1020654" y="97985"/>
                  </a:cubicBezTo>
                  <a:cubicBezTo>
                    <a:pt x="997371" y="114918"/>
                    <a:pt x="900004" y="162014"/>
                    <a:pt x="896829" y="164660"/>
                  </a:cubicBezTo>
                  <a:cubicBezTo>
                    <a:pt x="893654" y="167306"/>
                    <a:pt x="982554" y="129206"/>
                    <a:pt x="1001604" y="113860"/>
                  </a:cubicBezTo>
                  <a:cubicBezTo>
                    <a:pt x="1020654" y="98514"/>
                    <a:pt x="1011129" y="86872"/>
                    <a:pt x="1011129" y="72585"/>
                  </a:cubicBezTo>
                  <a:cubicBezTo>
                    <a:pt x="1011129" y="58298"/>
                    <a:pt x="1036529" y="33427"/>
                    <a:pt x="1001604" y="28135"/>
                  </a:cubicBezTo>
                  <a:cubicBezTo>
                    <a:pt x="966679" y="22843"/>
                    <a:pt x="943925" y="26018"/>
                    <a:pt x="801579" y="40835"/>
                  </a:cubicBezTo>
                  <a:cubicBezTo>
                    <a:pt x="659233" y="55652"/>
                    <a:pt x="272412" y="104864"/>
                    <a:pt x="147529" y="117035"/>
                  </a:cubicBezTo>
                  <a:cubicBezTo>
                    <a:pt x="22646" y="129206"/>
                    <a:pt x="-44558" y="120739"/>
                    <a:pt x="33229" y="10751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4AB99564-F0C4-471B-9BBB-BCF9757E40C3}"/>
                </a:ext>
              </a:extLst>
            </p:cNvPr>
            <p:cNvSpPr/>
            <p:nvPr/>
          </p:nvSpPr>
          <p:spPr>
            <a:xfrm>
              <a:off x="4483095" y="3424136"/>
              <a:ext cx="225485" cy="1154397"/>
            </a:xfrm>
            <a:custGeom>
              <a:avLst/>
              <a:gdLst>
                <a:gd name="connsiteX0" fmla="*/ 225430 w 225485"/>
                <a:gd name="connsiteY0" fmla="*/ 1689 h 1154397"/>
                <a:gd name="connsiteX1" fmla="*/ 63505 w 225485"/>
                <a:gd name="connsiteY1" fmla="*/ 20739 h 1154397"/>
                <a:gd name="connsiteX2" fmla="*/ 41280 w 225485"/>
                <a:gd name="connsiteY2" fmla="*/ 77889 h 1154397"/>
                <a:gd name="connsiteX3" fmla="*/ 22230 w 225485"/>
                <a:gd name="connsiteY3" fmla="*/ 712889 h 1154397"/>
                <a:gd name="connsiteX4" fmla="*/ 22230 w 225485"/>
                <a:gd name="connsiteY4" fmla="*/ 1011339 h 1154397"/>
                <a:gd name="connsiteX5" fmla="*/ 57155 w 225485"/>
                <a:gd name="connsiteY5" fmla="*/ 1106589 h 1154397"/>
                <a:gd name="connsiteX6" fmla="*/ 165105 w 225485"/>
                <a:gd name="connsiteY6" fmla="*/ 1154214 h 1154397"/>
                <a:gd name="connsiteX7" fmla="*/ 69855 w 225485"/>
                <a:gd name="connsiteY7" fmla="*/ 1090714 h 1154397"/>
                <a:gd name="connsiteX8" fmla="*/ 38105 w 225485"/>
                <a:gd name="connsiteY8" fmla="*/ 795439 h 1154397"/>
                <a:gd name="connsiteX9" fmla="*/ 41280 w 225485"/>
                <a:gd name="connsiteY9" fmla="*/ 535089 h 1154397"/>
                <a:gd name="connsiteX10" fmla="*/ 5 w 225485"/>
                <a:gd name="connsiteY10" fmla="*/ 300139 h 1154397"/>
                <a:gd name="connsiteX11" fmla="*/ 44455 w 225485"/>
                <a:gd name="connsiteY11" fmla="*/ 58839 h 1154397"/>
                <a:gd name="connsiteX12" fmla="*/ 225430 w 225485"/>
                <a:gd name="connsiteY12" fmla="*/ 1689 h 11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485" h="1154397">
                  <a:moveTo>
                    <a:pt x="225430" y="1689"/>
                  </a:moveTo>
                  <a:cubicBezTo>
                    <a:pt x="228605" y="-4661"/>
                    <a:pt x="94197" y="8039"/>
                    <a:pt x="63505" y="20739"/>
                  </a:cubicBezTo>
                  <a:cubicBezTo>
                    <a:pt x="32813" y="33439"/>
                    <a:pt x="48159" y="-37469"/>
                    <a:pt x="41280" y="77889"/>
                  </a:cubicBezTo>
                  <a:cubicBezTo>
                    <a:pt x="34401" y="193247"/>
                    <a:pt x="25405" y="557314"/>
                    <a:pt x="22230" y="712889"/>
                  </a:cubicBezTo>
                  <a:cubicBezTo>
                    <a:pt x="19055" y="868464"/>
                    <a:pt x="16409" y="945722"/>
                    <a:pt x="22230" y="1011339"/>
                  </a:cubicBezTo>
                  <a:cubicBezTo>
                    <a:pt x="28051" y="1076956"/>
                    <a:pt x="33343" y="1082777"/>
                    <a:pt x="57155" y="1106589"/>
                  </a:cubicBezTo>
                  <a:cubicBezTo>
                    <a:pt x="80967" y="1130401"/>
                    <a:pt x="162988" y="1156860"/>
                    <a:pt x="165105" y="1154214"/>
                  </a:cubicBezTo>
                  <a:cubicBezTo>
                    <a:pt x="167222" y="1151568"/>
                    <a:pt x="91022" y="1150510"/>
                    <a:pt x="69855" y="1090714"/>
                  </a:cubicBezTo>
                  <a:cubicBezTo>
                    <a:pt x="48688" y="1030918"/>
                    <a:pt x="42868" y="888043"/>
                    <a:pt x="38105" y="795439"/>
                  </a:cubicBezTo>
                  <a:cubicBezTo>
                    <a:pt x="33342" y="702835"/>
                    <a:pt x="47630" y="617639"/>
                    <a:pt x="41280" y="535089"/>
                  </a:cubicBezTo>
                  <a:cubicBezTo>
                    <a:pt x="34930" y="452539"/>
                    <a:pt x="-524" y="379514"/>
                    <a:pt x="5" y="300139"/>
                  </a:cubicBezTo>
                  <a:cubicBezTo>
                    <a:pt x="534" y="220764"/>
                    <a:pt x="10588" y="113872"/>
                    <a:pt x="44455" y="58839"/>
                  </a:cubicBezTo>
                  <a:cubicBezTo>
                    <a:pt x="78322" y="3806"/>
                    <a:pt x="222255" y="8039"/>
                    <a:pt x="225430" y="168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BA4E984D-779F-4CDF-B418-4845E7401188}"/>
                </a:ext>
              </a:extLst>
            </p:cNvPr>
            <p:cNvSpPr/>
            <p:nvPr/>
          </p:nvSpPr>
          <p:spPr>
            <a:xfrm>
              <a:off x="4641850" y="3407842"/>
              <a:ext cx="955170" cy="114273"/>
            </a:xfrm>
            <a:custGeom>
              <a:avLst/>
              <a:gdLst>
                <a:gd name="connsiteX0" fmla="*/ 0 w 955170"/>
                <a:gd name="connsiteY0" fmla="*/ 2108 h 114273"/>
                <a:gd name="connsiteX1" fmla="*/ 460375 w 955170"/>
                <a:gd name="connsiteY1" fmla="*/ 56083 h 114273"/>
                <a:gd name="connsiteX2" fmla="*/ 936625 w 955170"/>
                <a:gd name="connsiteY2" fmla="*/ 113233 h 114273"/>
                <a:gd name="connsiteX3" fmla="*/ 809625 w 955170"/>
                <a:gd name="connsiteY3" fmla="*/ 87833 h 114273"/>
                <a:gd name="connsiteX4" fmla="*/ 358775 w 955170"/>
                <a:gd name="connsiteY4" fmla="*/ 24333 h 114273"/>
                <a:gd name="connsiteX5" fmla="*/ 0 w 955170"/>
                <a:gd name="connsiteY5" fmla="*/ 2108 h 11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170" h="114273">
                  <a:moveTo>
                    <a:pt x="0" y="2108"/>
                  </a:moveTo>
                  <a:lnTo>
                    <a:pt x="460375" y="56083"/>
                  </a:lnTo>
                  <a:lnTo>
                    <a:pt x="936625" y="113233"/>
                  </a:lnTo>
                  <a:cubicBezTo>
                    <a:pt x="994833" y="118525"/>
                    <a:pt x="905933" y="102650"/>
                    <a:pt x="809625" y="87833"/>
                  </a:cubicBezTo>
                  <a:cubicBezTo>
                    <a:pt x="713317" y="73016"/>
                    <a:pt x="498475" y="41795"/>
                    <a:pt x="358775" y="24333"/>
                  </a:cubicBezTo>
                  <a:cubicBezTo>
                    <a:pt x="219075" y="6871"/>
                    <a:pt x="95250" y="-5036"/>
                    <a:pt x="0" y="210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9F79F520-16F1-4F69-94A0-5694FC93F28E}"/>
                </a:ext>
              </a:extLst>
            </p:cNvPr>
            <p:cNvSpPr/>
            <p:nvPr/>
          </p:nvSpPr>
          <p:spPr>
            <a:xfrm>
              <a:off x="5556220" y="3355701"/>
              <a:ext cx="122269" cy="166160"/>
            </a:xfrm>
            <a:custGeom>
              <a:avLst/>
              <a:gdLst>
                <a:gd name="connsiteX0" fmla="*/ 30 w 122269"/>
                <a:gd name="connsiteY0" fmla="*/ 274 h 166160"/>
                <a:gd name="connsiteX1" fmla="*/ 82580 w 122269"/>
                <a:gd name="connsiteY1" fmla="*/ 47899 h 166160"/>
                <a:gd name="connsiteX2" fmla="*/ 101630 w 122269"/>
                <a:gd name="connsiteY2" fmla="*/ 101874 h 166160"/>
                <a:gd name="connsiteX3" fmla="*/ 88930 w 122269"/>
                <a:gd name="connsiteY3" fmla="*/ 133624 h 166160"/>
                <a:gd name="connsiteX4" fmla="*/ 12730 w 122269"/>
                <a:gd name="connsiteY4" fmla="*/ 165374 h 166160"/>
                <a:gd name="connsiteX5" fmla="*/ 101630 w 122269"/>
                <a:gd name="connsiteY5" fmla="*/ 152674 h 166160"/>
                <a:gd name="connsiteX6" fmla="*/ 120680 w 122269"/>
                <a:gd name="connsiteY6" fmla="*/ 111399 h 166160"/>
                <a:gd name="connsiteX7" fmla="*/ 73055 w 122269"/>
                <a:gd name="connsiteY7" fmla="*/ 32024 h 166160"/>
                <a:gd name="connsiteX8" fmla="*/ 30 w 122269"/>
                <a:gd name="connsiteY8" fmla="*/ 274 h 16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269" h="166160">
                  <a:moveTo>
                    <a:pt x="30" y="274"/>
                  </a:moveTo>
                  <a:cubicBezTo>
                    <a:pt x="1618" y="2920"/>
                    <a:pt x="65647" y="30966"/>
                    <a:pt x="82580" y="47899"/>
                  </a:cubicBezTo>
                  <a:cubicBezTo>
                    <a:pt x="99513" y="64832"/>
                    <a:pt x="100572" y="87587"/>
                    <a:pt x="101630" y="101874"/>
                  </a:cubicBezTo>
                  <a:cubicBezTo>
                    <a:pt x="102688" y="116161"/>
                    <a:pt x="103747" y="123041"/>
                    <a:pt x="88930" y="133624"/>
                  </a:cubicBezTo>
                  <a:cubicBezTo>
                    <a:pt x="74113" y="144207"/>
                    <a:pt x="10613" y="162199"/>
                    <a:pt x="12730" y="165374"/>
                  </a:cubicBezTo>
                  <a:cubicBezTo>
                    <a:pt x="14847" y="168549"/>
                    <a:pt x="83638" y="161670"/>
                    <a:pt x="101630" y="152674"/>
                  </a:cubicBezTo>
                  <a:cubicBezTo>
                    <a:pt x="119622" y="143678"/>
                    <a:pt x="125442" y="131507"/>
                    <a:pt x="120680" y="111399"/>
                  </a:cubicBezTo>
                  <a:cubicBezTo>
                    <a:pt x="115918" y="91291"/>
                    <a:pt x="87342" y="49486"/>
                    <a:pt x="73055" y="32024"/>
                  </a:cubicBezTo>
                  <a:cubicBezTo>
                    <a:pt x="58768" y="14562"/>
                    <a:pt x="-1558" y="-2372"/>
                    <a:pt x="30" y="27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0E849300-F1B6-44D6-952D-54E53F533372}"/>
                </a:ext>
              </a:extLst>
            </p:cNvPr>
            <p:cNvSpPr/>
            <p:nvPr/>
          </p:nvSpPr>
          <p:spPr>
            <a:xfrm>
              <a:off x="5765781" y="3365495"/>
              <a:ext cx="156256" cy="1223578"/>
            </a:xfrm>
            <a:custGeom>
              <a:avLst/>
              <a:gdLst>
                <a:gd name="connsiteX0" fmla="*/ 120669 w 156256"/>
                <a:gd name="connsiteY0" fmla="*/ 5 h 1223578"/>
                <a:gd name="connsiteX1" fmla="*/ 50819 w 156256"/>
                <a:gd name="connsiteY1" fmla="*/ 82555 h 1223578"/>
                <a:gd name="connsiteX2" fmla="*/ 31769 w 156256"/>
                <a:gd name="connsiteY2" fmla="*/ 374655 h 1223578"/>
                <a:gd name="connsiteX3" fmla="*/ 22244 w 156256"/>
                <a:gd name="connsiteY3" fmla="*/ 1111255 h 1223578"/>
                <a:gd name="connsiteX4" fmla="*/ 155594 w 156256"/>
                <a:gd name="connsiteY4" fmla="*/ 1222380 h 1223578"/>
                <a:gd name="connsiteX5" fmla="*/ 73044 w 156256"/>
                <a:gd name="connsiteY5" fmla="*/ 1162055 h 1223578"/>
                <a:gd name="connsiteX6" fmla="*/ 60344 w 156256"/>
                <a:gd name="connsiteY6" fmla="*/ 1038230 h 1223578"/>
                <a:gd name="connsiteX7" fmla="*/ 38119 w 156256"/>
                <a:gd name="connsiteY7" fmla="*/ 603255 h 1223578"/>
                <a:gd name="connsiteX8" fmla="*/ 19 w 156256"/>
                <a:gd name="connsiteY8" fmla="*/ 215905 h 1223578"/>
                <a:gd name="connsiteX9" fmla="*/ 34944 w 156256"/>
                <a:gd name="connsiteY9" fmla="*/ 79380 h 1223578"/>
                <a:gd name="connsiteX10" fmla="*/ 120669 w 156256"/>
                <a:gd name="connsiteY10" fmla="*/ 5 h 12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256" h="1223578">
                  <a:moveTo>
                    <a:pt x="120669" y="5"/>
                  </a:moveTo>
                  <a:cubicBezTo>
                    <a:pt x="123315" y="534"/>
                    <a:pt x="65636" y="20113"/>
                    <a:pt x="50819" y="82555"/>
                  </a:cubicBezTo>
                  <a:cubicBezTo>
                    <a:pt x="36002" y="144997"/>
                    <a:pt x="36531" y="203205"/>
                    <a:pt x="31769" y="374655"/>
                  </a:cubicBezTo>
                  <a:cubicBezTo>
                    <a:pt x="27007" y="546105"/>
                    <a:pt x="1607" y="969968"/>
                    <a:pt x="22244" y="1111255"/>
                  </a:cubicBezTo>
                  <a:cubicBezTo>
                    <a:pt x="42881" y="1252542"/>
                    <a:pt x="147127" y="1213913"/>
                    <a:pt x="155594" y="1222380"/>
                  </a:cubicBezTo>
                  <a:cubicBezTo>
                    <a:pt x="164061" y="1230847"/>
                    <a:pt x="88919" y="1192747"/>
                    <a:pt x="73044" y="1162055"/>
                  </a:cubicBezTo>
                  <a:cubicBezTo>
                    <a:pt x="57169" y="1131363"/>
                    <a:pt x="66165" y="1131363"/>
                    <a:pt x="60344" y="1038230"/>
                  </a:cubicBezTo>
                  <a:cubicBezTo>
                    <a:pt x="54523" y="945097"/>
                    <a:pt x="48173" y="740309"/>
                    <a:pt x="38119" y="603255"/>
                  </a:cubicBezTo>
                  <a:cubicBezTo>
                    <a:pt x="28065" y="466201"/>
                    <a:pt x="548" y="303217"/>
                    <a:pt x="19" y="215905"/>
                  </a:cubicBezTo>
                  <a:cubicBezTo>
                    <a:pt x="-510" y="128593"/>
                    <a:pt x="9544" y="118009"/>
                    <a:pt x="34944" y="79380"/>
                  </a:cubicBezTo>
                  <a:cubicBezTo>
                    <a:pt x="60344" y="40751"/>
                    <a:pt x="118023" y="-524"/>
                    <a:pt x="120669" y="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73E7C752-69B3-4A68-A27F-7ACBBA6CCAF8}"/>
                </a:ext>
              </a:extLst>
            </p:cNvPr>
            <p:cNvSpPr/>
            <p:nvPr/>
          </p:nvSpPr>
          <p:spPr>
            <a:xfrm>
              <a:off x="5854411" y="3293286"/>
              <a:ext cx="538920" cy="175129"/>
            </a:xfrm>
            <a:custGeom>
              <a:avLst/>
              <a:gdLst>
                <a:gd name="connsiteX0" fmla="*/ 3464 w 538920"/>
                <a:gd name="connsiteY0" fmla="*/ 103964 h 175129"/>
                <a:gd name="connsiteX1" fmla="*/ 66964 w 538920"/>
                <a:gd name="connsiteY1" fmla="*/ 94439 h 175129"/>
                <a:gd name="connsiteX2" fmla="*/ 311439 w 538920"/>
                <a:gd name="connsiteY2" fmla="*/ 34114 h 175129"/>
                <a:gd name="connsiteX3" fmla="*/ 467014 w 538920"/>
                <a:gd name="connsiteY3" fmla="*/ 43639 h 175129"/>
                <a:gd name="connsiteX4" fmla="*/ 530514 w 538920"/>
                <a:gd name="connsiteY4" fmla="*/ 173814 h 175129"/>
                <a:gd name="connsiteX5" fmla="*/ 536864 w 538920"/>
                <a:gd name="connsiteY5" fmla="*/ 107139 h 175129"/>
                <a:gd name="connsiteX6" fmla="*/ 517814 w 538920"/>
                <a:gd name="connsiteY6" fmla="*/ 46814 h 175129"/>
                <a:gd name="connsiteX7" fmla="*/ 447964 w 538920"/>
                <a:gd name="connsiteY7" fmla="*/ 8714 h 175129"/>
                <a:gd name="connsiteX8" fmla="*/ 368589 w 538920"/>
                <a:gd name="connsiteY8" fmla="*/ 2364 h 175129"/>
                <a:gd name="connsiteX9" fmla="*/ 146339 w 538920"/>
                <a:gd name="connsiteY9" fmla="*/ 40464 h 175129"/>
                <a:gd name="connsiteX10" fmla="*/ 3464 w 538920"/>
                <a:gd name="connsiteY10" fmla="*/ 103964 h 17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920" h="175129">
                  <a:moveTo>
                    <a:pt x="3464" y="103964"/>
                  </a:moveTo>
                  <a:cubicBezTo>
                    <a:pt x="-9765" y="112960"/>
                    <a:pt x="15635" y="106081"/>
                    <a:pt x="66964" y="94439"/>
                  </a:cubicBezTo>
                  <a:cubicBezTo>
                    <a:pt x="118293" y="82797"/>
                    <a:pt x="244764" y="42581"/>
                    <a:pt x="311439" y="34114"/>
                  </a:cubicBezTo>
                  <a:cubicBezTo>
                    <a:pt x="378114" y="25647"/>
                    <a:pt x="430502" y="20356"/>
                    <a:pt x="467014" y="43639"/>
                  </a:cubicBezTo>
                  <a:cubicBezTo>
                    <a:pt x="503527" y="66922"/>
                    <a:pt x="518872" y="163231"/>
                    <a:pt x="530514" y="173814"/>
                  </a:cubicBezTo>
                  <a:cubicBezTo>
                    <a:pt x="542156" y="184397"/>
                    <a:pt x="538981" y="128306"/>
                    <a:pt x="536864" y="107139"/>
                  </a:cubicBezTo>
                  <a:cubicBezTo>
                    <a:pt x="534747" y="85972"/>
                    <a:pt x="532631" y="63218"/>
                    <a:pt x="517814" y="46814"/>
                  </a:cubicBezTo>
                  <a:cubicBezTo>
                    <a:pt x="502997" y="30410"/>
                    <a:pt x="472835" y="16122"/>
                    <a:pt x="447964" y="8714"/>
                  </a:cubicBezTo>
                  <a:cubicBezTo>
                    <a:pt x="423093" y="1306"/>
                    <a:pt x="418860" y="-2928"/>
                    <a:pt x="368589" y="2364"/>
                  </a:cubicBezTo>
                  <a:cubicBezTo>
                    <a:pt x="318318" y="7656"/>
                    <a:pt x="208781" y="25118"/>
                    <a:pt x="146339" y="40464"/>
                  </a:cubicBezTo>
                  <a:cubicBezTo>
                    <a:pt x="83897" y="55810"/>
                    <a:pt x="16693" y="94968"/>
                    <a:pt x="3464" y="10396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2DD3038-5907-4125-BD52-570D60E272FC}"/>
                </a:ext>
              </a:extLst>
            </p:cNvPr>
            <p:cNvSpPr/>
            <p:nvPr/>
          </p:nvSpPr>
          <p:spPr>
            <a:xfrm>
              <a:off x="6389523" y="3431283"/>
              <a:ext cx="58902" cy="485630"/>
            </a:xfrm>
            <a:custGeom>
              <a:avLst/>
              <a:gdLst>
                <a:gd name="connsiteX0" fmla="*/ 1752 w 58902"/>
                <a:gd name="connsiteY0" fmla="*/ 4067 h 485630"/>
                <a:gd name="connsiteX1" fmla="*/ 8102 w 58902"/>
                <a:gd name="connsiteY1" fmla="*/ 277117 h 485630"/>
                <a:gd name="connsiteX2" fmla="*/ 8102 w 58902"/>
                <a:gd name="connsiteY2" fmla="*/ 461267 h 485630"/>
                <a:gd name="connsiteX3" fmla="*/ 58902 w 58902"/>
                <a:gd name="connsiteY3" fmla="*/ 473967 h 485630"/>
                <a:gd name="connsiteX4" fmla="*/ 4927 w 58902"/>
                <a:gd name="connsiteY4" fmla="*/ 454917 h 485630"/>
                <a:gd name="connsiteX5" fmla="*/ 1752 w 58902"/>
                <a:gd name="connsiteY5" fmla="*/ 137417 h 485630"/>
                <a:gd name="connsiteX6" fmla="*/ 1752 w 58902"/>
                <a:gd name="connsiteY6" fmla="*/ 4067 h 48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02" h="485630">
                  <a:moveTo>
                    <a:pt x="1752" y="4067"/>
                  </a:moveTo>
                  <a:cubicBezTo>
                    <a:pt x="2810" y="27350"/>
                    <a:pt x="7044" y="200917"/>
                    <a:pt x="8102" y="277117"/>
                  </a:cubicBezTo>
                  <a:cubicBezTo>
                    <a:pt x="9160" y="353317"/>
                    <a:pt x="-365" y="428459"/>
                    <a:pt x="8102" y="461267"/>
                  </a:cubicBezTo>
                  <a:cubicBezTo>
                    <a:pt x="16569" y="494075"/>
                    <a:pt x="58902" y="473967"/>
                    <a:pt x="58902" y="473967"/>
                  </a:cubicBezTo>
                  <a:cubicBezTo>
                    <a:pt x="58373" y="472909"/>
                    <a:pt x="14452" y="511009"/>
                    <a:pt x="4927" y="454917"/>
                  </a:cubicBezTo>
                  <a:cubicBezTo>
                    <a:pt x="-4598" y="398825"/>
                    <a:pt x="2810" y="213088"/>
                    <a:pt x="1752" y="137417"/>
                  </a:cubicBezTo>
                  <a:cubicBezTo>
                    <a:pt x="694" y="61746"/>
                    <a:pt x="694" y="-19216"/>
                    <a:pt x="1752" y="406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33A12F68-C18F-4B67-A947-A51EC6DD3304}"/>
                </a:ext>
              </a:extLst>
            </p:cNvPr>
            <p:cNvSpPr/>
            <p:nvPr/>
          </p:nvSpPr>
          <p:spPr>
            <a:xfrm>
              <a:off x="6406797" y="3181307"/>
              <a:ext cx="680312" cy="738699"/>
            </a:xfrm>
            <a:custGeom>
              <a:avLst/>
              <a:gdLst>
                <a:gd name="connsiteX0" fmla="*/ 679803 w 680312"/>
                <a:gd name="connsiteY0" fmla="*/ 43 h 738699"/>
                <a:gd name="connsiteX1" fmla="*/ 343253 w 680312"/>
                <a:gd name="connsiteY1" fmla="*/ 352468 h 738699"/>
                <a:gd name="connsiteX2" fmla="*/ 51153 w 680312"/>
                <a:gd name="connsiteY2" fmla="*/ 682668 h 738699"/>
                <a:gd name="connsiteX3" fmla="*/ 9878 w 680312"/>
                <a:gd name="connsiteY3" fmla="*/ 733468 h 738699"/>
                <a:gd name="connsiteX4" fmla="*/ 162278 w 680312"/>
                <a:gd name="connsiteY4" fmla="*/ 625518 h 738699"/>
                <a:gd name="connsiteX5" fmla="*/ 413103 w 680312"/>
                <a:gd name="connsiteY5" fmla="*/ 330243 h 738699"/>
                <a:gd name="connsiteX6" fmla="*/ 679803 w 680312"/>
                <a:gd name="connsiteY6" fmla="*/ 43 h 73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312" h="738699">
                  <a:moveTo>
                    <a:pt x="679803" y="43"/>
                  </a:moveTo>
                  <a:cubicBezTo>
                    <a:pt x="668161" y="3747"/>
                    <a:pt x="448028" y="238697"/>
                    <a:pt x="343253" y="352468"/>
                  </a:cubicBezTo>
                  <a:cubicBezTo>
                    <a:pt x="238478" y="466239"/>
                    <a:pt x="106715" y="619168"/>
                    <a:pt x="51153" y="682668"/>
                  </a:cubicBezTo>
                  <a:cubicBezTo>
                    <a:pt x="-4409" y="746168"/>
                    <a:pt x="-8643" y="742993"/>
                    <a:pt x="9878" y="733468"/>
                  </a:cubicBezTo>
                  <a:cubicBezTo>
                    <a:pt x="28399" y="723943"/>
                    <a:pt x="95074" y="692722"/>
                    <a:pt x="162278" y="625518"/>
                  </a:cubicBezTo>
                  <a:cubicBezTo>
                    <a:pt x="229482" y="558314"/>
                    <a:pt x="325790" y="429726"/>
                    <a:pt x="413103" y="330243"/>
                  </a:cubicBezTo>
                  <a:cubicBezTo>
                    <a:pt x="500416" y="230760"/>
                    <a:pt x="691445" y="-3661"/>
                    <a:pt x="679803" y="4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2B9DA408-59B2-49EB-BEB1-947C7BC41E2D}"/>
                </a:ext>
              </a:extLst>
            </p:cNvPr>
            <p:cNvSpPr/>
            <p:nvPr/>
          </p:nvSpPr>
          <p:spPr>
            <a:xfrm>
              <a:off x="5816256" y="4539959"/>
              <a:ext cx="587756" cy="130702"/>
            </a:xfrm>
            <a:custGeom>
              <a:avLst/>
              <a:gdLst>
                <a:gd name="connsiteX0" fmla="*/ 3519 w 587756"/>
                <a:gd name="connsiteY0" fmla="*/ 291 h 130702"/>
                <a:gd name="connsiteX1" fmla="*/ 317844 w 587756"/>
                <a:gd name="connsiteY1" fmla="*/ 108241 h 130702"/>
                <a:gd name="connsiteX2" fmla="*/ 495644 w 587756"/>
                <a:gd name="connsiteY2" fmla="*/ 124116 h 130702"/>
                <a:gd name="connsiteX3" fmla="*/ 587719 w 587756"/>
                <a:gd name="connsiteY3" fmla="*/ 25691 h 130702"/>
                <a:gd name="connsiteX4" fmla="*/ 505169 w 587756"/>
                <a:gd name="connsiteY4" fmla="*/ 92366 h 130702"/>
                <a:gd name="connsiteX5" fmla="*/ 381344 w 587756"/>
                <a:gd name="connsiteY5" fmla="*/ 92366 h 130702"/>
                <a:gd name="connsiteX6" fmla="*/ 162269 w 587756"/>
                <a:gd name="connsiteY6" fmla="*/ 76491 h 130702"/>
                <a:gd name="connsiteX7" fmla="*/ 3519 w 587756"/>
                <a:gd name="connsiteY7" fmla="*/ 291 h 13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756" h="130702">
                  <a:moveTo>
                    <a:pt x="3519" y="291"/>
                  </a:moveTo>
                  <a:cubicBezTo>
                    <a:pt x="29448" y="5583"/>
                    <a:pt x="235823" y="87604"/>
                    <a:pt x="317844" y="108241"/>
                  </a:cubicBezTo>
                  <a:cubicBezTo>
                    <a:pt x="399865" y="128879"/>
                    <a:pt x="450665" y="137874"/>
                    <a:pt x="495644" y="124116"/>
                  </a:cubicBezTo>
                  <a:cubicBezTo>
                    <a:pt x="540623" y="110358"/>
                    <a:pt x="586132" y="30983"/>
                    <a:pt x="587719" y="25691"/>
                  </a:cubicBezTo>
                  <a:cubicBezTo>
                    <a:pt x="589306" y="20399"/>
                    <a:pt x="539565" y="81253"/>
                    <a:pt x="505169" y="92366"/>
                  </a:cubicBezTo>
                  <a:cubicBezTo>
                    <a:pt x="470773" y="103479"/>
                    <a:pt x="438494" y="95012"/>
                    <a:pt x="381344" y="92366"/>
                  </a:cubicBezTo>
                  <a:cubicBezTo>
                    <a:pt x="324194" y="89720"/>
                    <a:pt x="223123" y="89720"/>
                    <a:pt x="162269" y="76491"/>
                  </a:cubicBezTo>
                  <a:cubicBezTo>
                    <a:pt x="101415" y="63262"/>
                    <a:pt x="-22410" y="-5001"/>
                    <a:pt x="3519" y="29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2D9AF7E3-1CEB-4E2C-9114-3335FB71B2FE}"/>
                </a:ext>
              </a:extLst>
            </p:cNvPr>
            <p:cNvSpPr/>
            <p:nvPr/>
          </p:nvSpPr>
          <p:spPr>
            <a:xfrm>
              <a:off x="6384163" y="3976381"/>
              <a:ext cx="29750" cy="601909"/>
            </a:xfrm>
            <a:custGeom>
              <a:avLst/>
              <a:gdLst>
                <a:gd name="connsiteX0" fmla="*/ 22987 w 29750"/>
                <a:gd name="connsiteY0" fmla="*/ 5069 h 601909"/>
                <a:gd name="connsiteX1" fmla="*/ 762 w 29750"/>
                <a:gd name="connsiteY1" fmla="*/ 293994 h 601909"/>
                <a:gd name="connsiteX2" fmla="*/ 7112 w 29750"/>
                <a:gd name="connsiteY2" fmla="*/ 598794 h 601909"/>
                <a:gd name="connsiteX3" fmla="*/ 26162 w 29750"/>
                <a:gd name="connsiteY3" fmla="*/ 443219 h 601909"/>
                <a:gd name="connsiteX4" fmla="*/ 10287 w 29750"/>
                <a:gd name="connsiteY4" fmla="*/ 300344 h 601909"/>
                <a:gd name="connsiteX5" fmla="*/ 29337 w 29750"/>
                <a:gd name="connsiteY5" fmla="*/ 122544 h 601909"/>
                <a:gd name="connsiteX6" fmla="*/ 22987 w 29750"/>
                <a:gd name="connsiteY6" fmla="*/ 5069 h 60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50" h="601909">
                  <a:moveTo>
                    <a:pt x="22987" y="5069"/>
                  </a:moveTo>
                  <a:cubicBezTo>
                    <a:pt x="18225" y="33644"/>
                    <a:pt x="3408" y="195040"/>
                    <a:pt x="762" y="293994"/>
                  </a:cubicBezTo>
                  <a:cubicBezTo>
                    <a:pt x="-1884" y="392948"/>
                    <a:pt x="2879" y="573923"/>
                    <a:pt x="7112" y="598794"/>
                  </a:cubicBezTo>
                  <a:cubicBezTo>
                    <a:pt x="11345" y="623665"/>
                    <a:pt x="25633" y="492961"/>
                    <a:pt x="26162" y="443219"/>
                  </a:cubicBezTo>
                  <a:cubicBezTo>
                    <a:pt x="26691" y="393477"/>
                    <a:pt x="9758" y="353790"/>
                    <a:pt x="10287" y="300344"/>
                  </a:cubicBezTo>
                  <a:cubicBezTo>
                    <a:pt x="10816" y="246898"/>
                    <a:pt x="27750" y="169111"/>
                    <a:pt x="29337" y="122544"/>
                  </a:cubicBezTo>
                  <a:cubicBezTo>
                    <a:pt x="30925" y="75977"/>
                    <a:pt x="27749" y="-23506"/>
                    <a:pt x="22987" y="506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EFFEA6C8-DC81-496A-8A15-AB9B901FCBC9}"/>
                </a:ext>
              </a:extLst>
            </p:cNvPr>
            <p:cNvSpPr/>
            <p:nvPr/>
          </p:nvSpPr>
          <p:spPr>
            <a:xfrm>
              <a:off x="6407142" y="3968865"/>
              <a:ext cx="855367" cy="851173"/>
            </a:xfrm>
            <a:custGeom>
              <a:avLst/>
              <a:gdLst>
                <a:gd name="connsiteX0" fmla="*/ 8 w 855367"/>
                <a:gd name="connsiteY0" fmla="*/ 3060 h 851173"/>
                <a:gd name="connsiteX1" fmla="*/ 88908 w 855367"/>
                <a:gd name="connsiteY1" fmla="*/ 98310 h 851173"/>
                <a:gd name="connsiteX2" fmla="*/ 393708 w 855367"/>
                <a:gd name="connsiteY2" fmla="*/ 476135 h 851173"/>
                <a:gd name="connsiteX3" fmla="*/ 555633 w 855367"/>
                <a:gd name="connsiteY3" fmla="*/ 717435 h 851173"/>
                <a:gd name="connsiteX4" fmla="*/ 854083 w 855367"/>
                <a:gd name="connsiteY4" fmla="*/ 850785 h 851173"/>
                <a:gd name="connsiteX5" fmla="*/ 657233 w 855367"/>
                <a:gd name="connsiteY5" fmla="*/ 752360 h 851173"/>
                <a:gd name="connsiteX6" fmla="*/ 501658 w 855367"/>
                <a:gd name="connsiteY6" fmla="*/ 590435 h 851173"/>
                <a:gd name="connsiteX7" fmla="*/ 276233 w 855367"/>
                <a:gd name="connsiteY7" fmla="*/ 291985 h 851173"/>
                <a:gd name="connsiteX8" fmla="*/ 92083 w 855367"/>
                <a:gd name="connsiteY8" fmla="*/ 50685 h 851173"/>
                <a:gd name="connsiteX9" fmla="*/ 8 w 855367"/>
                <a:gd name="connsiteY9" fmla="*/ 3060 h 85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5367" h="851173">
                  <a:moveTo>
                    <a:pt x="8" y="3060"/>
                  </a:moveTo>
                  <a:cubicBezTo>
                    <a:pt x="-521" y="10998"/>
                    <a:pt x="23291" y="19464"/>
                    <a:pt x="88908" y="98310"/>
                  </a:cubicBezTo>
                  <a:cubicBezTo>
                    <a:pt x="154525" y="177156"/>
                    <a:pt x="315921" y="372948"/>
                    <a:pt x="393708" y="476135"/>
                  </a:cubicBezTo>
                  <a:cubicBezTo>
                    <a:pt x="471496" y="579323"/>
                    <a:pt x="478904" y="654993"/>
                    <a:pt x="555633" y="717435"/>
                  </a:cubicBezTo>
                  <a:cubicBezTo>
                    <a:pt x="632362" y="779877"/>
                    <a:pt x="837150" y="844964"/>
                    <a:pt x="854083" y="850785"/>
                  </a:cubicBezTo>
                  <a:cubicBezTo>
                    <a:pt x="871016" y="856606"/>
                    <a:pt x="715970" y="795752"/>
                    <a:pt x="657233" y="752360"/>
                  </a:cubicBezTo>
                  <a:cubicBezTo>
                    <a:pt x="598496" y="708968"/>
                    <a:pt x="565158" y="667164"/>
                    <a:pt x="501658" y="590435"/>
                  </a:cubicBezTo>
                  <a:cubicBezTo>
                    <a:pt x="438158" y="513706"/>
                    <a:pt x="276233" y="291985"/>
                    <a:pt x="276233" y="291985"/>
                  </a:cubicBezTo>
                  <a:cubicBezTo>
                    <a:pt x="207971" y="202027"/>
                    <a:pt x="134945" y="101485"/>
                    <a:pt x="92083" y="50685"/>
                  </a:cubicBezTo>
                  <a:cubicBezTo>
                    <a:pt x="49221" y="-115"/>
                    <a:pt x="537" y="-4878"/>
                    <a:pt x="8" y="306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D9698DEE-4D72-4AF8-A679-A75122EF54DE}"/>
                </a:ext>
              </a:extLst>
            </p:cNvPr>
            <p:cNvSpPr/>
            <p:nvPr/>
          </p:nvSpPr>
          <p:spPr>
            <a:xfrm>
              <a:off x="7012032" y="4734895"/>
              <a:ext cx="1215642" cy="231638"/>
            </a:xfrm>
            <a:custGeom>
              <a:avLst/>
              <a:gdLst>
                <a:gd name="connsiteX0" fmla="*/ 42818 w 1215642"/>
                <a:gd name="connsiteY0" fmla="*/ 5380 h 231638"/>
                <a:gd name="connsiteX1" fmla="*/ 788943 w 1215642"/>
                <a:gd name="connsiteY1" fmla="*/ 167305 h 231638"/>
                <a:gd name="connsiteX2" fmla="*/ 1188993 w 1215642"/>
                <a:gd name="connsiteY2" fmla="*/ 205405 h 231638"/>
                <a:gd name="connsiteX3" fmla="*/ 1179468 w 1215642"/>
                <a:gd name="connsiteY3" fmla="*/ 132380 h 231638"/>
                <a:gd name="connsiteX4" fmla="*/ 1188993 w 1215642"/>
                <a:gd name="connsiteY4" fmla="*/ 230805 h 231638"/>
                <a:gd name="connsiteX5" fmla="*/ 903243 w 1215642"/>
                <a:gd name="connsiteY5" fmla="*/ 176830 h 231638"/>
                <a:gd name="connsiteX6" fmla="*/ 509543 w 1215642"/>
                <a:gd name="connsiteY6" fmla="*/ 126030 h 231638"/>
                <a:gd name="connsiteX7" fmla="*/ 138068 w 1215642"/>
                <a:gd name="connsiteY7" fmla="*/ 46655 h 231638"/>
                <a:gd name="connsiteX8" fmla="*/ 42818 w 1215642"/>
                <a:gd name="connsiteY8" fmla="*/ 5380 h 23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642" h="231638">
                  <a:moveTo>
                    <a:pt x="42818" y="5380"/>
                  </a:moveTo>
                  <a:cubicBezTo>
                    <a:pt x="151297" y="25488"/>
                    <a:pt x="597914" y="133968"/>
                    <a:pt x="788943" y="167305"/>
                  </a:cubicBezTo>
                  <a:cubicBezTo>
                    <a:pt x="979972" y="200642"/>
                    <a:pt x="1123906" y="211226"/>
                    <a:pt x="1188993" y="205405"/>
                  </a:cubicBezTo>
                  <a:cubicBezTo>
                    <a:pt x="1254080" y="199584"/>
                    <a:pt x="1179468" y="128147"/>
                    <a:pt x="1179468" y="132380"/>
                  </a:cubicBezTo>
                  <a:cubicBezTo>
                    <a:pt x="1179468" y="136613"/>
                    <a:pt x="1235031" y="223397"/>
                    <a:pt x="1188993" y="230805"/>
                  </a:cubicBezTo>
                  <a:cubicBezTo>
                    <a:pt x="1142956" y="238213"/>
                    <a:pt x="1016485" y="194292"/>
                    <a:pt x="903243" y="176830"/>
                  </a:cubicBezTo>
                  <a:cubicBezTo>
                    <a:pt x="790001" y="159368"/>
                    <a:pt x="637072" y="147726"/>
                    <a:pt x="509543" y="126030"/>
                  </a:cubicBezTo>
                  <a:cubicBezTo>
                    <a:pt x="382014" y="104334"/>
                    <a:pt x="219560" y="66763"/>
                    <a:pt x="138068" y="46655"/>
                  </a:cubicBezTo>
                  <a:cubicBezTo>
                    <a:pt x="56576" y="26547"/>
                    <a:pt x="-65661" y="-14728"/>
                    <a:pt x="42818" y="538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CC48735D-D3E7-4B71-8B68-44F1B2929C26}"/>
                </a:ext>
              </a:extLst>
            </p:cNvPr>
            <p:cNvSpPr/>
            <p:nvPr/>
          </p:nvSpPr>
          <p:spPr>
            <a:xfrm>
              <a:off x="7072131" y="2997714"/>
              <a:ext cx="1150115" cy="202914"/>
            </a:xfrm>
            <a:custGeom>
              <a:avLst/>
              <a:gdLst>
                <a:gd name="connsiteX0" fmla="*/ 8119 w 1150115"/>
                <a:gd name="connsiteY0" fmla="*/ 202686 h 202914"/>
                <a:gd name="connsiteX1" fmla="*/ 300219 w 1150115"/>
                <a:gd name="connsiteY1" fmla="*/ 136011 h 202914"/>
                <a:gd name="connsiteX2" fmla="*/ 862194 w 1150115"/>
                <a:gd name="connsiteY2" fmla="*/ 40761 h 202914"/>
                <a:gd name="connsiteX3" fmla="*/ 1147944 w 1150115"/>
                <a:gd name="connsiteY3" fmla="*/ 5836 h 202914"/>
                <a:gd name="connsiteX4" fmla="*/ 970144 w 1150115"/>
                <a:gd name="connsiteY4" fmla="*/ 5836 h 202914"/>
                <a:gd name="connsiteX5" fmla="*/ 554219 w 1150115"/>
                <a:gd name="connsiteY5" fmla="*/ 62986 h 202914"/>
                <a:gd name="connsiteX6" fmla="*/ 122419 w 1150115"/>
                <a:gd name="connsiteY6" fmla="*/ 155061 h 202914"/>
                <a:gd name="connsiteX7" fmla="*/ 8119 w 1150115"/>
                <a:gd name="connsiteY7" fmla="*/ 202686 h 20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115" h="202914">
                  <a:moveTo>
                    <a:pt x="8119" y="202686"/>
                  </a:moveTo>
                  <a:cubicBezTo>
                    <a:pt x="37752" y="199511"/>
                    <a:pt x="157873" y="162999"/>
                    <a:pt x="300219" y="136011"/>
                  </a:cubicBezTo>
                  <a:cubicBezTo>
                    <a:pt x="442565" y="109023"/>
                    <a:pt x="720907" y="62457"/>
                    <a:pt x="862194" y="40761"/>
                  </a:cubicBezTo>
                  <a:cubicBezTo>
                    <a:pt x="1003482" y="19065"/>
                    <a:pt x="1129952" y="11657"/>
                    <a:pt x="1147944" y="5836"/>
                  </a:cubicBezTo>
                  <a:cubicBezTo>
                    <a:pt x="1165936" y="15"/>
                    <a:pt x="1069098" y="-3689"/>
                    <a:pt x="970144" y="5836"/>
                  </a:cubicBezTo>
                  <a:cubicBezTo>
                    <a:pt x="871190" y="15361"/>
                    <a:pt x="695506" y="38115"/>
                    <a:pt x="554219" y="62986"/>
                  </a:cubicBezTo>
                  <a:cubicBezTo>
                    <a:pt x="412932" y="87857"/>
                    <a:pt x="211848" y="134953"/>
                    <a:pt x="122419" y="155061"/>
                  </a:cubicBezTo>
                  <a:cubicBezTo>
                    <a:pt x="32990" y="175169"/>
                    <a:pt x="-21514" y="205861"/>
                    <a:pt x="8119" y="20268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A6E972C7-01DB-4E35-B474-18DAA78BDF64}"/>
                </a:ext>
              </a:extLst>
            </p:cNvPr>
            <p:cNvSpPr/>
            <p:nvPr/>
          </p:nvSpPr>
          <p:spPr>
            <a:xfrm>
              <a:off x="7347500" y="2998241"/>
              <a:ext cx="855435" cy="1032818"/>
            </a:xfrm>
            <a:custGeom>
              <a:avLst/>
              <a:gdLst>
                <a:gd name="connsiteX0" fmla="*/ 850350 w 855435"/>
                <a:gd name="connsiteY0" fmla="*/ 8484 h 1032818"/>
                <a:gd name="connsiteX1" fmla="*/ 631275 w 855435"/>
                <a:gd name="connsiteY1" fmla="*/ 252959 h 1032818"/>
                <a:gd name="connsiteX2" fmla="*/ 66125 w 855435"/>
                <a:gd name="connsiteY2" fmla="*/ 764134 h 1032818"/>
                <a:gd name="connsiteX3" fmla="*/ 8975 w 855435"/>
                <a:gd name="connsiteY3" fmla="*/ 853034 h 1032818"/>
                <a:gd name="connsiteX4" fmla="*/ 43900 w 855435"/>
                <a:gd name="connsiteY4" fmla="*/ 1024484 h 1032818"/>
                <a:gd name="connsiteX5" fmla="*/ 28025 w 855435"/>
                <a:gd name="connsiteY5" fmla="*/ 995909 h 1032818"/>
                <a:gd name="connsiteX6" fmla="*/ 21675 w 855435"/>
                <a:gd name="connsiteY6" fmla="*/ 907009 h 1032818"/>
                <a:gd name="connsiteX7" fmla="*/ 123275 w 855435"/>
                <a:gd name="connsiteY7" fmla="*/ 767309 h 1032818"/>
                <a:gd name="connsiteX8" fmla="*/ 294725 w 855435"/>
                <a:gd name="connsiteY8" fmla="*/ 557759 h 1032818"/>
                <a:gd name="connsiteX9" fmla="*/ 602700 w 855435"/>
                <a:gd name="connsiteY9" fmla="*/ 316459 h 1032818"/>
                <a:gd name="connsiteX10" fmla="*/ 770975 w 855435"/>
                <a:gd name="connsiteY10" fmla="*/ 78334 h 1032818"/>
                <a:gd name="connsiteX11" fmla="*/ 850350 w 855435"/>
                <a:gd name="connsiteY11" fmla="*/ 8484 h 103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5435" h="1032818">
                  <a:moveTo>
                    <a:pt x="850350" y="8484"/>
                  </a:moveTo>
                  <a:cubicBezTo>
                    <a:pt x="827067" y="37588"/>
                    <a:pt x="761979" y="127017"/>
                    <a:pt x="631275" y="252959"/>
                  </a:cubicBezTo>
                  <a:cubicBezTo>
                    <a:pt x="500571" y="378901"/>
                    <a:pt x="169842" y="664122"/>
                    <a:pt x="66125" y="764134"/>
                  </a:cubicBezTo>
                  <a:cubicBezTo>
                    <a:pt x="-37592" y="864146"/>
                    <a:pt x="12679" y="809642"/>
                    <a:pt x="8975" y="853034"/>
                  </a:cubicBezTo>
                  <a:cubicBezTo>
                    <a:pt x="5271" y="896426"/>
                    <a:pt x="40725" y="1000672"/>
                    <a:pt x="43900" y="1024484"/>
                  </a:cubicBezTo>
                  <a:cubicBezTo>
                    <a:pt x="47075" y="1048297"/>
                    <a:pt x="31729" y="1015488"/>
                    <a:pt x="28025" y="995909"/>
                  </a:cubicBezTo>
                  <a:cubicBezTo>
                    <a:pt x="24321" y="976330"/>
                    <a:pt x="5800" y="945109"/>
                    <a:pt x="21675" y="907009"/>
                  </a:cubicBezTo>
                  <a:cubicBezTo>
                    <a:pt x="37550" y="868909"/>
                    <a:pt x="77767" y="825517"/>
                    <a:pt x="123275" y="767309"/>
                  </a:cubicBezTo>
                  <a:cubicBezTo>
                    <a:pt x="168783" y="709101"/>
                    <a:pt x="214821" y="632901"/>
                    <a:pt x="294725" y="557759"/>
                  </a:cubicBezTo>
                  <a:cubicBezTo>
                    <a:pt x="374629" y="482617"/>
                    <a:pt x="523325" y="396363"/>
                    <a:pt x="602700" y="316459"/>
                  </a:cubicBezTo>
                  <a:cubicBezTo>
                    <a:pt x="682075" y="236555"/>
                    <a:pt x="730229" y="125959"/>
                    <a:pt x="770975" y="78334"/>
                  </a:cubicBezTo>
                  <a:cubicBezTo>
                    <a:pt x="811721" y="30709"/>
                    <a:pt x="873633" y="-20620"/>
                    <a:pt x="850350" y="848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273F54AC-2111-474A-A8DD-DF5660FF903E}"/>
                </a:ext>
              </a:extLst>
            </p:cNvPr>
            <p:cNvSpPr/>
            <p:nvPr/>
          </p:nvSpPr>
          <p:spPr>
            <a:xfrm>
              <a:off x="7365956" y="3911296"/>
              <a:ext cx="823396" cy="982424"/>
            </a:xfrm>
            <a:custGeom>
              <a:avLst/>
              <a:gdLst>
                <a:gd name="connsiteX0" fmla="*/ 3219 w 823396"/>
                <a:gd name="connsiteY0" fmla="*/ 304 h 982424"/>
                <a:gd name="connsiteX1" fmla="*/ 111169 w 823396"/>
                <a:gd name="connsiteY1" fmla="*/ 203504 h 982424"/>
                <a:gd name="connsiteX2" fmla="*/ 384219 w 823396"/>
                <a:gd name="connsiteY2" fmla="*/ 470204 h 982424"/>
                <a:gd name="connsiteX3" fmla="*/ 679494 w 823396"/>
                <a:gd name="connsiteY3" fmla="*/ 803579 h 982424"/>
                <a:gd name="connsiteX4" fmla="*/ 822369 w 823396"/>
                <a:gd name="connsiteY4" fmla="*/ 981379 h 982424"/>
                <a:gd name="connsiteX5" fmla="*/ 720769 w 823396"/>
                <a:gd name="connsiteY5" fmla="*/ 857554 h 982424"/>
                <a:gd name="connsiteX6" fmla="*/ 333419 w 823396"/>
                <a:gd name="connsiteY6" fmla="*/ 482904 h 982424"/>
                <a:gd name="connsiteX7" fmla="*/ 57194 w 823396"/>
                <a:gd name="connsiteY7" fmla="*/ 165404 h 982424"/>
                <a:gd name="connsiteX8" fmla="*/ 3219 w 823396"/>
                <a:gd name="connsiteY8" fmla="*/ 304 h 98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396" h="982424">
                  <a:moveTo>
                    <a:pt x="3219" y="304"/>
                  </a:moveTo>
                  <a:cubicBezTo>
                    <a:pt x="12215" y="6654"/>
                    <a:pt x="47669" y="125187"/>
                    <a:pt x="111169" y="203504"/>
                  </a:cubicBezTo>
                  <a:cubicBezTo>
                    <a:pt x="174669" y="281821"/>
                    <a:pt x="289498" y="370192"/>
                    <a:pt x="384219" y="470204"/>
                  </a:cubicBezTo>
                  <a:cubicBezTo>
                    <a:pt x="478940" y="570216"/>
                    <a:pt x="606469" y="718383"/>
                    <a:pt x="679494" y="803579"/>
                  </a:cubicBezTo>
                  <a:cubicBezTo>
                    <a:pt x="752519" y="888775"/>
                    <a:pt x="815490" y="972383"/>
                    <a:pt x="822369" y="981379"/>
                  </a:cubicBezTo>
                  <a:cubicBezTo>
                    <a:pt x="829248" y="990375"/>
                    <a:pt x="802261" y="940633"/>
                    <a:pt x="720769" y="857554"/>
                  </a:cubicBezTo>
                  <a:cubicBezTo>
                    <a:pt x="639277" y="774475"/>
                    <a:pt x="444015" y="598262"/>
                    <a:pt x="333419" y="482904"/>
                  </a:cubicBezTo>
                  <a:cubicBezTo>
                    <a:pt x="222823" y="367546"/>
                    <a:pt x="112757" y="242662"/>
                    <a:pt x="57194" y="165404"/>
                  </a:cubicBezTo>
                  <a:cubicBezTo>
                    <a:pt x="1631" y="88146"/>
                    <a:pt x="-5777" y="-6046"/>
                    <a:pt x="3219" y="30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C722A807-21A9-4373-9E46-43FABDBCA6F1}"/>
                </a:ext>
              </a:extLst>
            </p:cNvPr>
            <p:cNvSpPr/>
            <p:nvPr/>
          </p:nvSpPr>
          <p:spPr>
            <a:xfrm>
              <a:off x="3638227" y="1817850"/>
              <a:ext cx="1830253" cy="893895"/>
            </a:xfrm>
            <a:custGeom>
              <a:avLst/>
              <a:gdLst>
                <a:gd name="connsiteX0" fmla="*/ 323 w 1830253"/>
                <a:gd name="connsiteY0" fmla="*/ 39525 h 893895"/>
                <a:gd name="connsiteX1" fmla="*/ 95573 w 1830253"/>
                <a:gd name="connsiteY1" fmla="*/ 77625 h 893895"/>
                <a:gd name="connsiteX2" fmla="*/ 578173 w 1830253"/>
                <a:gd name="connsiteY2" fmla="*/ 176050 h 893895"/>
                <a:gd name="connsiteX3" fmla="*/ 1146498 w 1830253"/>
                <a:gd name="connsiteY3" fmla="*/ 420525 h 893895"/>
                <a:gd name="connsiteX4" fmla="*/ 1492573 w 1830253"/>
                <a:gd name="connsiteY4" fmla="*/ 630075 h 893895"/>
                <a:gd name="connsiteX5" fmla="*/ 1727523 w 1830253"/>
                <a:gd name="connsiteY5" fmla="*/ 795175 h 893895"/>
                <a:gd name="connsiteX6" fmla="*/ 1825948 w 1830253"/>
                <a:gd name="connsiteY6" fmla="*/ 890425 h 893895"/>
                <a:gd name="connsiteX7" fmla="*/ 1597348 w 1830253"/>
                <a:gd name="connsiteY7" fmla="*/ 674525 h 893895"/>
                <a:gd name="connsiteX8" fmla="*/ 1263973 w 1830253"/>
                <a:gd name="connsiteY8" fmla="*/ 414175 h 893895"/>
                <a:gd name="connsiteX9" fmla="*/ 701998 w 1830253"/>
                <a:gd name="connsiteY9" fmla="*/ 147475 h 893895"/>
                <a:gd name="connsiteX10" fmla="*/ 241623 w 1830253"/>
                <a:gd name="connsiteY10" fmla="*/ 17300 h 893895"/>
                <a:gd name="connsiteX11" fmla="*/ 70173 w 1830253"/>
                <a:gd name="connsiteY11" fmla="*/ 1425 h 893895"/>
                <a:gd name="connsiteX12" fmla="*/ 323 w 1830253"/>
                <a:gd name="connsiteY12" fmla="*/ 39525 h 89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0253" h="893895">
                  <a:moveTo>
                    <a:pt x="323" y="39525"/>
                  </a:moveTo>
                  <a:cubicBezTo>
                    <a:pt x="4556" y="52225"/>
                    <a:pt x="-735" y="54871"/>
                    <a:pt x="95573" y="77625"/>
                  </a:cubicBezTo>
                  <a:cubicBezTo>
                    <a:pt x="191881" y="100379"/>
                    <a:pt x="403019" y="118900"/>
                    <a:pt x="578173" y="176050"/>
                  </a:cubicBezTo>
                  <a:cubicBezTo>
                    <a:pt x="753327" y="233200"/>
                    <a:pt x="994098" y="344854"/>
                    <a:pt x="1146498" y="420525"/>
                  </a:cubicBezTo>
                  <a:cubicBezTo>
                    <a:pt x="1298898" y="496196"/>
                    <a:pt x="1395736" y="567633"/>
                    <a:pt x="1492573" y="630075"/>
                  </a:cubicBezTo>
                  <a:cubicBezTo>
                    <a:pt x="1589411" y="692517"/>
                    <a:pt x="1671961" y="751783"/>
                    <a:pt x="1727523" y="795175"/>
                  </a:cubicBezTo>
                  <a:cubicBezTo>
                    <a:pt x="1783086" y="838567"/>
                    <a:pt x="1847644" y="910533"/>
                    <a:pt x="1825948" y="890425"/>
                  </a:cubicBezTo>
                  <a:cubicBezTo>
                    <a:pt x="1804252" y="870317"/>
                    <a:pt x="1691010" y="753900"/>
                    <a:pt x="1597348" y="674525"/>
                  </a:cubicBezTo>
                  <a:cubicBezTo>
                    <a:pt x="1503686" y="595150"/>
                    <a:pt x="1413198" y="502017"/>
                    <a:pt x="1263973" y="414175"/>
                  </a:cubicBezTo>
                  <a:cubicBezTo>
                    <a:pt x="1114748" y="326333"/>
                    <a:pt x="872390" y="213621"/>
                    <a:pt x="701998" y="147475"/>
                  </a:cubicBezTo>
                  <a:cubicBezTo>
                    <a:pt x="531606" y="81329"/>
                    <a:pt x="346927" y="41642"/>
                    <a:pt x="241623" y="17300"/>
                  </a:cubicBezTo>
                  <a:cubicBezTo>
                    <a:pt x="136319" y="-7042"/>
                    <a:pt x="106156" y="1425"/>
                    <a:pt x="70173" y="1425"/>
                  </a:cubicBezTo>
                  <a:cubicBezTo>
                    <a:pt x="34190" y="1425"/>
                    <a:pt x="-3910" y="26825"/>
                    <a:pt x="323" y="3952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2A66EA-5CC2-4F50-9342-D08E4B5DA492}"/>
              </a:ext>
            </a:extLst>
          </p:cNvPr>
          <p:cNvSpPr txBox="1"/>
          <p:nvPr/>
        </p:nvSpPr>
        <p:spPr>
          <a:xfrm>
            <a:off x="2900079" y="1442304"/>
            <a:ext cx="38010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spc="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悪女役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EF2982A-1B55-4F20-B76E-B37B6ABBBE43}"/>
              </a:ext>
            </a:extLst>
          </p:cNvPr>
          <p:cNvGrpSpPr/>
          <p:nvPr/>
        </p:nvGrpSpPr>
        <p:grpSpPr>
          <a:xfrm>
            <a:off x="3022463" y="4028247"/>
            <a:ext cx="1058441" cy="987479"/>
            <a:chOff x="3022463" y="4028247"/>
            <a:chExt cx="1058441" cy="987479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8A6ED904-4454-442B-A49A-75B64E540E92}"/>
                </a:ext>
              </a:extLst>
            </p:cNvPr>
            <p:cNvSpPr/>
            <p:nvPr/>
          </p:nvSpPr>
          <p:spPr>
            <a:xfrm>
              <a:off x="3037780" y="4028247"/>
              <a:ext cx="986172" cy="104091"/>
            </a:xfrm>
            <a:custGeom>
              <a:avLst/>
              <a:gdLst>
                <a:gd name="connsiteX0" fmla="*/ 5987 w 986172"/>
                <a:gd name="connsiteY0" fmla="*/ 21182 h 104091"/>
                <a:gd name="connsiteX1" fmla="*/ 141453 w 986172"/>
                <a:gd name="connsiteY1" fmla="*/ 84682 h 104091"/>
                <a:gd name="connsiteX2" fmla="*/ 670620 w 986172"/>
                <a:gd name="connsiteY2" fmla="*/ 88915 h 104091"/>
                <a:gd name="connsiteX3" fmla="*/ 971187 w 986172"/>
                <a:gd name="connsiteY3" fmla="*/ 101615 h 104091"/>
                <a:gd name="connsiteX4" fmla="*/ 933087 w 986172"/>
                <a:gd name="connsiteY4" fmla="*/ 33882 h 104091"/>
                <a:gd name="connsiteX5" fmla="*/ 865353 w 986172"/>
                <a:gd name="connsiteY5" fmla="*/ 15 h 104091"/>
                <a:gd name="connsiteX6" fmla="*/ 696020 w 986172"/>
                <a:gd name="connsiteY6" fmla="*/ 29649 h 104091"/>
                <a:gd name="connsiteX7" fmla="*/ 285387 w 986172"/>
                <a:gd name="connsiteY7" fmla="*/ 38115 h 104091"/>
                <a:gd name="connsiteX8" fmla="*/ 5987 w 986172"/>
                <a:gd name="connsiteY8" fmla="*/ 21182 h 10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172" h="104091">
                  <a:moveTo>
                    <a:pt x="5987" y="21182"/>
                  </a:moveTo>
                  <a:cubicBezTo>
                    <a:pt x="-18002" y="28943"/>
                    <a:pt x="30681" y="73393"/>
                    <a:pt x="141453" y="84682"/>
                  </a:cubicBezTo>
                  <a:cubicBezTo>
                    <a:pt x="252225" y="95971"/>
                    <a:pt x="532331" y="86093"/>
                    <a:pt x="670620" y="88915"/>
                  </a:cubicBezTo>
                  <a:cubicBezTo>
                    <a:pt x="808909" y="91737"/>
                    <a:pt x="927443" y="110787"/>
                    <a:pt x="971187" y="101615"/>
                  </a:cubicBezTo>
                  <a:cubicBezTo>
                    <a:pt x="1014931" y="92443"/>
                    <a:pt x="950726" y="50815"/>
                    <a:pt x="933087" y="33882"/>
                  </a:cubicBezTo>
                  <a:cubicBezTo>
                    <a:pt x="915448" y="16949"/>
                    <a:pt x="904864" y="720"/>
                    <a:pt x="865353" y="15"/>
                  </a:cubicBezTo>
                  <a:cubicBezTo>
                    <a:pt x="825842" y="-691"/>
                    <a:pt x="792681" y="23299"/>
                    <a:pt x="696020" y="29649"/>
                  </a:cubicBezTo>
                  <a:cubicBezTo>
                    <a:pt x="599359" y="35999"/>
                    <a:pt x="396865" y="36704"/>
                    <a:pt x="285387" y="38115"/>
                  </a:cubicBezTo>
                  <a:cubicBezTo>
                    <a:pt x="173909" y="39526"/>
                    <a:pt x="29976" y="13421"/>
                    <a:pt x="5987" y="2118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A4AC6D9-B027-4C14-88C7-FE4CCEE88495}"/>
                </a:ext>
              </a:extLst>
            </p:cNvPr>
            <p:cNvSpPr/>
            <p:nvPr/>
          </p:nvSpPr>
          <p:spPr>
            <a:xfrm>
              <a:off x="3159922" y="4203544"/>
              <a:ext cx="127576" cy="306578"/>
            </a:xfrm>
            <a:custGeom>
              <a:avLst/>
              <a:gdLst>
                <a:gd name="connsiteX0" fmla="*/ 5553 w 127576"/>
                <a:gd name="connsiteY0" fmla="*/ 4635 h 306578"/>
                <a:gd name="connsiteX1" fmla="*/ 15078 w 127576"/>
                <a:gd name="connsiteY1" fmla="*/ 120523 h 306578"/>
                <a:gd name="connsiteX2" fmla="*/ 791 w 127576"/>
                <a:gd name="connsiteY2" fmla="*/ 257048 h 306578"/>
                <a:gd name="connsiteX3" fmla="*/ 43653 w 127576"/>
                <a:gd name="connsiteY3" fmla="*/ 301498 h 306578"/>
                <a:gd name="connsiteX4" fmla="*/ 115091 w 127576"/>
                <a:gd name="connsiteY4" fmla="*/ 299910 h 306578"/>
                <a:gd name="connsiteX5" fmla="*/ 124616 w 127576"/>
                <a:gd name="connsiteY5" fmla="*/ 250698 h 306578"/>
                <a:gd name="connsiteX6" fmla="*/ 124616 w 127576"/>
                <a:gd name="connsiteY6" fmla="*/ 130048 h 306578"/>
                <a:gd name="connsiteX7" fmla="*/ 126203 w 127576"/>
                <a:gd name="connsiteY7" fmla="*/ 50673 h 306578"/>
                <a:gd name="connsiteX8" fmla="*/ 124616 w 127576"/>
                <a:gd name="connsiteY8" fmla="*/ 30035 h 306578"/>
                <a:gd name="connsiteX9" fmla="*/ 92866 w 127576"/>
                <a:gd name="connsiteY9" fmla="*/ 22098 h 306578"/>
                <a:gd name="connsiteX10" fmla="*/ 5553 w 127576"/>
                <a:gd name="connsiteY10" fmla="*/ 4635 h 30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76" h="306578">
                  <a:moveTo>
                    <a:pt x="5553" y="4635"/>
                  </a:moveTo>
                  <a:cubicBezTo>
                    <a:pt x="-7412" y="21039"/>
                    <a:pt x="15872" y="78454"/>
                    <a:pt x="15078" y="120523"/>
                  </a:cubicBezTo>
                  <a:cubicBezTo>
                    <a:pt x="14284" y="162592"/>
                    <a:pt x="-3972" y="226886"/>
                    <a:pt x="791" y="257048"/>
                  </a:cubicBezTo>
                  <a:cubicBezTo>
                    <a:pt x="5554" y="287211"/>
                    <a:pt x="24603" y="294354"/>
                    <a:pt x="43653" y="301498"/>
                  </a:cubicBezTo>
                  <a:cubicBezTo>
                    <a:pt x="62703" y="308642"/>
                    <a:pt x="101597" y="308377"/>
                    <a:pt x="115091" y="299910"/>
                  </a:cubicBezTo>
                  <a:cubicBezTo>
                    <a:pt x="128585" y="291443"/>
                    <a:pt x="123029" y="279008"/>
                    <a:pt x="124616" y="250698"/>
                  </a:cubicBezTo>
                  <a:cubicBezTo>
                    <a:pt x="126203" y="222388"/>
                    <a:pt x="124352" y="163385"/>
                    <a:pt x="124616" y="130048"/>
                  </a:cubicBezTo>
                  <a:cubicBezTo>
                    <a:pt x="124880" y="96711"/>
                    <a:pt x="126203" y="67342"/>
                    <a:pt x="126203" y="50673"/>
                  </a:cubicBezTo>
                  <a:cubicBezTo>
                    <a:pt x="126203" y="34004"/>
                    <a:pt x="130172" y="34797"/>
                    <a:pt x="124616" y="30035"/>
                  </a:cubicBezTo>
                  <a:cubicBezTo>
                    <a:pt x="119060" y="25273"/>
                    <a:pt x="109270" y="23685"/>
                    <a:pt x="92866" y="22098"/>
                  </a:cubicBezTo>
                  <a:cubicBezTo>
                    <a:pt x="76462" y="20511"/>
                    <a:pt x="18518" y="-11769"/>
                    <a:pt x="5553" y="46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876CD48-2726-4B4E-B2BD-6D2C8A32279B}"/>
                </a:ext>
              </a:extLst>
            </p:cNvPr>
            <p:cNvSpPr/>
            <p:nvPr/>
          </p:nvSpPr>
          <p:spPr>
            <a:xfrm>
              <a:off x="3249840" y="4193891"/>
              <a:ext cx="726489" cy="305414"/>
            </a:xfrm>
            <a:custGeom>
              <a:avLst/>
              <a:gdLst>
                <a:gd name="connsiteX0" fmla="*/ 4535 w 726489"/>
                <a:gd name="connsiteY0" fmla="*/ 41276 h 305414"/>
                <a:gd name="connsiteX1" fmla="*/ 133123 w 726489"/>
                <a:gd name="connsiteY1" fmla="*/ 57151 h 305414"/>
                <a:gd name="connsiteX2" fmla="*/ 393473 w 726489"/>
                <a:gd name="connsiteY2" fmla="*/ 55563 h 305414"/>
                <a:gd name="connsiteX3" fmla="*/ 526823 w 726489"/>
                <a:gd name="connsiteY3" fmla="*/ 50801 h 305414"/>
                <a:gd name="connsiteX4" fmla="*/ 564923 w 726489"/>
                <a:gd name="connsiteY4" fmla="*/ 34926 h 305414"/>
                <a:gd name="connsiteX5" fmla="*/ 595085 w 726489"/>
                <a:gd name="connsiteY5" fmla="*/ 1 h 305414"/>
                <a:gd name="connsiteX6" fmla="*/ 620485 w 726489"/>
                <a:gd name="connsiteY6" fmla="*/ 36513 h 305414"/>
                <a:gd name="connsiteX7" fmla="*/ 725260 w 726489"/>
                <a:gd name="connsiteY7" fmla="*/ 80963 h 305414"/>
                <a:gd name="connsiteX8" fmla="*/ 677635 w 726489"/>
                <a:gd name="connsiteY8" fmla="*/ 109538 h 305414"/>
                <a:gd name="connsiteX9" fmla="*/ 674460 w 726489"/>
                <a:gd name="connsiteY9" fmla="*/ 166688 h 305414"/>
                <a:gd name="connsiteX10" fmla="*/ 674460 w 726489"/>
                <a:gd name="connsiteY10" fmla="*/ 280988 h 305414"/>
                <a:gd name="connsiteX11" fmla="*/ 596673 w 726489"/>
                <a:gd name="connsiteY11" fmla="*/ 300038 h 305414"/>
                <a:gd name="connsiteX12" fmla="*/ 560160 w 726489"/>
                <a:gd name="connsiteY12" fmla="*/ 300038 h 305414"/>
                <a:gd name="connsiteX13" fmla="*/ 556985 w 726489"/>
                <a:gd name="connsiteY13" fmla="*/ 238126 h 305414"/>
                <a:gd name="connsiteX14" fmla="*/ 558573 w 726489"/>
                <a:gd name="connsiteY14" fmla="*/ 122238 h 305414"/>
                <a:gd name="connsiteX15" fmla="*/ 522060 w 726489"/>
                <a:gd name="connsiteY15" fmla="*/ 111126 h 305414"/>
                <a:gd name="connsiteX16" fmla="*/ 395060 w 726489"/>
                <a:gd name="connsiteY16" fmla="*/ 111126 h 305414"/>
                <a:gd name="connsiteX17" fmla="*/ 220435 w 726489"/>
                <a:gd name="connsiteY17" fmla="*/ 111126 h 305414"/>
                <a:gd name="connsiteX18" fmla="*/ 107723 w 726489"/>
                <a:gd name="connsiteY18" fmla="*/ 111126 h 305414"/>
                <a:gd name="connsiteX19" fmla="*/ 33110 w 726489"/>
                <a:gd name="connsiteY19" fmla="*/ 103188 h 305414"/>
                <a:gd name="connsiteX20" fmla="*/ 26760 w 726489"/>
                <a:gd name="connsiteY20" fmla="*/ 98426 h 305414"/>
                <a:gd name="connsiteX21" fmla="*/ 4535 w 726489"/>
                <a:gd name="connsiteY21" fmla="*/ 41276 h 3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6489" h="305414">
                  <a:moveTo>
                    <a:pt x="4535" y="41276"/>
                  </a:moveTo>
                  <a:cubicBezTo>
                    <a:pt x="22262" y="34397"/>
                    <a:pt x="68300" y="54770"/>
                    <a:pt x="133123" y="57151"/>
                  </a:cubicBezTo>
                  <a:cubicBezTo>
                    <a:pt x="197946" y="59532"/>
                    <a:pt x="327856" y="56621"/>
                    <a:pt x="393473" y="55563"/>
                  </a:cubicBezTo>
                  <a:cubicBezTo>
                    <a:pt x="459090" y="54505"/>
                    <a:pt x="498248" y="54240"/>
                    <a:pt x="526823" y="50801"/>
                  </a:cubicBezTo>
                  <a:cubicBezTo>
                    <a:pt x="555398" y="47362"/>
                    <a:pt x="553546" y="43393"/>
                    <a:pt x="564923" y="34926"/>
                  </a:cubicBezTo>
                  <a:cubicBezTo>
                    <a:pt x="576300" y="26459"/>
                    <a:pt x="585825" y="-264"/>
                    <a:pt x="595085" y="1"/>
                  </a:cubicBezTo>
                  <a:cubicBezTo>
                    <a:pt x="604345" y="265"/>
                    <a:pt x="598789" y="23019"/>
                    <a:pt x="620485" y="36513"/>
                  </a:cubicBezTo>
                  <a:cubicBezTo>
                    <a:pt x="642181" y="50007"/>
                    <a:pt x="715735" y="68792"/>
                    <a:pt x="725260" y="80963"/>
                  </a:cubicBezTo>
                  <a:cubicBezTo>
                    <a:pt x="734785" y="93134"/>
                    <a:pt x="686102" y="95250"/>
                    <a:pt x="677635" y="109538"/>
                  </a:cubicBezTo>
                  <a:cubicBezTo>
                    <a:pt x="669168" y="123826"/>
                    <a:pt x="674989" y="138113"/>
                    <a:pt x="674460" y="166688"/>
                  </a:cubicBezTo>
                  <a:cubicBezTo>
                    <a:pt x="673931" y="195263"/>
                    <a:pt x="687425" y="258763"/>
                    <a:pt x="674460" y="280988"/>
                  </a:cubicBezTo>
                  <a:cubicBezTo>
                    <a:pt x="661496" y="303213"/>
                    <a:pt x="615723" y="296863"/>
                    <a:pt x="596673" y="300038"/>
                  </a:cubicBezTo>
                  <a:cubicBezTo>
                    <a:pt x="577623" y="303213"/>
                    <a:pt x="566775" y="310357"/>
                    <a:pt x="560160" y="300038"/>
                  </a:cubicBezTo>
                  <a:cubicBezTo>
                    <a:pt x="553545" y="289719"/>
                    <a:pt x="557249" y="267759"/>
                    <a:pt x="556985" y="238126"/>
                  </a:cubicBezTo>
                  <a:cubicBezTo>
                    <a:pt x="556721" y="208493"/>
                    <a:pt x="564394" y="143405"/>
                    <a:pt x="558573" y="122238"/>
                  </a:cubicBezTo>
                  <a:cubicBezTo>
                    <a:pt x="552752" y="101071"/>
                    <a:pt x="549312" y="112978"/>
                    <a:pt x="522060" y="111126"/>
                  </a:cubicBezTo>
                  <a:cubicBezTo>
                    <a:pt x="494808" y="109274"/>
                    <a:pt x="395060" y="111126"/>
                    <a:pt x="395060" y="111126"/>
                  </a:cubicBezTo>
                  <a:lnTo>
                    <a:pt x="220435" y="111126"/>
                  </a:lnTo>
                  <a:cubicBezTo>
                    <a:pt x="172546" y="111126"/>
                    <a:pt x="138944" y="112449"/>
                    <a:pt x="107723" y="111126"/>
                  </a:cubicBezTo>
                  <a:cubicBezTo>
                    <a:pt x="76502" y="109803"/>
                    <a:pt x="46604" y="105305"/>
                    <a:pt x="33110" y="103188"/>
                  </a:cubicBezTo>
                  <a:cubicBezTo>
                    <a:pt x="19616" y="101071"/>
                    <a:pt x="26760" y="102924"/>
                    <a:pt x="26760" y="98426"/>
                  </a:cubicBezTo>
                  <a:cubicBezTo>
                    <a:pt x="26760" y="93928"/>
                    <a:pt x="-13192" y="48155"/>
                    <a:pt x="4535" y="412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AC3E3C5-F082-40C1-BE92-1E7ED92F2002}"/>
                </a:ext>
              </a:extLst>
            </p:cNvPr>
            <p:cNvSpPr/>
            <p:nvPr/>
          </p:nvSpPr>
          <p:spPr>
            <a:xfrm>
              <a:off x="3364791" y="4093204"/>
              <a:ext cx="143619" cy="498803"/>
            </a:xfrm>
            <a:custGeom>
              <a:avLst/>
              <a:gdLst>
                <a:gd name="connsiteX0" fmla="*/ 2297 w 143619"/>
                <a:gd name="connsiteY0" fmla="*/ 11788 h 498803"/>
                <a:gd name="connsiteX1" fmla="*/ 34047 w 143619"/>
                <a:gd name="connsiteY1" fmla="*/ 261025 h 498803"/>
                <a:gd name="connsiteX2" fmla="*/ 26109 w 143619"/>
                <a:gd name="connsiteY2" fmla="*/ 451525 h 498803"/>
                <a:gd name="connsiteX3" fmla="*/ 108659 w 143619"/>
                <a:gd name="connsiteY3" fmla="*/ 494388 h 498803"/>
                <a:gd name="connsiteX4" fmla="*/ 140409 w 143619"/>
                <a:gd name="connsiteY4" fmla="*/ 484863 h 498803"/>
                <a:gd name="connsiteX5" fmla="*/ 141997 w 143619"/>
                <a:gd name="connsiteY5" fmla="*/ 383263 h 498803"/>
                <a:gd name="connsiteX6" fmla="*/ 135647 w 143619"/>
                <a:gd name="connsiteY6" fmla="*/ 148313 h 498803"/>
                <a:gd name="connsiteX7" fmla="*/ 137234 w 143619"/>
                <a:gd name="connsiteY7" fmla="*/ 45125 h 498803"/>
                <a:gd name="connsiteX8" fmla="*/ 107072 w 143619"/>
                <a:gd name="connsiteY8" fmla="*/ 40363 h 498803"/>
                <a:gd name="connsiteX9" fmla="*/ 2297 w 143619"/>
                <a:gd name="connsiteY9" fmla="*/ 11788 h 4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9" h="498803">
                  <a:moveTo>
                    <a:pt x="2297" y="11788"/>
                  </a:moveTo>
                  <a:cubicBezTo>
                    <a:pt x="-9874" y="48565"/>
                    <a:pt x="30078" y="187735"/>
                    <a:pt x="34047" y="261025"/>
                  </a:cubicBezTo>
                  <a:cubicBezTo>
                    <a:pt x="38016" y="334315"/>
                    <a:pt x="13674" y="412631"/>
                    <a:pt x="26109" y="451525"/>
                  </a:cubicBezTo>
                  <a:cubicBezTo>
                    <a:pt x="38544" y="490419"/>
                    <a:pt x="89609" y="488832"/>
                    <a:pt x="108659" y="494388"/>
                  </a:cubicBezTo>
                  <a:cubicBezTo>
                    <a:pt x="127709" y="499944"/>
                    <a:pt x="134853" y="503384"/>
                    <a:pt x="140409" y="484863"/>
                  </a:cubicBezTo>
                  <a:cubicBezTo>
                    <a:pt x="145965" y="466342"/>
                    <a:pt x="142791" y="439355"/>
                    <a:pt x="141997" y="383263"/>
                  </a:cubicBezTo>
                  <a:cubicBezTo>
                    <a:pt x="141203" y="327171"/>
                    <a:pt x="136441" y="204669"/>
                    <a:pt x="135647" y="148313"/>
                  </a:cubicBezTo>
                  <a:cubicBezTo>
                    <a:pt x="134853" y="91957"/>
                    <a:pt x="141997" y="63117"/>
                    <a:pt x="137234" y="45125"/>
                  </a:cubicBezTo>
                  <a:cubicBezTo>
                    <a:pt x="132472" y="27133"/>
                    <a:pt x="128768" y="45125"/>
                    <a:pt x="107072" y="40363"/>
                  </a:cubicBezTo>
                  <a:cubicBezTo>
                    <a:pt x="85376" y="35601"/>
                    <a:pt x="14468" y="-24989"/>
                    <a:pt x="2297" y="117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77B0665F-C48C-45A0-9906-02429D5A8854}"/>
                </a:ext>
              </a:extLst>
            </p:cNvPr>
            <p:cNvSpPr/>
            <p:nvPr/>
          </p:nvSpPr>
          <p:spPr>
            <a:xfrm>
              <a:off x="3568904" y="4091360"/>
              <a:ext cx="147614" cy="519773"/>
            </a:xfrm>
            <a:custGeom>
              <a:avLst/>
              <a:gdLst>
                <a:gd name="connsiteX0" fmla="*/ 1384 w 147614"/>
                <a:gd name="connsiteY0" fmla="*/ 4107 h 519773"/>
                <a:gd name="connsiteX1" fmla="*/ 17259 w 147614"/>
                <a:gd name="connsiteY1" fmla="*/ 80307 h 519773"/>
                <a:gd name="connsiteX2" fmla="*/ 22021 w 147614"/>
                <a:gd name="connsiteY2" fmla="*/ 412094 h 519773"/>
                <a:gd name="connsiteX3" fmla="*/ 25196 w 147614"/>
                <a:gd name="connsiteY3" fmla="*/ 491469 h 519773"/>
                <a:gd name="connsiteX4" fmla="*/ 77584 w 147614"/>
                <a:gd name="connsiteY4" fmla="*/ 516869 h 519773"/>
                <a:gd name="connsiteX5" fmla="*/ 142671 w 147614"/>
                <a:gd name="connsiteY5" fmla="*/ 513694 h 519773"/>
                <a:gd name="connsiteX6" fmla="*/ 141084 w 147614"/>
                <a:gd name="connsiteY6" fmla="*/ 467657 h 519773"/>
                <a:gd name="connsiteX7" fmla="*/ 125209 w 147614"/>
                <a:gd name="connsiteY7" fmla="*/ 364469 h 519773"/>
                <a:gd name="connsiteX8" fmla="*/ 134734 w 147614"/>
                <a:gd name="connsiteY8" fmla="*/ 146982 h 519773"/>
                <a:gd name="connsiteX9" fmla="*/ 142671 w 147614"/>
                <a:gd name="connsiteY9" fmla="*/ 10457 h 519773"/>
                <a:gd name="connsiteX10" fmla="*/ 56946 w 147614"/>
                <a:gd name="connsiteY10" fmla="*/ 10457 h 519773"/>
                <a:gd name="connsiteX11" fmla="*/ 1384 w 147614"/>
                <a:gd name="connsiteY11" fmla="*/ 4107 h 5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614" h="519773">
                  <a:moveTo>
                    <a:pt x="1384" y="4107"/>
                  </a:moveTo>
                  <a:cubicBezTo>
                    <a:pt x="-5230" y="15749"/>
                    <a:pt x="13820" y="12309"/>
                    <a:pt x="17259" y="80307"/>
                  </a:cubicBezTo>
                  <a:cubicBezTo>
                    <a:pt x="20699" y="148305"/>
                    <a:pt x="20698" y="343567"/>
                    <a:pt x="22021" y="412094"/>
                  </a:cubicBezTo>
                  <a:cubicBezTo>
                    <a:pt x="23344" y="480621"/>
                    <a:pt x="15936" y="474007"/>
                    <a:pt x="25196" y="491469"/>
                  </a:cubicBezTo>
                  <a:cubicBezTo>
                    <a:pt x="34457" y="508932"/>
                    <a:pt x="58005" y="513165"/>
                    <a:pt x="77584" y="516869"/>
                  </a:cubicBezTo>
                  <a:cubicBezTo>
                    <a:pt x="97163" y="520573"/>
                    <a:pt x="132088" y="521896"/>
                    <a:pt x="142671" y="513694"/>
                  </a:cubicBezTo>
                  <a:cubicBezTo>
                    <a:pt x="153254" y="505492"/>
                    <a:pt x="143994" y="492528"/>
                    <a:pt x="141084" y="467657"/>
                  </a:cubicBezTo>
                  <a:cubicBezTo>
                    <a:pt x="138174" y="442786"/>
                    <a:pt x="126267" y="417915"/>
                    <a:pt x="125209" y="364469"/>
                  </a:cubicBezTo>
                  <a:cubicBezTo>
                    <a:pt x="124151" y="311023"/>
                    <a:pt x="131824" y="205984"/>
                    <a:pt x="134734" y="146982"/>
                  </a:cubicBezTo>
                  <a:cubicBezTo>
                    <a:pt x="137644" y="87980"/>
                    <a:pt x="155636" y="33211"/>
                    <a:pt x="142671" y="10457"/>
                  </a:cubicBezTo>
                  <a:cubicBezTo>
                    <a:pt x="129706" y="-12297"/>
                    <a:pt x="82346" y="11780"/>
                    <a:pt x="56946" y="10457"/>
                  </a:cubicBezTo>
                  <a:cubicBezTo>
                    <a:pt x="31546" y="9134"/>
                    <a:pt x="7998" y="-7535"/>
                    <a:pt x="1384" y="41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ACF5A8B-458F-46DC-8F73-08616EE456D0}"/>
                </a:ext>
              </a:extLst>
            </p:cNvPr>
            <p:cNvSpPr/>
            <p:nvPr/>
          </p:nvSpPr>
          <p:spPr>
            <a:xfrm>
              <a:off x="3216792" y="4399261"/>
              <a:ext cx="668836" cy="68325"/>
            </a:xfrm>
            <a:custGeom>
              <a:avLst/>
              <a:gdLst>
                <a:gd name="connsiteX0" fmla="*/ 10596 w 668836"/>
                <a:gd name="connsiteY0" fmla="*/ 1006 h 68325"/>
                <a:gd name="connsiteX1" fmla="*/ 197921 w 668836"/>
                <a:gd name="connsiteY1" fmla="*/ 20056 h 68325"/>
                <a:gd name="connsiteX2" fmla="*/ 447158 w 668836"/>
                <a:gd name="connsiteY2" fmla="*/ 23231 h 68325"/>
                <a:gd name="connsiteX3" fmla="*/ 628133 w 668836"/>
                <a:gd name="connsiteY3" fmla="*/ 2593 h 68325"/>
                <a:gd name="connsiteX4" fmla="*/ 666233 w 668836"/>
                <a:gd name="connsiteY4" fmla="*/ 39106 h 68325"/>
                <a:gd name="connsiteX5" fmla="*/ 580508 w 668836"/>
                <a:gd name="connsiteY5" fmla="*/ 62918 h 68325"/>
                <a:gd name="connsiteX6" fmla="*/ 410646 w 668836"/>
                <a:gd name="connsiteY6" fmla="*/ 66093 h 68325"/>
                <a:gd name="connsiteX7" fmla="*/ 178871 w 668836"/>
                <a:gd name="connsiteY7" fmla="*/ 67681 h 68325"/>
                <a:gd name="connsiteX8" fmla="*/ 37583 w 668836"/>
                <a:gd name="connsiteY8" fmla="*/ 54981 h 68325"/>
                <a:gd name="connsiteX9" fmla="*/ 10596 w 668836"/>
                <a:gd name="connsiteY9" fmla="*/ 1006 h 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36" h="68325">
                  <a:moveTo>
                    <a:pt x="10596" y="1006"/>
                  </a:moveTo>
                  <a:cubicBezTo>
                    <a:pt x="37319" y="-4815"/>
                    <a:pt x="125161" y="16352"/>
                    <a:pt x="197921" y="20056"/>
                  </a:cubicBezTo>
                  <a:cubicBezTo>
                    <a:pt x="270681" y="23760"/>
                    <a:pt x="375456" y="26142"/>
                    <a:pt x="447158" y="23231"/>
                  </a:cubicBezTo>
                  <a:cubicBezTo>
                    <a:pt x="518860" y="20321"/>
                    <a:pt x="591621" y="-53"/>
                    <a:pt x="628133" y="2593"/>
                  </a:cubicBezTo>
                  <a:cubicBezTo>
                    <a:pt x="664645" y="5239"/>
                    <a:pt x="674170" y="29052"/>
                    <a:pt x="666233" y="39106"/>
                  </a:cubicBezTo>
                  <a:cubicBezTo>
                    <a:pt x="658296" y="49160"/>
                    <a:pt x="623106" y="58420"/>
                    <a:pt x="580508" y="62918"/>
                  </a:cubicBezTo>
                  <a:cubicBezTo>
                    <a:pt x="537910" y="67416"/>
                    <a:pt x="410646" y="66093"/>
                    <a:pt x="410646" y="66093"/>
                  </a:cubicBezTo>
                  <a:cubicBezTo>
                    <a:pt x="343707" y="66887"/>
                    <a:pt x="241048" y="69533"/>
                    <a:pt x="178871" y="67681"/>
                  </a:cubicBezTo>
                  <a:cubicBezTo>
                    <a:pt x="116694" y="65829"/>
                    <a:pt x="61925" y="64241"/>
                    <a:pt x="37583" y="54981"/>
                  </a:cubicBezTo>
                  <a:cubicBezTo>
                    <a:pt x="13241" y="45721"/>
                    <a:pt x="-16127" y="6827"/>
                    <a:pt x="10596" y="10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23C2897-F4F9-45BF-A5C8-27AC80FCC7AD}"/>
                </a:ext>
              </a:extLst>
            </p:cNvPr>
            <p:cNvSpPr/>
            <p:nvPr/>
          </p:nvSpPr>
          <p:spPr>
            <a:xfrm>
              <a:off x="3022463" y="4519347"/>
              <a:ext cx="1056705" cy="114510"/>
            </a:xfrm>
            <a:custGeom>
              <a:avLst/>
              <a:gdLst>
                <a:gd name="connsiteX0" fmla="*/ 137 w 1056705"/>
                <a:gd name="connsiteY0" fmla="*/ 36495 h 114510"/>
                <a:gd name="connsiteX1" fmla="*/ 141425 w 1056705"/>
                <a:gd name="connsiteY1" fmla="*/ 69832 h 114510"/>
                <a:gd name="connsiteX2" fmla="*/ 563700 w 1056705"/>
                <a:gd name="connsiteY2" fmla="*/ 58720 h 114510"/>
                <a:gd name="connsiteX3" fmla="*/ 819287 w 1056705"/>
                <a:gd name="connsiteY3" fmla="*/ 53957 h 114510"/>
                <a:gd name="connsiteX4" fmla="*/ 893900 w 1056705"/>
                <a:gd name="connsiteY4" fmla="*/ 22207 h 114510"/>
                <a:gd name="connsiteX5" fmla="*/ 924062 w 1056705"/>
                <a:gd name="connsiteY5" fmla="*/ 1570 h 114510"/>
                <a:gd name="connsiteX6" fmla="*/ 1009787 w 1056705"/>
                <a:gd name="connsiteY6" fmla="*/ 65070 h 114510"/>
                <a:gd name="connsiteX7" fmla="*/ 1035187 w 1056705"/>
                <a:gd name="connsiteY7" fmla="*/ 76182 h 114510"/>
                <a:gd name="connsiteX8" fmla="*/ 974862 w 1056705"/>
                <a:gd name="connsiteY8" fmla="*/ 107932 h 114510"/>
                <a:gd name="connsiteX9" fmla="*/ 181112 w 1056705"/>
                <a:gd name="connsiteY9" fmla="*/ 111107 h 114510"/>
                <a:gd name="connsiteX10" fmla="*/ 116025 w 1056705"/>
                <a:gd name="connsiteY10" fmla="*/ 109520 h 114510"/>
                <a:gd name="connsiteX11" fmla="*/ 137 w 1056705"/>
                <a:gd name="connsiteY11" fmla="*/ 36495 h 11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705" h="114510">
                  <a:moveTo>
                    <a:pt x="137" y="36495"/>
                  </a:moveTo>
                  <a:cubicBezTo>
                    <a:pt x="4370" y="29880"/>
                    <a:pt x="47498" y="66128"/>
                    <a:pt x="141425" y="69832"/>
                  </a:cubicBezTo>
                  <a:cubicBezTo>
                    <a:pt x="235352" y="73536"/>
                    <a:pt x="563700" y="58720"/>
                    <a:pt x="563700" y="58720"/>
                  </a:cubicBezTo>
                  <a:cubicBezTo>
                    <a:pt x="676677" y="56074"/>
                    <a:pt x="764254" y="60042"/>
                    <a:pt x="819287" y="53957"/>
                  </a:cubicBezTo>
                  <a:cubicBezTo>
                    <a:pt x="874320" y="47872"/>
                    <a:pt x="876438" y="30938"/>
                    <a:pt x="893900" y="22207"/>
                  </a:cubicBezTo>
                  <a:cubicBezTo>
                    <a:pt x="911362" y="13476"/>
                    <a:pt x="904748" y="-5574"/>
                    <a:pt x="924062" y="1570"/>
                  </a:cubicBezTo>
                  <a:cubicBezTo>
                    <a:pt x="943376" y="8714"/>
                    <a:pt x="991266" y="52635"/>
                    <a:pt x="1009787" y="65070"/>
                  </a:cubicBezTo>
                  <a:cubicBezTo>
                    <a:pt x="1028308" y="77505"/>
                    <a:pt x="1041008" y="69038"/>
                    <a:pt x="1035187" y="76182"/>
                  </a:cubicBezTo>
                  <a:cubicBezTo>
                    <a:pt x="1029366" y="83326"/>
                    <a:pt x="1117208" y="102111"/>
                    <a:pt x="974862" y="107932"/>
                  </a:cubicBezTo>
                  <a:cubicBezTo>
                    <a:pt x="832516" y="113753"/>
                    <a:pt x="324251" y="110842"/>
                    <a:pt x="181112" y="111107"/>
                  </a:cubicBezTo>
                  <a:cubicBezTo>
                    <a:pt x="37973" y="111372"/>
                    <a:pt x="141690" y="119574"/>
                    <a:pt x="116025" y="109520"/>
                  </a:cubicBezTo>
                  <a:cubicBezTo>
                    <a:pt x="90361" y="99466"/>
                    <a:pt x="-4096" y="43110"/>
                    <a:pt x="137" y="364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88D5100-57A3-45D2-9437-DA8CB4CA1AD1}"/>
                </a:ext>
              </a:extLst>
            </p:cNvPr>
            <p:cNvSpPr/>
            <p:nvPr/>
          </p:nvSpPr>
          <p:spPr>
            <a:xfrm>
              <a:off x="3067047" y="4698897"/>
              <a:ext cx="215407" cy="295380"/>
            </a:xfrm>
            <a:custGeom>
              <a:avLst/>
              <a:gdLst>
                <a:gd name="connsiteX0" fmla="*/ 141291 w 215407"/>
                <a:gd name="connsiteY0" fmla="*/ 1407 h 295380"/>
                <a:gd name="connsiteX1" fmla="*/ 82553 w 215407"/>
                <a:gd name="connsiteY1" fmla="*/ 93482 h 295380"/>
                <a:gd name="connsiteX2" fmla="*/ 3 w 215407"/>
                <a:gd name="connsiteY2" fmla="*/ 210957 h 295380"/>
                <a:gd name="connsiteX3" fmla="*/ 85728 w 215407"/>
                <a:gd name="connsiteY3" fmla="*/ 293507 h 295380"/>
                <a:gd name="connsiteX4" fmla="*/ 201616 w 215407"/>
                <a:gd name="connsiteY4" fmla="*/ 129995 h 295380"/>
                <a:gd name="connsiteX5" fmla="*/ 207966 w 215407"/>
                <a:gd name="connsiteY5" fmla="*/ 42682 h 295380"/>
                <a:gd name="connsiteX6" fmla="*/ 141291 w 215407"/>
                <a:gd name="connsiteY6" fmla="*/ 1407 h 2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407" h="295380">
                  <a:moveTo>
                    <a:pt x="141291" y="1407"/>
                  </a:moveTo>
                  <a:cubicBezTo>
                    <a:pt x="120389" y="9874"/>
                    <a:pt x="106101" y="58557"/>
                    <a:pt x="82553" y="93482"/>
                  </a:cubicBezTo>
                  <a:cubicBezTo>
                    <a:pt x="59005" y="128407"/>
                    <a:pt x="-526" y="177620"/>
                    <a:pt x="3" y="210957"/>
                  </a:cubicBezTo>
                  <a:cubicBezTo>
                    <a:pt x="532" y="244294"/>
                    <a:pt x="52126" y="307001"/>
                    <a:pt x="85728" y="293507"/>
                  </a:cubicBezTo>
                  <a:cubicBezTo>
                    <a:pt x="119330" y="280013"/>
                    <a:pt x="181243" y="171799"/>
                    <a:pt x="201616" y="129995"/>
                  </a:cubicBezTo>
                  <a:cubicBezTo>
                    <a:pt x="221989" y="88191"/>
                    <a:pt x="215904" y="60674"/>
                    <a:pt x="207966" y="42682"/>
                  </a:cubicBezTo>
                  <a:cubicBezTo>
                    <a:pt x="200029" y="24690"/>
                    <a:pt x="162193" y="-7060"/>
                    <a:pt x="141291" y="14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31DFDF0-5E2F-4D6A-BC7F-FB8B4FE6AAAD}"/>
                </a:ext>
              </a:extLst>
            </p:cNvPr>
            <p:cNvSpPr/>
            <p:nvPr/>
          </p:nvSpPr>
          <p:spPr>
            <a:xfrm>
              <a:off x="3288563" y="4664796"/>
              <a:ext cx="552366" cy="350930"/>
            </a:xfrm>
            <a:custGeom>
              <a:avLst/>
              <a:gdLst>
                <a:gd name="connsiteX0" fmla="*/ 737 w 552366"/>
                <a:gd name="connsiteY0" fmla="*/ 2171 h 350930"/>
                <a:gd name="connsiteX1" fmla="*/ 21375 w 552366"/>
                <a:gd name="connsiteY1" fmla="*/ 100596 h 350930"/>
                <a:gd name="connsiteX2" fmla="*/ 7087 w 552366"/>
                <a:gd name="connsiteY2" fmla="*/ 251408 h 350930"/>
                <a:gd name="connsiteX3" fmla="*/ 34075 w 552366"/>
                <a:gd name="connsiteY3" fmla="*/ 319671 h 350930"/>
                <a:gd name="connsiteX4" fmla="*/ 305537 w 552366"/>
                <a:gd name="connsiteY4" fmla="*/ 348246 h 350930"/>
                <a:gd name="connsiteX5" fmla="*/ 524612 w 552366"/>
                <a:gd name="connsiteY5" fmla="*/ 337133 h 350930"/>
                <a:gd name="connsiteX6" fmla="*/ 548425 w 552366"/>
                <a:gd name="connsiteY6" fmla="*/ 237121 h 350930"/>
                <a:gd name="connsiteX7" fmla="*/ 516675 w 552366"/>
                <a:gd name="connsiteY7" fmla="*/ 218071 h 350930"/>
                <a:gd name="connsiteX8" fmla="*/ 502387 w 552366"/>
                <a:gd name="connsiteY8" fmla="*/ 184733 h 350930"/>
                <a:gd name="connsiteX9" fmla="*/ 505562 w 552366"/>
                <a:gd name="connsiteY9" fmla="*/ 122821 h 350930"/>
                <a:gd name="connsiteX10" fmla="*/ 503975 w 552366"/>
                <a:gd name="connsiteY10" fmla="*/ 125996 h 350930"/>
                <a:gd name="connsiteX11" fmla="*/ 489687 w 552366"/>
                <a:gd name="connsiteY11" fmla="*/ 154571 h 350930"/>
                <a:gd name="connsiteX12" fmla="*/ 429362 w 552366"/>
                <a:gd name="connsiteY12" fmla="*/ 208546 h 350930"/>
                <a:gd name="connsiteX13" fmla="*/ 156312 w 552366"/>
                <a:gd name="connsiteY13" fmla="*/ 211721 h 350930"/>
                <a:gd name="connsiteX14" fmla="*/ 142025 w 552366"/>
                <a:gd name="connsiteY14" fmla="*/ 100596 h 350930"/>
                <a:gd name="connsiteX15" fmla="*/ 142025 w 552366"/>
                <a:gd name="connsiteY15" fmla="*/ 16458 h 350930"/>
                <a:gd name="connsiteX16" fmla="*/ 111862 w 552366"/>
                <a:gd name="connsiteY16" fmla="*/ 25983 h 350930"/>
                <a:gd name="connsiteX17" fmla="*/ 53125 w 552366"/>
                <a:gd name="connsiteY17" fmla="*/ 30746 h 350930"/>
                <a:gd name="connsiteX18" fmla="*/ 737 w 552366"/>
                <a:gd name="connsiteY18" fmla="*/ 2171 h 35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2366" h="350930">
                  <a:moveTo>
                    <a:pt x="737" y="2171"/>
                  </a:moveTo>
                  <a:cubicBezTo>
                    <a:pt x="-4555" y="13813"/>
                    <a:pt x="20317" y="59057"/>
                    <a:pt x="21375" y="100596"/>
                  </a:cubicBezTo>
                  <a:cubicBezTo>
                    <a:pt x="22433" y="142135"/>
                    <a:pt x="4970" y="214896"/>
                    <a:pt x="7087" y="251408"/>
                  </a:cubicBezTo>
                  <a:cubicBezTo>
                    <a:pt x="9204" y="287920"/>
                    <a:pt x="-15667" y="303531"/>
                    <a:pt x="34075" y="319671"/>
                  </a:cubicBezTo>
                  <a:cubicBezTo>
                    <a:pt x="83817" y="335811"/>
                    <a:pt x="223781" y="345336"/>
                    <a:pt x="305537" y="348246"/>
                  </a:cubicBezTo>
                  <a:cubicBezTo>
                    <a:pt x="387293" y="351156"/>
                    <a:pt x="484131" y="355654"/>
                    <a:pt x="524612" y="337133"/>
                  </a:cubicBezTo>
                  <a:cubicBezTo>
                    <a:pt x="565093" y="318612"/>
                    <a:pt x="549748" y="256965"/>
                    <a:pt x="548425" y="237121"/>
                  </a:cubicBezTo>
                  <a:cubicBezTo>
                    <a:pt x="547102" y="217277"/>
                    <a:pt x="524348" y="226802"/>
                    <a:pt x="516675" y="218071"/>
                  </a:cubicBezTo>
                  <a:cubicBezTo>
                    <a:pt x="509002" y="209340"/>
                    <a:pt x="504239" y="200608"/>
                    <a:pt x="502387" y="184733"/>
                  </a:cubicBezTo>
                  <a:cubicBezTo>
                    <a:pt x="500535" y="168858"/>
                    <a:pt x="505562" y="122821"/>
                    <a:pt x="505562" y="122821"/>
                  </a:cubicBezTo>
                  <a:cubicBezTo>
                    <a:pt x="505827" y="113032"/>
                    <a:pt x="503975" y="125996"/>
                    <a:pt x="503975" y="125996"/>
                  </a:cubicBezTo>
                  <a:cubicBezTo>
                    <a:pt x="501329" y="131288"/>
                    <a:pt x="502122" y="140813"/>
                    <a:pt x="489687" y="154571"/>
                  </a:cubicBezTo>
                  <a:cubicBezTo>
                    <a:pt x="477252" y="168329"/>
                    <a:pt x="484924" y="199021"/>
                    <a:pt x="429362" y="208546"/>
                  </a:cubicBezTo>
                  <a:cubicBezTo>
                    <a:pt x="373800" y="218071"/>
                    <a:pt x="204202" y="229713"/>
                    <a:pt x="156312" y="211721"/>
                  </a:cubicBezTo>
                  <a:cubicBezTo>
                    <a:pt x="108423" y="193729"/>
                    <a:pt x="144406" y="133140"/>
                    <a:pt x="142025" y="100596"/>
                  </a:cubicBezTo>
                  <a:cubicBezTo>
                    <a:pt x="139644" y="68052"/>
                    <a:pt x="147052" y="28893"/>
                    <a:pt x="142025" y="16458"/>
                  </a:cubicBezTo>
                  <a:cubicBezTo>
                    <a:pt x="136998" y="4023"/>
                    <a:pt x="126679" y="23602"/>
                    <a:pt x="111862" y="25983"/>
                  </a:cubicBezTo>
                  <a:cubicBezTo>
                    <a:pt x="97045" y="28364"/>
                    <a:pt x="70323" y="32069"/>
                    <a:pt x="53125" y="30746"/>
                  </a:cubicBezTo>
                  <a:cubicBezTo>
                    <a:pt x="35927" y="29423"/>
                    <a:pt x="6029" y="-9471"/>
                    <a:pt x="737" y="21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8AF987F5-3571-446C-B3CF-828C05444C2C}"/>
                </a:ext>
              </a:extLst>
            </p:cNvPr>
            <p:cNvSpPr/>
            <p:nvPr/>
          </p:nvSpPr>
          <p:spPr>
            <a:xfrm>
              <a:off x="3454283" y="4667988"/>
              <a:ext cx="226130" cy="193830"/>
            </a:xfrm>
            <a:custGeom>
              <a:avLst/>
              <a:gdLst>
                <a:gd name="connsiteX0" fmla="*/ 117 w 226130"/>
                <a:gd name="connsiteY0" fmla="*/ 35491 h 193830"/>
                <a:gd name="connsiteX1" fmla="*/ 62030 w 226130"/>
                <a:gd name="connsiteY1" fmla="*/ 73591 h 193830"/>
                <a:gd name="connsiteX2" fmla="*/ 130292 w 226130"/>
                <a:gd name="connsiteY2" fmla="*/ 170429 h 193830"/>
                <a:gd name="connsiteX3" fmla="*/ 154105 w 226130"/>
                <a:gd name="connsiteY3" fmla="*/ 189479 h 193830"/>
                <a:gd name="connsiteX4" fmla="*/ 225542 w 226130"/>
                <a:gd name="connsiteY4" fmla="*/ 105341 h 193830"/>
                <a:gd name="connsiteX5" fmla="*/ 184267 w 226130"/>
                <a:gd name="connsiteY5" fmla="*/ 59304 h 193830"/>
                <a:gd name="connsiteX6" fmla="*/ 117592 w 226130"/>
                <a:gd name="connsiteY6" fmla="*/ 10091 h 193830"/>
                <a:gd name="connsiteX7" fmla="*/ 95367 w 226130"/>
                <a:gd name="connsiteY7" fmla="*/ 566 h 193830"/>
                <a:gd name="connsiteX8" fmla="*/ 77905 w 226130"/>
                <a:gd name="connsiteY8" fmla="*/ 19616 h 193830"/>
                <a:gd name="connsiteX9" fmla="*/ 117 w 226130"/>
                <a:gd name="connsiteY9" fmla="*/ 35491 h 1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30" h="193830">
                  <a:moveTo>
                    <a:pt x="117" y="35491"/>
                  </a:moveTo>
                  <a:cubicBezTo>
                    <a:pt x="-2529" y="44487"/>
                    <a:pt x="40334" y="51101"/>
                    <a:pt x="62030" y="73591"/>
                  </a:cubicBezTo>
                  <a:cubicBezTo>
                    <a:pt x="83726" y="96081"/>
                    <a:pt x="114946" y="151114"/>
                    <a:pt x="130292" y="170429"/>
                  </a:cubicBezTo>
                  <a:cubicBezTo>
                    <a:pt x="145638" y="189744"/>
                    <a:pt x="138230" y="200327"/>
                    <a:pt x="154105" y="189479"/>
                  </a:cubicBezTo>
                  <a:cubicBezTo>
                    <a:pt x="169980" y="178631"/>
                    <a:pt x="220515" y="127037"/>
                    <a:pt x="225542" y="105341"/>
                  </a:cubicBezTo>
                  <a:cubicBezTo>
                    <a:pt x="230569" y="83645"/>
                    <a:pt x="202259" y="75179"/>
                    <a:pt x="184267" y="59304"/>
                  </a:cubicBezTo>
                  <a:cubicBezTo>
                    <a:pt x="166275" y="43429"/>
                    <a:pt x="132409" y="19881"/>
                    <a:pt x="117592" y="10091"/>
                  </a:cubicBezTo>
                  <a:cubicBezTo>
                    <a:pt x="102775" y="301"/>
                    <a:pt x="101981" y="-1021"/>
                    <a:pt x="95367" y="566"/>
                  </a:cubicBezTo>
                  <a:cubicBezTo>
                    <a:pt x="88753" y="2153"/>
                    <a:pt x="92457" y="15118"/>
                    <a:pt x="77905" y="19616"/>
                  </a:cubicBezTo>
                  <a:cubicBezTo>
                    <a:pt x="63353" y="24114"/>
                    <a:pt x="2763" y="26495"/>
                    <a:pt x="117" y="3549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79813B1-6789-4020-8D87-A928DF74870D}"/>
                </a:ext>
              </a:extLst>
            </p:cNvPr>
            <p:cNvSpPr/>
            <p:nvPr/>
          </p:nvSpPr>
          <p:spPr>
            <a:xfrm>
              <a:off x="3789363" y="4686555"/>
              <a:ext cx="291541" cy="283722"/>
            </a:xfrm>
            <a:custGeom>
              <a:avLst/>
              <a:gdLst>
                <a:gd name="connsiteX0" fmla="*/ 0 w 291541"/>
                <a:gd name="connsiteY0" fmla="*/ 53437 h 283722"/>
                <a:gd name="connsiteX1" fmla="*/ 130175 w 291541"/>
                <a:gd name="connsiteY1" fmla="*/ 161387 h 283722"/>
                <a:gd name="connsiteX2" fmla="*/ 142875 w 291541"/>
                <a:gd name="connsiteY2" fmla="*/ 282037 h 283722"/>
                <a:gd name="connsiteX3" fmla="*/ 212725 w 291541"/>
                <a:gd name="connsiteY3" fmla="*/ 231237 h 283722"/>
                <a:gd name="connsiteX4" fmla="*/ 290512 w 291541"/>
                <a:gd name="connsiteY4" fmla="*/ 220124 h 283722"/>
                <a:gd name="connsiteX5" fmla="*/ 244475 w 291541"/>
                <a:gd name="connsiteY5" fmla="*/ 153449 h 283722"/>
                <a:gd name="connsiteX6" fmla="*/ 73025 w 291541"/>
                <a:gd name="connsiteY6" fmla="*/ 7399 h 283722"/>
                <a:gd name="connsiteX7" fmla="*/ 52387 w 291541"/>
                <a:gd name="connsiteY7" fmla="*/ 20099 h 283722"/>
                <a:gd name="connsiteX8" fmla="*/ 0 w 291541"/>
                <a:gd name="connsiteY8" fmla="*/ 53437 h 28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1" h="283722">
                  <a:moveTo>
                    <a:pt x="0" y="53437"/>
                  </a:moveTo>
                  <a:cubicBezTo>
                    <a:pt x="53181" y="88362"/>
                    <a:pt x="106363" y="123287"/>
                    <a:pt x="130175" y="161387"/>
                  </a:cubicBezTo>
                  <a:cubicBezTo>
                    <a:pt x="153987" y="199487"/>
                    <a:pt x="129117" y="270395"/>
                    <a:pt x="142875" y="282037"/>
                  </a:cubicBezTo>
                  <a:cubicBezTo>
                    <a:pt x="156633" y="293679"/>
                    <a:pt x="188119" y="241556"/>
                    <a:pt x="212725" y="231237"/>
                  </a:cubicBezTo>
                  <a:cubicBezTo>
                    <a:pt x="237331" y="220918"/>
                    <a:pt x="285220" y="233089"/>
                    <a:pt x="290512" y="220124"/>
                  </a:cubicBezTo>
                  <a:cubicBezTo>
                    <a:pt x="295804" y="207159"/>
                    <a:pt x="280723" y="188903"/>
                    <a:pt x="244475" y="153449"/>
                  </a:cubicBezTo>
                  <a:cubicBezTo>
                    <a:pt x="208227" y="117995"/>
                    <a:pt x="105040" y="29624"/>
                    <a:pt x="73025" y="7399"/>
                  </a:cubicBezTo>
                  <a:cubicBezTo>
                    <a:pt x="41010" y="-14826"/>
                    <a:pt x="52387" y="20099"/>
                    <a:pt x="52387" y="20099"/>
                  </a:cubicBezTo>
                  <a:lnTo>
                    <a:pt x="0" y="53437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E2B1893-61AD-4632-B39C-EA1CCC85133A}"/>
              </a:ext>
            </a:extLst>
          </p:cNvPr>
          <p:cNvGrpSpPr/>
          <p:nvPr/>
        </p:nvGrpSpPr>
        <p:grpSpPr>
          <a:xfrm>
            <a:off x="4177282" y="4010729"/>
            <a:ext cx="1076172" cy="1026569"/>
            <a:chOff x="4177282" y="4010729"/>
            <a:chExt cx="1076172" cy="1026569"/>
          </a:xfrm>
        </p:grpSpPr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9A64E7B-192C-49DF-9462-2EBC77866F9B}"/>
                </a:ext>
              </a:extLst>
            </p:cNvPr>
            <p:cNvSpPr/>
            <p:nvPr/>
          </p:nvSpPr>
          <p:spPr>
            <a:xfrm>
              <a:off x="4422259" y="4010729"/>
              <a:ext cx="361816" cy="714812"/>
            </a:xfrm>
            <a:custGeom>
              <a:avLst/>
              <a:gdLst>
                <a:gd name="connsiteX0" fmla="*/ 216416 w 361816"/>
                <a:gd name="connsiteY0" fmla="*/ 2188 h 714812"/>
                <a:gd name="connsiteX1" fmla="*/ 202129 w 361816"/>
                <a:gd name="connsiteY1" fmla="*/ 103788 h 714812"/>
                <a:gd name="connsiteX2" fmla="*/ 59254 w 361816"/>
                <a:gd name="connsiteY2" fmla="*/ 557813 h 714812"/>
                <a:gd name="connsiteX3" fmla="*/ 2104 w 361816"/>
                <a:gd name="connsiteY3" fmla="*/ 670525 h 714812"/>
                <a:gd name="connsiteX4" fmla="*/ 125929 w 361816"/>
                <a:gd name="connsiteY4" fmla="*/ 713388 h 714812"/>
                <a:gd name="connsiteX5" fmla="*/ 164029 w 361816"/>
                <a:gd name="connsiteY5" fmla="*/ 624488 h 714812"/>
                <a:gd name="connsiteX6" fmla="*/ 210066 w 361816"/>
                <a:gd name="connsiteY6" fmla="*/ 508600 h 714812"/>
                <a:gd name="connsiteX7" fmla="*/ 333891 w 361816"/>
                <a:gd name="connsiteY7" fmla="*/ 135538 h 714812"/>
                <a:gd name="connsiteX8" fmla="*/ 357704 w 361816"/>
                <a:gd name="connsiteY8" fmla="*/ 38700 h 714812"/>
                <a:gd name="connsiteX9" fmla="*/ 271979 w 361816"/>
                <a:gd name="connsiteY9" fmla="*/ 33938 h 714812"/>
                <a:gd name="connsiteX10" fmla="*/ 216416 w 361816"/>
                <a:gd name="connsiteY10" fmla="*/ 2188 h 71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16" h="714812">
                  <a:moveTo>
                    <a:pt x="216416" y="2188"/>
                  </a:moveTo>
                  <a:cubicBezTo>
                    <a:pt x="204774" y="13830"/>
                    <a:pt x="228323" y="11184"/>
                    <a:pt x="202129" y="103788"/>
                  </a:cubicBezTo>
                  <a:cubicBezTo>
                    <a:pt x="175935" y="196392"/>
                    <a:pt x="92591" y="463357"/>
                    <a:pt x="59254" y="557813"/>
                  </a:cubicBezTo>
                  <a:cubicBezTo>
                    <a:pt x="25917" y="652269"/>
                    <a:pt x="-9009" y="644596"/>
                    <a:pt x="2104" y="670525"/>
                  </a:cubicBezTo>
                  <a:cubicBezTo>
                    <a:pt x="13216" y="696454"/>
                    <a:pt x="98941" y="721061"/>
                    <a:pt x="125929" y="713388"/>
                  </a:cubicBezTo>
                  <a:cubicBezTo>
                    <a:pt x="152917" y="705715"/>
                    <a:pt x="150006" y="658619"/>
                    <a:pt x="164029" y="624488"/>
                  </a:cubicBezTo>
                  <a:cubicBezTo>
                    <a:pt x="178052" y="590357"/>
                    <a:pt x="181756" y="590092"/>
                    <a:pt x="210066" y="508600"/>
                  </a:cubicBezTo>
                  <a:cubicBezTo>
                    <a:pt x="238376" y="427108"/>
                    <a:pt x="309285" y="213855"/>
                    <a:pt x="333891" y="135538"/>
                  </a:cubicBezTo>
                  <a:cubicBezTo>
                    <a:pt x="358497" y="57221"/>
                    <a:pt x="368023" y="55633"/>
                    <a:pt x="357704" y="38700"/>
                  </a:cubicBezTo>
                  <a:cubicBezTo>
                    <a:pt x="347385" y="21767"/>
                    <a:pt x="294733" y="38965"/>
                    <a:pt x="271979" y="33938"/>
                  </a:cubicBezTo>
                  <a:cubicBezTo>
                    <a:pt x="249225" y="28911"/>
                    <a:pt x="228058" y="-9454"/>
                    <a:pt x="216416" y="21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D44309CF-D3D0-4A39-B9B9-6A98AADA12D2}"/>
                </a:ext>
              </a:extLst>
            </p:cNvPr>
            <p:cNvSpPr/>
            <p:nvPr/>
          </p:nvSpPr>
          <p:spPr>
            <a:xfrm>
              <a:off x="4533195" y="4609187"/>
              <a:ext cx="657390" cy="428111"/>
            </a:xfrm>
            <a:custGeom>
              <a:avLst/>
              <a:gdLst>
                <a:gd name="connsiteX0" fmla="*/ 8643 w 657390"/>
                <a:gd name="connsiteY0" fmla="*/ 6980 h 428111"/>
                <a:gd name="connsiteX1" fmla="*/ 127705 w 657390"/>
                <a:gd name="connsiteY1" fmla="*/ 13330 h 428111"/>
                <a:gd name="connsiteX2" fmla="*/ 399168 w 657390"/>
                <a:gd name="connsiteY2" fmla="*/ 116517 h 428111"/>
                <a:gd name="connsiteX3" fmla="*/ 627768 w 657390"/>
                <a:gd name="connsiteY3" fmla="*/ 275267 h 428111"/>
                <a:gd name="connsiteX4" fmla="*/ 653168 w 657390"/>
                <a:gd name="connsiteY4" fmla="*/ 300667 h 428111"/>
                <a:gd name="connsiteX5" fmla="*/ 615068 w 657390"/>
                <a:gd name="connsiteY5" fmla="*/ 359405 h 428111"/>
                <a:gd name="connsiteX6" fmla="*/ 538868 w 657390"/>
                <a:gd name="connsiteY6" fmla="*/ 427667 h 428111"/>
                <a:gd name="connsiteX7" fmla="*/ 462668 w 657390"/>
                <a:gd name="connsiteY7" fmla="*/ 324480 h 428111"/>
                <a:gd name="connsiteX8" fmla="*/ 203905 w 657390"/>
                <a:gd name="connsiteY8" fmla="*/ 130805 h 428111"/>
                <a:gd name="connsiteX9" fmla="*/ 67380 w 657390"/>
                <a:gd name="connsiteY9" fmla="*/ 80005 h 428111"/>
                <a:gd name="connsiteX10" fmla="*/ 14993 w 657390"/>
                <a:gd name="connsiteY10" fmla="*/ 65717 h 428111"/>
                <a:gd name="connsiteX11" fmla="*/ 8643 w 657390"/>
                <a:gd name="connsiteY11" fmla="*/ 6980 h 4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390" h="428111">
                  <a:moveTo>
                    <a:pt x="8643" y="6980"/>
                  </a:moveTo>
                  <a:cubicBezTo>
                    <a:pt x="27428" y="-1751"/>
                    <a:pt x="62618" y="-4926"/>
                    <a:pt x="127705" y="13330"/>
                  </a:cubicBezTo>
                  <a:cubicBezTo>
                    <a:pt x="192792" y="31586"/>
                    <a:pt x="315824" y="72861"/>
                    <a:pt x="399168" y="116517"/>
                  </a:cubicBezTo>
                  <a:cubicBezTo>
                    <a:pt x="482512" y="160173"/>
                    <a:pt x="585435" y="244575"/>
                    <a:pt x="627768" y="275267"/>
                  </a:cubicBezTo>
                  <a:cubicBezTo>
                    <a:pt x="670101" y="305959"/>
                    <a:pt x="655285" y="286644"/>
                    <a:pt x="653168" y="300667"/>
                  </a:cubicBezTo>
                  <a:cubicBezTo>
                    <a:pt x="651051" y="314690"/>
                    <a:pt x="634118" y="338239"/>
                    <a:pt x="615068" y="359405"/>
                  </a:cubicBezTo>
                  <a:cubicBezTo>
                    <a:pt x="596018" y="380571"/>
                    <a:pt x="564268" y="433488"/>
                    <a:pt x="538868" y="427667"/>
                  </a:cubicBezTo>
                  <a:cubicBezTo>
                    <a:pt x="513468" y="421846"/>
                    <a:pt x="518495" y="373957"/>
                    <a:pt x="462668" y="324480"/>
                  </a:cubicBezTo>
                  <a:cubicBezTo>
                    <a:pt x="406841" y="275003"/>
                    <a:pt x="269786" y="171551"/>
                    <a:pt x="203905" y="130805"/>
                  </a:cubicBezTo>
                  <a:cubicBezTo>
                    <a:pt x="138024" y="90059"/>
                    <a:pt x="98865" y="90853"/>
                    <a:pt x="67380" y="80005"/>
                  </a:cubicBezTo>
                  <a:cubicBezTo>
                    <a:pt x="35895" y="69157"/>
                    <a:pt x="23724" y="76300"/>
                    <a:pt x="14993" y="65717"/>
                  </a:cubicBezTo>
                  <a:cubicBezTo>
                    <a:pt x="6262" y="55134"/>
                    <a:pt x="-10142" y="15711"/>
                    <a:pt x="8643" y="69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DE139E2A-8E96-42CB-BF06-FB7CDB5F6B68}"/>
                </a:ext>
              </a:extLst>
            </p:cNvPr>
            <p:cNvSpPr/>
            <p:nvPr/>
          </p:nvSpPr>
          <p:spPr>
            <a:xfrm>
              <a:off x="4190708" y="4247577"/>
              <a:ext cx="1062746" cy="134523"/>
            </a:xfrm>
            <a:custGeom>
              <a:avLst/>
              <a:gdLst>
                <a:gd name="connsiteX0" fmla="*/ 3467 w 1062746"/>
                <a:gd name="connsiteY0" fmla="*/ 54265 h 134523"/>
                <a:gd name="connsiteX1" fmla="*/ 57442 w 1062746"/>
                <a:gd name="connsiteY1" fmla="*/ 84427 h 134523"/>
                <a:gd name="connsiteX2" fmla="*/ 92367 w 1062746"/>
                <a:gd name="connsiteY2" fmla="*/ 116177 h 134523"/>
                <a:gd name="connsiteX3" fmla="*/ 270167 w 1062746"/>
                <a:gd name="connsiteY3" fmla="*/ 120940 h 134523"/>
                <a:gd name="connsiteX4" fmla="*/ 816267 w 1062746"/>
                <a:gd name="connsiteY4" fmla="*/ 128877 h 134523"/>
                <a:gd name="connsiteX5" fmla="*/ 1033755 w 1062746"/>
                <a:gd name="connsiteY5" fmla="*/ 132052 h 134523"/>
                <a:gd name="connsiteX6" fmla="*/ 1057567 w 1062746"/>
                <a:gd name="connsiteY6" fmla="*/ 90777 h 134523"/>
                <a:gd name="connsiteX7" fmla="*/ 1006767 w 1062746"/>
                <a:gd name="connsiteY7" fmla="*/ 54265 h 134523"/>
                <a:gd name="connsiteX8" fmla="*/ 940092 w 1062746"/>
                <a:gd name="connsiteY8" fmla="*/ 290 h 134523"/>
                <a:gd name="connsiteX9" fmla="*/ 916280 w 1062746"/>
                <a:gd name="connsiteY9" fmla="*/ 33627 h 134523"/>
                <a:gd name="connsiteX10" fmla="*/ 854367 w 1062746"/>
                <a:gd name="connsiteY10" fmla="*/ 52677 h 134523"/>
                <a:gd name="connsiteX11" fmla="*/ 293980 w 1062746"/>
                <a:gd name="connsiteY11" fmla="*/ 59027 h 134523"/>
                <a:gd name="connsiteX12" fmla="*/ 165392 w 1062746"/>
                <a:gd name="connsiteY12" fmla="*/ 63790 h 134523"/>
                <a:gd name="connsiteX13" fmla="*/ 3467 w 1062746"/>
                <a:gd name="connsiteY13" fmla="*/ 54265 h 1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746" h="134523">
                  <a:moveTo>
                    <a:pt x="3467" y="54265"/>
                  </a:moveTo>
                  <a:cubicBezTo>
                    <a:pt x="-14525" y="57704"/>
                    <a:pt x="42625" y="74108"/>
                    <a:pt x="57442" y="84427"/>
                  </a:cubicBezTo>
                  <a:cubicBezTo>
                    <a:pt x="72259" y="94746"/>
                    <a:pt x="56913" y="110092"/>
                    <a:pt x="92367" y="116177"/>
                  </a:cubicBezTo>
                  <a:cubicBezTo>
                    <a:pt x="127821" y="122262"/>
                    <a:pt x="270167" y="120940"/>
                    <a:pt x="270167" y="120940"/>
                  </a:cubicBezTo>
                  <a:lnTo>
                    <a:pt x="816267" y="128877"/>
                  </a:lnTo>
                  <a:cubicBezTo>
                    <a:pt x="943532" y="130729"/>
                    <a:pt x="993538" y="138402"/>
                    <a:pt x="1033755" y="132052"/>
                  </a:cubicBezTo>
                  <a:cubicBezTo>
                    <a:pt x="1073972" y="125702"/>
                    <a:pt x="1062065" y="103741"/>
                    <a:pt x="1057567" y="90777"/>
                  </a:cubicBezTo>
                  <a:cubicBezTo>
                    <a:pt x="1053069" y="77813"/>
                    <a:pt x="1026346" y="69346"/>
                    <a:pt x="1006767" y="54265"/>
                  </a:cubicBezTo>
                  <a:cubicBezTo>
                    <a:pt x="987188" y="39184"/>
                    <a:pt x="955173" y="3730"/>
                    <a:pt x="940092" y="290"/>
                  </a:cubicBezTo>
                  <a:cubicBezTo>
                    <a:pt x="925011" y="-3150"/>
                    <a:pt x="930567" y="24896"/>
                    <a:pt x="916280" y="33627"/>
                  </a:cubicBezTo>
                  <a:cubicBezTo>
                    <a:pt x="901993" y="42358"/>
                    <a:pt x="958084" y="48444"/>
                    <a:pt x="854367" y="52677"/>
                  </a:cubicBezTo>
                  <a:cubicBezTo>
                    <a:pt x="750650" y="56910"/>
                    <a:pt x="408809" y="57175"/>
                    <a:pt x="293980" y="59027"/>
                  </a:cubicBezTo>
                  <a:cubicBezTo>
                    <a:pt x="179151" y="60879"/>
                    <a:pt x="212488" y="63525"/>
                    <a:pt x="165392" y="63790"/>
                  </a:cubicBezTo>
                  <a:cubicBezTo>
                    <a:pt x="118296" y="64055"/>
                    <a:pt x="21459" y="50826"/>
                    <a:pt x="3467" y="542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D0377678-C48F-4071-A996-650EF74D82A9}"/>
                </a:ext>
              </a:extLst>
            </p:cNvPr>
            <p:cNvSpPr/>
            <p:nvPr/>
          </p:nvSpPr>
          <p:spPr>
            <a:xfrm>
              <a:off x="4177282" y="4314454"/>
              <a:ext cx="846071" cy="698943"/>
            </a:xfrm>
            <a:custGeom>
              <a:avLst/>
              <a:gdLst>
                <a:gd name="connsiteX0" fmla="*/ 694756 w 846071"/>
                <a:gd name="connsiteY0" fmla="*/ 36600 h 698943"/>
                <a:gd name="connsiteX1" fmla="*/ 680468 w 846071"/>
                <a:gd name="connsiteY1" fmla="*/ 127088 h 698943"/>
                <a:gd name="connsiteX2" fmla="*/ 559818 w 846071"/>
                <a:gd name="connsiteY2" fmla="*/ 412838 h 698943"/>
                <a:gd name="connsiteX3" fmla="*/ 367731 w 846071"/>
                <a:gd name="connsiteY3" fmla="*/ 565238 h 698943"/>
                <a:gd name="connsiteX4" fmla="*/ 131193 w 846071"/>
                <a:gd name="connsiteY4" fmla="*/ 650963 h 698943"/>
                <a:gd name="connsiteX5" fmla="*/ 1018 w 846071"/>
                <a:gd name="connsiteY5" fmla="*/ 668425 h 698943"/>
                <a:gd name="connsiteX6" fmla="*/ 78806 w 846071"/>
                <a:gd name="connsiteY6" fmla="*/ 668425 h 698943"/>
                <a:gd name="connsiteX7" fmla="*/ 224856 w 846071"/>
                <a:gd name="connsiteY7" fmla="*/ 690650 h 698943"/>
                <a:gd name="connsiteX8" fmla="*/ 643956 w 846071"/>
                <a:gd name="connsiteY8" fmla="*/ 509675 h 698943"/>
                <a:gd name="connsiteX9" fmla="*/ 753493 w 846071"/>
                <a:gd name="connsiteY9" fmla="*/ 266788 h 698943"/>
                <a:gd name="connsiteX10" fmla="*/ 845568 w 846071"/>
                <a:gd name="connsiteY10" fmla="*/ 17550 h 698943"/>
                <a:gd name="connsiteX11" fmla="*/ 694756 w 846071"/>
                <a:gd name="connsiteY11" fmla="*/ 36600 h 69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071" h="698943">
                  <a:moveTo>
                    <a:pt x="694756" y="36600"/>
                  </a:moveTo>
                  <a:cubicBezTo>
                    <a:pt x="667239" y="54856"/>
                    <a:pt x="702958" y="64382"/>
                    <a:pt x="680468" y="127088"/>
                  </a:cubicBezTo>
                  <a:cubicBezTo>
                    <a:pt x="657978" y="189794"/>
                    <a:pt x="611941" y="339813"/>
                    <a:pt x="559818" y="412838"/>
                  </a:cubicBezTo>
                  <a:cubicBezTo>
                    <a:pt x="507695" y="485863"/>
                    <a:pt x="439169" y="525550"/>
                    <a:pt x="367731" y="565238"/>
                  </a:cubicBezTo>
                  <a:cubicBezTo>
                    <a:pt x="296293" y="604926"/>
                    <a:pt x="192312" y="633765"/>
                    <a:pt x="131193" y="650963"/>
                  </a:cubicBezTo>
                  <a:cubicBezTo>
                    <a:pt x="70074" y="668161"/>
                    <a:pt x="9749" y="665515"/>
                    <a:pt x="1018" y="668425"/>
                  </a:cubicBezTo>
                  <a:cubicBezTo>
                    <a:pt x="-7713" y="671335"/>
                    <a:pt x="41500" y="664721"/>
                    <a:pt x="78806" y="668425"/>
                  </a:cubicBezTo>
                  <a:cubicBezTo>
                    <a:pt x="116112" y="672129"/>
                    <a:pt x="130664" y="717108"/>
                    <a:pt x="224856" y="690650"/>
                  </a:cubicBezTo>
                  <a:cubicBezTo>
                    <a:pt x="319048" y="664192"/>
                    <a:pt x="555850" y="580319"/>
                    <a:pt x="643956" y="509675"/>
                  </a:cubicBezTo>
                  <a:cubicBezTo>
                    <a:pt x="732062" y="439031"/>
                    <a:pt x="719891" y="348809"/>
                    <a:pt x="753493" y="266788"/>
                  </a:cubicBezTo>
                  <a:cubicBezTo>
                    <a:pt x="787095" y="184767"/>
                    <a:pt x="852447" y="58825"/>
                    <a:pt x="845568" y="17550"/>
                  </a:cubicBezTo>
                  <a:cubicBezTo>
                    <a:pt x="838689" y="-23725"/>
                    <a:pt x="722273" y="18344"/>
                    <a:pt x="694756" y="366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925B150-E0A0-4737-B5D1-80C3CD40ADCE}"/>
              </a:ext>
            </a:extLst>
          </p:cNvPr>
          <p:cNvGrpSpPr/>
          <p:nvPr/>
        </p:nvGrpSpPr>
        <p:grpSpPr>
          <a:xfrm>
            <a:off x="5385065" y="4006508"/>
            <a:ext cx="1066257" cy="1035427"/>
            <a:chOff x="5385065" y="4006508"/>
            <a:chExt cx="1066257" cy="1035427"/>
          </a:xfrm>
        </p:grpSpPr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0656F2FB-D17B-494F-9001-C2C0C2D7A6B1}"/>
                </a:ext>
              </a:extLst>
            </p:cNvPr>
            <p:cNvSpPr/>
            <p:nvPr/>
          </p:nvSpPr>
          <p:spPr>
            <a:xfrm>
              <a:off x="5385065" y="4006508"/>
              <a:ext cx="375980" cy="349252"/>
            </a:xfrm>
            <a:custGeom>
              <a:avLst/>
              <a:gdLst>
                <a:gd name="connsiteX0" fmla="*/ 253735 w 375980"/>
                <a:gd name="connsiteY0" fmla="*/ 6409 h 349252"/>
                <a:gd name="connsiteX1" fmla="*/ 169598 w 375980"/>
                <a:gd name="connsiteY1" fmla="*/ 211196 h 349252"/>
                <a:gd name="connsiteX2" fmla="*/ 15610 w 375980"/>
                <a:gd name="connsiteY2" fmla="*/ 338196 h 349252"/>
                <a:gd name="connsiteX3" fmla="*/ 25135 w 375980"/>
                <a:gd name="connsiteY3" fmla="*/ 338196 h 349252"/>
                <a:gd name="connsiteX4" fmla="*/ 191823 w 375980"/>
                <a:gd name="connsiteY4" fmla="*/ 298509 h 349252"/>
                <a:gd name="connsiteX5" fmla="*/ 366448 w 375980"/>
                <a:gd name="connsiteY5" fmla="*/ 77846 h 349252"/>
                <a:gd name="connsiteX6" fmla="*/ 348985 w 375980"/>
                <a:gd name="connsiteY6" fmla="*/ 55621 h 349252"/>
                <a:gd name="connsiteX7" fmla="*/ 315648 w 375980"/>
                <a:gd name="connsiteY7" fmla="*/ 50859 h 349252"/>
                <a:gd name="connsiteX8" fmla="*/ 253735 w 375980"/>
                <a:gd name="connsiteY8" fmla="*/ 6409 h 3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80" h="349252">
                  <a:moveTo>
                    <a:pt x="253735" y="6409"/>
                  </a:moveTo>
                  <a:cubicBezTo>
                    <a:pt x="229393" y="33132"/>
                    <a:pt x="209285" y="155898"/>
                    <a:pt x="169598" y="211196"/>
                  </a:cubicBezTo>
                  <a:cubicBezTo>
                    <a:pt x="129911" y="266494"/>
                    <a:pt x="39687" y="317029"/>
                    <a:pt x="15610" y="338196"/>
                  </a:cubicBezTo>
                  <a:cubicBezTo>
                    <a:pt x="-8467" y="359363"/>
                    <a:pt x="-4234" y="344810"/>
                    <a:pt x="25135" y="338196"/>
                  </a:cubicBezTo>
                  <a:cubicBezTo>
                    <a:pt x="54504" y="331582"/>
                    <a:pt x="134937" y="341901"/>
                    <a:pt x="191823" y="298509"/>
                  </a:cubicBezTo>
                  <a:cubicBezTo>
                    <a:pt x="248708" y="255117"/>
                    <a:pt x="340254" y="118327"/>
                    <a:pt x="366448" y="77846"/>
                  </a:cubicBezTo>
                  <a:cubicBezTo>
                    <a:pt x="392642" y="37365"/>
                    <a:pt x="357452" y="60119"/>
                    <a:pt x="348985" y="55621"/>
                  </a:cubicBezTo>
                  <a:cubicBezTo>
                    <a:pt x="340518" y="51123"/>
                    <a:pt x="329935" y="56944"/>
                    <a:pt x="315648" y="50859"/>
                  </a:cubicBezTo>
                  <a:cubicBezTo>
                    <a:pt x="301361" y="44774"/>
                    <a:pt x="278077" y="-20314"/>
                    <a:pt x="253735" y="64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335221B-0233-4A0C-BBB4-798F4AC6284F}"/>
                </a:ext>
              </a:extLst>
            </p:cNvPr>
            <p:cNvSpPr/>
            <p:nvPr/>
          </p:nvSpPr>
          <p:spPr>
            <a:xfrm rot="421482">
              <a:off x="5404033" y="4227161"/>
              <a:ext cx="375980" cy="428110"/>
            </a:xfrm>
            <a:custGeom>
              <a:avLst/>
              <a:gdLst>
                <a:gd name="connsiteX0" fmla="*/ 253735 w 375980"/>
                <a:gd name="connsiteY0" fmla="*/ 6409 h 349252"/>
                <a:gd name="connsiteX1" fmla="*/ 169598 w 375980"/>
                <a:gd name="connsiteY1" fmla="*/ 211196 h 349252"/>
                <a:gd name="connsiteX2" fmla="*/ 15610 w 375980"/>
                <a:gd name="connsiteY2" fmla="*/ 338196 h 349252"/>
                <a:gd name="connsiteX3" fmla="*/ 25135 w 375980"/>
                <a:gd name="connsiteY3" fmla="*/ 338196 h 349252"/>
                <a:gd name="connsiteX4" fmla="*/ 191823 w 375980"/>
                <a:gd name="connsiteY4" fmla="*/ 298509 h 349252"/>
                <a:gd name="connsiteX5" fmla="*/ 366448 w 375980"/>
                <a:gd name="connsiteY5" fmla="*/ 77846 h 349252"/>
                <a:gd name="connsiteX6" fmla="*/ 348985 w 375980"/>
                <a:gd name="connsiteY6" fmla="*/ 55621 h 349252"/>
                <a:gd name="connsiteX7" fmla="*/ 315648 w 375980"/>
                <a:gd name="connsiteY7" fmla="*/ 50859 h 349252"/>
                <a:gd name="connsiteX8" fmla="*/ 253735 w 375980"/>
                <a:gd name="connsiteY8" fmla="*/ 6409 h 3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80" h="349252">
                  <a:moveTo>
                    <a:pt x="253735" y="6409"/>
                  </a:moveTo>
                  <a:cubicBezTo>
                    <a:pt x="229393" y="33132"/>
                    <a:pt x="209285" y="155898"/>
                    <a:pt x="169598" y="211196"/>
                  </a:cubicBezTo>
                  <a:cubicBezTo>
                    <a:pt x="129911" y="266494"/>
                    <a:pt x="39687" y="317029"/>
                    <a:pt x="15610" y="338196"/>
                  </a:cubicBezTo>
                  <a:cubicBezTo>
                    <a:pt x="-8467" y="359363"/>
                    <a:pt x="-4234" y="344810"/>
                    <a:pt x="25135" y="338196"/>
                  </a:cubicBezTo>
                  <a:cubicBezTo>
                    <a:pt x="54504" y="331582"/>
                    <a:pt x="134937" y="341901"/>
                    <a:pt x="191823" y="298509"/>
                  </a:cubicBezTo>
                  <a:cubicBezTo>
                    <a:pt x="248708" y="255117"/>
                    <a:pt x="340254" y="118327"/>
                    <a:pt x="366448" y="77846"/>
                  </a:cubicBezTo>
                  <a:cubicBezTo>
                    <a:pt x="392642" y="37365"/>
                    <a:pt x="357452" y="60119"/>
                    <a:pt x="348985" y="55621"/>
                  </a:cubicBezTo>
                  <a:cubicBezTo>
                    <a:pt x="340518" y="51123"/>
                    <a:pt x="329935" y="56944"/>
                    <a:pt x="315648" y="50859"/>
                  </a:cubicBezTo>
                  <a:cubicBezTo>
                    <a:pt x="301361" y="44774"/>
                    <a:pt x="278077" y="-20314"/>
                    <a:pt x="253735" y="64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961BE498-BE87-4AAA-A960-64C9757F8A54}"/>
                </a:ext>
              </a:extLst>
            </p:cNvPr>
            <p:cNvSpPr/>
            <p:nvPr/>
          </p:nvSpPr>
          <p:spPr>
            <a:xfrm>
              <a:off x="5555383" y="4382467"/>
              <a:ext cx="131401" cy="649222"/>
            </a:xfrm>
            <a:custGeom>
              <a:avLst/>
              <a:gdLst>
                <a:gd name="connsiteX0" fmla="*/ 121517 w 131401"/>
                <a:gd name="connsiteY0" fmla="*/ 1925 h 649222"/>
                <a:gd name="connsiteX1" fmla="*/ 116755 w 131401"/>
                <a:gd name="connsiteY1" fmla="*/ 190837 h 649222"/>
                <a:gd name="connsiteX2" fmla="*/ 131042 w 131401"/>
                <a:gd name="connsiteY2" fmla="*/ 459125 h 649222"/>
                <a:gd name="connsiteX3" fmla="*/ 124692 w 131401"/>
                <a:gd name="connsiteY3" fmla="*/ 582950 h 649222"/>
                <a:gd name="connsiteX4" fmla="*/ 99292 w 131401"/>
                <a:gd name="connsiteY4" fmla="*/ 624225 h 649222"/>
                <a:gd name="connsiteX5" fmla="*/ 16742 w 131401"/>
                <a:gd name="connsiteY5" fmla="*/ 648037 h 649222"/>
                <a:gd name="connsiteX6" fmla="*/ 42142 w 131401"/>
                <a:gd name="connsiteY6" fmla="*/ 636925 h 649222"/>
                <a:gd name="connsiteX7" fmla="*/ 867 w 131401"/>
                <a:gd name="connsiteY7" fmla="*/ 563900 h 649222"/>
                <a:gd name="connsiteX8" fmla="*/ 18330 w 131401"/>
                <a:gd name="connsiteY8" fmla="*/ 186075 h 649222"/>
                <a:gd name="connsiteX9" fmla="*/ 67542 w 131401"/>
                <a:gd name="connsiteY9" fmla="*/ 97175 h 649222"/>
                <a:gd name="connsiteX10" fmla="*/ 121517 w 131401"/>
                <a:gd name="connsiteY10" fmla="*/ 1925 h 64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401" h="649222">
                  <a:moveTo>
                    <a:pt x="121517" y="1925"/>
                  </a:moveTo>
                  <a:cubicBezTo>
                    <a:pt x="129719" y="17535"/>
                    <a:pt x="115168" y="114637"/>
                    <a:pt x="116755" y="190837"/>
                  </a:cubicBezTo>
                  <a:cubicBezTo>
                    <a:pt x="118342" y="267037"/>
                    <a:pt x="129719" y="393773"/>
                    <a:pt x="131042" y="459125"/>
                  </a:cubicBezTo>
                  <a:cubicBezTo>
                    <a:pt x="132365" y="524477"/>
                    <a:pt x="129984" y="555433"/>
                    <a:pt x="124692" y="582950"/>
                  </a:cubicBezTo>
                  <a:cubicBezTo>
                    <a:pt x="119400" y="610467"/>
                    <a:pt x="117284" y="613377"/>
                    <a:pt x="99292" y="624225"/>
                  </a:cubicBezTo>
                  <a:cubicBezTo>
                    <a:pt x="81300" y="635073"/>
                    <a:pt x="26267" y="645920"/>
                    <a:pt x="16742" y="648037"/>
                  </a:cubicBezTo>
                  <a:cubicBezTo>
                    <a:pt x="7217" y="650154"/>
                    <a:pt x="44788" y="650948"/>
                    <a:pt x="42142" y="636925"/>
                  </a:cubicBezTo>
                  <a:cubicBezTo>
                    <a:pt x="39496" y="622902"/>
                    <a:pt x="4836" y="639042"/>
                    <a:pt x="867" y="563900"/>
                  </a:cubicBezTo>
                  <a:cubicBezTo>
                    <a:pt x="-3102" y="488758"/>
                    <a:pt x="7217" y="263863"/>
                    <a:pt x="18330" y="186075"/>
                  </a:cubicBezTo>
                  <a:cubicBezTo>
                    <a:pt x="29442" y="108288"/>
                    <a:pt x="51932" y="124427"/>
                    <a:pt x="67542" y="97175"/>
                  </a:cubicBezTo>
                  <a:cubicBezTo>
                    <a:pt x="83152" y="69923"/>
                    <a:pt x="113315" y="-13685"/>
                    <a:pt x="121517" y="19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46658B6D-6B29-4113-8AB0-F1AA36B523CA}"/>
                </a:ext>
              </a:extLst>
            </p:cNvPr>
            <p:cNvSpPr/>
            <p:nvPr/>
          </p:nvSpPr>
          <p:spPr>
            <a:xfrm>
              <a:off x="5739327" y="4042639"/>
              <a:ext cx="273931" cy="474413"/>
            </a:xfrm>
            <a:custGeom>
              <a:avLst/>
              <a:gdLst>
                <a:gd name="connsiteX0" fmla="*/ 129661 w 273931"/>
                <a:gd name="connsiteY0" fmla="*/ 440 h 474413"/>
                <a:gd name="connsiteX1" fmla="*/ 155061 w 273931"/>
                <a:gd name="connsiteY1" fmla="*/ 86165 h 474413"/>
                <a:gd name="connsiteX2" fmla="*/ 120136 w 273931"/>
                <a:gd name="connsiteY2" fmla="*/ 310003 h 474413"/>
                <a:gd name="connsiteX3" fmla="*/ 1073 w 273931"/>
                <a:gd name="connsiteY3" fmla="*/ 468753 h 474413"/>
                <a:gd name="connsiteX4" fmla="*/ 72511 w 273931"/>
                <a:gd name="connsiteY4" fmla="*/ 422715 h 474413"/>
                <a:gd name="connsiteX5" fmla="*/ 253486 w 273931"/>
                <a:gd name="connsiteY5" fmla="*/ 267140 h 474413"/>
                <a:gd name="connsiteX6" fmla="*/ 266186 w 273931"/>
                <a:gd name="connsiteY6" fmla="*/ 65528 h 474413"/>
                <a:gd name="connsiteX7" fmla="*/ 221736 w 273931"/>
                <a:gd name="connsiteY7" fmla="*/ 52828 h 474413"/>
                <a:gd name="connsiteX8" fmla="*/ 129661 w 273931"/>
                <a:gd name="connsiteY8" fmla="*/ 440 h 47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931" h="474413">
                  <a:moveTo>
                    <a:pt x="129661" y="440"/>
                  </a:moveTo>
                  <a:cubicBezTo>
                    <a:pt x="118548" y="5996"/>
                    <a:pt x="156648" y="34571"/>
                    <a:pt x="155061" y="86165"/>
                  </a:cubicBezTo>
                  <a:cubicBezTo>
                    <a:pt x="153474" y="137759"/>
                    <a:pt x="145801" y="246238"/>
                    <a:pt x="120136" y="310003"/>
                  </a:cubicBezTo>
                  <a:cubicBezTo>
                    <a:pt x="94471" y="373768"/>
                    <a:pt x="9010" y="449968"/>
                    <a:pt x="1073" y="468753"/>
                  </a:cubicBezTo>
                  <a:cubicBezTo>
                    <a:pt x="-6864" y="487538"/>
                    <a:pt x="30442" y="456317"/>
                    <a:pt x="72511" y="422715"/>
                  </a:cubicBezTo>
                  <a:cubicBezTo>
                    <a:pt x="114580" y="389113"/>
                    <a:pt x="221207" y="326671"/>
                    <a:pt x="253486" y="267140"/>
                  </a:cubicBezTo>
                  <a:cubicBezTo>
                    <a:pt x="285765" y="207609"/>
                    <a:pt x="271478" y="101247"/>
                    <a:pt x="266186" y="65528"/>
                  </a:cubicBezTo>
                  <a:cubicBezTo>
                    <a:pt x="260894" y="29809"/>
                    <a:pt x="242903" y="62089"/>
                    <a:pt x="221736" y="52828"/>
                  </a:cubicBezTo>
                  <a:cubicBezTo>
                    <a:pt x="200569" y="43567"/>
                    <a:pt x="140774" y="-5116"/>
                    <a:pt x="129661" y="4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C783DCB2-19FA-4FE5-A249-005237FA670C}"/>
                </a:ext>
              </a:extLst>
            </p:cNvPr>
            <p:cNvSpPr/>
            <p:nvPr/>
          </p:nvSpPr>
          <p:spPr>
            <a:xfrm>
              <a:off x="5952079" y="4045367"/>
              <a:ext cx="467433" cy="432950"/>
            </a:xfrm>
            <a:custGeom>
              <a:avLst/>
              <a:gdLst>
                <a:gd name="connsiteX0" fmla="*/ 29621 w 467433"/>
                <a:gd name="connsiteY0" fmla="*/ 46925 h 432950"/>
                <a:gd name="connsiteX1" fmla="*/ 150271 w 467433"/>
                <a:gd name="connsiteY1" fmla="*/ 34225 h 432950"/>
                <a:gd name="connsiteX2" fmla="*/ 193134 w 467433"/>
                <a:gd name="connsiteY2" fmla="*/ 887 h 432950"/>
                <a:gd name="connsiteX3" fmla="*/ 289971 w 467433"/>
                <a:gd name="connsiteY3" fmla="*/ 73912 h 432950"/>
                <a:gd name="connsiteX4" fmla="*/ 291559 w 467433"/>
                <a:gd name="connsiteY4" fmla="*/ 80262 h 432950"/>
                <a:gd name="connsiteX5" fmla="*/ 266159 w 467433"/>
                <a:gd name="connsiteY5" fmla="*/ 113600 h 432950"/>
                <a:gd name="connsiteX6" fmla="*/ 259809 w 467433"/>
                <a:gd name="connsiteY6" fmla="*/ 248537 h 432950"/>
                <a:gd name="connsiteX7" fmla="*/ 266159 w 467433"/>
                <a:gd name="connsiteY7" fmla="*/ 315212 h 432950"/>
                <a:gd name="connsiteX8" fmla="*/ 355059 w 467433"/>
                <a:gd name="connsiteY8" fmla="*/ 297750 h 432950"/>
                <a:gd name="connsiteX9" fmla="*/ 396334 w 467433"/>
                <a:gd name="connsiteY9" fmla="*/ 192975 h 432950"/>
                <a:gd name="connsiteX10" fmla="*/ 382046 w 467433"/>
                <a:gd name="connsiteY10" fmla="*/ 167575 h 432950"/>
                <a:gd name="connsiteX11" fmla="*/ 420146 w 467433"/>
                <a:gd name="connsiteY11" fmla="*/ 243775 h 432950"/>
                <a:gd name="connsiteX12" fmla="*/ 466184 w 467433"/>
                <a:gd name="connsiteY12" fmla="*/ 308862 h 432950"/>
                <a:gd name="connsiteX13" fmla="*/ 447134 w 467433"/>
                <a:gd name="connsiteY13" fmla="*/ 389825 h 432950"/>
                <a:gd name="connsiteX14" fmla="*/ 372521 w 467433"/>
                <a:gd name="connsiteY14" fmla="*/ 431100 h 432950"/>
                <a:gd name="connsiteX15" fmla="*/ 193134 w 467433"/>
                <a:gd name="connsiteY15" fmla="*/ 418400 h 432950"/>
                <a:gd name="connsiteX16" fmla="*/ 153446 w 467433"/>
                <a:gd name="connsiteY16" fmla="*/ 353312 h 432950"/>
                <a:gd name="connsiteX17" fmla="*/ 145509 w 467433"/>
                <a:gd name="connsiteY17" fmla="*/ 158050 h 432950"/>
                <a:gd name="connsiteX18" fmla="*/ 140746 w 467433"/>
                <a:gd name="connsiteY18" fmla="*/ 105662 h 432950"/>
                <a:gd name="connsiteX19" fmla="*/ 115346 w 467433"/>
                <a:gd name="connsiteY19" fmla="*/ 99312 h 432950"/>
                <a:gd name="connsiteX20" fmla="*/ 8984 w 467433"/>
                <a:gd name="connsiteY20" fmla="*/ 99312 h 432950"/>
                <a:gd name="connsiteX21" fmla="*/ 29621 w 467433"/>
                <a:gd name="connsiteY21" fmla="*/ 46925 h 4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7433" h="432950">
                  <a:moveTo>
                    <a:pt x="29621" y="46925"/>
                  </a:moveTo>
                  <a:cubicBezTo>
                    <a:pt x="53169" y="36077"/>
                    <a:pt x="123019" y="41898"/>
                    <a:pt x="150271" y="34225"/>
                  </a:cubicBezTo>
                  <a:cubicBezTo>
                    <a:pt x="177523" y="26552"/>
                    <a:pt x="169851" y="-5727"/>
                    <a:pt x="193134" y="887"/>
                  </a:cubicBezTo>
                  <a:cubicBezTo>
                    <a:pt x="216417" y="7501"/>
                    <a:pt x="273567" y="60683"/>
                    <a:pt x="289971" y="73912"/>
                  </a:cubicBezTo>
                  <a:cubicBezTo>
                    <a:pt x="306375" y="87141"/>
                    <a:pt x="295528" y="73647"/>
                    <a:pt x="291559" y="80262"/>
                  </a:cubicBezTo>
                  <a:cubicBezTo>
                    <a:pt x="287590" y="86877"/>
                    <a:pt x="271451" y="85554"/>
                    <a:pt x="266159" y="113600"/>
                  </a:cubicBezTo>
                  <a:cubicBezTo>
                    <a:pt x="260867" y="141646"/>
                    <a:pt x="259809" y="214935"/>
                    <a:pt x="259809" y="248537"/>
                  </a:cubicBezTo>
                  <a:cubicBezTo>
                    <a:pt x="259809" y="282139"/>
                    <a:pt x="250284" y="307010"/>
                    <a:pt x="266159" y="315212"/>
                  </a:cubicBezTo>
                  <a:cubicBezTo>
                    <a:pt x="282034" y="323414"/>
                    <a:pt x="333363" y="318123"/>
                    <a:pt x="355059" y="297750"/>
                  </a:cubicBezTo>
                  <a:cubicBezTo>
                    <a:pt x="376755" y="277377"/>
                    <a:pt x="391836" y="214671"/>
                    <a:pt x="396334" y="192975"/>
                  </a:cubicBezTo>
                  <a:cubicBezTo>
                    <a:pt x="400832" y="171279"/>
                    <a:pt x="378077" y="159109"/>
                    <a:pt x="382046" y="167575"/>
                  </a:cubicBezTo>
                  <a:cubicBezTo>
                    <a:pt x="386015" y="176041"/>
                    <a:pt x="406123" y="220227"/>
                    <a:pt x="420146" y="243775"/>
                  </a:cubicBezTo>
                  <a:cubicBezTo>
                    <a:pt x="434169" y="267323"/>
                    <a:pt x="461686" y="284520"/>
                    <a:pt x="466184" y="308862"/>
                  </a:cubicBezTo>
                  <a:cubicBezTo>
                    <a:pt x="470682" y="333204"/>
                    <a:pt x="462744" y="369452"/>
                    <a:pt x="447134" y="389825"/>
                  </a:cubicBezTo>
                  <a:cubicBezTo>
                    <a:pt x="431524" y="410198"/>
                    <a:pt x="414854" y="426338"/>
                    <a:pt x="372521" y="431100"/>
                  </a:cubicBezTo>
                  <a:cubicBezTo>
                    <a:pt x="330188" y="435862"/>
                    <a:pt x="229646" y="431365"/>
                    <a:pt x="193134" y="418400"/>
                  </a:cubicBezTo>
                  <a:cubicBezTo>
                    <a:pt x="156622" y="405435"/>
                    <a:pt x="161384" y="396704"/>
                    <a:pt x="153446" y="353312"/>
                  </a:cubicBezTo>
                  <a:cubicBezTo>
                    <a:pt x="145508" y="309920"/>
                    <a:pt x="147626" y="199325"/>
                    <a:pt x="145509" y="158050"/>
                  </a:cubicBezTo>
                  <a:cubicBezTo>
                    <a:pt x="143392" y="116775"/>
                    <a:pt x="145773" y="115452"/>
                    <a:pt x="140746" y="105662"/>
                  </a:cubicBezTo>
                  <a:cubicBezTo>
                    <a:pt x="135719" y="95872"/>
                    <a:pt x="137306" y="100370"/>
                    <a:pt x="115346" y="99312"/>
                  </a:cubicBezTo>
                  <a:cubicBezTo>
                    <a:pt x="93386" y="98254"/>
                    <a:pt x="29357" y="106985"/>
                    <a:pt x="8984" y="99312"/>
                  </a:cubicBezTo>
                  <a:cubicBezTo>
                    <a:pt x="-11389" y="91639"/>
                    <a:pt x="6073" y="57773"/>
                    <a:pt x="29621" y="469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DA0B77E3-2454-45E7-A9D0-C2DF3BD8D9EC}"/>
                </a:ext>
              </a:extLst>
            </p:cNvPr>
            <p:cNvSpPr/>
            <p:nvPr/>
          </p:nvSpPr>
          <p:spPr>
            <a:xfrm>
              <a:off x="5768975" y="4453879"/>
              <a:ext cx="554346" cy="145105"/>
            </a:xfrm>
            <a:custGeom>
              <a:avLst/>
              <a:gdLst>
                <a:gd name="connsiteX0" fmla="*/ 0 w 554346"/>
                <a:gd name="connsiteY0" fmla="*/ 36875 h 145105"/>
                <a:gd name="connsiteX1" fmla="*/ 19050 w 554346"/>
                <a:gd name="connsiteY1" fmla="*/ 97200 h 145105"/>
                <a:gd name="connsiteX2" fmla="*/ 61913 w 554346"/>
                <a:gd name="connsiteY2" fmla="*/ 125775 h 145105"/>
                <a:gd name="connsiteX3" fmla="*/ 177800 w 554346"/>
                <a:gd name="connsiteY3" fmla="*/ 128950 h 145105"/>
                <a:gd name="connsiteX4" fmla="*/ 352425 w 554346"/>
                <a:gd name="connsiteY4" fmla="*/ 144825 h 145105"/>
                <a:gd name="connsiteX5" fmla="*/ 400050 w 554346"/>
                <a:gd name="connsiteY5" fmla="*/ 138475 h 145105"/>
                <a:gd name="connsiteX6" fmla="*/ 530225 w 554346"/>
                <a:gd name="connsiteY6" fmla="*/ 130538 h 145105"/>
                <a:gd name="connsiteX7" fmla="*/ 552450 w 554346"/>
                <a:gd name="connsiteY7" fmla="*/ 90850 h 145105"/>
                <a:gd name="connsiteX8" fmla="*/ 504825 w 554346"/>
                <a:gd name="connsiteY8" fmla="*/ 59100 h 145105"/>
                <a:gd name="connsiteX9" fmla="*/ 463550 w 554346"/>
                <a:gd name="connsiteY9" fmla="*/ 363 h 145105"/>
                <a:gd name="connsiteX10" fmla="*/ 449263 w 554346"/>
                <a:gd name="connsiteY10" fmla="*/ 35288 h 145105"/>
                <a:gd name="connsiteX11" fmla="*/ 395288 w 554346"/>
                <a:gd name="connsiteY11" fmla="*/ 55925 h 145105"/>
                <a:gd name="connsiteX12" fmla="*/ 101600 w 554346"/>
                <a:gd name="connsiteY12" fmla="*/ 60688 h 145105"/>
                <a:gd name="connsiteX13" fmla="*/ 69850 w 554346"/>
                <a:gd name="connsiteY13" fmla="*/ 54338 h 145105"/>
                <a:gd name="connsiteX14" fmla="*/ 0 w 554346"/>
                <a:gd name="connsiteY14" fmla="*/ 36875 h 14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46" h="145105">
                  <a:moveTo>
                    <a:pt x="0" y="36875"/>
                  </a:moveTo>
                  <a:cubicBezTo>
                    <a:pt x="4365" y="59629"/>
                    <a:pt x="8731" y="82383"/>
                    <a:pt x="19050" y="97200"/>
                  </a:cubicBezTo>
                  <a:cubicBezTo>
                    <a:pt x="29369" y="112017"/>
                    <a:pt x="35455" y="120483"/>
                    <a:pt x="61913" y="125775"/>
                  </a:cubicBezTo>
                  <a:cubicBezTo>
                    <a:pt x="88371" y="131067"/>
                    <a:pt x="129381" y="125775"/>
                    <a:pt x="177800" y="128950"/>
                  </a:cubicBezTo>
                  <a:cubicBezTo>
                    <a:pt x="226219" y="132125"/>
                    <a:pt x="315383" y="143238"/>
                    <a:pt x="352425" y="144825"/>
                  </a:cubicBezTo>
                  <a:cubicBezTo>
                    <a:pt x="389467" y="146413"/>
                    <a:pt x="370417" y="140856"/>
                    <a:pt x="400050" y="138475"/>
                  </a:cubicBezTo>
                  <a:cubicBezTo>
                    <a:pt x="429683" y="136094"/>
                    <a:pt x="504825" y="138475"/>
                    <a:pt x="530225" y="130538"/>
                  </a:cubicBezTo>
                  <a:cubicBezTo>
                    <a:pt x="555625" y="122601"/>
                    <a:pt x="556683" y="102756"/>
                    <a:pt x="552450" y="90850"/>
                  </a:cubicBezTo>
                  <a:cubicBezTo>
                    <a:pt x="548217" y="78944"/>
                    <a:pt x="519642" y="74181"/>
                    <a:pt x="504825" y="59100"/>
                  </a:cubicBezTo>
                  <a:cubicBezTo>
                    <a:pt x="490008" y="44019"/>
                    <a:pt x="472810" y="4332"/>
                    <a:pt x="463550" y="363"/>
                  </a:cubicBezTo>
                  <a:cubicBezTo>
                    <a:pt x="454290" y="-3606"/>
                    <a:pt x="460640" y="26028"/>
                    <a:pt x="449263" y="35288"/>
                  </a:cubicBezTo>
                  <a:cubicBezTo>
                    <a:pt x="437886" y="44548"/>
                    <a:pt x="453232" y="51692"/>
                    <a:pt x="395288" y="55925"/>
                  </a:cubicBezTo>
                  <a:cubicBezTo>
                    <a:pt x="337344" y="60158"/>
                    <a:pt x="155840" y="60953"/>
                    <a:pt x="101600" y="60688"/>
                  </a:cubicBezTo>
                  <a:cubicBezTo>
                    <a:pt x="47360" y="60423"/>
                    <a:pt x="69850" y="54338"/>
                    <a:pt x="69850" y="54338"/>
                  </a:cubicBezTo>
                  <a:lnTo>
                    <a:pt x="0" y="36875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25373C99-C2AC-4EA8-8A4F-B6018C4B118E}"/>
                </a:ext>
              </a:extLst>
            </p:cNvPr>
            <p:cNvSpPr/>
            <p:nvPr/>
          </p:nvSpPr>
          <p:spPr>
            <a:xfrm>
              <a:off x="5711475" y="4479641"/>
              <a:ext cx="603482" cy="543731"/>
            </a:xfrm>
            <a:custGeom>
              <a:avLst/>
              <a:gdLst>
                <a:gd name="connsiteX0" fmla="*/ 524225 w 603482"/>
                <a:gd name="connsiteY0" fmla="*/ 1 h 543731"/>
                <a:gd name="connsiteX1" fmla="*/ 590900 w 603482"/>
                <a:gd name="connsiteY1" fmla="*/ 42863 h 543731"/>
                <a:gd name="connsiteX2" fmla="*/ 600425 w 603482"/>
                <a:gd name="connsiteY2" fmla="*/ 52388 h 543731"/>
                <a:gd name="connsiteX3" fmla="*/ 554388 w 603482"/>
                <a:gd name="connsiteY3" fmla="*/ 149226 h 543731"/>
                <a:gd name="connsiteX4" fmla="*/ 486125 w 603482"/>
                <a:gd name="connsiteY4" fmla="*/ 274638 h 543731"/>
                <a:gd name="connsiteX5" fmla="*/ 365475 w 603482"/>
                <a:gd name="connsiteY5" fmla="*/ 409576 h 543731"/>
                <a:gd name="connsiteX6" fmla="*/ 184500 w 603482"/>
                <a:gd name="connsiteY6" fmla="*/ 509588 h 543731"/>
                <a:gd name="connsiteX7" fmla="*/ 57500 w 603482"/>
                <a:gd name="connsiteY7" fmla="*/ 542926 h 543731"/>
                <a:gd name="connsiteX8" fmla="*/ 350 w 603482"/>
                <a:gd name="connsiteY8" fmla="*/ 533401 h 543731"/>
                <a:gd name="connsiteX9" fmla="*/ 81313 w 603482"/>
                <a:gd name="connsiteY9" fmla="*/ 533401 h 543731"/>
                <a:gd name="connsiteX10" fmla="*/ 168625 w 603482"/>
                <a:gd name="connsiteY10" fmla="*/ 481013 h 543731"/>
                <a:gd name="connsiteX11" fmla="*/ 362300 w 603482"/>
                <a:gd name="connsiteY11" fmla="*/ 249238 h 543731"/>
                <a:gd name="connsiteX12" fmla="*/ 455963 w 603482"/>
                <a:gd name="connsiteY12" fmla="*/ 80963 h 543731"/>
                <a:gd name="connsiteX13" fmla="*/ 489300 w 603482"/>
                <a:gd name="connsiteY13" fmla="*/ 41276 h 543731"/>
                <a:gd name="connsiteX14" fmla="*/ 524225 w 603482"/>
                <a:gd name="connsiteY14" fmla="*/ 1 h 54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3482" h="543731">
                  <a:moveTo>
                    <a:pt x="524225" y="1"/>
                  </a:moveTo>
                  <a:cubicBezTo>
                    <a:pt x="541158" y="266"/>
                    <a:pt x="578200" y="34132"/>
                    <a:pt x="590900" y="42863"/>
                  </a:cubicBezTo>
                  <a:cubicBezTo>
                    <a:pt x="603600" y="51594"/>
                    <a:pt x="606510" y="34661"/>
                    <a:pt x="600425" y="52388"/>
                  </a:cubicBezTo>
                  <a:cubicBezTo>
                    <a:pt x="594340" y="70115"/>
                    <a:pt x="573438" y="112184"/>
                    <a:pt x="554388" y="149226"/>
                  </a:cubicBezTo>
                  <a:cubicBezTo>
                    <a:pt x="535338" y="186268"/>
                    <a:pt x="517610" y="231246"/>
                    <a:pt x="486125" y="274638"/>
                  </a:cubicBezTo>
                  <a:cubicBezTo>
                    <a:pt x="454640" y="318030"/>
                    <a:pt x="415746" y="370418"/>
                    <a:pt x="365475" y="409576"/>
                  </a:cubicBezTo>
                  <a:cubicBezTo>
                    <a:pt x="315204" y="448734"/>
                    <a:pt x="235829" y="487363"/>
                    <a:pt x="184500" y="509588"/>
                  </a:cubicBezTo>
                  <a:cubicBezTo>
                    <a:pt x="133171" y="531813"/>
                    <a:pt x="88192" y="538957"/>
                    <a:pt x="57500" y="542926"/>
                  </a:cubicBezTo>
                  <a:cubicBezTo>
                    <a:pt x="26808" y="546895"/>
                    <a:pt x="-3619" y="534989"/>
                    <a:pt x="350" y="533401"/>
                  </a:cubicBezTo>
                  <a:cubicBezTo>
                    <a:pt x="4319" y="531814"/>
                    <a:pt x="53267" y="542132"/>
                    <a:pt x="81313" y="533401"/>
                  </a:cubicBezTo>
                  <a:cubicBezTo>
                    <a:pt x="109359" y="524670"/>
                    <a:pt x="121794" y="528373"/>
                    <a:pt x="168625" y="481013"/>
                  </a:cubicBezTo>
                  <a:cubicBezTo>
                    <a:pt x="215456" y="433653"/>
                    <a:pt x="314410" y="315913"/>
                    <a:pt x="362300" y="249238"/>
                  </a:cubicBezTo>
                  <a:cubicBezTo>
                    <a:pt x="410190" y="182563"/>
                    <a:pt x="434796" y="115623"/>
                    <a:pt x="455963" y="80963"/>
                  </a:cubicBezTo>
                  <a:cubicBezTo>
                    <a:pt x="477130" y="46303"/>
                    <a:pt x="479775" y="49743"/>
                    <a:pt x="489300" y="41276"/>
                  </a:cubicBezTo>
                  <a:cubicBezTo>
                    <a:pt x="498825" y="32809"/>
                    <a:pt x="507292" y="-264"/>
                    <a:pt x="524225" y="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A20AA896-F5C6-4EF8-B465-A64D11CF228C}"/>
                </a:ext>
              </a:extLst>
            </p:cNvPr>
            <p:cNvSpPr/>
            <p:nvPr/>
          </p:nvSpPr>
          <p:spPr>
            <a:xfrm>
              <a:off x="5884798" y="4534875"/>
              <a:ext cx="566524" cy="507060"/>
            </a:xfrm>
            <a:custGeom>
              <a:avLst/>
              <a:gdLst>
                <a:gd name="connsiteX0" fmla="*/ 69915 w 566524"/>
                <a:gd name="connsiteY0" fmla="*/ 13029 h 507060"/>
                <a:gd name="connsiteX1" fmla="*/ 106427 w 566524"/>
                <a:gd name="connsiteY1" fmla="*/ 106692 h 507060"/>
                <a:gd name="connsiteX2" fmla="*/ 239777 w 566524"/>
                <a:gd name="connsiteY2" fmla="*/ 257504 h 507060"/>
                <a:gd name="connsiteX3" fmla="*/ 460440 w 566524"/>
                <a:gd name="connsiteY3" fmla="*/ 360692 h 507060"/>
                <a:gd name="connsiteX4" fmla="*/ 565215 w 566524"/>
                <a:gd name="connsiteY4" fmla="*/ 387679 h 507060"/>
                <a:gd name="connsiteX5" fmla="*/ 516002 w 566524"/>
                <a:gd name="connsiteY5" fmla="*/ 389267 h 507060"/>
                <a:gd name="connsiteX6" fmla="*/ 468377 w 566524"/>
                <a:gd name="connsiteY6" fmla="*/ 473404 h 507060"/>
                <a:gd name="connsiteX7" fmla="*/ 466790 w 566524"/>
                <a:gd name="connsiteY7" fmla="*/ 506742 h 507060"/>
                <a:gd name="connsiteX8" fmla="*/ 469965 w 566524"/>
                <a:gd name="connsiteY8" fmla="*/ 489279 h 507060"/>
                <a:gd name="connsiteX9" fmla="*/ 385827 w 566524"/>
                <a:gd name="connsiteY9" fmla="*/ 473404 h 507060"/>
                <a:gd name="connsiteX10" fmla="*/ 238190 w 566524"/>
                <a:gd name="connsiteY10" fmla="*/ 374979 h 507060"/>
                <a:gd name="connsiteX11" fmla="*/ 33402 w 566524"/>
                <a:gd name="connsiteY11" fmla="*/ 124154 h 507060"/>
                <a:gd name="connsiteX12" fmla="*/ 3240 w 566524"/>
                <a:gd name="connsiteY12" fmla="*/ 13029 h 507060"/>
                <a:gd name="connsiteX13" fmla="*/ 69915 w 566524"/>
                <a:gd name="connsiteY13" fmla="*/ 13029 h 5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524" h="507060">
                  <a:moveTo>
                    <a:pt x="69915" y="13029"/>
                  </a:moveTo>
                  <a:cubicBezTo>
                    <a:pt x="87113" y="28639"/>
                    <a:pt x="78117" y="65946"/>
                    <a:pt x="106427" y="106692"/>
                  </a:cubicBezTo>
                  <a:cubicBezTo>
                    <a:pt x="134737" y="147438"/>
                    <a:pt x="180775" y="215171"/>
                    <a:pt x="239777" y="257504"/>
                  </a:cubicBezTo>
                  <a:cubicBezTo>
                    <a:pt x="298779" y="299837"/>
                    <a:pt x="406200" y="338996"/>
                    <a:pt x="460440" y="360692"/>
                  </a:cubicBezTo>
                  <a:cubicBezTo>
                    <a:pt x="514680" y="382388"/>
                    <a:pt x="555955" y="382917"/>
                    <a:pt x="565215" y="387679"/>
                  </a:cubicBezTo>
                  <a:cubicBezTo>
                    <a:pt x="574475" y="392441"/>
                    <a:pt x="532142" y="374980"/>
                    <a:pt x="516002" y="389267"/>
                  </a:cubicBezTo>
                  <a:cubicBezTo>
                    <a:pt x="499862" y="403555"/>
                    <a:pt x="476579" y="453825"/>
                    <a:pt x="468377" y="473404"/>
                  </a:cubicBezTo>
                  <a:cubicBezTo>
                    <a:pt x="460175" y="492983"/>
                    <a:pt x="466525" y="504096"/>
                    <a:pt x="466790" y="506742"/>
                  </a:cubicBezTo>
                  <a:cubicBezTo>
                    <a:pt x="467055" y="509388"/>
                    <a:pt x="483459" y="494835"/>
                    <a:pt x="469965" y="489279"/>
                  </a:cubicBezTo>
                  <a:cubicBezTo>
                    <a:pt x="456471" y="483723"/>
                    <a:pt x="424456" y="492454"/>
                    <a:pt x="385827" y="473404"/>
                  </a:cubicBezTo>
                  <a:cubicBezTo>
                    <a:pt x="347198" y="454354"/>
                    <a:pt x="296928" y="433187"/>
                    <a:pt x="238190" y="374979"/>
                  </a:cubicBezTo>
                  <a:cubicBezTo>
                    <a:pt x="179452" y="316771"/>
                    <a:pt x="72560" y="184479"/>
                    <a:pt x="33402" y="124154"/>
                  </a:cubicBezTo>
                  <a:cubicBezTo>
                    <a:pt x="-5756" y="63829"/>
                    <a:pt x="-2052" y="32079"/>
                    <a:pt x="3240" y="13029"/>
                  </a:cubicBezTo>
                  <a:cubicBezTo>
                    <a:pt x="8532" y="-6021"/>
                    <a:pt x="52717" y="-2581"/>
                    <a:pt x="69915" y="130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474E0B5-0CB3-40BE-A9E6-7CB573E6FF56}"/>
              </a:ext>
            </a:extLst>
          </p:cNvPr>
          <p:cNvGrpSpPr/>
          <p:nvPr/>
        </p:nvGrpSpPr>
        <p:grpSpPr>
          <a:xfrm>
            <a:off x="1374939" y="2888854"/>
            <a:ext cx="1058441" cy="987479"/>
            <a:chOff x="3022463" y="4028247"/>
            <a:chExt cx="1058441" cy="987479"/>
          </a:xfrm>
        </p:grpSpPr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23FCE602-30CD-42E1-8543-CF40D8368BBD}"/>
                </a:ext>
              </a:extLst>
            </p:cNvPr>
            <p:cNvSpPr/>
            <p:nvPr/>
          </p:nvSpPr>
          <p:spPr>
            <a:xfrm>
              <a:off x="3037780" y="4028247"/>
              <a:ext cx="986172" cy="104091"/>
            </a:xfrm>
            <a:custGeom>
              <a:avLst/>
              <a:gdLst>
                <a:gd name="connsiteX0" fmla="*/ 5987 w 986172"/>
                <a:gd name="connsiteY0" fmla="*/ 21182 h 104091"/>
                <a:gd name="connsiteX1" fmla="*/ 141453 w 986172"/>
                <a:gd name="connsiteY1" fmla="*/ 84682 h 104091"/>
                <a:gd name="connsiteX2" fmla="*/ 670620 w 986172"/>
                <a:gd name="connsiteY2" fmla="*/ 88915 h 104091"/>
                <a:gd name="connsiteX3" fmla="*/ 971187 w 986172"/>
                <a:gd name="connsiteY3" fmla="*/ 101615 h 104091"/>
                <a:gd name="connsiteX4" fmla="*/ 933087 w 986172"/>
                <a:gd name="connsiteY4" fmla="*/ 33882 h 104091"/>
                <a:gd name="connsiteX5" fmla="*/ 865353 w 986172"/>
                <a:gd name="connsiteY5" fmla="*/ 15 h 104091"/>
                <a:gd name="connsiteX6" fmla="*/ 696020 w 986172"/>
                <a:gd name="connsiteY6" fmla="*/ 29649 h 104091"/>
                <a:gd name="connsiteX7" fmla="*/ 285387 w 986172"/>
                <a:gd name="connsiteY7" fmla="*/ 38115 h 104091"/>
                <a:gd name="connsiteX8" fmla="*/ 5987 w 986172"/>
                <a:gd name="connsiteY8" fmla="*/ 21182 h 10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172" h="104091">
                  <a:moveTo>
                    <a:pt x="5987" y="21182"/>
                  </a:moveTo>
                  <a:cubicBezTo>
                    <a:pt x="-18002" y="28943"/>
                    <a:pt x="30681" y="73393"/>
                    <a:pt x="141453" y="84682"/>
                  </a:cubicBezTo>
                  <a:cubicBezTo>
                    <a:pt x="252225" y="95971"/>
                    <a:pt x="532331" y="86093"/>
                    <a:pt x="670620" y="88915"/>
                  </a:cubicBezTo>
                  <a:cubicBezTo>
                    <a:pt x="808909" y="91737"/>
                    <a:pt x="927443" y="110787"/>
                    <a:pt x="971187" y="101615"/>
                  </a:cubicBezTo>
                  <a:cubicBezTo>
                    <a:pt x="1014931" y="92443"/>
                    <a:pt x="950726" y="50815"/>
                    <a:pt x="933087" y="33882"/>
                  </a:cubicBezTo>
                  <a:cubicBezTo>
                    <a:pt x="915448" y="16949"/>
                    <a:pt x="904864" y="720"/>
                    <a:pt x="865353" y="15"/>
                  </a:cubicBezTo>
                  <a:cubicBezTo>
                    <a:pt x="825842" y="-691"/>
                    <a:pt x="792681" y="23299"/>
                    <a:pt x="696020" y="29649"/>
                  </a:cubicBezTo>
                  <a:cubicBezTo>
                    <a:pt x="599359" y="35999"/>
                    <a:pt x="396865" y="36704"/>
                    <a:pt x="285387" y="38115"/>
                  </a:cubicBezTo>
                  <a:cubicBezTo>
                    <a:pt x="173909" y="39526"/>
                    <a:pt x="29976" y="13421"/>
                    <a:pt x="5987" y="2118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C866E38A-E34D-4484-8CDA-FFD72E135136}"/>
                </a:ext>
              </a:extLst>
            </p:cNvPr>
            <p:cNvSpPr/>
            <p:nvPr/>
          </p:nvSpPr>
          <p:spPr>
            <a:xfrm>
              <a:off x="3159922" y="4203544"/>
              <a:ext cx="127576" cy="306578"/>
            </a:xfrm>
            <a:custGeom>
              <a:avLst/>
              <a:gdLst>
                <a:gd name="connsiteX0" fmla="*/ 5553 w 127576"/>
                <a:gd name="connsiteY0" fmla="*/ 4635 h 306578"/>
                <a:gd name="connsiteX1" fmla="*/ 15078 w 127576"/>
                <a:gd name="connsiteY1" fmla="*/ 120523 h 306578"/>
                <a:gd name="connsiteX2" fmla="*/ 791 w 127576"/>
                <a:gd name="connsiteY2" fmla="*/ 257048 h 306578"/>
                <a:gd name="connsiteX3" fmla="*/ 43653 w 127576"/>
                <a:gd name="connsiteY3" fmla="*/ 301498 h 306578"/>
                <a:gd name="connsiteX4" fmla="*/ 115091 w 127576"/>
                <a:gd name="connsiteY4" fmla="*/ 299910 h 306578"/>
                <a:gd name="connsiteX5" fmla="*/ 124616 w 127576"/>
                <a:gd name="connsiteY5" fmla="*/ 250698 h 306578"/>
                <a:gd name="connsiteX6" fmla="*/ 124616 w 127576"/>
                <a:gd name="connsiteY6" fmla="*/ 130048 h 306578"/>
                <a:gd name="connsiteX7" fmla="*/ 126203 w 127576"/>
                <a:gd name="connsiteY7" fmla="*/ 50673 h 306578"/>
                <a:gd name="connsiteX8" fmla="*/ 124616 w 127576"/>
                <a:gd name="connsiteY8" fmla="*/ 30035 h 306578"/>
                <a:gd name="connsiteX9" fmla="*/ 92866 w 127576"/>
                <a:gd name="connsiteY9" fmla="*/ 22098 h 306578"/>
                <a:gd name="connsiteX10" fmla="*/ 5553 w 127576"/>
                <a:gd name="connsiteY10" fmla="*/ 4635 h 30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76" h="306578">
                  <a:moveTo>
                    <a:pt x="5553" y="4635"/>
                  </a:moveTo>
                  <a:cubicBezTo>
                    <a:pt x="-7412" y="21039"/>
                    <a:pt x="15872" y="78454"/>
                    <a:pt x="15078" y="120523"/>
                  </a:cubicBezTo>
                  <a:cubicBezTo>
                    <a:pt x="14284" y="162592"/>
                    <a:pt x="-3972" y="226886"/>
                    <a:pt x="791" y="257048"/>
                  </a:cubicBezTo>
                  <a:cubicBezTo>
                    <a:pt x="5554" y="287211"/>
                    <a:pt x="24603" y="294354"/>
                    <a:pt x="43653" y="301498"/>
                  </a:cubicBezTo>
                  <a:cubicBezTo>
                    <a:pt x="62703" y="308642"/>
                    <a:pt x="101597" y="308377"/>
                    <a:pt x="115091" y="299910"/>
                  </a:cubicBezTo>
                  <a:cubicBezTo>
                    <a:pt x="128585" y="291443"/>
                    <a:pt x="123029" y="279008"/>
                    <a:pt x="124616" y="250698"/>
                  </a:cubicBezTo>
                  <a:cubicBezTo>
                    <a:pt x="126203" y="222388"/>
                    <a:pt x="124352" y="163385"/>
                    <a:pt x="124616" y="130048"/>
                  </a:cubicBezTo>
                  <a:cubicBezTo>
                    <a:pt x="124880" y="96711"/>
                    <a:pt x="126203" y="67342"/>
                    <a:pt x="126203" y="50673"/>
                  </a:cubicBezTo>
                  <a:cubicBezTo>
                    <a:pt x="126203" y="34004"/>
                    <a:pt x="130172" y="34797"/>
                    <a:pt x="124616" y="30035"/>
                  </a:cubicBezTo>
                  <a:cubicBezTo>
                    <a:pt x="119060" y="25273"/>
                    <a:pt x="109270" y="23685"/>
                    <a:pt x="92866" y="22098"/>
                  </a:cubicBezTo>
                  <a:cubicBezTo>
                    <a:pt x="76462" y="20511"/>
                    <a:pt x="18518" y="-11769"/>
                    <a:pt x="5553" y="46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7149B607-CAEF-4291-B402-8E64177567C3}"/>
                </a:ext>
              </a:extLst>
            </p:cNvPr>
            <p:cNvSpPr/>
            <p:nvPr/>
          </p:nvSpPr>
          <p:spPr>
            <a:xfrm>
              <a:off x="3249840" y="4193891"/>
              <a:ext cx="726489" cy="305414"/>
            </a:xfrm>
            <a:custGeom>
              <a:avLst/>
              <a:gdLst>
                <a:gd name="connsiteX0" fmla="*/ 4535 w 726489"/>
                <a:gd name="connsiteY0" fmla="*/ 41276 h 305414"/>
                <a:gd name="connsiteX1" fmla="*/ 133123 w 726489"/>
                <a:gd name="connsiteY1" fmla="*/ 57151 h 305414"/>
                <a:gd name="connsiteX2" fmla="*/ 393473 w 726489"/>
                <a:gd name="connsiteY2" fmla="*/ 55563 h 305414"/>
                <a:gd name="connsiteX3" fmla="*/ 526823 w 726489"/>
                <a:gd name="connsiteY3" fmla="*/ 50801 h 305414"/>
                <a:gd name="connsiteX4" fmla="*/ 564923 w 726489"/>
                <a:gd name="connsiteY4" fmla="*/ 34926 h 305414"/>
                <a:gd name="connsiteX5" fmla="*/ 595085 w 726489"/>
                <a:gd name="connsiteY5" fmla="*/ 1 h 305414"/>
                <a:gd name="connsiteX6" fmla="*/ 620485 w 726489"/>
                <a:gd name="connsiteY6" fmla="*/ 36513 h 305414"/>
                <a:gd name="connsiteX7" fmla="*/ 725260 w 726489"/>
                <a:gd name="connsiteY7" fmla="*/ 80963 h 305414"/>
                <a:gd name="connsiteX8" fmla="*/ 677635 w 726489"/>
                <a:gd name="connsiteY8" fmla="*/ 109538 h 305414"/>
                <a:gd name="connsiteX9" fmla="*/ 674460 w 726489"/>
                <a:gd name="connsiteY9" fmla="*/ 166688 h 305414"/>
                <a:gd name="connsiteX10" fmla="*/ 674460 w 726489"/>
                <a:gd name="connsiteY10" fmla="*/ 280988 h 305414"/>
                <a:gd name="connsiteX11" fmla="*/ 596673 w 726489"/>
                <a:gd name="connsiteY11" fmla="*/ 300038 h 305414"/>
                <a:gd name="connsiteX12" fmla="*/ 560160 w 726489"/>
                <a:gd name="connsiteY12" fmla="*/ 300038 h 305414"/>
                <a:gd name="connsiteX13" fmla="*/ 556985 w 726489"/>
                <a:gd name="connsiteY13" fmla="*/ 238126 h 305414"/>
                <a:gd name="connsiteX14" fmla="*/ 558573 w 726489"/>
                <a:gd name="connsiteY14" fmla="*/ 122238 h 305414"/>
                <a:gd name="connsiteX15" fmla="*/ 522060 w 726489"/>
                <a:gd name="connsiteY15" fmla="*/ 111126 h 305414"/>
                <a:gd name="connsiteX16" fmla="*/ 395060 w 726489"/>
                <a:gd name="connsiteY16" fmla="*/ 111126 h 305414"/>
                <a:gd name="connsiteX17" fmla="*/ 220435 w 726489"/>
                <a:gd name="connsiteY17" fmla="*/ 111126 h 305414"/>
                <a:gd name="connsiteX18" fmla="*/ 107723 w 726489"/>
                <a:gd name="connsiteY18" fmla="*/ 111126 h 305414"/>
                <a:gd name="connsiteX19" fmla="*/ 33110 w 726489"/>
                <a:gd name="connsiteY19" fmla="*/ 103188 h 305414"/>
                <a:gd name="connsiteX20" fmla="*/ 26760 w 726489"/>
                <a:gd name="connsiteY20" fmla="*/ 98426 h 305414"/>
                <a:gd name="connsiteX21" fmla="*/ 4535 w 726489"/>
                <a:gd name="connsiteY21" fmla="*/ 41276 h 3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6489" h="305414">
                  <a:moveTo>
                    <a:pt x="4535" y="41276"/>
                  </a:moveTo>
                  <a:cubicBezTo>
                    <a:pt x="22262" y="34397"/>
                    <a:pt x="68300" y="54770"/>
                    <a:pt x="133123" y="57151"/>
                  </a:cubicBezTo>
                  <a:cubicBezTo>
                    <a:pt x="197946" y="59532"/>
                    <a:pt x="327856" y="56621"/>
                    <a:pt x="393473" y="55563"/>
                  </a:cubicBezTo>
                  <a:cubicBezTo>
                    <a:pt x="459090" y="54505"/>
                    <a:pt x="498248" y="54240"/>
                    <a:pt x="526823" y="50801"/>
                  </a:cubicBezTo>
                  <a:cubicBezTo>
                    <a:pt x="555398" y="47362"/>
                    <a:pt x="553546" y="43393"/>
                    <a:pt x="564923" y="34926"/>
                  </a:cubicBezTo>
                  <a:cubicBezTo>
                    <a:pt x="576300" y="26459"/>
                    <a:pt x="585825" y="-264"/>
                    <a:pt x="595085" y="1"/>
                  </a:cubicBezTo>
                  <a:cubicBezTo>
                    <a:pt x="604345" y="265"/>
                    <a:pt x="598789" y="23019"/>
                    <a:pt x="620485" y="36513"/>
                  </a:cubicBezTo>
                  <a:cubicBezTo>
                    <a:pt x="642181" y="50007"/>
                    <a:pt x="715735" y="68792"/>
                    <a:pt x="725260" y="80963"/>
                  </a:cubicBezTo>
                  <a:cubicBezTo>
                    <a:pt x="734785" y="93134"/>
                    <a:pt x="686102" y="95250"/>
                    <a:pt x="677635" y="109538"/>
                  </a:cubicBezTo>
                  <a:cubicBezTo>
                    <a:pt x="669168" y="123826"/>
                    <a:pt x="674989" y="138113"/>
                    <a:pt x="674460" y="166688"/>
                  </a:cubicBezTo>
                  <a:cubicBezTo>
                    <a:pt x="673931" y="195263"/>
                    <a:pt x="687425" y="258763"/>
                    <a:pt x="674460" y="280988"/>
                  </a:cubicBezTo>
                  <a:cubicBezTo>
                    <a:pt x="661496" y="303213"/>
                    <a:pt x="615723" y="296863"/>
                    <a:pt x="596673" y="300038"/>
                  </a:cubicBezTo>
                  <a:cubicBezTo>
                    <a:pt x="577623" y="303213"/>
                    <a:pt x="566775" y="310357"/>
                    <a:pt x="560160" y="300038"/>
                  </a:cubicBezTo>
                  <a:cubicBezTo>
                    <a:pt x="553545" y="289719"/>
                    <a:pt x="557249" y="267759"/>
                    <a:pt x="556985" y="238126"/>
                  </a:cubicBezTo>
                  <a:cubicBezTo>
                    <a:pt x="556721" y="208493"/>
                    <a:pt x="564394" y="143405"/>
                    <a:pt x="558573" y="122238"/>
                  </a:cubicBezTo>
                  <a:cubicBezTo>
                    <a:pt x="552752" y="101071"/>
                    <a:pt x="549312" y="112978"/>
                    <a:pt x="522060" y="111126"/>
                  </a:cubicBezTo>
                  <a:cubicBezTo>
                    <a:pt x="494808" y="109274"/>
                    <a:pt x="395060" y="111126"/>
                    <a:pt x="395060" y="111126"/>
                  </a:cubicBezTo>
                  <a:lnTo>
                    <a:pt x="220435" y="111126"/>
                  </a:lnTo>
                  <a:cubicBezTo>
                    <a:pt x="172546" y="111126"/>
                    <a:pt x="138944" y="112449"/>
                    <a:pt x="107723" y="111126"/>
                  </a:cubicBezTo>
                  <a:cubicBezTo>
                    <a:pt x="76502" y="109803"/>
                    <a:pt x="46604" y="105305"/>
                    <a:pt x="33110" y="103188"/>
                  </a:cubicBezTo>
                  <a:cubicBezTo>
                    <a:pt x="19616" y="101071"/>
                    <a:pt x="26760" y="102924"/>
                    <a:pt x="26760" y="98426"/>
                  </a:cubicBezTo>
                  <a:cubicBezTo>
                    <a:pt x="26760" y="93928"/>
                    <a:pt x="-13192" y="48155"/>
                    <a:pt x="4535" y="412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2AAA9EF-1084-49DC-9703-46CC6F216AEE}"/>
                </a:ext>
              </a:extLst>
            </p:cNvPr>
            <p:cNvSpPr/>
            <p:nvPr/>
          </p:nvSpPr>
          <p:spPr>
            <a:xfrm>
              <a:off x="3364791" y="4093204"/>
              <a:ext cx="143619" cy="498803"/>
            </a:xfrm>
            <a:custGeom>
              <a:avLst/>
              <a:gdLst>
                <a:gd name="connsiteX0" fmla="*/ 2297 w 143619"/>
                <a:gd name="connsiteY0" fmla="*/ 11788 h 498803"/>
                <a:gd name="connsiteX1" fmla="*/ 34047 w 143619"/>
                <a:gd name="connsiteY1" fmla="*/ 261025 h 498803"/>
                <a:gd name="connsiteX2" fmla="*/ 26109 w 143619"/>
                <a:gd name="connsiteY2" fmla="*/ 451525 h 498803"/>
                <a:gd name="connsiteX3" fmla="*/ 108659 w 143619"/>
                <a:gd name="connsiteY3" fmla="*/ 494388 h 498803"/>
                <a:gd name="connsiteX4" fmla="*/ 140409 w 143619"/>
                <a:gd name="connsiteY4" fmla="*/ 484863 h 498803"/>
                <a:gd name="connsiteX5" fmla="*/ 141997 w 143619"/>
                <a:gd name="connsiteY5" fmla="*/ 383263 h 498803"/>
                <a:gd name="connsiteX6" fmla="*/ 135647 w 143619"/>
                <a:gd name="connsiteY6" fmla="*/ 148313 h 498803"/>
                <a:gd name="connsiteX7" fmla="*/ 137234 w 143619"/>
                <a:gd name="connsiteY7" fmla="*/ 45125 h 498803"/>
                <a:gd name="connsiteX8" fmla="*/ 107072 w 143619"/>
                <a:gd name="connsiteY8" fmla="*/ 40363 h 498803"/>
                <a:gd name="connsiteX9" fmla="*/ 2297 w 143619"/>
                <a:gd name="connsiteY9" fmla="*/ 11788 h 4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9" h="498803">
                  <a:moveTo>
                    <a:pt x="2297" y="11788"/>
                  </a:moveTo>
                  <a:cubicBezTo>
                    <a:pt x="-9874" y="48565"/>
                    <a:pt x="30078" y="187735"/>
                    <a:pt x="34047" y="261025"/>
                  </a:cubicBezTo>
                  <a:cubicBezTo>
                    <a:pt x="38016" y="334315"/>
                    <a:pt x="13674" y="412631"/>
                    <a:pt x="26109" y="451525"/>
                  </a:cubicBezTo>
                  <a:cubicBezTo>
                    <a:pt x="38544" y="490419"/>
                    <a:pt x="89609" y="488832"/>
                    <a:pt x="108659" y="494388"/>
                  </a:cubicBezTo>
                  <a:cubicBezTo>
                    <a:pt x="127709" y="499944"/>
                    <a:pt x="134853" y="503384"/>
                    <a:pt x="140409" y="484863"/>
                  </a:cubicBezTo>
                  <a:cubicBezTo>
                    <a:pt x="145965" y="466342"/>
                    <a:pt x="142791" y="439355"/>
                    <a:pt x="141997" y="383263"/>
                  </a:cubicBezTo>
                  <a:cubicBezTo>
                    <a:pt x="141203" y="327171"/>
                    <a:pt x="136441" y="204669"/>
                    <a:pt x="135647" y="148313"/>
                  </a:cubicBezTo>
                  <a:cubicBezTo>
                    <a:pt x="134853" y="91957"/>
                    <a:pt x="141997" y="63117"/>
                    <a:pt x="137234" y="45125"/>
                  </a:cubicBezTo>
                  <a:cubicBezTo>
                    <a:pt x="132472" y="27133"/>
                    <a:pt x="128768" y="45125"/>
                    <a:pt x="107072" y="40363"/>
                  </a:cubicBezTo>
                  <a:cubicBezTo>
                    <a:pt x="85376" y="35601"/>
                    <a:pt x="14468" y="-24989"/>
                    <a:pt x="2297" y="117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E0BB6A82-645A-42F0-829D-00AFAF4C5E65}"/>
                </a:ext>
              </a:extLst>
            </p:cNvPr>
            <p:cNvSpPr/>
            <p:nvPr/>
          </p:nvSpPr>
          <p:spPr>
            <a:xfrm>
              <a:off x="3568904" y="4091360"/>
              <a:ext cx="147614" cy="519773"/>
            </a:xfrm>
            <a:custGeom>
              <a:avLst/>
              <a:gdLst>
                <a:gd name="connsiteX0" fmla="*/ 1384 w 147614"/>
                <a:gd name="connsiteY0" fmla="*/ 4107 h 519773"/>
                <a:gd name="connsiteX1" fmla="*/ 17259 w 147614"/>
                <a:gd name="connsiteY1" fmla="*/ 80307 h 519773"/>
                <a:gd name="connsiteX2" fmla="*/ 22021 w 147614"/>
                <a:gd name="connsiteY2" fmla="*/ 412094 h 519773"/>
                <a:gd name="connsiteX3" fmla="*/ 25196 w 147614"/>
                <a:gd name="connsiteY3" fmla="*/ 491469 h 519773"/>
                <a:gd name="connsiteX4" fmla="*/ 77584 w 147614"/>
                <a:gd name="connsiteY4" fmla="*/ 516869 h 519773"/>
                <a:gd name="connsiteX5" fmla="*/ 142671 w 147614"/>
                <a:gd name="connsiteY5" fmla="*/ 513694 h 519773"/>
                <a:gd name="connsiteX6" fmla="*/ 141084 w 147614"/>
                <a:gd name="connsiteY6" fmla="*/ 467657 h 519773"/>
                <a:gd name="connsiteX7" fmla="*/ 125209 w 147614"/>
                <a:gd name="connsiteY7" fmla="*/ 364469 h 519773"/>
                <a:gd name="connsiteX8" fmla="*/ 134734 w 147614"/>
                <a:gd name="connsiteY8" fmla="*/ 146982 h 519773"/>
                <a:gd name="connsiteX9" fmla="*/ 142671 w 147614"/>
                <a:gd name="connsiteY9" fmla="*/ 10457 h 519773"/>
                <a:gd name="connsiteX10" fmla="*/ 56946 w 147614"/>
                <a:gd name="connsiteY10" fmla="*/ 10457 h 519773"/>
                <a:gd name="connsiteX11" fmla="*/ 1384 w 147614"/>
                <a:gd name="connsiteY11" fmla="*/ 4107 h 5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614" h="519773">
                  <a:moveTo>
                    <a:pt x="1384" y="4107"/>
                  </a:moveTo>
                  <a:cubicBezTo>
                    <a:pt x="-5230" y="15749"/>
                    <a:pt x="13820" y="12309"/>
                    <a:pt x="17259" y="80307"/>
                  </a:cubicBezTo>
                  <a:cubicBezTo>
                    <a:pt x="20699" y="148305"/>
                    <a:pt x="20698" y="343567"/>
                    <a:pt x="22021" y="412094"/>
                  </a:cubicBezTo>
                  <a:cubicBezTo>
                    <a:pt x="23344" y="480621"/>
                    <a:pt x="15936" y="474007"/>
                    <a:pt x="25196" y="491469"/>
                  </a:cubicBezTo>
                  <a:cubicBezTo>
                    <a:pt x="34457" y="508932"/>
                    <a:pt x="58005" y="513165"/>
                    <a:pt x="77584" y="516869"/>
                  </a:cubicBezTo>
                  <a:cubicBezTo>
                    <a:pt x="97163" y="520573"/>
                    <a:pt x="132088" y="521896"/>
                    <a:pt x="142671" y="513694"/>
                  </a:cubicBezTo>
                  <a:cubicBezTo>
                    <a:pt x="153254" y="505492"/>
                    <a:pt x="143994" y="492528"/>
                    <a:pt x="141084" y="467657"/>
                  </a:cubicBezTo>
                  <a:cubicBezTo>
                    <a:pt x="138174" y="442786"/>
                    <a:pt x="126267" y="417915"/>
                    <a:pt x="125209" y="364469"/>
                  </a:cubicBezTo>
                  <a:cubicBezTo>
                    <a:pt x="124151" y="311023"/>
                    <a:pt x="131824" y="205984"/>
                    <a:pt x="134734" y="146982"/>
                  </a:cubicBezTo>
                  <a:cubicBezTo>
                    <a:pt x="137644" y="87980"/>
                    <a:pt x="155636" y="33211"/>
                    <a:pt x="142671" y="10457"/>
                  </a:cubicBezTo>
                  <a:cubicBezTo>
                    <a:pt x="129706" y="-12297"/>
                    <a:pt x="82346" y="11780"/>
                    <a:pt x="56946" y="10457"/>
                  </a:cubicBezTo>
                  <a:cubicBezTo>
                    <a:pt x="31546" y="9134"/>
                    <a:pt x="7998" y="-7535"/>
                    <a:pt x="1384" y="41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4D3795DE-ABD7-4916-AC8B-111D73A5F0CB}"/>
                </a:ext>
              </a:extLst>
            </p:cNvPr>
            <p:cNvSpPr/>
            <p:nvPr/>
          </p:nvSpPr>
          <p:spPr>
            <a:xfrm>
              <a:off x="3216792" y="4399261"/>
              <a:ext cx="668836" cy="68325"/>
            </a:xfrm>
            <a:custGeom>
              <a:avLst/>
              <a:gdLst>
                <a:gd name="connsiteX0" fmla="*/ 10596 w 668836"/>
                <a:gd name="connsiteY0" fmla="*/ 1006 h 68325"/>
                <a:gd name="connsiteX1" fmla="*/ 197921 w 668836"/>
                <a:gd name="connsiteY1" fmla="*/ 20056 h 68325"/>
                <a:gd name="connsiteX2" fmla="*/ 447158 w 668836"/>
                <a:gd name="connsiteY2" fmla="*/ 23231 h 68325"/>
                <a:gd name="connsiteX3" fmla="*/ 628133 w 668836"/>
                <a:gd name="connsiteY3" fmla="*/ 2593 h 68325"/>
                <a:gd name="connsiteX4" fmla="*/ 666233 w 668836"/>
                <a:gd name="connsiteY4" fmla="*/ 39106 h 68325"/>
                <a:gd name="connsiteX5" fmla="*/ 580508 w 668836"/>
                <a:gd name="connsiteY5" fmla="*/ 62918 h 68325"/>
                <a:gd name="connsiteX6" fmla="*/ 410646 w 668836"/>
                <a:gd name="connsiteY6" fmla="*/ 66093 h 68325"/>
                <a:gd name="connsiteX7" fmla="*/ 178871 w 668836"/>
                <a:gd name="connsiteY7" fmla="*/ 67681 h 68325"/>
                <a:gd name="connsiteX8" fmla="*/ 37583 w 668836"/>
                <a:gd name="connsiteY8" fmla="*/ 54981 h 68325"/>
                <a:gd name="connsiteX9" fmla="*/ 10596 w 668836"/>
                <a:gd name="connsiteY9" fmla="*/ 1006 h 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36" h="68325">
                  <a:moveTo>
                    <a:pt x="10596" y="1006"/>
                  </a:moveTo>
                  <a:cubicBezTo>
                    <a:pt x="37319" y="-4815"/>
                    <a:pt x="125161" y="16352"/>
                    <a:pt x="197921" y="20056"/>
                  </a:cubicBezTo>
                  <a:cubicBezTo>
                    <a:pt x="270681" y="23760"/>
                    <a:pt x="375456" y="26142"/>
                    <a:pt x="447158" y="23231"/>
                  </a:cubicBezTo>
                  <a:cubicBezTo>
                    <a:pt x="518860" y="20321"/>
                    <a:pt x="591621" y="-53"/>
                    <a:pt x="628133" y="2593"/>
                  </a:cubicBezTo>
                  <a:cubicBezTo>
                    <a:pt x="664645" y="5239"/>
                    <a:pt x="674170" y="29052"/>
                    <a:pt x="666233" y="39106"/>
                  </a:cubicBezTo>
                  <a:cubicBezTo>
                    <a:pt x="658296" y="49160"/>
                    <a:pt x="623106" y="58420"/>
                    <a:pt x="580508" y="62918"/>
                  </a:cubicBezTo>
                  <a:cubicBezTo>
                    <a:pt x="537910" y="67416"/>
                    <a:pt x="410646" y="66093"/>
                    <a:pt x="410646" y="66093"/>
                  </a:cubicBezTo>
                  <a:cubicBezTo>
                    <a:pt x="343707" y="66887"/>
                    <a:pt x="241048" y="69533"/>
                    <a:pt x="178871" y="67681"/>
                  </a:cubicBezTo>
                  <a:cubicBezTo>
                    <a:pt x="116694" y="65829"/>
                    <a:pt x="61925" y="64241"/>
                    <a:pt x="37583" y="54981"/>
                  </a:cubicBezTo>
                  <a:cubicBezTo>
                    <a:pt x="13241" y="45721"/>
                    <a:pt x="-16127" y="6827"/>
                    <a:pt x="10596" y="10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88211AEC-C5AB-4E35-A58A-903E21920FFF}"/>
                </a:ext>
              </a:extLst>
            </p:cNvPr>
            <p:cNvSpPr/>
            <p:nvPr/>
          </p:nvSpPr>
          <p:spPr>
            <a:xfrm>
              <a:off x="3022463" y="4519347"/>
              <a:ext cx="1056705" cy="114510"/>
            </a:xfrm>
            <a:custGeom>
              <a:avLst/>
              <a:gdLst>
                <a:gd name="connsiteX0" fmla="*/ 137 w 1056705"/>
                <a:gd name="connsiteY0" fmla="*/ 36495 h 114510"/>
                <a:gd name="connsiteX1" fmla="*/ 141425 w 1056705"/>
                <a:gd name="connsiteY1" fmla="*/ 69832 h 114510"/>
                <a:gd name="connsiteX2" fmla="*/ 563700 w 1056705"/>
                <a:gd name="connsiteY2" fmla="*/ 58720 h 114510"/>
                <a:gd name="connsiteX3" fmla="*/ 819287 w 1056705"/>
                <a:gd name="connsiteY3" fmla="*/ 53957 h 114510"/>
                <a:gd name="connsiteX4" fmla="*/ 893900 w 1056705"/>
                <a:gd name="connsiteY4" fmla="*/ 22207 h 114510"/>
                <a:gd name="connsiteX5" fmla="*/ 924062 w 1056705"/>
                <a:gd name="connsiteY5" fmla="*/ 1570 h 114510"/>
                <a:gd name="connsiteX6" fmla="*/ 1009787 w 1056705"/>
                <a:gd name="connsiteY6" fmla="*/ 65070 h 114510"/>
                <a:gd name="connsiteX7" fmla="*/ 1035187 w 1056705"/>
                <a:gd name="connsiteY7" fmla="*/ 76182 h 114510"/>
                <a:gd name="connsiteX8" fmla="*/ 974862 w 1056705"/>
                <a:gd name="connsiteY8" fmla="*/ 107932 h 114510"/>
                <a:gd name="connsiteX9" fmla="*/ 181112 w 1056705"/>
                <a:gd name="connsiteY9" fmla="*/ 111107 h 114510"/>
                <a:gd name="connsiteX10" fmla="*/ 116025 w 1056705"/>
                <a:gd name="connsiteY10" fmla="*/ 109520 h 114510"/>
                <a:gd name="connsiteX11" fmla="*/ 137 w 1056705"/>
                <a:gd name="connsiteY11" fmla="*/ 36495 h 11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705" h="114510">
                  <a:moveTo>
                    <a:pt x="137" y="36495"/>
                  </a:moveTo>
                  <a:cubicBezTo>
                    <a:pt x="4370" y="29880"/>
                    <a:pt x="47498" y="66128"/>
                    <a:pt x="141425" y="69832"/>
                  </a:cubicBezTo>
                  <a:cubicBezTo>
                    <a:pt x="235352" y="73536"/>
                    <a:pt x="563700" y="58720"/>
                    <a:pt x="563700" y="58720"/>
                  </a:cubicBezTo>
                  <a:cubicBezTo>
                    <a:pt x="676677" y="56074"/>
                    <a:pt x="764254" y="60042"/>
                    <a:pt x="819287" y="53957"/>
                  </a:cubicBezTo>
                  <a:cubicBezTo>
                    <a:pt x="874320" y="47872"/>
                    <a:pt x="876438" y="30938"/>
                    <a:pt x="893900" y="22207"/>
                  </a:cubicBezTo>
                  <a:cubicBezTo>
                    <a:pt x="911362" y="13476"/>
                    <a:pt x="904748" y="-5574"/>
                    <a:pt x="924062" y="1570"/>
                  </a:cubicBezTo>
                  <a:cubicBezTo>
                    <a:pt x="943376" y="8714"/>
                    <a:pt x="991266" y="52635"/>
                    <a:pt x="1009787" y="65070"/>
                  </a:cubicBezTo>
                  <a:cubicBezTo>
                    <a:pt x="1028308" y="77505"/>
                    <a:pt x="1041008" y="69038"/>
                    <a:pt x="1035187" y="76182"/>
                  </a:cubicBezTo>
                  <a:cubicBezTo>
                    <a:pt x="1029366" y="83326"/>
                    <a:pt x="1117208" y="102111"/>
                    <a:pt x="974862" y="107932"/>
                  </a:cubicBezTo>
                  <a:cubicBezTo>
                    <a:pt x="832516" y="113753"/>
                    <a:pt x="324251" y="110842"/>
                    <a:pt x="181112" y="111107"/>
                  </a:cubicBezTo>
                  <a:cubicBezTo>
                    <a:pt x="37973" y="111372"/>
                    <a:pt x="141690" y="119574"/>
                    <a:pt x="116025" y="109520"/>
                  </a:cubicBezTo>
                  <a:cubicBezTo>
                    <a:pt x="90361" y="99466"/>
                    <a:pt x="-4096" y="43110"/>
                    <a:pt x="137" y="364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7E0E9F40-D189-4104-AA07-FEFAE1A7B4B9}"/>
                </a:ext>
              </a:extLst>
            </p:cNvPr>
            <p:cNvSpPr/>
            <p:nvPr/>
          </p:nvSpPr>
          <p:spPr>
            <a:xfrm>
              <a:off x="3067047" y="4698897"/>
              <a:ext cx="215407" cy="295380"/>
            </a:xfrm>
            <a:custGeom>
              <a:avLst/>
              <a:gdLst>
                <a:gd name="connsiteX0" fmla="*/ 141291 w 215407"/>
                <a:gd name="connsiteY0" fmla="*/ 1407 h 295380"/>
                <a:gd name="connsiteX1" fmla="*/ 82553 w 215407"/>
                <a:gd name="connsiteY1" fmla="*/ 93482 h 295380"/>
                <a:gd name="connsiteX2" fmla="*/ 3 w 215407"/>
                <a:gd name="connsiteY2" fmla="*/ 210957 h 295380"/>
                <a:gd name="connsiteX3" fmla="*/ 85728 w 215407"/>
                <a:gd name="connsiteY3" fmla="*/ 293507 h 295380"/>
                <a:gd name="connsiteX4" fmla="*/ 201616 w 215407"/>
                <a:gd name="connsiteY4" fmla="*/ 129995 h 295380"/>
                <a:gd name="connsiteX5" fmla="*/ 207966 w 215407"/>
                <a:gd name="connsiteY5" fmla="*/ 42682 h 295380"/>
                <a:gd name="connsiteX6" fmla="*/ 141291 w 215407"/>
                <a:gd name="connsiteY6" fmla="*/ 1407 h 2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407" h="295380">
                  <a:moveTo>
                    <a:pt x="141291" y="1407"/>
                  </a:moveTo>
                  <a:cubicBezTo>
                    <a:pt x="120389" y="9874"/>
                    <a:pt x="106101" y="58557"/>
                    <a:pt x="82553" y="93482"/>
                  </a:cubicBezTo>
                  <a:cubicBezTo>
                    <a:pt x="59005" y="128407"/>
                    <a:pt x="-526" y="177620"/>
                    <a:pt x="3" y="210957"/>
                  </a:cubicBezTo>
                  <a:cubicBezTo>
                    <a:pt x="532" y="244294"/>
                    <a:pt x="52126" y="307001"/>
                    <a:pt x="85728" y="293507"/>
                  </a:cubicBezTo>
                  <a:cubicBezTo>
                    <a:pt x="119330" y="280013"/>
                    <a:pt x="181243" y="171799"/>
                    <a:pt x="201616" y="129995"/>
                  </a:cubicBezTo>
                  <a:cubicBezTo>
                    <a:pt x="221989" y="88191"/>
                    <a:pt x="215904" y="60674"/>
                    <a:pt x="207966" y="42682"/>
                  </a:cubicBezTo>
                  <a:cubicBezTo>
                    <a:pt x="200029" y="24690"/>
                    <a:pt x="162193" y="-7060"/>
                    <a:pt x="141291" y="14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EE2C4404-A7ED-436F-A89C-AAE7DAFEE5A2}"/>
                </a:ext>
              </a:extLst>
            </p:cNvPr>
            <p:cNvSpPr/>
            <p:nvPr/>
          </p:nvSpPr>
          <p:spPr>
            <a:xfrm>
              <a:off x="3288563" y="4664796"/>
              <a:ext cx="552366" cy="350930"/>
            </a:xfrm>
            <a:custGeom>
              <a:avLst/>
              <a:gdLst>
                <a:gd name="connsiteX0" fmla="*/ 737 w 552366"/>
                <a:gd name="connsiteY0" fmla="*/ 2171 h 350930"/>
                <a:gd name="connsiteX1" fmla="*/ 21375 w 552366"/>
                <a:gd name="connsiteY1" fmla="*/ 100596 h 350930"/>
                <a:gd name="connsiteX2" fmla="*/ 7087 w 552366"/>
                <a:gd name="connsiteY2" fmla="*/ 251408 h 350930"/>
                <a:gd name="connsiteX3" fmla="*/ 34075 w 552366"/>
                <a:gd name="connsiteY3" fmla="*/ 319671 h 350930"/>
                <a:gd name="connsiteX4" fmla="*/ 305537 w 552366"/>
                <a:gd name="connsiteY4" fmla="*/ 348246 h 350930"/>
                <a:gd name="connsiteX5" fmla="*/ 524612 w 552366"/>
                <a:gd name="connsiteY5" fmla="*/ 337133 h 350930"/>
                <a:gd name="connsiteX6" fmla="*/ 548425 w 552366"/>
                <a:gd name="connsiteY6" fmla="*/ 237121 h 350930"/>
                <a:gd name="connsiteX7" fmla="*/ 516675 w 552366"/>
                <a:gd name="connsiteY7" fmla="*/ 218071 h 350930"/>
                <a:gd name="connsiteX8" fmla="*/ 502387 w 552366"/>
                <a:gd name="connsiteY8" fmla="*/ 184733 h 350930"/>
                <a:gd name="connsiteX9" fmla="*/ 505562 w 552366"/>
                <a:gd name="connsiteY9" fmla="*/ 122821 h 350930"/>
                <a:gd name="connsiteX10" fmla="*/ 503975 w 552366"/>
                <a:gd name="connsiteY10" fmla="*/ 125996 h 350930"/>
                <a:gd name="connsiteX11" fmla="*/ 489687 w 552366"/>
                <a:gd name="connsiteY11" fmla="*/ 154571 h 350930"/>
                <a:gd name="connsiteX12" fmla="*/ 429362 w 552366"/>
                <a:gd name="connsiteY12" fmla="*/ 208546 h 350930"/>
                <a:gd name="connsiteX13" fmla="*/ 156312 w 552366"/>
                <a:gd name="connsiteY13" fmla="*/ 211721 h 350930"/>
                <a:gd name="connsiteX14" fmla="*/ 142025 w 552366"/>
                <a:gd name="connsiteY14" fmla="*/ 100596 h 350930"/>
                <a:gd name="connsiteX15" fmla="*/ 142025 w 552366"/>
                <a:gd name="connsiteY15" fmla="*/ 16458 h 350930"/>
                <a:gd name="connsiteX16" fmla="*/ 111862 w 552366"/>
                <a:gd name="connsiteY16" fmla="*/ 25983 h 350930"/>
                <a:gd name="connsiteX17" fmla="*/ 53125 w 552366"/>
                <a:gd name="connsiteY17" fmla="*/ 30746 h 350930"/>
                <a:gd name="connsiteX18" fmla="*/ 737 w 552366"/>
                <a:gd name="connsiteY18" fmla="*/ 2171 h 35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2366" h="350930">
                  <a:moveTo>
                    <a:pt x="737" y="2171"/>
                  </a:moveTo>
                  <a:cubicBezTo>
                    <a:pt x="-4555" y="13813"/>
                    <a:pt x="20317" y="59057"/>
                    <a:pt x="21375" y="100596"/>
                  </a:cubicBezTo>
                  <a:cubicBezTo>
                    <a:pt x="22433" y="142135"/>
                    <a:pt x="4970" y="214896"/>
                    <a:pt x="7087" y="251408"/>
                  </a:cubicBezTo>
                  <a:cubicBezTo>
                    <a:pt x="9204" y="287920"/>
                    <a:pt x="-15667" y="303531"/>
                    <a:pt x="34075" y="319671"/>
                  </a:cubicBezTo>
                  <a:cubicBezTo>
                    <a:pt x="83817" y="335811"/>
                    <a:pt x="223781" y="345336"/>
                    <a:pt x="305537" y="348246"/>
                  </a:cubicBezTo>
                  <a:cubicBezTo>
                    <a:pt x="387293" y="351156"/>
                    <a:pt x="484131" y="355654"/>
                    <a:pt x="524612" y="337133"/>
                  </a:cubicBezTo>
                  <a:cubicBezTo>
                    <a:pt x="565093" y="318612"/>
                    <a:pt x="549748" y="256965"/>
                    <a:pt x="548425" y="237121"/>
                  </a:cubicBezTo>
                  <a:cubicBezTo>
                    <a:pt x="547102" y="217277"/>
                    <a:pt x="524348" y="226802"/>
                    <a:pt x="516675" y="218071"/>
                  </a:cubicBezTo>
                  <a:cubicBezTo>
                    <a:pt x="509002" y="209340"/>
                    <a:pt x="504239" y="200608"/>
                    <a:pt x="502387" y="184733"/>
                  </a:cubicBezTo>
                  <a:cubicBezTo>
                    <a:pt x="500535" y="168858"/>
                    <a:pt x="505562" y="122821"/>
                    <a:pt x="505562" y="122821"/>
                  </a:cubicBezTo>
                  <a:cubicBezTo>
                    <a:pt x="505827" y="113032"/>
                    <a:pt x="503975" y="125996"/>
                    <a:pt x="503975" y="125996"/>
                  </a:cubicBezTo>
                  <a:cubicBezTo>
                    <a:pt x="501329" y="131288"/>
                    <a:pt x="502122" y="140813"/>
                    <a:pt x="489687" y="154571"/>
                  </a:cubicBezTo>
                  <a:cubicBezTo>
                    <a:pt x="477252" y="168329"/>
                    <a:pt x="484924" y="199021"/>
                    <a:pt x="429362" y="208546"/>
                  </a:cubicBezTo>
                  <a:cubicBezTo>
                    <a:pt x="373800" y="218071"/>
                    <a:pt x="204202" y="229713"/>
                    <a:pt x="156312" y="211721"/>
                  </a:cubicBezTo>
                  <a:cubicBezTo>
                    <a:pt x="108423" y="193729"/>
                    <a:pt x="144406" y="133140"/>
                    <a:pt x="142025" y="100596"/>
                  </a:cubicBezTo>
                  <a:cubicBezTo>
                    <a:pt x="139644" y="68052"/>
                    <a:pt x="147052" y="28893"/>
                    <a:pt x="142025" y="16458"/>
                  </a:cubicBezTo>
                  <a:cubicBezTo>
                    <a:pt x="136998" y="4023"/>
                    <a:pt x="126679" y="23602"/>
                    <a:pt x="111862" y="25983"/>
                  </a:cubicBezTo>
                  <a:cubicBezTo>
                    <a:pt x="97045" y="28364"/>
                    <a:pt x="70323" y="32069"/>
                    <a:pt x="53125" y="30746"/>
                  </a:cubicBezTo>
                  <a:cubicBezTo>
                    <a:pt x="35927" y="29423"/>
                    <a:pt x="6029" y="-9471"/>
                    <a:pt x="737" y="21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EC92E209-F835-4D88-9C67-DAAC0841C724}"/>
                </a:ext>
              </a:extLst>
            </p:cNvPr>
            <p:cNvSpPr/>
            <p:nvPr/>
          </p:nvSpPr>
          <p:spPr>
            <a:xfrm>
              <a:off x="3454283" y="4667988"/>
              <a:ext cx="226130" cy="193830"/>
            </a:xfrm>
            <a:custGeom>
              <a:avLst/>
              <a:gdLst>
                <a:gd name="connsiteX0" fmla="*/ 117 w 226130"/>
                <a:gd name="connsiteY0" fmla="*/ 35491 h 193830"/>
                <a:gd name="connsiteX1" fmla="*/ 62030 w 226130"/>
                <a:gd name="connsiteY1" fmla="*/ 73591 h 193830"/>
                <a:gd name="connsiteX2" fmla="*/ 130292 w 226130"/>
                <a:gd name="connsiteY2" fmla="*/ 170429 h 193830"/>
                <a:gd name="connsiteX3" fmla="*/ 154105 w 226130"/>
                <a:gd name="connsiteY3" fmla="*/ 189479 h 193830"/>
                <a:gd name="connsiteX4" fmla="*/ 225542 w 226130"/>
                <a:gd name="connsiteY4" fmla="*/ 105341 h 193830"/>
                <a:gd name="connsiteX5" fmla="*/ 184267 w 226130"/>
                <a:gd name="connsiteY5" fmla="*/ 59304 h 193830"/>
                <a:gd name="connsiteX6" fmla="*/ 117592 w 226130"/>
                <a:gd name="connsiteY6" fmla="*/ 10091 h 193830"/>
                <a:gd name="connsiteX7" fmla="*/ 95367 w 226130"/>
                <a:gd name="connsiteY7" fmla="*/ 566 h 193830"/>
                <a:gd name="connsiteX8" fmla="*/ 77905 w 226130"/>
                <a:gd name="connsiteY8" fmla="*/ 19616 h 193830"/>
                <a:gd name="connsiteX9" fmla="*/ 117 w 226130"/>
                <a:gd name="connsiteY9" fmla="*/ 35491 h 1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30" h="193830">
                  <a:moveTo>
                    <a:pt x="117" y="35491"/>
                  </a:moveTo>
                  <a:cubicBezTo>
                    <a:pt x="-2529" y="44487"/>
                    <a:pt x="40334" y="51101"/>
                    <a:pt x="62030" y="73591"/>
                  </a:cubicBezTo>
                  <a:cubicBezTo>
                    <a:pt x="83726" y="96081"/>
                    <a:pt x="114946" y="151114"/>
                    <a:pt x="130292" y="170429"/>
                  </a:cubicBezTo>
                  <a:cubicBezTo>
                    <a:pt x="145638" y="189744"/>
                    <a:pt x="138230" y="200327"/>
                    <a:pt x="154105" y="189479"/>
                  </a:cubicBezTo>
                  <a:cubicBezTo>
                    <a:pt x="169980" y="178631"/>
                    <a:pt x="220515" y="127037"/>
                    <a:pt x="225542" y="105341"/>
                  </a:cubicBezTo>
                  <a:cubicBezTo>
                    <a:pt x="230569" y="83645"/>
                    <a:pt x="202259" y="75179"/>
                    <a:pt x="184267" y="59304"/>
                  </a:cubicBezTo>
                  <a:cubicBezTo>
                    <a:pt x="166275" y="43429"/>
                    <a:pt x="132409" y="19881"/>
                    <a:pt x="117592" y="10091"/>
                  </a:cubicBezTo>
                  <a:cubicBezTo>
                    <a:pt x="102775" y="301"/>
                    <a:pt x="101981" y="-1021"/>
                    <a:pt x="95367" y="566"/>
                  </a:cubicBezTo>
                  <a:cubicBezTo>
                    <a:pt x="88753" y="2153"/>
                    <a:pt x="92457" y="15118"/>
                    <a:pt x="77905" y="19616"/>
                  </a:cubicBezTo>
                  <a:cubicBezTo>
                    <a:pt x="63353" y="24114"/>
                    <a:pt x="2763" y="26495"/>
                    <a:pt x="117" y="3549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4152C673-AEC3-4FFA-BDDB-6241B8579517}"/>
                </a:ext>
              </a:extLst>
            </p:cNvPr>
            <p:cNvSpPr/>
            <p:nvPr/>
          </p:nvSpPr>
          <p:spPr>
            <a:xfrm>
              <a:off x="3789363" y="4686555"/>
              <a:ext cx="291541" cy="283722"/>
            </a:xfrm>
            <a:custGeom>
              <a:avLst/>
              <a:gdLst>
                <a:gd name="connsiteX0" fmla="*/ 0 w 291541"/>
                <a:gd name="connsiteY0" fmla="*/ 53437 h 283722"/>
                <a:gd name="connsiteX1" fmla="*/ 130175 w 291541"/>
                <a:gd name="connsiteY1" fmla="*/ 161387 h 283722"/>
                <a:gd name="connsiteX2" fmla="*/ 142875 w 291541"/>
                <a:gd name="connsiteY2" fmla="*/ 282037 h 283722"/>
                <a:gd name="connsiteX3" fmla="*/ 212725 w 291541"/>
                <a:gd name="connsiteY3" fmla="*/ 231237 h 283722"/>
                <a:gd name="connsiteX4" fmla="*/ 290512 w 291541"/>
                <a:gd name="connsiteY4" fmla="*/ 220124 h 283722"/>
                <a:gd name="connsiteX5" fmla="*/ 244475 w 291541"/>
                <a:gd name="connsiteY5" fmla="*/ 153449 h 283722"/>
                <a:gd name="connsiteX6" fmla="*/ 73025 w 291541"/>
                <a:gd name="connsiteY6" fmla="*/ 7399 h 283722"/>
                <a:gd name="connsiteX7" fmla="*/ 52387 w 291541"/>
                <a:gd name="connsiteY7" fmla="*/ 20099 h 283722"/>
                <a:gd name="connsiteX8" fmla="*/ 0 w 291541"/>
                <a:gd name="connsiteY8" fmla="*/ 53437 h 28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1" h="283722">
                  <a:moveTo>
                    <a:pt x="0" y="53437"/>
                  </a:moveTo>
                  <a:cubicBezTo>
                    <a:pt x="53181" y="88362"/>
                    <a:pt x="106363" y="123287"/>
                    <a:pt x="130175" y="161387"/>
                  </a:cubicBezTo>
                  <a:cubicBezTo>
                    <a:pt x="153987" y="199487"/>
                    <a:pt x="129117" y="270395"/>
                    <a:pt x="142875" y="282037"/>
                  </a:cubicBezTo>
                  <a:cubicBezTo>
                    <a:pt x="156633" y="293679"/>
                    <a:pt x="188119" y="241556"/>
                    <a:pt x="212725" y="231237"/>
                  </a:cubicBezTo>
                  <a:cubicBezTo>
                    <a:pt x="237331" y="220918"/>
                    <a:pt x="285220" y="233089"/>
                    <a:pt x="290512" y="220124"/>
                  </a:cubicBezTo>
                  <a:cubicBezTo>
                    <a:pt x="295804" y="207159"/>
                    <a:pt x="280723" y="188903"/>
                    <a:pt x="244475" y="153449"/>
                  </a:cubicBezTo>
                  <a:cubicBezTo>
                    <a:pt x="208227" y="117995"/>
                    <a:pt x="105040" y="29624"/>
                    <a:pt x="73025" y="7399"/>
                  </a:cubicBezTo>
                  <a:cubicBezTo>
                    <a:pt x="41010" y="-14826"/>
                    <a:pt x="52387" y="20099"/>
                    <a:pt x="52387" y="20099"/>
                  </a:cubicBezTo>
                  <a:lnTo>
                    <a:pt x="0" y="53437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D525ACE-E872-4D77-B88B-D72126F18B14}"/>
              </a:ext>
            </a:extLst>
          </p:cNvPr>
          <p:cNvGrpSpPr/>
          <p:nvPr/>
        </p:nvGrpSpPr>
        <p:grpSpPr>
          <a:xfrm>
            <a:off x="1280843" y="4042639"/>
            <a:ext cx="1076172" cy="1026569"/>
            <a:chOff x="4177282" y="4010729"/>
            <a:chExt cx="1076172" cy="1026569"/>
          </a:xfrm>
        </p:grpSpPr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3C14F4B3-D55D-4657-8260-7F3C6DE3B9C8}"/>
                </a:ext>
              </a:extLst>
            </p:cNvPr>
            <p:cNvSpPr/>
            <p:nvPr/>
          </p:nvSpPr>
          <p:spPr>
            <a:xfrm>
              <a:off x="4422259" y="4010729"/>
              <a:ext cx="361816" cy="714812"/>
            </a:xfrm>
            <a:custGeom>
              <a:avLst/>
              <a:gdLst>
                <a:gd name="connsiteX0" fmla="*/ 216416 w 361816"/>
                <a:gd name="connsiteY0" fmla="*/ 2188 h 714812"/>
                <a:gd name="connsiteX1" fmla="*/ 202129 w 361816"/>
                <a:gd name="connsiteY1" fmla="*/ 103788 h 714812"/>
                <a:gd name="connsiteX2" fmla="*/ 59254 w 361816"/>
                <a:gd name="connsiteY2" fmla="*/ 557813 h 714812"/>
                <a:gd name="connsiteX3" fmla="*/ 2104 w 361816"/>
                <a:gd name="connsiteY3" fmla="*/ 670525 h 714812"/>
                <a:gd name="connsiteX4" fmla="*/ 125929 w 361816"/>
                <a:gd name="connsiteY4" fmla="*/ 713388 h 714812"/>
                <a:gd name="connsiteX5" fmla="*/ 164029 w 361816"/>
                <a:gd name="connsiteY5" fmla="*/ 624488 h 714812"/>
                <a:gd name="connsiteX6" fmla="*/ 210066 w 361816"/>
                <a:gd name="connsiteY6" fmla="*/ 508600 h 714812"/>
                <a:gd name="connsiteX7" fmla="*/ 333891 w 361816"/>
                <a:gd name="connsiteY7" fmla="*/ 135538 h 714812"/>
                <a:gd name="connsiteX8" fmla="*/ 357704 w 361816"/>
                <a:gd name="connsiteY8" fmla="*/ 38700 h 714812"/>
                <a:gd name="connsiteX9" fmla="*/ 271979 w 361816"/>
                <a:gd name="connsiteY9" fmla="*/ 33938 h 714812"/>
                <a:gd name="connsiteX10" fmla="*/ 216416 w 361816"/>
                <a:gd name="connsiteY10" fmla="*/ 2188 h 71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16" h="714812">
                  <a:moveTo>
                    <a:pt x="216416" y="2188"/>
                  </a:moveTo>
                  <a:cubicBezTo>
                    <a:pt x="204774" y="13830"/>
                    <a:pt x="228323" y="11184"/>
                    <a:pt x="202129" y="103788"/>
                  </a:cubicBezTo>
                  <a:cubicBezTo>
                    <a:pt x="175935" y="196392"/>
                    <a:pt x="92591" y="463357"/>
                    <a:pt x="59254" y="557813"/>
                  </a:cubicBezTo>
                  <a:cubicBezTo>
                    <a:pt x="25917" y="652269"/>
                    <a:pt x="-9009" y="644596"/>
                    <a:pt x="2104" y="670525"/>
                  </a:cubicBezTo>
                  <a:cubicBezTo>
                    <a:pt x="13216" y="696454"/>
                    <a:pt x="98941" y="721061"/>
                    <a:pt x="125929" y="713388"/>
                  </a:cubicBezTo>
                  <a:cubicBezTo>
                    <a:pt x="152917" y="705715"/>
                    <a:pt x="150006" y="658619"/>
                    <a:pt x="164029" y="624488"/>
                  </a:cubicBezTo>
                  <a:cubicBezTo>
                    <a:pt x="178052" y="590357"/>
                    <a:pt x="181756" y="590092"/>
                    <a:pt x="210066" y="508600"/>
                  </a:cubicBezTo>
                  <a:cubicBezTo>
                    <a:pt x="238376" y="427108"/>
                    <a:pt x="309285" y="213855"/>
                    <a:pt x="333891" y="135538"/>
                  </a:cubicBezTo>
                  <a:cubicBezTo>
                    <a:pt x="358497" y="57221"/>
                    <a:pt x="368023" y="55633"/>
                    <a:pt x="357704" y="38700"/>
                  </a:cubicBezTo>
                  <a:cubicBezTo>
                    <a:pt x="347385" y="21767"/>
                    <a:pt x="294733" y="38965"/>
                    <a:pt x="271979" y="33938"/>
                  </a:cubicBezTo>
                  <a:cubicBezTo>
                    <a:pt x="249225" y="28911"/>
                    <a:pt x="228058" y="-9454"/>
                    <a:pt x="216416" y="21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6A0CFA08-4C4E-4996-B090-85435685B35C}"/>
                </a:ext>
              </a:extLst>
            </p:cNvPr>
            <p:cNvSpPr/>
            <p:nvPr/>
          </p:nvSpPr>
          <p:spPr>
            <a:xfrm>
              <a:off x="4533195" y="4609187"/>
              <a:ext cx="657390" cy="428111"/>
            </a:xfrm>
            <a:custGeom>
              <a:avLst/>
              <a:gdLst>
                <a:gd name="connsiteX0" fmla="*/ 8643 w 657390"/>
                <a:gd name="connsiteY0" fmla="*/ 6980 h 428111"/>
                <a:gd name="connsiteX1" fmla="*/ 127705 w 657390"/>
                <a:gd name="connsiteY1" fmla="*/ 13330 h 428111"/>
                <a:gd name="connsiteX2" fmla="*/ 399168 w 657390"/>
                <a:gd name="connsiteY2" fmla="*/ 116517 h 428111"/>
                <a:gd name="connsiteX3" fmla="*/ 627768 w 657390"/>
                <a:gd name="connsiteY3" fmla="*/ 275267 h 428111"/>
                <a:gd name="connsiteX4" fmla="*/ 653168 w 657390"/>
                <a:gd name="connsiteY4" fmla="*/ 300667 h 428111"/>
                <a:gd name="connsiteX5" fmla="*/ 615068 w 657390"/>
                <a:gd name="connsiteY5" fmla="*/ 359405 h 428111"/>
                <a:gd name="connsiteX6" fmla="*/ 538868 w 657390"/>
                <a:gd name="connsiteY6" fmla="*/ 427667 h 428111"/>
                <a:gd name="connsiteX7" fmla="*/ 462668 w 657390"/>
                <a:gd name="connsiteY7" fmla="*/ 324480 h 428111"/>
                <a:gd name="connsiteX8" fmla="*/ 203905 w 657390"/>
                <a:gd name="connsiteY8" fmla="*/ 130805 h 428111"/>
                <a:gd name="connsiteX9" fmla="*/ 67380 w 657390"/>
                <a:gd name="connsiteY9" fmla="*/ 80005 h 428111"/>
                <a:gd name="connsiteX10" fmla="*/ 14993 w 657390"/>
                <a:gd name="connsiteY10" fmla="*/ 65717 h 428111"/>
                <a:gd name="connsiteX11" fmla="*/ 8643 w 657390"/>
                <a:gd name="connsiteY11" fmla="*/ 6980 h 4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390" h="428111">
                  <a:moveTo>
                    <a:pt x="8643" y="6980"/>
                  </a:moveTo>
                  <a:cubicBezTo>
                    <a:pt x="27428" y="-1751"/>
                    <a:pt x="62618" y="-4926"/>
                    <a:pt x="127705" y="13330"/>
                  </a:cubicBezTo>
                  <a:cubicBezTo>
                    <a:pt x="192792" y="31586"/>
                    <a:pt x="315824" y="72861"/>
                    <a:pt x="399168" y="116517"/>
                  </a:cubicBezTo>
                  <a:cubicBezTo>
                    <a:pt x="482512" y="160173"/>
                    <a:pt x="585435" y="244575"/>
                    <a:pt x="627768" y="275267"/>
                  </a:cubicBezTo>
                  <a:cubicBezTo>
                    <a:pt x="670101" y="305959"/>
                    <a:pt x="655285" y="286644"/>
                    <a:pt x="653168" y="300667"/>
                  </a:cubicBezTo>
                  <a:cubicBezTo>
                    <a:pt x="651051" y="314690"/>
                    <a:pt x="634118" y="338239"/>
                    <a:pt x="615068" y="359405"/>
                  </a:cubicBezTo>
                  <a:cubicBezTo>
                    <a:pt x="596018" y="380571"/>
                    <a:pt x="564268" y="433488"/>
                    <a:pt x="538868" y="427667"/>
                  </a:cubicBezTo>
                  <a:cubicBezTo>
                    <a:pt x="513468" y="421846"/>
                    <a:pt x="518495" y="373957"/>
                    <a:pt x="462668" y="324480"/>
                  </a:cubicBezTo>
                  <a:cubicBezTo>
                    <a:pt x="406841" y="275003"/>
                    <a:pt x="269786" y="171551"/>
                    <a:pt x="203905" y="130805"/>
                  </a:cubicBezTo>
                  <a:cubicBezTo>
                    <a:pt x="138024" y="90059"/>
                    <a:pt x="98865" y="90853"/>
                    <a:pt x="67380" y="80005"/>
                  </a:cubicBezTo>
                  <a:cubicBezTo>
                    <a:pt x="35895" y="69157"/>
                    <a:pt x="23724" y="76300"/>
                    <a:pt x="14993" y="65717"/>
                  </a:cubicBezTo>
                  <a:cubicBezTo>
                    <a:pt x="6262" y="55134"/>
                    <a:pt x="-10142" y="15711"/>
                    <a:pt x="8643" y="69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CAED2C81-7A7F-44D6-BD7A-011147F4BC95}"/>
                </a:ext>
              </a:extLst>
            </p:cNvPr>
            <p:cNvSpPr/>
            <p:nvPr/>
          </p:nvSpPr>
          <p:spPr>
            <a:xfrm>
              <a:off x="4190708" y="4247577"/>
              <a:ext cx="1062746" cy="134523"/>
            </a:xfrm>
            <a:custGeom>
              <a:avLst/>
              <a:gdLst>
                <a:gd name="connsiteX0" fmla="*/ 3467 w 1062746"/>
                <a:gd name="connsiteY0" fmla="*/ 54265 h 134523"/>
                <a:gd name="connsiteX1" fmla="*/ 57442 w 1062746"/>
                <a:gd name="connsiteY1" fmla="*/ 84427 h 134523"/>
                <a:gd name="connsiteX2" fmla="*/ 92367 w 1062746"/>
                <a:gd name="connsiteY2" fmla="*/ 116177 h 134523"/>
                <a:gd name="connsiteX3" fmla="*/ 270167 w 1062746"/>
                <a:gd name="connsiteY3" fmla="*/ 120940 h 134523"/>
                <a:gd name="connsiteX4" fmla="*/ 816267 w 1062746"/>
                <a:gd name="connsiteY4" fmla="*/ 128877 h 134523"/>
                <a:gd name="connsiteX5" fmla="*/ 1033755 w 1062746"/>
                <a:gd name="connsiteY5" fmla="*/ 132052 h 134523"/>
                <a:gd name="connsiteX6" fmla="*/ 1057567 w 1062746"/>
                <a:gd name="connsiteY6" fmla="*/ 90777 h 134523"/>
                <a:gd name="connsiteX7" fmla="*/ 1006767 w 1062746"/>
                <a:gd name="connsiteY7" fmla="*/ 54265 h 134523"/>
                <a:gd name="connsiteX8" fmla="*/ 940092 w 1062746"/>
                <a:gd name="connsiteY8" fmla="*/ 290 h 134523"/>
                <a:gd name="connsiteX9" fmla="*/ 916280 w 1062746"/>
                <a:gd name="connsiteY9" fmla="*/ 33627 h 134523"/>
                <a:gd name="connsiteX10" fmla="*/ 854367 w 1062746"/>
                <a:gd name="connsiteY10" fmla="*/ 52677 h 134523"/>
                <a:gd name="connsiteX11" fmla="*/ 293980 w 1062746"/>
                <a:gd name="connsiteY11" fmla="*/ 59027 h 134523"/>
                <a:gd name="connsiteX12" fmla="*/ 165392 w 1062746"/>
                <a:gd name="connsiteY12" fmla="*/ 63790 h 134523"/>
                <a:gd name="connsiteX13" fmla="*/ 3467 w 1062746"/>
                <a:gd name="connsiteY13" fmla="*/ 54265 h 1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746" h="134523">
                  <a:moveTo>
                    <a:pt x="3467" y="54265"/>
                  </a:moveTo>
                  <a:cubicBezTo>
                    <a:pt x="-14525" y="57704"/>
                    <a:pt x="42625" y="74108"/>
                    <a:pt x="57442" y="84427"/>
                  </a:cubicBezTo>
                  <a:cubicBezTo>
                    <a:pt x="72259" y="94746"/>
                    <a:pt x="56913" y="110092"/>
                    <a:pt x="92367" y="116177"/>
                  </a:cubicBezTo>
                  <a:cubicBezTo>
                    <a:pt x="127821" y="122262"/>
                    <a:pt x="270167" y="120940"/>
                    <a:pt x="270167" y="120940"/>
                  </a:cubicBezTo>
                  <a:lnTo>
                    <a:pt x="816267" y="128877"/>
                  </a:lnTo>
                  <a:cubicBezTo>
                    <a:pt x="943532" y="130729"/>
                    <a:pt x="993538" y="138402"/>
                    <a:pt x="1033755" y="132052"/>
                  </a:cubicBezTo>
                  <a:cubicBezTo>
                    <a:pt x="1073972" y="125702"/>
                    <a:pt x="1062065" y="103741"/>
                    <a:pt x="1057567" y="90777"/>
                  </a:cubicBezTo>
                  <a:cubicBezTo>
                    <a:pt x="1053069" y="77813"/>
                    <a:pt x="1026346" y="69346"/>
                    <a:pt x="1006767" y="54265"/>
                  </a:cubicBezTo>
                  <a:cubicBezTo>
                    <a:pt x="987188" y="39184"/>
                    <a:pt x="955173" y="3730"/>
                    <a:pt x="940092" y="290"/>
                  </a:cubicBezTo>
                  <a:cubicBezTo>
                    <a:pt x="925011" y="-3150"/>
                    <a:pt x="930567" y="24896"/>
                    <a:pt x="916280" y="33627"/>
                  </a:cubicBezTo>
                  <a:cubicBezTo>
                    <a:pt x="901993" y="42358"/>
                    <a:pt x="958084" y="48444"/>
                    <a:pt x="854367" y="52677"/>
                  </a:cubicBezTo>
                  <a:cubicBezTo>
                    <a:pt x="750650" y="56910"/>
                    <a:pt x="408809" y="57175"/>
                    <a:pt x="293980" y="59027"/>
                  </a:cubicBezTo>
                  <a:cubicBezTo>
                    <a:pt x="179151" y="60879"/>
                    <a:pt x="212488" y="63525"/>
                    <a:pt x="165392" y="63790"/>
                  </a:cubicBezTo>
                  <a:cubicBezTo>
                    <a:pt x="118296" y="64055"/>
                    <a:pt x="21459" y="50826"/>
                    <a:pt x="3467" y="542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2F6C761E-20A9-4537-A786-B5BE9BE283BC}"/>
                </a:ext>
              </a:extLst>
            </p:cNvPr>
            <p:cNvSpPr/>
            <p:nvPr/>
          </p:nvSpPr>
          <p:spPr>
            <a:xfrm>
              <a:off x="4177282" y="4314454"/>
              <a:ext cx="846071" cy="698943"/>
            </a:xfrm>
            <a:custGeom>
              <a:avLst/>
              <a:gdLst>
                <a:gd name="connsiteX0" fmla="*/ 694756 w 846071"/>
                <a:gd name="connsiteY0" fmla="*/ 36600 h 698943"/>
                <a:gd name="connsiteX1" fmla="*/ 680468 w 846071"/>
                <a:gd name="connsiteY1" fmla="*/ 127088 h 698943"/>
                <a:gd name="connsiteX2" fmla="*/ 559818 w 846071"/>
                <a:gd name="connsiteY2" fmla="*/ 412838 h 698943"/>
                <a:gd name="connsiteX3" fmla="*/ 367731 w 846071"/>
                <a:gd name="connsiteY3" fmla="*/ 565238 h 698943"/>
                <a:gd name="connsiteX4" fmla="*/ 131193 w 846071"/>
                <a:gd name="connsiteY4" fmla="*/ 650963 h 698943"/>
                <a:gd name="connsiteX5" fmla="*/ 1018 w 846071"/>
                <a:gd name="connsiteY5" fmla="*/ 668425 h 698943"/>
                <a:gd name="connsiteX6" fmla="*/ 78806 w 846071"/>
                <a:gd name="connsiteY6" fmla="*/ 668425 h 698943"/>
                <a:gd name="connsiteX7" fmla="*/ 224856 w 846071"/>
                <a:gd name="connsiteY7" fmla="*/ 690650 h 698943"/>
                <a:gd name="connsiteX8" fmla="*/ 643956 w 846071"/>
                <a:gd name="connsiteY8" fmla="*/ 509675 h 698943"/>
                <a:gd name="connsiteX9" fmla="*/ 753493 w 846071"/>
                <a:gd name="connsiteY9" fmla="*/ 266788 h 698943"/>
                <a:gd name="connsiteX10" fmla="*/ 845568 w 846071"/>
                <a:gd name="connsiteY10" fmla="*/ 17550 h 698943"/>
                <a:gd name="connsiteX11" fmla="*/ 694756 w 846071"/>
                <a:gd name="connsiteY11" fmla="*/ 36600 h 69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071" h="698943">
                  <a:moveTo>
                    <a:pt x="694756" y="36600"/>
                  </a:moveTo>
                  <a:cubicBezTo>
                    <a:pt x="667239" y="54856"/>
                    <a:pt x="702958" y="64382"/>
                    <a:pt x="680468" y="127088"/>
                  </a:cubicBezTo>
                  <a:cubicBezTo>
                    <a:pt x="657978" y="189794"/>
                    <a:pt x="611941" y="339813"/>
                    <a:pt x="559818" y="412838"/>
                  </a:cubicBezTo>
                  <a:cubicBezTo>
                    <a:pt x="507695" y="485863"/>
                    <a:pt x="439169" y="525550"/>
                    <a:pt x="367731" y="565238"/>
                  </a:cubicBezTo>
                  <a:cubicBezTo>
                    <a:pt x="296293" y="604926"/>
                    <a:pt x="192312" y="633765"/>
                    <a:pt x="131193" y="650963"/>
                  </a:cubicBezTo>
                  <a:cubicBezTo>
                    <a:pt x="70074" y="668161"/>
                    <a:pt x="9749" y="665515"/>
                    <a:pt x="1018" y="668425"/>
                  </a:cubicBezTo>
                  <a:cubicBezTo>
                    <a:pt x="-7713" y="671335"/>
                    <a:pt x="41500" y="664721"/>
                    <a:pt x="78806" y="668425"/>
                  </a:cubicBezTo>
                  <a:cubicBezTo>
                    <a:pt x="116112" y="672129"/>
                    <a:pt x="130664" y="717108"/>
                    <a:pt x="224856" y="690650"/>
                  </a:cubicBezTo>
                  <a:cubicBezTo>
                    <a:pt x="319048" y="664192"/>
                    <a:pt x="555850" y="580319"/>
                    <a:pt x="643956" y="509675"/>
                  </a:cubicBezTo>
                  <a:cubicBezTo>
                    <a:pt x="732062" y="439031"/>
                    <a:pt x="719891" y="348809"/>
                    <a:pt x="753493" y="266788"/>
                  </a:cubicBezTo>
                  <a:cubicBezTo>
                    <a:pt x="787095" y="184767"/>
                    <a:pt x="852447" y="58825"/>
                    <a:pt x="845568" y="17550"/>
                  </a:cubicBezTo>
                  <a:cubicBezTo>
                    <a:pt x="838689" y="-23725"/>
                    <a:pt x="722273" y="18344"/>
                    <a:pt x="694756" y="366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554E94A6-F396-4E2D-BC2F-17EA8687C543}"/>
              </a:ext>
            </a:extLst>
          </p:cNvPr>
          <p:cNvGrpSpPr/>
          <p:nvPr/>
        </p:nvGrpSpPr>
        <p:grpSpPr>
          <a:xfrm>
            <a:off x="1309907" y="5272394"/>
            <a:ext cx="1066257" cy="1035427"/>
            <a:chOff x="5385065" y="4006508"/>
            <a:chExt cx="1066257" cy="1035427"/>
          </a:xfrm>
        </p:grpSpPr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18C02212-B3D9-4AFD-82AA-74F1801097B5}"/>
                </a:ext>
              </a:extLst>
            </p:cNvPr>
            <p:cNvSpPr/>
            <p:nvPr/>
          </p:nvSpPr>
          <p:spPr>
            <a:xfrm>
              <a:off x="5385065" y="4006508"/>
              <a:ext cx="375980" cy="349252"/>
            </a:xfrm>
            <a:custGeom>
              <a:avLst/>
              <a:gdLst>
                <a:gd name="connsiteX0" fmla="*/ 253735 w 375980"/>
                <a:gd name="connsiteY0" fmla="*/ 6409 h 349252"/>
                <a:gd name="connsiteX1" fmla="*/ 169598 w 375980"/>
                <a:gd name="connsiteY1" fmla="*/ 211196 h 349252"/>
                <a:gd name="connsiteX2" fmla="*/ 15610 w 375980"/>
                <a:gd name="connsiteY2" fmla="*/ 338196 h 349252"/>
                <a:gd name="connsiteX3" fmla="*/ 25135 w 375980"/>
                <a:gd name="connsiteY3" fmla="*/ 338196 h 349252"/>
                <a:gd name="connsiteX4" fmla="*/ 191823 w 375980"/>
                <a:gd name="connsiteY4" fmla="*/ 298509 h 349252"/>
                <a:gd name="connsiteX5" fmla="*/ 366448 w 375980"/>
                <a:gd name="connsiteY5" fmla="*/ 77846 h 349252"/>
                <a:gd name="connsiteX6" fmla="*/ 348985 w 375980"/>
                <a:gd name="connsiteY6" fmla="*/ 55621 h 349252"/>
                <a:gd name="connsiteX7" fmla="*/ 315648 w 375980"/>
                <a:gd name="connsiteY7" fmla="*/ 50859 h 349252"/>
                <a:gd name="connsiteX8" fmla="*/ 253735 w 375980"/>
                <a:gd name="connsiteY8" fmla="*/ 6409 h 3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80" h="349252">
                  <a:moveTo>
                    <a:pt x="253735" y="6409"/>
                  </a:moveTo>
                  <a:cubicBezTo>
                    <a:pt x="229393" y="33132"/>
                    <a:pt x="209285" y="155898"/>
                    <a:pt x="169598" y="211196"/>
                  </a:cubicBezTo>
                  <a:cubicBezTo>
                    <a:pt x="129911" y="266494"/>
                    <a:pt x="39687" y="317029"/>
                    <a:pt x="15610" y="338196"/>
                  </a:cubicBezTo>
                  <a:cubicBezTo>
                    <a:pt x="-8467" y="359363"/>
                    <a:pt x="-4234" y="344810"/>
                    <a:pt x="25135" y="338196"/>
                  </a:cubicBezTo>
                  <a:cubicBezTo>
                    <a:pt x="54504" y="331582"/>
                    <a:pt x="134937" y="341901"/>
                    <a:pt x="191823" y="298509"/>
                  </a:cubicBezTo>
                  <a:cubicBezTo>
                    <a:pt x="248708" y="255117"/>
                    <a:pt x="340254" y="118327"/>
                    <a:pt x="366448" y="77846"/>
                  </a:cubicBezTo>
                  <a:cubicBezTo>
                    <a:pt x="392642" y="37365"/>
                    <a:pt x="357452" y="60119"/>
                    <a:pt x="348985" y="55621"/>
                  </a:cubicBezTo>
                  <a:cubicBezTo>
                    <a:pt x="340518" y="51123"/>
                    <a:pt x="329935" y="56944"/>
                    <a:pt x="315648" y="50859"/>
                  </a:cubicBezTo>
                  <a:cubicBezTo>
                    <a:pt x="301361" y="44774"/>
                    <a:pt x="278077" y="-20314"/>
                    <a:pt x="253735" y="64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EDD78B98-A2C6-43E4-A83E-188E3423A015}"/>
                </a:ext>
              </a:extLst>
            </p:cNvPr>
            <p:cNvSpPr/>
            <p:nvPr/>
          </p:nvSpPr>
          <p:spPr>
            <a:xfrm rot="421482">
              <a:off x="5404033" y="4227161"/>
              <a:ext cx="375980" cy="428110"/>
            </a:xfrm>
            <a:custGeom>
              <a:avLst/>
              <a:gdLst>
                <a:gd name="connsiteX0" fmla="*/ 253735 w 375980"/>
                <a:gd name="connsiteY0" fmla="*/ 6409 h 349252"/>
                <a:gd name="connsiteX1" fmla="*/ 169598 w 375980"/>
                <a:gd name="connsiteY1" fmla="*/ 211196 h 349252"/>
                <a:gd name="connsiteX2" fmla="*/ 15610 w 375980"/>
                <a:gd name="connsiteY2" fmla="*/ 338196 h 349252"/>
                <a:gd name="connsiteX3" fmla="*/ 25135 w 375980"/>
                <a:gd name="connsiteY3" fmla="*/ 338196 h 349252"/>
                <a:gd name="connsiteX4" fmla="*/ 191823 w 375980"/>
                <a:gd name="connsiteY4" fmla="*/ 298509 h 349252"/>
                <a:gd name="connsiteX5" fmla="*/ 366448 w 375980"/>
                <a:gd name="connsiteY5" fmla="*/ 77846 h 349252"/>
                <a:gd name="connsiteX6" fmla="*/ 348985 w 375980"/>
                <a:gd name="connsiteY6" fmla="*/ 55621 h 349252"/>
                <a:gd name="connsiteX7" fmla="*/ 315648 w 375980"/>
                <a:gd name="connsiteY7" fmla="*/ 50859 h 349252"/>
                <a:gd name="connsiteX8" fmla="*/ 253735 w 375980"/>
                <a:gd name="connsiteY8" fmla="*/ 6409 h 3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80" h="349252">
                  <a:moveTo>
                    <a:pt x="253735" y="6409"/>
                  </a:moveTo>
                  <a:cubicBezTo>
                    <a:pt x="229393" y="33132"/>
                    <a:pt x="209285" y="155898"/>
                    <a:pt x="169598" y="211196"/>
                  </a:cubicBezTo>
                  <a:cubicBezTo>
                    <a:pt x="129911" y="266494"/>
                    <a:pt x="39687" y="317029"/>
                    <a:pt x="15610" y="338196"/>
                  </a:cubicBezTo>
                  <a:cubicBezTo>
                    <a:pt x="-8467" y="359363"/>
                    <a:pt x="-4234" y="344810"/>
                    <a:pt x="25135" y="338196"/>
                  </a:cubicBezTo>
                  <a:cubicBezTo>
                    <a:pt x="54504" y="331582"/>
                    <a:pt x="134937" y="341901"/>
                    <a:pt x="191823" y="298509"/>
                  </a:cubicBezTo>
                  <a:cubicBezTo>
                    <a:pt x="248708" y="255117"/>
                    <a:pt x="340254" y="118327"/>
                    <a:pt x="366448" y="77846"/>
                  </a:cubicBezTo>
                  <a:cubicBezTo>
                    <a:pt x="392642" y="37365"/>
                    <a:pt x="357452" y="60119"/>
                    <a:pt x="348985" y="55621"/>
                  </a:cubicBezTo>
                  <a:cubicBezTo>
                    <a:pt x="340518" y="51123"/>
                    <a:pt x="329935" y="56944"/>
                    <a:pt x="315648" y="50859"/>
                  </a:cubicBezTo>
                  <a:cubicBezTo>
                    <a:pt x="301361" y="44774"/>
                    <a:pt x="278077" y="-20314"/>
                    <a:pt x="253735" y="64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004E3A4D-415A-4C7D-9D6B-D4FFDF5DE11D}"/>
                </a:ext>
              </a:extLst>
            </p:cNvPr>
            <p:cNvSpPr/>
            <p:nvPr/>
          </p:nvSpPr>
          <p:spPr>
            <a:xfrm>
              <a:off x="5555383" y="4382467"/>
              <a:ext cx="131401" cy="649222"/>
            </a:xfrm>
            <a:custGeom>
              <a:avLst/>
              <a:gdLst>
                <a:gd name="connsiteX0" fmla="*/ 121517 w 131401"/>
                <a:gd name="connsiteY0" fmla="*/ 1925 h 649222"/>
                <a:gd name="connsiteX1" fmla="*/ 116755 w 131401"/>
                <a:gd name="connsiteY1" fmla="*/ 190837 h 649222"/>
                <a:gd name="connsiteX2" fmla="*/ 131042 w 131401"/>
                <a:gd name="connsiteY2" fmla="*/ 459125 h 649222"/>
                <a:gd name="connsiteX3" fmla="*/ 124692 w 131401"/>
                <a:gd name="connsiteY3" fmla="*/ 582950 h 649222"/>
                <a:gd name="connsiteX4" fmla="*/ 99292 w 131401"/>
                <a:gd name="connsiteY4" fmla="*/ 624225 h 649222"/>
                <a:gd name="connsiteX5" fmla="*/ 16742 w 131401"/>
                <a:gd name="connsiteY5" fmla="*/ 648037 h 649222"/>
                <a:gd name="connsiteX6" fmla="*/ 42142 w 131401"/>
                <a:gd name="connsiteY6" fmla="*/ 636925 h 649222"/>
                <a:gd name="connsiteX7" fmla="*/ 867 w 131401"/>
                <a:gd name="connsiteY7" fmla="*/ 563900 h 649222"/>
                <a:gd name="connsiteX8" fmla="*/ 18330 w 131401"/>
                <a:gd name="connsiteY8" fmla="*/ 186075 h 649222"/>
                <a:gd name="connsiteX9" fmla="*/ 67542 w 131401"/>
                <a:gd name="connsiteY9" fmla="*/ 97175 h 649222"/>
                <a:gd name="connsiteX10" fmla="*/ 121517 w 131401"/>
                <a:gd name="connsiteY10" fmla="*/ 1925 h 64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401" h="649222">
                  <a:moveTo>
                    <a:pt x="121517" y="1925"/>
                  </a:moveTo>
                  <a:cubicBezTo>
                    <a:pt x="129719" y="17535"/>
                    <a:pt x="115168" y="114637"/>
                    <a:pt x="116755" y="190837"/>
                  </a:cubicBezTo>
                  <a:cubicBezTo>
                    <a:pt x="118342" y="267037"/>
                    <a:pt x="129719" y="393773"/>
                    <a:pt x="131042" y="459125"/>
                  </a:cubicBezTo>
                  <a:cubicBezTo>
                    <a:pt x="132365" y="524477"/>
                    <a:pt x="129984" y="555433"/>
                    <a:pt x="124692" y="582950"/>
                  </a:cubicBezTo>
                  <a:cubicBezTo>
                    <a:pt x="119400" y="610467"/>
                    <a:pt x="117284" y="613377"/>
                    <a:pt x="99292" y="624225"/>
                  </a:cubicBezTo>
                  <a:cubicBezTo>
                    <a:pt x="81300" y="635073"/>
                    <a:pt x="26267" y="645920"/>
                    <a:pt x="16742" y="648037"/>
                  </a:cubicBezTo>
                  <a:cubicBezTo>
                    <a:pt x="7217" y="650154"/>
                    <a:pt x="44788" y="650948"/>
                    <a:pt x="42142" y="636925"/>
                  </a:cubicBezTo>
                  <a:cubicBezTo>
                    <a:pt x="39496" y="622902"/>
                    <a:pt x="4836" y="639042"/>
                    <a:pt x="867" y="563900"/>
                  </a:cubicBezTo>
                  <a:cubicBezTo>
                    <a:pt x="-3102" y="488758"/>
                    <a:pt x="7217" y="263863"/>
                    <a:pt x="18330" y="186075"/>
                  </a:cubicBezTo>
                  <a:cubicBezTo>
                    <a:pt x="29442" y="108288"/>
                    <a:pt x="51932" y="124427"/>
                    <a:pt x="67542" y="97175"/>
                  </a:cubicBezTo>
                  <a:cubicBezTo>
                    <a:pt x="83152" y="69923"/>
                    <a:pt x="113315" y="-13685"/>
                    <a:pt x="121517" y="19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EBE2072-5A73-4173-99C9-3FE36FFC16DB}"/>
                </a:ext>
              </a:extLst>
            </p:cNvPr>
            <p:cNvSpPr/>
            <p:nvPr/>
          </p:nvSpPr>
          <p:spPr>
            <a:xfrm>
              <a:off x="5739327" y="4042639"/>
              <a:ext cx="273931" cy="474413"/>
            </a:xfrm>
            <a:custGeom>
              <a:avLst/>
              <a:gdLst>
                <a:gd name="connsiteX0" fmla="*/ 129661 w 273931"/>
                <a:gd name="connsiteY0" fmla="*/ 440 h 474413"/>
                <a:gd name="connsiteX1" fmla="*/ 155061 w 273931"/>
                <a:gd name="connsiteY1" fmla="*/ 86165 h 474413"/>
                <a:gd name="connsiteX2" fmla="*/ 120136 w 273931"/>
                <a:gd name="connsiteY2" fmla="*/ 310003 h 474413"/>
                <a:gd name="connsiteX3" fmla="*/ 1073 w 273931"/>
                <a:gd name="connsiteY3" fmla="*/ 468753 h 474413"/>
                <a:gd name="connsiteX4" fmla="*/ 72511 w 273931"/>
                <a:gd name="connsiteY4" fmla="*/ 422715 h 474413"/>
                <a:gd name="connsiteX5" fmla="*/ 253486 w 273931"/>
                <a:gd name="connsiteY5" fmla="*/ 267140 h 474413"/>
                <a:gd name="connsiteX6" fmla="*/ 266186 w 273931"/>
                <a:gd name="connsiteY6" fmla="*/ 65528 h 474413"/>
                <a:gd name="connsiteX7" fmla="*/ 221736 w 273931"/>
                <a:gd name="connsiteY7" fmla="*/ 52828 h 474413"/>
                <a:gd name="connsiteX8" fmla="*/ 129661 w 273931"/>
                <a:gd name="connsiteY8" fmla="*/ 440 h 47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931" h="474413">
                  <a:moveTo>
                    <a:pt x="129661" y="440"/>
                  </a:moveTo>
                  <a:cubicBezTo>
                    <a:pt x="118548" y="5996"/>
                    <a:pt x="156648" y="34571"/>
                    <a:pt x="155061" y="86165"/>
                  </a:cubicBezTo>
                  <a:cubicBezTo>
                    <a:pt x="153474" y="137759"/>
                    <a:pt x="145801" y="246238"/>
                    <a:pt x="120136" y="310003"/>
                  </a:cubicBezTo>
                  <a:cubicBezTo>
                    <a:pt x="94471" y="373768"/>
                    <a:pt x="9010" y="449968"/>
                    <a:pt x="1073" y="468753"/>
                  </a:cubicBezTo>
                  <a:cubicBezTo>
                    <a:pt x="-6864" y="487538"/>
                    <a:pt x="30442" y="456317"/>
                    <a:pt x="72511" y="422715"/>
                  </a:cubicBezTo>
                  <a:cubicBezTo>
                    <a:pt x="114580" y="389113"/>
                    <a:pt x="221207" y="326671"/>
                    <a:pt x="253486" y="267140"/>
                  </a:cubicBezTo>
                  <a:cubicBezTo>
                    <a:pt x="285765" y="207609"/>
                    <a:pt x="271478" y="101247"/>
                    <a:pt x="266186" y="65528"/>
                  </a:cubicBezTo>
                  <a:cubicBezTo>
                    <a:pt x="260894" y="29809"/>
                    <a:pt x="242903" y="62089"/>
                    <a:pt x="221736" y="52828"/>
                  </a:cubicBezTo>
                  <a:cubicBezTo>
                    <a:pt x="200569" y="43567"/>
                    <a:pt x="140774" y="-5116"/>
                    <a:pt x="129661" y="4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83950CF1-3705-4A04-834E-8FB7D7FB71B4}"/>
                </a:ext>
              </a:extLst>
            </p:cNvPr>
            <p:cNvSpPr/>
            <p:nvPr/>
          </p:nvSpPr>
          <p:spPr>
            <a:xfrm>
              <a:off x="5952079" y="4045367"/>
              <a:ext cx="467433" cy="432950"/>
            </a:xfrm>
            <a:custGeom>
              <a:avLst/>
              <a:gdLst>
                <a:gd name="connsiteX0" fmla="*/ 29621 w 467433"/>
                <a:gd name="connsiteY0" fmla="*/ 46925 h 432950"/>
                <a:gd name="connsiteX1" fmla="*/ 150271 w 467433"/>
                <a:gd name="connsiteY1" fmla="*/ 34225 h 432950"/>
                <a:gd name="connsiteX2" fmla="*/ 193134 w 467433"/>
                <a:gd name="connsiteY2" fmla="*/ 887 h 432950"/>
                <a:gd name="connsiteX3" fmla="*/ 289971 w 467433"/>
                <a:gd name="connsiteY3" fmla="*/ 73912 h 432950"/>
                <a:gd name="connsiteX4" fmla="*/ 291559 w 467433"/>
                <a:gd name="connsiteY4" fmla="*/ 80262 h 432950"/>
                <a:gd name="connsiteX5" fmla="*/ 266159 w 467433"/>
                <a:gd name="connsiteY5" fmla="*/ 113600 h 432950"/>
                <a:gd name="connsiteX6" fmla="*/ 259809 w 467433"/>
                <a:gd name="connsiteY6" fmla="*/ 248537 h 432950"/>
                <a:gd name="connsiteX7" fmla="*/ 266159 w 467433"/>
                <a:gd name="connsiteY7" fmla="*/ 315212 h 432950"/>
                <a:gd name="connsiteX8" fmla="*/ 355059 w 467433"/>
                <a:gd name="connsiteY8" fmla="*/ 297750 h 432950"/>
                <a:gd name="connsiteX9" fmla="*/ 396334 w 467433"/>
                <a:gd name="connsiteY9" fmla="*/ 192975 h 432950"/>
                <a:gd name="connsiteX10" fmla="*/ 382046 w 467433"/>
                <a:gd name="connsiteY10" fmla="*/ 167575 h 432950"/>
                <a:gd name="connsiteX11" fmla="*/ 420146 w 467433"/>
                <a:gd name="connsiteY11" fmla="*/ 243775 h 432950"/>
                <a:gd name="connsiteX12" fmla="*/ 466184 w 467433"/>
                <a:gd name="connsiteY12" fmla="*/ 308862 h 432950"/>
                <a:gd name="connsiteX13" fmla="*/ 447134 w 467433"/>
                <a:gd name="connsiteY13" fmla="*/ 389825 h 432950"/>
                <a:gd name="connsiteX14" fmla="*/ 372521 w 467433"/>
                <a:gd name="connsiteY14" fmla="*/ 431100 h 432950"/>
                <a:gd name="connsiteX15" fmla="*/ 193134 w 467433"/>
                <a:gd name="connsiteY15" fmla="*/ 418400 h 432950"/>
                <a:gd name="connsiteX16" fmla="*/ 153446 w 467433"/>
                <a:gd name="connsiteY16" fmla="*/ 353312 h 432950"/>
                <a:gd name="connsiteX17" fmla="*/ 145509 w 467433"/>
                <a:gd name="connsiteY17" fmla="*/ 158050 h 432950"/>
                <a:gd name="connsiteX18" fmla="*/ 140746 w 467433"/>
                <a:gd name="connsiteY18" fmla="*/ 105662 h 432950"/>
                <a:gd name="connsiteX19" fmla="*/ 115346 w 467433"/>
                <a:gd name="connsiteY19" fmla="*/ 99312 h 432950"/>
                <a:gd name="connsiteX20" fmla="*/ 8984 w 467433"/>
                <a:gd name="connsiteY20" fmla="*/ 99312 h 432950"/>
                <a:gd name="connsiteX21" fmla="*/ 29621 w 467433"/>
                <a:gd name="connsiteY21" fmla="*/ 46925 h 4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7433" h="432950">
                  <a:moveTo>
                    <a:pt x="29621" y="46925"/>
                  </a:moveTo>
                  <a:cubicBezTo>
                    <a:pt x="53169" y="36077"/>
                    <a:pt x="123019" y="41898"/>
                    <a:pt x="150271" y="34225"/>
                  </a:cubicBezTo>
                  <a:cubicBezTo>
                    <a:pt x="177523" y="26552"/>
                    <a:pt x="169851" y="-5727"/>
                    <a:pt x="193134" y="887"/>
                  </a:cubicBezTo>
                  <a:cubicBezTo>
                    <a:pt x="216417" y="7501"/>
                    <a:pt x="273567" y="60683"/>
                    <a:pt x="289971" y="73912"/>
                  </a:cubicBezTo>
                  <a:cubicBezTo>
                    <a:pt x="306375" y="87141"/>
                    <a:pt x="295528" y="73647"/>
                    <a:pt x="291559" y="80262"/>
                  </a:cubicBezTo>
                  <a:cubicBezTo>
                    <a:pt x="287590" y="86877"/>
                    <a:pt x="271451" y="85554"/>
                    <a:pt x="266159" y="113600"/>
                  </a:cubicBezTo>
                  <a:cubicBezTo>
                    <a:pt x="260867" y="141646"/>
                    <a:pt x="259809" y="214935"/>
                    <a:pt x="259809" y="248537"/>
                  </a:cubicBezTo>
                  <a:cubicBezTo>
                    <a:pt x="259809" y="282139"/>
                    <a:pt x="250284" y="307010"/>
                    <a:pt x="266159" y="315212"/>
                  </a:cubicBezTo>
                  <a:cubicBezTo>
                    <a:pt x="282034" y="323414"/>
                    <a:pt x="333363" y="318123"/>
                    <a:pt x="355059" y="297750"/>
                  </a:cubicBezTo>
                  <a:cubicBezTo>
                    <a:pt x="376755" y="277377"/>
                    <a:pt x="391836" y="214671"/>
                    <a:pt x="396334" y="192975"/>
                  </a:cubicBezTo>
                  <a:cubicBezTo>
                    <a:pt x="400832" y="171279"/>
                    <a:pt x="378077" y="159109"/>
                    <a:pt x="382046" y="167575"/>
                  </a:cubicBezTo>
                  <a:cubicBezTo>
                    <a:pt x="386015" y="176041"/>
                    <a:pt x="406123" y="220227"/>
                    <a:pt x="420146" y="243775"/>
                  </a:cubicBezTo>
                  <a:cubicBezTo>
                    <a:pt x="434169" y="267323"/>
                    <a:pt x="461686" y="284520"/>
                    <a:pt x="466184" y="308862"/>
                  </a:cubicBezTo>
                  <a:cubicBezTo>
                    <a:pt x="470682" y="333204"/>
                    <a:pt x="462744" y="369452"/>
                    <a:pt x="447134" y="389825"/>
                  </a:cubicBezTo>
                  <a:cubicBezTo>
                    <a:pt x="431524" y="410198"/>
                    <a:pt x="414854" y="426338"/>
                    <a:pt x="372521" y="431100"/>
                  </a:cubicBezTo>
                  <a:cubicBezTo>
                    <a:pt x="330188" y="435862"/>
                    <a:pt x="229646" y="431365"/>
                    <a:pt x="193134" y="418400"/>
                  </a:cubicBezTo>
                  <a:cubicBezTo>
                    <a:pt x="156622" y="405435"/>
                    <a:pt x="161384" y="396704"/>
                    <a:pt x="153446" y="353312"/>
                  </a:cubicBezTo>
                  <a:cubicBezTo>
                    <a:pt x="145508" y="309920"/>
                    <a:pt x="147626" y="199325"/>
                    <a:pt x="145509" y="158050"/>
                  </a:cubicBezTo>
                  <a:cubicBezTo>
                    <a:pt x="143392" y="116775"/>
                    <a:pt x="145773" y="115452"/>
                    <a:pt x="140746" y="105662"/>
                  </a:cubicBezTo>
                  <a:cubicBezTo>
                    <a:pt x="135719" y="95872"/>
                    <a:pt x="137306" y="100370"/>
                    <a:pt x="115346" y="99312"/>
                  </a:cubicBezTo>
                  <a:cubicBezTo>
                    <a:pt x="93386" y="98254"/>
                    <a:pt x="29357" y="106985"/>
                    <a:pt x="8984" y="99312"/>
                  </a:cubicBezTo>
                  <a:cubicBezTo>
                    <a:pt x="-11389" y="91639"/>
                    <a:pt x="6073" y="57773"/>
                    <a:pt x="29621" y="469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7423E464-150E-4B1E-9296-1395E0767962}"/>
                </a:ext>
              </a:extLst>
            </p:cNvPr>
            <p:cNvSpPr/>
            <p:nvPr/>
          </p:nvSpPr>
          <p:spPr>
            <a:xfrm>
              <a:off x="5768975" y="4453879"/>
              <a:ext cx="554346" cy="145105"/>
            </a:xfrm>
            <a:custGeom>
              <a:avLst/>
              <a:gdLst>
                <a:gd name="connsiteX0" fmla="*/ 0 w 554346"/>
                <a:gd name="connsiteY0" fmla="*/ 36875 h 145105"/>
                <a:gd name="connsiteX1" fmla="*/ 19050 w 554346"/>
                <a:gd name="connsiteY1" fmla="*/ 97200 h 145105"/>
                <a:gd name="connsiteX2" fmla="*/ 61913 w 554346"/>
                <a:gd name="connsiteY2" fmla="*/ 125775 h 145105"/>
                <a:gd name="connsiteX3" fmla="*/ 177800 w 554346"/>
                <a:gd name="connsiteY3" fmla="*/ 128950 h 145105"/>
                <a:gd name="connsiteX4" fmla="*/ 352425 w 554346"/>
                <a:gd name="connsiteY4" fmla="*/ 144825 h 145105"/>
                <a:gd name="connsiteX5" fmla="*/ 400050 w 554346"/>
                <a:gd name="connsiteY5" fmla="*/ 138475 h 145105"/>
                <a:gd name="connsiteX6" fmla="*/ 530225 w 554346"/>
                <a:gd name="connsiteY6" fmla="*/ 130538 h 145105"/>
                <a:gd name="connsiteX7" fmla="*/ 552450 w 554346"/>
                <a:gd name="connsiteY7" fmla="*/ 90850 h 145105"/>
                <a:gd name="connsiteX8" fmla="*/ 504825 w 554346"/>
                <a:gd name="connsiteY8" fmla="*/ 59100 h 145105"/>
                <a:gd name="connsiteX9" fmla="*/ 463550 w 554346"/>
                <a:gd name="connsiteY9" fmla="*/ 363 h 145105"/>
                <a:gd name="connsiteX10" fmla="*/ 449263 w 554346"/>
                <a:gd name="connsiteY10" fmla="*/ 35288 h 145105"/>
                <a:gd name="connsiteX11" fmla="*/ 395288 w 554346"/>
                <a:gd name="connsiteY11" fmla="*/ 55925 h 145105"/>
                <a:gd name="connsiteX12" fmla="*/ 101600 w 554346"/>
                <a:gd name="connsiteY12" fmla="*/ 60688 h 145105"/>
                <a:gd name="connsiteX13" fmla="*/ 69850 w 554346"/>
                <a:gd name="connsiteY13" fmla="*/ 54338 h 145105"/>
                <a:gd name="connsiteX14" fmla="*/ 0 w 554346"/>
                <a:gd name="connsiteY14" fmla="*/ 36875 h 14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46" h="145105">
                  <a:moveTo>
                    <a:pt x="0" y="36875"/>
                  </a:moveTo>
                  <a:cubicBezTo>
                    <a:pt x="4365" y="59629"/>
                    <a:pt x="8731" y="82383"/>
                    <a:pt x="19050" y="97200"/>
                  </a:cubicBezTo>
                  <a:cubicBezTo>
                    <a:pt x="29369" y="112017"/>
                    <a:pt x="35455" y="120483"/>
                    <a:pt x="61913" y="125775"/>
                  </a:cubicBezTo>
                  <a:cubicBezTo>
                    <a:pt x="88371" y="131067"/>
                    <a:pt x="129381" y="125775"/>
                    <a:pt x="177800" y="128950"/>
                  </a:cubicBezTo>
                  <a:cubicBezTo>
                    <a:pt x="226219" y="132125"/>
                    <a:pt x="315383" y="143238"/>
                    <a:pt x="352425" y="144825"/>
                  </a:cubicBezTo>
                  <a:cubicBezTo>
                    <a:pt x="389467" y="146413"/>
                    <a:pt x="370417" y="140856"/>
                    <a:pt x="400050" y="138475"/>
                  </a:cubicBezTo>
                  <a:cubicBezTo>
                    <a:pt x="429683" y="136094"/>
                    <a:pt x="504825" y="138475"/>
                    <a:pt x="530225" y="130538"/>
                  </a:cubicBezTo>
                  <a:cubicBezTo>
                    <a:pt x="555625" y="122601"/>
                    <a:pt x="556683" y="102756"/>
                    <a:pt x="552450" y="90850"/>
                  </a:cubicBezTo>
                  <a:cubicBezTo>
                    <a:pt x="548217" y="78944"/>
                    <a:pt x="519642" y="74181"/>
                    <a:pt x="504825" y="59100"/>
                  </a:cubicBezTo>
                  <a:cubicBezTo>
                    <a:pt x="490008" y="44019"/>
                    <a:pt x="472810" y="4332"/>
                    <a:pt x="463550" y="363"/>
                  </a:cubicBezTo>
                  <a:cubicBezTo>
                    <a:pt x="454290" y="-3606"/>
                    <a:pt x="460640" y="26028"/>
                    <a:pt x="449263" y="35288"/>
                  </a:cubicBezTo>
                  <a:cubicBezTo>
                    <a:pt x="437886" y="44548"/>
                    <a:pt x="453232" y="51692"/>
                    <a:pt x="395288" y="55925"/>
                  </a:cubicBezTo>
                  <a:cubicBezTo>
                    <a:pt x="337344" y="60158"/>
                    <a:pt x="155840" y="60953"/>
                    <a:pt x="101600" y="60688"/>
                  </a:cubicBezTo>
                  <a:cubicBezTo>
                    <a:pt x="47360" y="60423"/>
                    <a:pt x="69850" y="54338"/>
                    <a:pt x="69850" y="54338"/>
                  </a:cubicBezTo>
                  <a:lnTo>
                    <a:pt x="0" y="36875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CC98F330-F50F-4F81-A6D8-693FC08468C0}"/>
                </a:ext>
              </a:extLst>
            </p:cNvPr>
            <p:cNvSpPr/>
            <p:nvPr/>
          </p:nvSpPr>
          <p:spPr>
            <a:xfrm>
              <a:off x="5711475" y="4479641"/>
              <a:ext cx="603482" cy="543731"/>
            </a:xfrm>
            <a:custGeom>
              <a:avLst/>
              <a:gdLst>
                <a:gd name="connsiteX0" fmla="*/ 524225 w 603482"/>
                <a:gd name="connsiteY0" fmla="*/ 1 h 543731"/>
                <a:gd name="connsiteX1" fmla="*/ 590900 w 603482"/>
                <a:gd name="connsiteY1" fmla="*/ 42863 h 543731"/>
                <a:gd name="connsiteX2" fmla="*/ 600425 w 603482"/>
                <a:gd name="connsiteY2" fmla="*/ 52388 h 543731"/>
                <a:gd name="connsiteX3" fmla="*/ 554388 w 603482"/>
                <a:gd name="connsiteY3" fmla="*/ 149226 h 543731"/>
                <a:gd name="connsiteX4" fmla="*/ 486125 w 603482"/>
                <a:gd name="connsiteY4" fmla="*/ 274638 h 543731"/>
                <a:gd name="connsiteX5" fmla="*/ 365475 w 603482"/>
                <a:gd name="connsiteY5" fmla="*/ 409576 h 543731"/>
                <a:gd name="connsiteX6" fmla="*/ 184500 w 603482"/>
                <a:gd name="connsiteY6" fmla="*/ 509588 h 543731"/>
                <a:gd name="connsiteX7" fmla="*/ 57500 w 603482"/>
                <a:gd name="connsiteY7" fmla="*/ 542926 h 543731"/>
                <a:gd name="connsiteX8" fmla="*/ 350 w 603482"/>
                <a:gd name="connsiteY8" fmla="*/ 533401 h 543731"/>
                <a:gd name="connsiteX9" fmla="*/ 81313 w 603482"/>
                <a:gd name="connsiteY9" fmla="*/ 533401 h 543731"/>
                <a:gd name="connsiteX10" fmla="*/ 168625 w 603482"/>
                <a:gd name="connsiteY10" fmla="*/ 481013 h 543731"/>
                <a:gd name="connsiteX11" fmla="*/ 362300 w 603482"/>
                <a:gd name="connsiteY11" fmla="*/ 249238 h 543731"/>
                <a:gd name="connsiteX12" fmla="*/ 455963 w 603482"/>
                <a:gd name="connsiteY12" fmla="*/ 80963 h 543731"/>
                <a:gd name="connsiteX13" fmla="*/ 489300 w 603482"/>
                <a:gd name="connsiteY13" fmla="*/ 41276 h 543731"/>
                <a:gd name="connsiteX14" fmla="*/ 524225 w 603482"/>
                <a:gd name="connsiteY14" fmla="*/ 1 h 54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3482" h="543731">
                  <a:moveTo>
                    <a:pt x="524225" y="1"/>
                  </a:moveTo>
                  <a:cubicBezTo>
                    <a:pt x="541158" y="266"/>
                    <a:pt x="578200" y="34132"/>
                    <a:pt x="590900" y="42863"/>
                  </a:cubicBezTo>
                  <a:cubicBezTo>
                    <a:pt x="603600" y="51594"/>
                    <a:pt x="606510" y="34661"/>
                    <a:pt x="600425" y="52388"/>
                  </a:cubicBezTo>
                  <a:cubicBezTo>
                    <a:pt x="594340" y="70115"/>
                    <a:pt x="573438" y="112184"/>
                    <a:pt x="554388" y="149226"/>
                  </a:cubicBezTo>
                  <a:cubicBezTo>
                    <a:pt x="535338" y="186268"/>
                    <a:pt x="517610" y="231246"/>
                    <a:pt x="486125" y="274638"/>
                  </a:cubicBezTo>
                  <a:cubicBezTo>
                    <a:pt x="454640" y="318030"/>
                    <a:pt x="415746" y="370418"/>
                    <a:pt x="365475" y="409576"/>
                  </a:cubicBezTo>
                  <a:cubicBezTo>
                    <a:pt x="315204" y="448734"/>
                    <a:pt x="235829" y="487363"/>
                    <a:pt x="184500" y="509588"/>
                  </a:cubicBezTo>
                  <a:cubicBezTo>
                    <a:pt x="133171" y="531813"/>
                    <a:pt x="88192" y="538957"/>
                    <a:pt x="57500" y="542926"/>
                  </a:cubicBezTo>
                  <a:cubicBezTo>
                    <a:pt x="26808" y="546895"/>
                    <a:pt x="-3619" y="534989"/>
                    <a:pt x="350" y="533401"/>
                  </a:cubicBezTo>
                  <a:cubicBezTo>
                    <a:pt x="4319" y="531814"/>
                    <a:pt x="53267" y="542132"/>
                    <a:pt x="81313" y="533401"/>
                  </a:cubicBezTo>
                  <a:cubicBezTo>
                    <a:pt x="109359" y="524670"/>
                    <a:pt x="121794" y="528373"/>
                    <a:pt x="168625" y="481013"/>
                  </a:cubicBezTo>
                  <a:cubicBezTo>
                    <a:pt x="215456" y="433653"/>
                    <a:pt x="314410" y="315913"/>
                    <a:pt x="362300" y="249238"/>
                  </a:cubicBezTo>
                  <a:cubicBezTo>
                    <a:pt x="410190" y="182563"/>
                    <a:pt x="434796" y="115623"/>
                    <a:pt x="455963" y="80963"/>
                  </a:cubicBezTo>
                  <a:cubicBezTo>
                    <a:pt x="477130" y="46303"/>
                    <a:pt x="479775" y="49743"/>
                    <a:pt x="489300" y="41276"/>
                  </a:cubicBezTo>
                  <a:cubicBezTo>
                    <a:pt x="498825" y="32809"/>
                    <a:pt x="507292" y="-264"/>
                    <a:pt x="524225" y="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51FCA0CB-60C4-47A4-801F-5C97E8B4BCAB}"/>
                </a:ext>
              </a:extLst>
            </p:cNvPr>
            <p:cNvSpPr/>
            <p:nvPr/>
          </p:nvSpPr>
          <p:spPr>
            <a:xfrm>
              <a:off x="5884798" y="4534875"/>
              <a:ext cx="566524" cy="507060"/>
            </a:xfrm>
            <a:custGeom>
              <a:avLst/>
              <a:gdLst>
                <a:gd name="connsiteX0" fmla="*/ 69915 w 566524"/>
                <a:gd name="connsiteY0" fmla="*/ 13029 h 507060"/>
                <a:gd name="connsiteX1" fmla="*/ 106427 w 566524"/>
                <a:gd name="connsiteY1" fmla="*/ 106692 h 507060"/>
                <a:gd name="connsiteX2" fmla="*/ 239777 w 566524"/>
                <a:gd name="connsiteY2" fmla="*/ 257504 h 507060"/>
                <a:gd name="connsiteX3" fmla="*/ 460440 w 566524"/>
                <a:gd name="connsiteY3" fmla="*/ 360692 h 507060"/>
                <a:gd name="connsiteX4" fmla="*/ 565215 w 566524"/>
                <a:gd name="connsiteY4" fmla="*/ 387679 h 507060"/>
                <a:gd name="connsiteX5" fmla="*/ 516002 w 566524"/>
                <a:gd name="connsiteY5" fmla="*/ 389267 h 507060"/>
                <a:gd name="connsiteX6" fmla="*/ 468377 w 566524"/>
                <a:gd name="connsiteY6" fmla="*/ 473404 h 507060"/>
                <a:gd name="connsiteX7" fmla="*/ 466790 w 566524"/>
                <a:gd name="connsiteY7" fmla="*/ 506742 h 507060"/>
                <a:gd name="connsiteX8" fmla="*/ 469965 w 566524"/>
                <a:gd name="connsiteY8" fmla="*/ 489279 h 507060"/>
                <a:gd name="connsiteX9" fmla="*/ 385827 w 566524"/>
                <a:gd name="connsiteY9" fmla="*/ 473404 h 507060"/>
                <a:gd name="connsiteX10" fmla="*/ 238190 w 566524"/>
                <a:gd name="connsiteY10" fmla="*/ 374979 h 507060"/>
                <a:gd name="connsiteX11" fmla="*/ 33402 w 566524"/>
                <a:gd name="connsiteY11" fmla="*/ 124154 h 507060"/>
                <a:gd name="connsiteX12" fmla="*/ 3240 w 566524"/>
                <a:gd name="connsiteY12" fmla="*/ 13029 h 507060"/>
                <a:gd name="connsiteX13" fmla="*/ 69915 w 566524"/>
                <a:gd name="connsiteY13" fmla="*/ 13029 h 5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524" h="507060">
                  <a:moveTo>
                    <a:pt x="69915" y="13029"/>
                  </a:moveTo>
                  <a:cubicBezTo>
                    <a:pt x="87113" y="28639"/>
                    <a:pt x="78117" y="65946"/>
                    <a:pt x="106427" y="106692"/>
                  </a:cubicBezTo>
                  <a:cubicBezTo>
                    <a:pt x="134737" y="147438"/>
                    <a:pt x="180775" y="215171"/>
                    <a:pt x="239777" y="257504"/>
                  </a:cubicBezTo>
                  <a:cubicBezTo>
                    <a:pt x="298779" y="299837"/>
                    <a:pt x="406200" y="338996"/>
                    <a:pt x="460440" y="360692"/>
                  </a:cubicBezTo>
                  <a:cubicBezTo>
                    <a:pt x="514680" y="382388"/>
                    <a:pt x="555955" y="382917"/>
                    <a:pt x="565215" y="387679"/>
                  </a:cubicBezTo>
                  <a:cubicBezTo>
                    <a:pt x="574475" y="392441"/>
                    <a:pt x="532142" y="374980"/>
                    <a:pt x="516002" y="389267"/>
                  </a:cubicBezTo>
                  <a:cubicBezTo>
                    <a:pt x="499862" y="403555"/>
                    <a:pt x="476579" y="453825"/>
                    <a:pt x="468377" y="473404"/>
                  </a:cubicBezTo>
                  <a:cubicBezTo>
                    <a:pt x="460175" y="492983"/>
                    <a:pt x="466525" y="504096"/>
                    <a:pt x="466790" y="506742"/>
                  </a:cubicBezTo>
                  <a:cubicBezTo>
                    <a:pt x="467055" y="509388"/>
                    <a:pt x="483459" y="494835"/>
                    <a:pt x="469965" y="489279"/>
                  </a:cubicBezTo>
                  <a:cubicBezTo>
                    <a:pt x="456471" y="483723"/>
                    <a:pt x="424456" y="492454"/>
                    <a:pt x="385827" y="473404"/>
                  </a:cubicBezTo>
                  <a:cubicBezTo>
                    <a:pt x="347198" y="454354"/>
                    <a:pt x="296928" y="433187"/>
                    <a:pt x="238190" y="374979"/>
                  </a:cubicBezTo>
                  <a:cubicBezTo>
                    <a:pt x="179452" y="316771"/>
                    <a:pt x="72560" y="184479"/>
                    <a:pt x="33402" y="124154"/>
                  </a:cubicBezTo>
                  <a:cubicBezTo>
                    <a:pt x="-5756" y="63829"/>
                    <a:pt x="-2052" y="32079"/>
                    <a:pt x="3240" y="13029"/>
                  </a:cubicBezTo>
                  <a:cubicBezTo>
                    <a:pt x="8532" y="-6021"/>
                    <a:pt x="52717" y="-2581"/>
                    <a:pt x="69915" y="130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62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>
            <a:extLst>
              <a:ext uri="{FF2B5EF4-FFF2-40B4-BE49-F238E27FC236}">
                <a16:creationId xmlns:a16="http://schemas.microsoft.com/office/drawing/2014/main" id="{9BE3E923-A7D9-40C9-A5C1-3530C11BA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r="60435"/>
          <a:stretch/>
        </p:blipFill>
        <p:spPr bwMode="auto">
          <a:xfrm>
            <a:off x="852345" y="660"/>
            <a:ext cx="7896510" cy="128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06FBAF5D-BCE7-418D-A00C-75DE3FD10221}"/>
              </a:ext>
            </a:extLst>
          </p:cNvPr>
          <p:cNvGrpSpPr/>
          <p:nvPr/>
        </p:nvGrpSpPr>
        <p:grpSpPr>
          <a:xfrm>
            <a:off x="279400" y="46796"/>
            <a:ext cx="9398817" cy="13087010"/>
            <a:chOff x="279400" y="46796"/>
            <a:chExt cx="9398817" cy="13087010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7AFD06A-ECBC-4F3E-A045-3BA461C0C279}"/>
                </a:ext>
              </a:extLst>
            </p:cNvPr>
            <p:cNvSpPr/>
            <p:nvPr/>
          </p:nvSpPr>
          <p:spPr>
            <a:xfrm>
              <a:off x="4574199" y="3094571"/>
              <a:ext cx="558774" cy="239341"/>
            </a:xfrm>
            <a:custGeom>
              <a:avLst/>
              <a:gdLst>
                <a:gd name="connsiteX0" fmla="*/ 976 w 558774"/>
                <a:gd name="connsiteY0" fmla="*/ 239179 h 239341"/>
                <a:gd name="connsiteX1" fmla="*/ 89876 w 558774"/>
                <a:gd name="connsiteY1" fmla="*/ 202667 h 239341"/>
                <a:gd name="connsiteX2" fmla="*/ 216876 w 558774"/>
                <a:gd name="connsiteY2" fmla="*/ 186792 h 239341"/>
                <a:gd name="connsiteX3" fmla="*/ 334351 w 558774"/>
                <a:gd name="connsiteY3" fmla="*/ 177267 h 239341"/>
                <a:gd name="connsiteX4" fmla="*/ 420076 w 558774"/>
                <a:gd name="connsiteY4" fmla="*/ 139167 h 239341"/>
                <a:gd name="connsiteX5" fmla="*/ 512151 w 558774"/>
                <a:gd name="connsiteY5" fmla="*/ 75667 h 239341"/>
                <a:gd name="connsiteX6" fmla="*/ 558189 w 558774"/>
                <a:gd name="connsiteY6" fmla="*/ 1054 h 239341"/>
                <a:gd name="connsiteX7" fmla="*/ 535964 w 558774"/>
                <a:gd name="connsiteY7" fmla="*/ 34392 h 239341"/>
                <a:gd name="connsiteX8" fmla="*/ 504214 w 558774"/>
                <a:gd name="connsiteY8" fmla="*/ 70904 h 239341"/>
                <a:gd name="connsiteX9" fmla="*/ 453414 w 558774"/>
                <a:gd name="connsiteY9" fmla="*/ 113767 h 239341"/>
                <a:gd name="connsiteX10" fmla="*/ 367689 w 558774"/>
                <a:gd name="connsiteY10" fmla="*/ 156629 h 239341"/>
                <a:gd name="connsiteX11" fmla="*/ 258151 w 558774"/>
                <a:gd name="connsiteY11" fmla="*/ 170917 h 239341"/>
                <a:gd name="connsiteX12" fmla="*/ 147026 w 558774"/>
                <a:gd name="connsiteY12" fmla="*/ 186792 h 239341"/>
                <a:gd name="connsiteX13" fmla="*/ 976 w 558774"/>
                <a:gd name="connsiteY13" fmla="*/ 239179 h 23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774" h="239341">
                  <a:moveTo>
                    <a:pt x="976" y="239179"/>
                  </a:moveTo>
                  <a:cubicBezTo>
                    <a:pt x="-8549" y="241825"/>
                    <a:pt x="53893" y="211398"/>
                    <a:pt x="89876" y="202667"/>
                  </a:cubicBezTo>
                  <a:cubicBezTo>
                    <a:pt x="125859" y="193936"/>
                    <a:pt x="176130" y="191025"/>
                    <a:pt x="216876" y="186792"/>
                  </a:cubicBezTo>
                  <a:cubicBezTo>
                    <a:pt x="257622" y="182559"/>
                    <a:pt x="300484" y="185204"/>
                    <a:pt x="334351" y="177267"/>
                  </a:cubicBezTo>
                  <a:cubicBezTo>
                    <a:pt x="368218" y="169329"/>
                    <a:pt x="390443" y="156100"/>
                    <a:pt x="420076" y="139167"/>
                  </a:cubicBezTo>
                  <a:cubicBezTo>
                    <a:pt x="449709" y="122234"/>
                    <a:pt x="489132" y="98686"/>
                    <a:pt x="512151" y="75667"/>
                  </a:cubicBezTo>
                  <a:cubicBezTo>
                    <a:pt x="535170" y="52648"/>
                    <a:pt x="554220" y="7933"/>
                    <a:pt x="558189" y="1054"/>
                  </a:cubicBezTo>
                  <a:cubicBezTo>
                    <a:pt x="562158" y="-5825"/>
                    <a:pt x="544960" y="22750"/>
                    <a:pt x="535964" y="34392"/>
                  </a:cubicBezTo>
                  <a:cubicBezTo>
                    <a:pt x="526968" y="46034"/>
                    <a:pt x="517972" y="57675"/>
                    <a:pt x="504214" y="70904"/>
                  </a:cubicBezTo>
                  <a:cubicBezTo>
                    <a:pt x="490456" y="84133"/>
                    <a:pt x="476168" y="99479"/>
                    <a:pt x="453414" y="113767"/>
                  </a:cubicBezTo>
                  <a:cubicBezTo>
                    <a:pt x="430660" y="128054"/>
                    <a:pt x="400233" y="147104"/>
                    <a:pt x="367689" y="156629"/>
                  </a:cubicBezTo>
                  <a:cubicBezTo>
                    <a:pt x="335145" y="166154"/>
                    <a:pt x="258151" y="170917"/>
                    <a:pt x="258151" y="170917"/>
                  </a:cubicBezTo>
                  <a:cubicBezTo>
                    <a:pt x="221374" y="175944"/>
                    <a:pt x="189359" y="175680"/>
                    <a:pt x="147026" y="186792"/>
                  </a:cubicBezTo>
                  <a:cubicBezTo>
                    <a:pt x="104693" y="197904"/>
                    <a:pt x="10501" y="236533"/>
                    <a:pt x="976" y="239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D020278D-7037-4DBC-AAC0-D01C1CE97A3A}"/>
                </a:ext>
              </a:extLst>
            </p:cNvPr>
            <p:cNvSpPr/>
            <p:nvPr/>
          </p:nvSpPr>
          <p:spPr>
            <a:xfrm>
              <a:off x="4605081" y="3066848"/>
              <a:ext cx="208470" cy="182710"/>
            </a:xfrm>
            <a:custGeom>
              <a:avLst/>
              <a:gdLst>
                <a:gd name="connsiteX0" fmla="*/ 208219 w 208470"/>
                <a:gd name="connsiteY0" fmla="*/ 202 h 182710"/>
                <a:gd name="connsiteX1" fmla="*/ 154244 w 208470"/>
                <a:gd name="connsiteY1" fmla="*/ 27190 h 182710"/>
                <a:gd name="connsiteX2" fmla="*/ 58994 w 208470"/>
                <a:gd name="connsiteY2" fmla="*/ 112915 h 182710"/>
                <a:gd name="connsiteX3" fmla="*/ 14544 w 208470"/>
                <a:gd name="connsiteY3" fmla="*/ 174827 h 182710"/>
                <a:gd name="connsiteX4" fmla="*/ 257 w 208470"/>
                <a:gd name="connsiteY4" fmla="*/ 181177 h 182710"/>
                <a:gd name="connsiteX5" fmla="*/ 8194 w 208470"/>
                <a:gd name="connsiteY5" fmla="*/ 168477 h 182710"/>
                <a:gd name="connsiteX6" fmla="*/ 41532 w 208470"/>
                <a:gd name="connsiteY6" fmla="*/ 119265 h 182710"/>
                <a:gd name="connsiteX7" fmla="*/ 74869 w 208470"/>
                <a:gd name="connsiteY7" fmla="*/ 68465 h 182710"/>
                <a:gd name="connsiteX8" fmla="*/ 133607 w 208470"/>
                <a:gd name="connsiteY8" fmla="*/ 17665 h 182710"/>
                <a:gd name="connsiteX9" fmla="*/ 208219 w 208470"/>
                <a:gd name="connsiteY9" fmla="*/ 202 h 18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70" h="182710">
                  <a:moveTo>
                    <a:pt x="208219" y="202"/>
                  </a:moveTo>
                  <a:cubicBezTo>
                    <a:pt x="211658" y="1789"/>
                    <a:pt x="179115" y="8405"/>
                    <a:pt x="154244" y="27190"/>
                  </a:cubicBezTo>
                  <a:cubicBezTo>
                    <a:pt x="129373" y="45976"/>
                    <a:pt x="82277" y="88309"/>
                    <a:pt x="58994" y="112915"/>
                  </a:cubicBezTo>
                  <a:cubicBezTo>
                    <a:pt x="35711" y="137521"/>
                    <a:pt x="24333" y="163450"/>
                    <a:pt x="14544" y="174827"/>
                  </a:cubicBezTo>
                  <a:cubicBezTo>
                    <a:pt x="4755" y="186204"/>
                    <a:pt x="1315" y="182235"/>
                    <a:pt x="257" y="181177"/>
                  </a:cubicBezTo>
                  <a:cubicBezTo>
                    <a:pt x="-801" y="180119"/>
                    <a:pt x="1315" y="178796"/>
                    <a:pt x="8194" y="168477"/>
                  </a:cubicBezTo>
                  <a:cubicBezTo>
                    <a:pt x="15073" y="158158"/>
                    <a:pt x="30420" y="135934"/>
                    <a:pt x="41532" y="119265"/>
                  </a:cubicBezTo>
                  <a:cubicBezTo>
                    <a:pt x="52644" y="102596"/>
                    <a:pt x="59523" y="85398"/>
                    <a:pt x="74869" y="68465"/>
                  </a:cubicBezTo>
                  <a:cubicBezTo>
                    <a:pt x="90215" y="51532"/>
                    <a:pt x="117997" y="28777"/>
                    <a:pt x="133607" y="17665"/>
                  </a:cubicBezTo>
                  <a:cubicBezTo>
                    <a:pt x="149217" y="6553"/>
                    <a:pt x="204780" y="-1385"/>
                    <a:pt x="208219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DFD90C9-7CEF-42BF-BA0D-8B7208329C46}"/>
                </a:ext>
              </a:extLst>
            </p:cNvPr>
            <p:cNvSpPr/>
            <p:nvPr/>
          </p:nvSpPr>
          <p:spPr>
            <a:xfrm>
              <a:off x="4569288" y="3083094"/>
              <a:ext cx="185891" cy="264946"/>
            </a:xfrm>
            <a:custGeom>
              <a:avLst/>
              <a:gdLst>
                <a:gd name="connsiteX0" fmla="*/ 5887 w 185891"/>
                <a:gd name="connsiteY0" fmla="*/ 264944 h 264946"/>
                <a:gd name="connsiteX1" fmla="*/ 37637 w 185891"/>
                <a:gd name="connsiteY1" fmla="*/ 168106 h 264946"/>
                <a:gd name="connsiteX2" fmla="*/ 101137 w 185891"/>
                <a:gd name="connsiteY2" fmla="*/ 82381 h 264946"/>
                <a:gd name="connsiteX3" fmla="*/ 170987 w 185891"/>
                <a:gd name="connsiteY3" fmla="*/ 14119 h 264946"/>
                <a:gd name="connsiteX4" fmla="*/ 183687 w 185891"/>
                <a:gd name="connsiteY4" fmla="*/ 1419 h 264946"/>
                <a:gd name="connsiteX5" fmla="*/ 139237 w 185891"/>
                <a:gd name="connsiteY5" fmla="*/ 4594 h 264946"/>
                <a:gd name="connsiteX6" fmla="*/ 99550 w 185891"/>
                <a:gd name="connsiteY6" fmla="*/ 39519 h 264946"/>
                <a:gd name="connsiteX7" fmla="*/ 45575 w 185891"/>
                <a:gd name="connsiteY7" fmla="*/ 103019 h 264946"/>
                <a:gd name="connsiteX8" fmla="*/ 5887 w 185891"/>
                <a:gd name="connsiteY8" fmla="*/ 171281 h 264946"/>
                <a:gd name="connsiteX9" fmla="*/ 5887 w 185891"/>
                <a:gd name="connsiteY9" fmla="*/ 264944 h 26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891" h="264946">
                  <a:moveTo>
                    <a:pt x="5887" y="264944"/>
                  </a:moveTo>
                  <a:cubicBezTo>
                    <a:pt x="11179" y="264415"/>
                    <a:pt x="21762" y="198533"/>
                    <a:pt x="37637" y="168106"/>
                  </a:cubicBezTo>
                  <a:cubicBezTo>
                    <a:pt x="53512" y="137679"/>
                    <a:pt x="78912" y="108045"/>
                    <a:pt x="101137" y="82381"/>
                  </a:cubicBezTo>
                  <a:cubicBezTo>
                    <a:pt x="123362" y="56717"/>
                    <a:pt x="157229" y="27613"/>
                    <a:pt x="170987" y="14119"/>
                  </a:cubicBezTo>
                  <a:cubicBezTo>
                    <a:pt x="184745" y="625"/>
                    <a:pt x="188979" y="3006"/>
                    <a:pt x="183687" y="1419"/>
                  </a:cubicBezTo>
                  <a:cubicBezTo>
                    <a:pt x="178395" y="-168"/>
                    <a:pt x="153260" y="-1756"/>
                    <a:pt x="139237" y="4594"/>
                  </a:cubicBezTo>
                  <a:cubicBezTo>
                    <a:pt x="125214" y="10944"/>
                    <a:pt x="115160" y="23115"/>
                    <a:pt x="99550" y="39519"/>
                  </a:cubicBezTo>
                  <a:cubicBezTo>
                    <a:pt x="83940" y="55923"/>
                    <a:pt x="61185" y="81059"/>
                    <a:pt x="45575" y="103019"/>
                  </a:cubicBezTo>
                  <a:cubicBezTo>
                    <a:pt x="29965" y="124979"/>
                    <a:pt x="15941" y="149321"/>
                    <a:pt x="5887" y="171281"/>
                  </a:cubicBezTo>
                  <a:cubicBezTo>
                    <a:pt x="-4167" y="193241"/>
                    <a:pt x="595" y="265473"/>
                    <a:pt x="5887" y="2649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B55465FA-8052-4296-923C-0F446E454662}"/>
                </a:ext>
              </a:extLst>
            </p:cNvPr>
            <p:cNvSpPr/>
            <p:nvPr/>
          </p:nvSpPr>
          <p:spPr>
            <a:xfrm>
              <a:off x="4703879" y="2978967"/>
              <a:ext cx="500256" cy="109963"/>
            </a:xfrm>
            <a:custGeom>
              <a:avLst/>
              <a:gdLst>
                <a:gd name="connsiteX0" fmla="*/ 77671 w 500256"/>
                <a:gd name="connsiteY0" fmla="*/ 100783 h 109963"/>
                <a:gd name="connsiteX1" fmla="*/ 185621 w 500256"/>
                <a:gd name="connsiteY1" fmla="*/ 38871 h 109963"/>
                <a:gd name="connsiteX2" fmla="*/ 295159 w 500256"/>
                <a:gd name="connsiteY2" fmla="*/ 32521 h 109963"/>
                <a:gd name="connsiteX3" fmla="*/ 380884 w 500256"/>
                <a:gd name="connsiteY3" fmla="*/ 51571 h 109963"/>
                <a:gd name="connsiteX4" fmla="*/ 439621 w 500256"/>
                <a:gd name="connsiteY4" fmla="*/ 72208 h 109963"/>
                <a:gd name="connsiteX5" fmla="*/ 499946 w 500256"/>
                <a:gd name="connsiteY5" fmla="*/ 83321 h 109963"/>
                <a:gd name="connsiteX6" fmla="*/ 460259 w 500256"/>
                <a:gd name="connsiteY6" fmla="*/ 54746 h 109963"/>
                <a:gd name="connsiteX7" fmla="*/ 396759 w 500256"/>
                <a:gd name="connsiteY7" fmla="*/ 29346 h 109963"/>
                <a:gd name="connsiteX8" fmla="*/ 277696 w 500256"/>
                <a:gd name="connsiteY8" fmla="*/ 771 h 109963"/>
                <a:gd name="connsiteX9" fmla="*/ 157046 w 500256"/>
                <a:gd name="connsiteY9" fmla="*/ 16646 h 109963"/>
                <a:gd name="connsiteX10" fmla="*/ 3059 w 500256"/>
                <a:gd name="connsiteY10" fmla="*/ 100783 h 109963"/>
                <a:gd name="connsiteX11" fmla="*/ 77671 w 500256"/>
                <a:gd name="connsiteY11" fmla="*/ 100783 h 10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256" h="109963">
                  <a:moveTo>
                    <a:pt x="77671" y="100783"/>
                  </a:moveTo>
                  <a:cubicBezTo>
                    <a:pt x="108098" y="90464"/>
                    <a:pt x="149373" y="50248"/>
                    <a:pt x="185621" y="38871"/>
                  </a:cubicBezTo>
                  <a:cubicBezTo>
                    <a:pt x="221869" y="27494"/>
                    <a:pt x="262615" y="30404"/>
                    <a:pt x="295159" y="32521"/>
                  </a:cubicBezTo>
                  <a:cubicBezTo>
                    <a:pt x="327703" y="34638"/>
                    <a:pt x="356807" y="44957"/>
                    <a:pt x="380884" y="51571"/>
                  </a:cubicBezTo>
                  <a:cubicBezTo>
                    <a:pt x="404961" y="58185"/>
                    <a:pt x="419777" y="66916"/>
                    <a:pt x="439621" y="72208"/>
                  </a:cubicBezTo>
                  <a:cubicBezTo>
                    <a:pt x="459465" y="77500"/>
                    <a:pt x="496506" y="86231"/>
                    <a:pt x="499946" y="83321"/>
                  </a:cubicBezTo>
                  <a:cubicBezTo>
                    <a:pt x="503386" y="80411"/>
                    <a:pt x="477457" y="63742"/>
                    <a:pt x="460259" y="54746"/>
                  </a:cubicBezTo>
                  <a:cubicBezTo>
                    <a:pt x="443061" y="45750"/>
                    <a:pt x="427186" y="38342"/>
                    <a:pt x="396759" y="29346"/>
                  </a:cubicBezTo>
                  <a:cubicBezTo>
                    <a:pt x="366332" y="20350"/>
                    <a:pt x="317648" y="2888"/>
                    <a:pt x="277696" y="771"/>
                  </a:cubicBezTo>
                  <a:cubicBezTo>
                    <a:pt x="237744" y="-1346"/>
                    <a:pt x="202819" y="-23"/>
                    <a:pt x="157046" y="16646"/>
                  </a:cubicBezTo>
                  <a:cubicBezTo>
                    <a:pt x="111273" y="33315"/>
                    <a:pt x="20522" y="86760"/>
                    <a:pt x="3059" y="100783"/>
                  </a:cubicBezTo>
                  <a:cubicBezTo>
                    <a:pt x="-14404" y="114806"/>
                    <a:pt x="47244" y="111102"/>
                    <a:pt x="77671" y="100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2E4D3D32-41C7-443F-AB38-474E7651C18B}"/>
                </a:ext>
              </a:extLst>
            </p:cNvPr>
            <p:cNvSpPr/>
            <p:nvPr/>
          </p:nvSpPr>
          <p:spPr>
            <a:xfrm>
              <a:off x="5143500" y="3033366"/>
              <a:ext cx="198442" cy="36045"/>
            </a:xfrm>
            <a:custGeom>
              <a:avLst/>
              <a:gdLst>
                <a:gd name="connsiteX0" fmla="*/ 0 w 198442"/>
                <a:gd name="connsiteY0" fmla="*/ 13047 h 36045"/>
                <a:gd name="connsiteX1" fmla="*/ 60325 w 198442"/>
                <a:gd name="connsiteY1" fmla="*/ 347 h 36045"/>
                <a:gd name="connsiteX2" fmla="*/ 95250 w 198442"/>
                <a:gd name="connsiteY2" fmla="*/ 5109 h 36045"/>
                <a:gd name="connsiteX3" fmla="*/ 127000 w 198442"/>
                <a:gd name="connsiteY3" fmla="*/ 20984 h 36045"/>
                <a:gd name="connsiteX4" fmla="*/ 198438 w 198442"/>
                <a:gd name="connsiteY4" fmla="*/ 25747 h 36045"/>
                <a:gd name="connsiteX5" fmla="*/ 130175 w 198442"/>
                <a:gd name="connsiteY5" fmla="*/ 33684 h 36045"/>
                <a:gd name="connsiteX6" fmla="*/ 60325 w 198442"/>
                <a:gd name="connsiteY6" fmla="*/ 35272 h 36045"/>
                <a:gd name="connsiteX7" fmla="*/ 0 w 198442"/>
                <a:gd name="connsiteY7" fmla="*/ 13047 h 3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42" h="36045">
                  <a:moveTo>
                    <a:pt x="0" y="13047"/>
                  </a:moveTo>
                  <a:cubicBezTo>
                    <a:pt x="0" y="7226"/>
                    <a:pt x="44450" y="1670"/>
                    <a:pt x="60325" y="347"/>
                  </a:cubicBezTo>
                  <a:cubicBezTo>
                    <a:pt x="76200" y="-976"/>
                    <a:pt x="84138" y="1669"/>
                    <a:pt x="95250" y="5109"/>
                  </a:cubicBezTo>
                  <a:cubicBezTo>
                    <a:pt x="106363" y="8548"/>
                    <a:pt x="109802" y="17544"/>
                    <a:pt x="127000" y="20984"/>
                  </a:cubicBezTo>
                  <a:cubicBezTo>
                    <a:pt x="144198" y="24424"/>
                    <a:pt x="197909" y="23630"/>
                    <a:pt x="198438" y="25747"/>
                  </a:cubicBezTo>
                  <a:cubicBezTo>
                    <a:pt x="198967" y="27864"/>
                    <a:pt x="153194" y="32097"/>
                    <a:pt x="130175" y="33684"/>
                  </a:cubicBezTo>
                  <a:cubicBezTo>
                    <a:pt x="107156" y="35271"/>
                    <a:pt x="77787" y="37124"/>
                    <a:pt x="60325" y="35272"/>
                  </a:cubicBezTo>
                  <a:cubicBezTo>
                    <a:pt x="42863" y="33420"/>
                    <a:pt x="0" y="18868"/>
                    <a:pt x="0" y="130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6E2EABBD-4ADA-4CCD-87B6-9C7987F6030B}"/>
                </a:ext>
              </a:extLst>
            </p:cNvPr>
            <p:cNvSpPr/>
            <p:nvPr/>
          </p:nvSpPr>
          <p:spPr>
            <a:xfrm>
              <a:off x="5056044" y="3006590"/>
              <a:ext cx="223225" cy="68744"/>
            </a:xfrm>
            <a:custGeom>
              <a:avLst/>
              <a:gdLst>
                <a:gd name="connsiteX0" fmla="*/ 144 w 223225"/>
                <a:gd name="connsiteY0" fmla="*/ 135 h 68744"/>
                <a:gd name="connsiteX1" fmla="*/ 96981 w 223225"/>
                <a:gd name="connsiteY1" fmla="*/ 36648 h 68744"/>
                <a:gd name="connsiteX2" fmla="*/ 185881 w 223225"/>
                <a:gd name="connsiteY2" fmla="*/ 55698 h 68744"/>
                <a:gd name="connsiteX3" fmla="*/ 222394 w 223225"/>
                <a:gd name="connsiteY3" fmla="*/ 62048 h 68744"/>
                <a:gd name="connsiteX4" fmla="*/ 154131 w 223225"/>
                <a:gd name="connsiteY4" fmla="*/ 68398 h 68744"/>
                <a:gd name="connsiteX5" fmla="*/ 76344 w 223225"/>
                <a:gd name="connsiteY5" fmla="*/ 50935 h 68744"/>
                <a:gd name="connsiteX6" fmla="*/ 144 w 223225"/>
                <a:gd name="connsiteY6" fmla="*/ 135 h 6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25" h="68744">
                  <a:moveTo>
                    <a:pt x="144" y="135"/>
                  </a:moveTo>
                  <a:cubicBezTo>
                    <a:pt x="3583" y="-2246"/>
                    <a:pt x="66025" y="27388"/>
                    <a:pt x="96981" y="36648"/>
                  </a:cubicBezTo>
                  <a:cubicBezTo>
                    <a:pt x="127937" y="45909"/>
                    <a:pt x="164979" y="51465"/>
                    <a:pt x="185881" y="55698"/>
                  </a:cubicBezTo>
                  <a:cubicBezTo>
                    <a:pt x="206783" y="59931"/>
                    <a:pt x="227686" y="59931"/>
                    <a:pt x="222394" y="62048"/>
                  </a:cubicBezTo>
                  <a:cubicBezTo>
                    <a:pt x="217102" y="64165"/>
                    <a:pt x="178473" y="70250"/>
                    <a:pt x="154131" y="68398"/>
                  </a:cubicBezTo>
                  <a:cubicBezTo>
                    <a:pt x="129789" y="66546"/>
                    <a:pt x="97246" y="57550"/>
                    <a:pt x="76344" y="50935"/>
                  </a:cubicBezTo>
                  <a:cubicBezTo>
                    <a:pt x="55442" y="44320"/>
                    <a:pt x="-3295" y="2516"/>
                    <a:pt x="144" y="1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0D58E84-BD55-427C-8489-7C94C37362E9}"/>
                </a:ext>
              </a:extLst>
            </p:cNvPr>
            <p:cNvSpPr/>
            <p:nvPr/>
          </p:nvSpPr>
          <p:spPr>
            <a:xfrm>
              <a:off x="4811590" y="2909845"/>
              <a:ext cx="32965" cy="125983"/>
            </a:xfrm>
            <a:custGeom>
              <a:avLst/>
              <a:gdLst>
                <a:gd name="connsiteX0" fmla="*/ 31873 w 32965"/>
                <a:gd name="connsiteY0" fmla="*/ 43 h 125983"/>
                <a:gd name="connsiteX1" fmla="*/ 27110 w 32965"/>
                <a:gd name="connsiteY1" fmla="*/ 81005 h 125983"/>
                <a:gd name="connsiteX2" fmla="*/ 1710 w 32965"/>
                <a:gd name="connsiteY2" fmla="*/ 125455 h 125983"/>
                <a:gd name="connsiteX3" fmla="*/ 3298 w 32965"/>
                <a:gd name="connsiteY3" fmla="*/ 103230 h 125983"/>
                <a:gd name="connsiteX4" fmla="*/ 11235 w 32965"/>
                <a:gd name="connsiteY4" fmla="*/ 69893 h 125983"/>
                <a:gd name="connsiteX5" fmla="*/ 31873 w 32965"/>
                <a:gd name="connsiteY5" fmla="*/ 43 h 12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65" h="125983">
                  <a:moveTo>
                    <a:pt x="31873" y="43"/>
                  </a:moveTo>
                  <a:cubicBezTo>
                    <a:pt x="34519" y="1895"/>
                    <a:pt x="32137" y="60103"/>
                    <a:pt x="27110" y="81005"/>
                  </a:cubicBezTo>
                  <a:cubicBezTo>
                    <a:pt x="22083" y="101907"/>
                    <a:pt x="5679" y="121751"/>
                    <a:pt x="1710" y="125455"/>
                  </a:cubicBezTo>
                  <a:cubicBezTo>
                    <a:pt x="-2259" y="129159"/>
                    <a:pt x="1710" y="112490"/>
                    <a:pt x="3298" y="103230"/>
                  </a:cubicBezTo>
                  <a:cubicBezTo>
                    <a:pt x="4885" y="93970"/>
                    <a:pt x="7531" y="83387"/>
                    <a:pt x="11235" y="69893"/>
                  </a:cubicBezTo>
                  <a:cubicBezTo>
                    <a:pt x="14939" y="56399"/>
                    <a:pt x="29227" y="-1809"/>
                    <a:pt x="31873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A9B561A0-BE3C-436F-80CB-39AF9880BDE2}"/>
                </a:ext>
              </a:extLst>
            </p:cNvPr>
            <p:cNvSpPr/>
            <p:nvPr/>
          </p:nvSpPr>
          <p:spPr>
            <a:xfrm>
              <a:off x="4773462" y="2954692"/>
              <a:ext cx="11619" cy="93495"/>
            </a:xfrm>
            <a:custGeom>
              <a:avLst/>
              <a:gdLst>
                <a:gd name="connsiteX0" fmla="*/ 11263 w 11619"/>
                <a:gd name="connsiteY0" fmla="*/ 93308 h 93495"/>
                <a:gd name="connsiteX1" fmla="*/ 8088 w 11619"/>
                <a:gd name="connsiteY1" fmla="*/ 2821 h 93495"/>
                <a:gd name="connsiteX2" fmla="*/ 151 w 11619"/>
                <a:gd name="connsiteY2" fmla="*/ 26633 h 93495"/>
                <a:gd name="connsiteX3" fmla="*/ 11263 w 11619"/>
                <a:gd name="connsiteY3" fmla="*/ 93308 h 9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9" h="93495">
                  <a:moveTo>
                    <a:pt x="11263" y="93308"/>
                  </a:moveTo>
                  <a:cubicBezTo>
                    <a:pt x="12586" y="89339"/>
                    <a:pt x="9940" y="13933"/>
                    <a:pt x="8088" y="2821"/>
                  </a:cubicBezTo>
                  <a:cubicBezTo>
                    <a:pt x="6236" y="-8292"/>
                    <a:pt x="1738" y="16314"/>
                    <a:pt x="151" y="26633"/>
                  </a:cubicBezTo>
                  <a:cubicBezTo>
                    <a:pt x="-1437" y="36952"/>
                    <a:pt x="9940" y="97277"/>
                    <a:pt x="11263" y="93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78CA9EB-35CB-4DDF-978F-AFF2977F3FC8}"/>
                </a:ext>
              </a:extLst>
            </p:cNvPr>
            <p:cNvSpPr/>
            <p:nvPr/>
          </p:nvSpPr>
          <p:spPr>
            <a:xfrm>
              <a:off x="4914544" y="2917555"/>
              <a:ext cx="8294" cy="76470"/>
            </a:xfrm>
            <a:custGeom>
              <a:avLst/>
              <a:gdLst>
                <a:gd name="connsiteX0" fmla="*/ 8294 w 8294"/>
                <a:gd name="connsiteY0" fmla="*/ 76470 h 76470"/>
                <a:gd name="connsiteX1" fmla="*/ 356 w 8294"/>
                <a:gd name="connsiteY1" fmla="*/ 270 h 76470"/>
                <a:gd name="connsiteX2" fmla="*/ 8294 w 8294"/>
                <a:gd name="connsiteY2" fmla="*/ 76470 h 7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4" h="76470">
                  <a:moveTo>
                    <a:pt x="8294" y="76470"/>
                  </a:moveTo>
                  <a:cubicBezTo>
                    <a:pt x="8294" y="76470"/>
                    <a:pt x="2737" y="5826"/>
                    <a:pt x="356" y="270"/>
                  </a:cubicBezTo>
                  <a:cubicBezTo>
                    <a:pt x="-2025" y="-5286"/>
                    <a:pt x="8294" y="76470"/>
                    <a:pt x="8294" y="76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E5F6CC03-9C4A-4A1C-8140-1D9198258BBB}"/>
                </a:ext>
              </a:extLst>
            </p:cNvPr>
            <p:cNvSpPr/>
            <p:nvPr/>
          </p:nvSpPr>
          <p:spPr>
            <a:xfrm>
              <a:off x="4938571" y="2870359"/>
              <a:ext cx="14332" cy="121596"/>
            </a:xfrm>
            <a:custGeom>
              <a:avLst/>
              <a:gdLst>
                <a:gd name="connsiteX0" fmla="*/ 12842 w 14332"/>
                <a:gd name="connsiteY0" fmla="*/ 120491 h 121596"/>
                <a:gd name="connsiteX1" fmla="*/ 12842 w 14332"/>
                <a:gd name="connsiteY1" fmla="*/ 4604 h 121596"/>
                <a:gd name="connsiteX2" fmla="*/ 1729 w 14332"/>
                <a:gd name="connsiteY2" fmla="*/ 26829 h 121596"/>
                <a:gd name="connsiteX3" fmla="*/ 142 w 14332"/>
                <a:gd name="connsiteY3" fmla="*/ 61754 h 121596"/>
                <a:gd name="connsiteX4" fmla="*/ 12842 w 14332"/>
                <a:gd name="connsiteY4" fmla="*/ 120491 h 12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2" h="121596">
                  <a:moveTo>
                    <a:pt x="12842" y="120491"/>
                  </a:moveTo>
                  <a:cubicBezTo>
                    <a:pt x="14959" y="110966"/>
                    <a:pt x="14694" y="20214"/>
                    <a:pt x="12842" y="4604"/>
                  </a:cubicBezTo>
                  <a:cubicBezTo>
                    <a:pt x="10990" y="-11006"/>
                    <a:pt x="3846" y="17304"/>
                    <a:pt x="1729" y="26829"/>
                  </a:cubicBezTo>
                  <a:cubicBezTo>
                    <a:pt x="-388" y="36354"/>
                    <a:pt x="1729" y="48260"/>
                    <a:pt x="142" y="61754"/>
                  </a:cubicBezTo>
                  <a:cubicBezTo>
                    <a:pt x="-1445" y="75248"/>
                    <a:pt x="10725" y="130016"/>
                    <a:pt x="12842" y="1204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79898D66-628A-447C-8C8B-E66ADFCD0E20}"/>
                </a:ext>
              </a:extLst>
            </p:cNvPr>
            <p:cNvSpPr/>
            <p:nvPr/>
          </p:nvSpPr>
          <p:spPr>
            <a:xfrm>
              <a:off x="4986329" y="2887573"/>
              <a:ext cx="30805" cy="116246"/>
            </a:xfrm>
            <a:custGeom>
              <a:avLst/>
              <a:gdLst>
                <a:gd name="connsiteX0" fmla="*/ 25409 w 30805"/>
                <a:gd name="connsiteY0" fmla="*/ 115977 h 116246"/>
                <a:gd name="connsiteX1" fmla="*/ 30171 w 30805"/>
                <a:gd name="connsiteY1" fmla="*/ 38190 h 116246"/>
                <a:gd name="connsiteX2" fmla="*/ 15884 w 30805"/>
                <a:gd name="connsiteY2" fmla="*/ 90 h 116246"/>
                <a:gd name="connsiteX3" fmla="*/ 3184 w 30805"/>
                <a:gd name="connsiteY3" fmla="*/ 28665 h 116246"/>
                <a:gd name="connsiteX4" fmla="*/ 9 w 30805"/>
                <a:gd name="connsiteY4" fmla="*/ 63590 h 116246"/>
                <a:gd name="connsiteX5" fmla="*/ 25409 w 30805"/>
                <a:gd name="connsiteY5" fmla="*/ 115977 h 11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05" h="116246">
                  <a:moveTo>
                    <a:pt x="25409" y="115977"/>
                  </a:moveTo>
                  <a:cubicBezTo>
                    <a:pt x="30436" y="111744"/>
                    <a:pt x="31758" y="57504"/>
                    <a:pt x="30171" y="38190"/>
                  </a:cubicBezTo>
                  <a:cubicBezTo>
                    <a:pt x="28584" y="18876"/>
                    <a:pt x="20382" y="1677"/>
                    <a:pt x="15884" y="90"/>
                  </a:cubicBezTo>
                  <a:cubicBezTo>
                    <a:pt x="11386" y="-1497"/>
                    <a:pt x="5830" y="18082"/>
                    <a:pt x="3184" y="28665"/>
                  </a:cubicBezTo>
                  <a:cubicBezTo>
                    <a:pt x="538" y="39248"/>
                    <a:pt x="538" y="53800"/>
                    <a:pt x="9" y="63590"/>
                  </a:cubicBezTo>
                  <a:cubicBezTo>
                    <a:pt x="-520" y="73379"/>
                    <a:pt x="20382" y="120210"/>
                    <a:pt x="25409" y="1159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631C9593-58A2-4270-ABE8-E8B382B29B6A}"/>
                </a:ext>
              </a:extLst>
            </p:cNvPr>
            <p:cNvSpPr/>
            <p:nvPr/>
          </p:nvSpPr>
          <p:spPr>
            <a:xfrm>
              <a:off x="5038693" y="2905942"/>
              <a:ext cx="87418" cy="96759"/>
            </a:xfrm>
            <a:custGeom>
              <a:avLst/>
              <a:gdLst>
                <a:gd name="connsiteX0" fmla="*/ 32 w 87418"/>
                <a:gd name="connsiteY0" fmla="*/ 96021 h 96759"/>
                <a:gd name="connsiteX1" fmla="*/ 52420 w 87418"/>
                <a:gd name="connsiteY1" fmla="*/ 61096 h 96759"/>
                <a:gd name="connsiteX2" fmla="*/ 87345 w 87418"/>
                <a:gd name="connsiteY2" fmla="*/ 771 h 96759"/>
                <a:gd name="connsiteX3" fmla="*/ 60357 w 87418"/>
                <a:gd name="connsiteY3" fmla="*/ 29346 h 96759"/>
                <a:gd name="connsiteX4" fmla="*/ 32 w 87418"/>
                <a:gd name="connsiteY4" fmla="*/ 96021 h 9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8" h="96759">
                  <a:moveTo>
                    <a:pt x="32" y="96021"/>
                  </a:moveTo>
                  <a:cubicBezTo>
                    <a:pt x="-1291" y="101313"/>
                    <a:pt x="37868" y="76971"/>
                    <a:pt x="52420" y="61096"/>
                  </a:cubicBezTo>
                  <a:cubicBezTo>
                    <a:pt x="66972" y="45221"/>
                    <a:pt x="86022" y="6063"/>
                    <a:pt x="87345" y="771"/>
                  </a:cubicBezTo>
                  <a:cubicBezTo>
                    <a:pt x="88668" y="-4521"/>
                    <a:pt x="71734" y="18763"/>
                    <a:pt x="60357" y="29346"/>
                  </a:cubicBezTo>
                  <a:cubicBezTo>
                    <a:pt x="48980" y="39929"/>
                    <a:pt x="1355" y="90729"/>
                    <a:pt x="32" y="960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8CA1D85C-2AD2-4214-9B94-6ED4F2E5FBDF}"/>
                </a:ext>
              </a:extLst>
            </p:cNvPr>
            <p:cNvSpPr/>
            <p:nvPr/>
          </p:nvSpPr>
          <p:spPr>
            <a:xfrm>
              <a:off x="5081036" y="2924170"/>
              <a:ext cx="88810" cy="100024"/>
            </a:xfrm>
            <a:custGeom>
              <a:avLst/>
              <a:gdLst>
                <a:gd name="connsiteX0" fmla="*/ 552 w 88810"/>
                <a:gd name="connsiteY0" fmla="*/ 100018 h 100024"/>
                <a:gd name="connsiteX1" fmla="*/ 64052 w 88810"/>
                <a:gd name="connsiteY1" fmla="*/ 53980 h 100024"/>
                <a:gd name="connsiteX2" fmla="*/ 87864 w 88810"/>
                <a:gd name="connsiteY2" fmla="*/ 5 h 100024"/>
                <a:gd name="connsiteX3" fmla="*/ 35477 w 88810"/>
                <a:gd name="connsiteY3" fmla="*/ 50805 h 100024"/>
                <a:gd name="connsiteX4" fmla="*/ 552 w 88810"/>
                <a:gd name="connsiteY4" fmla="*/ 100018 h 10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10" h="100024">
                  <a:moveTo>
                    <a:pt x="552" y="100018"/>
                  </a:moveTo>
                  <a:cubicBezTo>
                    <a:pt x="5315" y="100547"/>
                    <a:pt x="49500" y="70649"/>
                    <a:pt x="64052" y="53980"/>
                  </a:cubicBezTo>
                  <a:cubicBezTo>
                    <a:pt x="78604" y="37311"/>
                    <a:pt x="92627" y="534"/>
                    <a:pt x="87864" y="5"/>
                  </a:cubicBezTo>
                  <a:cubicBezTo>
                    <a:pt x="83102" y="-524"/>
                    <a:pt x="47912" y="38370"/>
                    <a:pt x="35477" y="50805"/>
                  </a:cubicBezTo>
                  <a:cubicBezTo>
                    <a:pt x="23042" y="63240"/>
                    <a:pt x="-4211" y="99489"/>
                    <a:pt x="552" y="1000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EAEBE7EE-18E8-4734-9843-944C087AC225}"/>
                </a:ext>
              </a:extLst>
            </p:cNvPr>
            <p:cNvSpPr/>
            <p:nvPr/>
          </p:nvSpPr>
          <p:spPr>
            <a:xfrm>
              <a:off x="5127521" y="2961373"/>
              <a:ext cx="85967" cy="64403"/>
            </a:xfrm>
            <a:custGeom>
              <a:avLst/>
              <a:gdLst>
                <a:gd name="connsiteX0" fmla="*/ 104 w 85967"/>
                <a:gd name="connsiteY0" fmla="*/ 64402 h 64403"/>
                <a:gd name="connsiteX1" fmla="*/ 42967 w 85967"/>
                <a:gd name="connsiteY1" fmla="*/ 5665 h 64403"/>
                <a:gd name="connsiteX2" fmla="*/ 85829 w 85967"/>
                <a:gd name="connsiteY2" fmla="*/ 2490 h 64403"/>
                <a:gd name="connsiteX3" fmla="*/ 55667 w 85967"/>
                <a:gd name="connsiteY3" fmla="*/ 7252 h 64403"/>
                <a:gd name="connsiteX4" fmla="*/ 104 w 85967"/>
                <a:gd name="connsiteY4" fmla="*/ 64402 h 6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67" h="64403">
                  <a:moveTo>
                    <a:pt x="104" y="64402"/>
                  </a:moveTo>
                  <a:cubicBezTo>
                    <a:pt x="-2013" y="64138"/>
                    <a:pt x="28680" y="15984"/>
                    <a:pt x="42967" y="5665"/>
                  </a:cubicBezTo>
                  <a:cubicBezTo>
                    <a:pt x="57254" y="-4654"/>
                    <a:pt x="83712" y="2226"/>
                    <a:pt x="85829" y="2490"/>
                  </a:cubicBezTo>
                  <a:cubicBezTo>
                    <a:pt x="87946" y="2754"/>
                    <a:pt x="65192" y="-2008"/>
                    <a:pt x="55667" y="7252"/>
                  </a:cubicBezTo>
                  <a:cubicBezTo>
                    <a:pt x="46142" y="16512"/>
                    <a:pt x="2221" y="64666"/>
                    <a:pt x="104" y="64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2F7D75E6-0CAF-47F9-B343-F89872B08346}"/>
                </a:ext>
              </a:extLst>
            </p:cNvPr>
            <p:cNvSpPr/>
            <p:nvPr/>
          </p:nvSpPr>
          <p:spPr>
            <a:xfrm>
              <a:off x="4697118" y="2994000"/>
              <a:ext cx="86037" cy="57405"/>
            </a:xfrm>
            <a:custGeom>
              <a:avLst/>
              <a:gdLst>
                <a:gd name="connsiteX0" fmla="*/ 86020 w 86037"/>
                <a:gd name="connsiteY0" fmla="*/ 57175 h 57405"/>
                <a:gd name="connsiteX1" fmla="*/ 46332 w 86037"/>
                <a:gd name="connsiteY1" fmla="*/ 15900 h 57405"/>
                <a:gd name="connsiteX2" fmla="*/ 295 w 86037"/>
                <a:gd name="connsiteY2" fmla="*/ 25 h 57405"/>
                <a:gd name="connsiteX3" fmla="*/ 27282 w 86037"/>
                <a:gd name="connsiteY3" fmla="*/ 12725 h 57405"/>
                <a:gd name="connsiteX4" fmla="*/ 41570 w 86037"/>
                <a:gd name="connsiteY4" fmla="*/ 31775 h 57405"/>
                <a:gd name="connsiteX5" fmla="*/ 86020 w 86037"/>
                <a:gd name="connsiteY5" fmla="*/ 57175 h 5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037" h="57405">
                  <a:moveTo>
                    <a:pt x="86020" y="57175"/>
                  </a:moveTo>
                  <a:cubicBezTo>
                    <a:pt x="86814" y="54529"/>
                    <a:pt x="60619" y="25425"/>
                    <a:pt x="46332" y="15900"/>
                  </a:cubicBezTo>
                  <a:cubicBezTo>
                    <a:pt x="32045" y="6375"/>
                    <a:pt x="3470" y="554"/>
                    <a:pt x="295" y="25"/>
                  </a:cubicBezTo>
                  <a:cubicBezTo>
                    <a:pt x="-2880" y="-504"/>
                    <a:pt x="20403" y="7433"/>
                    <a:pt x="27282" y="12725"/>
                  </a:cubicBezTo>
                  <a:cubicBezTo>
                    <a:pt x="34161" y="18017"/>
                    <a:pt x="34691" y="24631"/>
                    <a:pt x="41570" y="31775"/>
                  </a:cubicBezTo>
                  <a:cubicBezTo>
                    <a:pt x="48449" y="38919"/>
                    <a:pt x="85226" y="59821"/>
                    <a:pt x="86020" y="571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54CDAC0-8F61-47B9-B093-51B4823DDC4D}"/>
                </a:ext>
              </a:extLst>
            </p:cNvPr>
            <p:cNvSpPr/>
            <p:nvPr/>
          </p:nvSpPr>
          <p:spPr>
            <a:xfrm>
              <a:off x="4683629" y="2996546"/>
              <a:ext cx="63006" cy="85849"/>
            </a:xfrm>
            <a:custGeom>
              <a:avLst/>
              <a:gdLst>
                <a:gd name="connsiteX0" fmla="*/ 62996 w 63006"/>
                <a:gd name="connsiteY0" fmla="*/ 83204 h 85849"/>
                <a:gd name="connsiteX1" fmla="*/ 7434 w 63006"/>
                <a:gd name="connsiteY1" fmla="*/ 2242 h 85849"/>
                <a:gd name="connsiteX2" fmla="*/ 1084 w 63006"/>
                <a:gd name="connsiteY2" fmla="*/ 26054 h 85849"/>
                <a:gd name="connsiteX3" fmla="*/ 12196 w 63006"/>
                <a:gd name="connsiteY3" fmla="*/ 62567 h 85849"/>
                <a:gd name="connsiteX4" fmla="*/ 62996 w 63006"/>
                <a:gd name="connsiteY4" fmla="*/ 83204 h 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06" h="85849">
                  <a:moveTo>
                    <a:pt x="62996" y="83204"/>
                  </a:moveTo>
                  <a:cubicBezTo>
                    <a:pt x="62202" y="73150"/>
                    <a:pt x="17753" y="11767"/>
                    <a:pt x="7434" y="2242"/>
                  </a:cubicBezTo>
                  <a:cubicBezTo>
                    <a:pt x="-2885" y="-7283"/>
                    <a:pt x="290" y="16000"/>
                    <a:pt x="1084" y="26054"/>
                  </a:cubicBezTo>
                  <a:cubicBezTo>
                    <a:pt x="1878" y="36108"/>
                    <a:pt x="5317" y="53042"/>
                    <a:pt x="12196" y="62567"/>
                  </a:cubicBezTo>
                  <a:cubicBezTo>
                    <a:pt x="19075" y="72092"/>
                    <a:pt x="63790" y="93258"/>
                    <a:pt x="62996" y="832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90119B80-0BA0-4649-86AF-26288A965D08}"/>
                </a:ext>
              </a:extLst>
            </p:cNvPr>
            <p:cNvSpPr/>
            <p:nvPr/>
          </p:nvSpPr>
          <p:spPr>
            <a:xfrm>
              <a:off x="4589456" y="2933782"/>
              <a:ext cx="628167" cy="222341"/>
            </a:xfrm>
            <a:custGeom>
              <a:avLst/>
              <a:gdLst>
                <a:gd name="connsiteX0" fmla="*/ 7 w 628167"/>
                <a:gd name="connsiteY0" fmla="*/ 222168 h 222341"/>
                <a:gd name="connsiteX1" fmla="*/ 53982 w 628167"/>
                <a:gd name="connsiteY1" fmla="*/ 120568 h 222341"/>
                <a:gd name="connsiteX2" fmla="*/ 230194 w 628167"/>
                <a:gd name="connsiteY2" fmla="*/ 33256 h 222341"/>
                <a:gd name="connsiteX3" fmla="*/ 400057 w 628167"/>
                <a:gd name="connsiteY3" fmla="*/ 12618 h 222341"/>
                <a:gd name="connsiteX4" fmla="*/ 514357 w 628167"/>
                <a:gd name="connsiteY4" fmla="*/ 28493 h 222341"/>
                <a:gd name="connsiteX5" fmla="*/ 561982 w 628167"/>
                <a:gd name="connsiteY5" fmla="*/ 44368 h 222341"/>
                <a:gd name="connsiteX6" fmla="*/ 627069 w 628167"/>
                <a:gd name="connsiteY6" fmla="*/ 63418 h 222341"/>
                <a:gd name="connsiteX7" fmla="*/ 601669 w 628167"/>
                <a:gd name="connsiteY7" fmla="*/ 50718 h 222341"/>
                <a:gd name="connsiteX8" fmla="*/ 585794 w 628167"/>
                <a:gd name="connsiteY8" fmla="*/ 30081 h 222341"/>
                <a:gd name="connsiteX9" fmla="*/ 503244 w 628167"/>
                <a:gd name="connsiteY9" fmla="*/ 6268 h 222341"/>
                <a:gd name="connsiteX10" fmla="*/ 346082 w 628167"/>
                <a:gd name="connsiteY10" fmla="*/ 1506 h 222341"/>
                <a:gd name="connsiteX11" fmla="*/ 254007 w 628167"/>
                <a:gd name="connsiteY11" fmla="*/ 4681 h 222341"/>
                <a:gd name="connsiteX12" fmla="*/ 139707 w 628167"/>
                <a:gd name="connsiteY12" fmla="*/ 49131 h 222341"/>
                <a:gd name="connsiteX13" fmla="*/ 50807 w 628167"/>
                <a:gd name="connsiteY13" fmla="*/ 95168 h 222341"/>
                <a:gd name="connsiteX14" fmla="*/ 7 w 628167"/>
                <a:gd name="connsiteY14" fmla="*/ 222168 h 22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8167" h="222341">
                  <a:moveTo>
                    <a:pt x="7" y="222168"/>
                  </a:moveTo>
                  <a:cubicBezTo>
                    <a:pt x="536" y="226401"/>
                    <a:pt x="15618" y="152053"/>
                    <a:pt x="53982" y="120568"/>
                  </a:cubicBezTo>
                  <a:cubicBezTo>
                    <a:pt x="92346" y="89083"/>
                    <a:pt x="172515" y="51248"/>
                    <a:pt x="230194" y="33256"/>
                  </a:cubicBezTo>
                  <a:cubicBezTo>
                    <a:pt x="287873" y="15264"/>
                    <a:pt x="352697" y="13412"/>
                    <a:pt x="400057" y="12618"/>
                  </a:cubicBezTo>
                  <a:cubicBezTo>
                    <a:pt x="447417" y="11824"/>
                    <a:pt x="487370" y="23201"/>
                    <a:pt x="514357" y="28493"/>
                  </a:cubicBezTo>
                  <a:cubicBezTo>
                    <a:pt x="541345" y="33785"/>
                    <a:pt x="543197" y="38547"/>
                    <a:pt x="561982" y="44368"/>
                  </a:cubicBezTo>
                  <a:cubicBezTo>
                    <a:pt x="580767" y="50189"/>
                    <a:pt x="620455" y="62360"/>
                    <a:pt x="627069" y="63418"/>
                  </a:cubicBezTo>
                  <a:cubicBezTo>
                    <a:pt x="633683" y="64476"/>
                    <a:pt x="608548" y="56274"/>
                    <a:pt x="601669" y="50718"/>
                  </a:cubicBezTo>
                  <a:cubicBezTo>
                    <a:pt x="594790" y="45162"/>
                    <a:pt x="602198" y="37489"/>
                    <a:pt x="585794" y="30081"/>
                  </a:cubicBezTo>
                  <a:cubicBezTo>
                    <a:pt x="569390" y="22673"/>
                    <a:pt x="543196" y="11030"/>
                    <a:pt x="503244" y="6268"/>
                  </a:cubicBezTo>
                  <a:cubicBezTo>
                    <a:pt x="463292" y="1506"/>
                    <a:pt x="346082" y="1506"/>
                    <a:pt x="346082" y="1506"/>
                  </a:cubicBezTo>
                  <a:cubicBezTo>
                    <a:pt x="304543" y="1242"/>
                    <a:pt x="288403" y="-3256"/>
                    <a:pt x="254007" y="4681"/>
                  </a:cubicBezTo>
                  <a:cubicBezTo>
                    <a:pt x="219611" y="12618"/>
                    <a:pt x="173574" y="34050"/>
                    <a:pt x="139707" y="49131"/>
                  </a:cubicBezTo>
                  <a:cubicBezTo>
                    <a:pt x="105840" y="64212"/>
                    <a:pt x="72768" y="68974"/>
                    <a:pt x="50807" y="95168"/>
                  </a:cubicBezTo>
                  <a:cubicBezTo>
                    <a:pt x="28847" y="121362"/>
                    <a:pt x="-522" y="217935"/>
                    <a:pt x="7" y="2221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25B5078F-06E2-4AE1-B319-817C73E43FF8}"/>
                </a:ext>
              </a:extLst>
            </p:cNvPr>
            <p:cNvSpPr/>
            <p:nvPr/>
          </p:nvSpPr>
          <p:spPr>
            <a:xfrm>
              <a:off x="4597028" y="3169352"/>
              <a:ext cx="92790" cy="120231"/>
            </a:xfrm>
            <a:custGeom>
              <a:avLst/>
              <a:gdLst>
                <a:gd name="connsiteX0" fmla="*/ 59110 w 92790"/>
                <a:gd name="connsiteY0" fmla="*/ 886 h 120231"/>
                <a:gd name="connsiteX1" fmla="*/ 33710 w 92790"/>
                <a:gd name="connsiteY1" fmla="*/ 61211 h 120231"/>
                <a:gd name="connsiteX2" fmla="*/ 30535 w 92790"/>
                <a:gd name="connsiteY2" fmla="*/ 81848 h 120231"/>
                <a:gd name="connsiteX3" fmla="*/ 47997 w 92790"/>
                <a:gd name="connsiteY3" fmla="*/ 107248 h 120231"/>
                <a:gd name="connsiteX4" fmla="*/ 92447 w 92790"/>
                <a:gd name="connsiteY4" fmla="*/ 119948 h 120231"/>
                <a:gd name="connsiteX5" fmla="*/ 65460 w 92790"/>
                <a:gd name="connsiteY5" fmla="*/ 113598 h 120231"/>
                <a:gd name="connsiteX6" fmla="*/ 9897 w 92790"/>
                <a:gd name="connsiteY6" fmla="*/ 86611 h 120231"/>
                <a:gd name="connsiteX7" fmla="*/ 372 w 92790"/>
                <a:gd name="connsiteY7" fmla="*/ 72323 h 120231"/>
                <a:gd name="connsiteX8" fmla="*/ 14660 w 92790"/>
                <a:gd name="connsiteY8" fmla="*/ 27873 h 120231"/>
                <a:gd name="connsiteX9" fmla="*/ 59110 w 92790"/>
                <a:gd name="connsiteY9" fmla="*/ 886 h 12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90" h="120231">
                  <a:moveTo>
                    <a:pt x="59110" y="886"/>
                  </a:moveTo>
                  <a:cubicBezTo>
                    <a:pt x="62285" y="6442"/>
                    <a:pt x="38473" y="47717"/>
                    <a:pt x="33710" y="61211"/>
                  </a:cubicBezTo>
                  <a:cubicBezTo>
                    <a:pt x="28947" y="74705"/>
                    <a:pt x="28154" y="74175"/>
                    <a:pt x="30535" y="81848"/>
                  </a:cubicBezTo>
                  <a:cubicBezTo>
                    <a:pt x="32916" y="89521"/>
                    <a:pt x="37678" y="100898"/>
                    <a:pt x="47997" y="107248"/>
                  </a:cubicBezTo>
                  <a:cubicBezTo>
                    <a:pt x="58316" y="113598"/>
                    <a:pt x="89537" y="118890"/>
                    <a:pt x="92447" y="119948"/>
                  </a:cubicBezTo>
                  <a:cubicBezTo>
                    <a:pt x="95357" y="121006"/>
                    <a:pt x="79218" y="119154"/>
                    <a:pt x="65460" y="113598"/>
                  </a:cubicBezTo>
                  <a:cubicBezTo>
                    <a:pt x="51702" y="108042"/>
                    <a:pt x="20745" y="93490"/>
                    <a:pt x="9897" y="86611"/>
                  </a:cubicBezTo>
                  <a:cubicBezTo>
                    <a:pt x="-951" y="79732"/>
                    <a:pt x="-422" y="82113"/>
                    <a:pt x="372" y="72323"/>
                  </a:cubicBezTo>
                  <a:cubicBezTo>
                    <a:pt x="1166" y="62533"/>
                    <a:pt x="7252" y="38456"/>
                    <a:pt x="14660" y="27873"/>
                  </a:cubicBezTo>
                  <a:cubicBezTo>
                    <a:pt x="22068" y="17290"/>
                    <a:pt x="55935" y="-4670"/>
                    <a:pt x="59110" y="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A8C8DF15-D274-4270-9A9E-976D04D65DE1}"/>
                </a:ext>
              </a:extLst>
            </p:cNvPr>
            <p:cNvSpPr/>
            <p:nvPr/>
          </p:nvSpPr>
          <p:spPr>
            <a:xfrm>
              <a:off x="4707098" y="3060435"/>
              <a:ext cx="473444" cy="278155"/>
            </a:xfrm>
            <a:custGeom>
              <a:avLst/>
              <a:gdLst>
                <a:gd name="connsiteX0" fmla="*/ 404652 w 473444"/>
                <a:gd name="connsiteY0" fmla="*/ 265 h 278155"/>
                <a:gd name="connsiteX1" fmla="*/ 455452 w 473444"/>
                <a:gd name="connsiteY1" fmla="*/ 51065 h 278155"/>
                <a:gd name="connsiteX2" fmla="*/ 444340 w 473444"/>
                <a:gd name="connsiteY2" fmla="*/ 92340 h 278155"/>
                <a:gd name="connsiteX3" fmla="*/ 376077 w 473444"/>
                <a:gd name="connsiteY3" fmla="*/ 160603 h 278155"/>
                <a:gd name="connsiteX4" fmla="*/ 320515 w 473444"/>
                <a:gd name="connsiteY4" fmla="*/ 192353 h 278155"/>
                <a:gd name="connsiteX5" fmla="*/ 203040 w 473444"/>
                <a:gd name="connsiteY5" fmla="*/ 246328 h 278155"/>
                <a:gd name="connsiteX6" fmla="*/ 99852 w 473444"/>
                <a:gd name="connsiteY6" fmla="*/ 263790 h 278155"/>
                <a:gd name="connsiteX7" fmla="*/ 3015 w 473444"/>
                <a:gd name="connsiteY7" fmla="*/ 278078 h 278155"/>
                <a:gd name="connsiteX8" fmla="*/ 218915 w 473444"/>
                <a:gd name="connsiteY8" fmla="*/ 257440 h 278155"/>
                <a:gd name="connsiteX9" fmla="*/ 418940 w 473444"/>
                <a:gd name="connsiteY9" fmla="*/ 128853 h 278155"/>
                <a:gd name="connsiteX10" fmla="*/ 472915 w 473444"/>
                <a:gd name="connsiteY10" fmla="*/ 52653 h 278155"/>
                <a:gd name="connsiteX11" fmla="*/ 444340 w 473444"/>
                <a:gd name="connsiteY11" fmla="*/ 32015 h 278155"/>
                <a:gd name="connsiteX12" fmla="*/ 404652 w 473444"/>
                <a:gd name="connsiteY12" fmla="*/ 265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444" h="278155">
                  <a:moveTo>
                    <a:pt x="404652" y="265"/>
                  </a:moveTo>
                  <a:cubicBezTo>
                    <a:pt x="406504" y="3440"/>
                    <a:pt x="448837" y="35719"/>
                    <a:pt x="455452" y="51065"/>
                  </a:cubicBezTo>
                  <a:cubicBezTo>
                    <a:pt x="462067" y="66411"/>
                    <a:pt x="457569" y="74084"/>
                    <a:pt x="444340" y="92340"/>
                  </a:cubicBezTo>
                  <a:cubicBezTo>
                    <a:pt x="431111" y="110596"/>
                    <a:pt x="396715" y="143934"/>
                    <a:pt x="376077" y="160603"/>
                  </a:cubicBezTo>
                  <a:cubicBezTo>
                    <a:pt x="355439" y="177272"/>
                    <a:pt x="349355" y="178065"/>
                    <a:pt x="320515" y="192353"/>
                  </a:cubicBezTo>
                  <a:cubicBezTo>
                    <a:pt x="291675" y="206641"/>
                    <a:pt x="239817" y="234422"/>
                    <a:pt x="203040" y="246328"/>
                  </a:cubicBezTo>
                  <a:cubicBezTo>
                    <a:pt x="166263" y="258234"/>
                    <a:pt x="133189" y="258498"/>
                    <a:pt x="99852" y="263790"/>
                  </a:cubicBezTo>
                  <a:cubicBezTo>
                    <a:pt x="66515" y="269082"/>
                    <a:pt x="-16829" y="279136"/>
                    <a:pt x="3015" y="278078"/>
                  </a:cubicBezTo>
                  <a:cubicBezTo>
                    <a:pt x="22859" y="277020"/>
                    <a:pt x="149594" y="282311"/>
                    <a:pt x="218915" y="257440"/>
                  </a:cubicBezTo>
                  <a:cubicBezTo>
                    <a:pt x="288236" y="232569"/>
                    <a:pt x="376607" y="162984"/>
                    <a:pt x="418940" y="128853"/>
                  </a:cubicBezTo>
                  <a:cubicBezTo>
                    <a:pt x="461273" y="94722"/>
                    <a:pt x="468682" y="68793"/>
                    <a:pt x="472915" y="52653"/>
                  </a:cubicBezTo>
                  <a:cubicBezTo>
                    <a:pt x="477148" y="36513"/>
                    <a:pt x="454923" y="40746"/>
                    <a:pt x="444340" y="32015"/>
                  </a:cubicBezTo>
                  <a:cubicBezTo>
                    <a:pt x="433757" y="23284"/>
                    <a:pt x="402800" y="-2910"/>
                    <a:pt x="404652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20CFFD60-8128-43EA-A1F3-28709B589A2E}"/>
                </a:ext>
              </a:extLst>
            </p:cNvPr>
            <p:cNvSpPr/>
            <p:nvPr/>
          </p:nvSpPr>
          <p:spPr>
            <a:xfrm>
              <a:off x="4541921" y="3206451"/>
              <a:ext cx="142822" cy="137137"/>
            </a:xfrm>
            <a:custGeom>
              <a:avLst/>
              <a:gdLst>
                <a:gd name="connsiteX0" fmla="*/ 60242 w 142822"/>
                <a:gd name="connsiteY0" fmla="*/ 299 h 137137"/>
                <a:gd name="connsiteX1" fmla="*/ 12617 w 142822"/>
                <a:gd name="connsiteY1" fmla="*/ 76499 h 137137"/>
                <a:gd name="connsiteX2" fmla="*/ 1504 w 142822"/>
                <a:gd name="connsiteY2" fmla="*/ 130474 h 137137"/>
                <a:gd name="connsiteX3" fmla="*/ 6267 w 142822"/>
                <a:gd name="connsiteY3" fmla="*/ 135237 h 137137"/>
                <a:gd name="connsiteX4" fmla="*/ 57067 w 142822"/>
                <a:gd name="connsiteY4" fmla="*/ 120949 h 137137"/>
                <a:gd name="connsiteX5" fmla="*/ 142792 w 142822"/>
                <a:gd name="connsiteY5" fmla="*/ 113012 h 137137"/>
                <a:gd name="connsiteX6" fmla="*/ 66592 w 142822"/>
                <a:gd name="connsiteY6" fmla="*/ 95549 h 137137"/>
                <a:gd name="connsiteX7" fmla="*/ 41192 w 142822"/>
                <a:gd name="connsiteY7" fmla="*/ 97137 h 137137"/>
                <a:gd name="connsiteX8" fmla="*/ 53892 w 142822"/>
                <a:gd name="connsiteY8" fmla="*/ 51099 h 137137"/>
                <a:gd name="connsiteX9" fmla="*/ 60242 w 142822"/>
                <a:gd name="connsiteY9" fmla="*/ 299 h 13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22" h="137137">
                  <a:moveTo>
                    <a:pt x="60242" y="299"/>
                  </a:moveTo>
                  <a:cubicBezTo>
                    <a:pt x="53363" y="4532"/>
                    <a:pt x="22407" y="54803"/>
                    <a:pt x="12617" y="76499"/>
                  </a:cubicBezTo>
                  <a:cubicBezTo>
                    <a:pt x="2827" y="98195"/>
                    <a:pt x="1504" y="130474"/>
                    <a:pt x="1504" y="130474"/>
                  </a:cubicBezTo>
                  <a:cubicBezTo>
                    <a:pt x="446" y="140264"/>
                    <a:pt x="-2994" y="136825"/>
                    <a:pt x="6267" y="135237"/>
                  </a:cubicBezTo>
                  <a:cubicBezTo>
                    <a:pt x="15527" y="133650"/>
                    <a:pt x="34313" y="124653"/>
                    <a:pt x="57067" y="120949"/>
                  </a:cubicBezTo>
                  <a:cubicBezTo>
                    <a:pt x="79821" y="117245"/>
                    <a:pt x="141205" y="117245"/>
                    <a:pt x="142792" y="113012"/>
                  </a:cubicBezTo>
                  <a:cubicBezTo>
                    <a:pt x="144379" y="108779"/>
                    <a:pt x="83525" y="98195"/>
                    <a:pt x="66592" y="95549"/>
                  </a:cubicBezTo>
                  <a:cubicBezTo>
                    <a:pt x="49659" y="92903"/>
                    <a:pt x="43309" y="104545"/>
                    <a:pt x="41192" y="97137"/>
                  </a:cubicBezTo>
                  <a:cubicBezTo>
                    <a:pt x="39075" y="89729"/>
                    <a:pt x="51246" y="64328"/>
                    <a:pt x="53892" y="51099"/>
                  </a:cubicBezTo>
                  <a:cubicBezTo>
                    <a:pt x="56538" y="37870"/>
                    <a:pt x="67121" y="-3934"/>
                    <a:pt x="60242" y="2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72DD0F3C-61BD-4A62-84CC-07F625B910AB}"/>
                </a:ext>
              </a:extLst>
            </p:cNvPr>
            <p:cNvSpPr/>
            <p:nvPr/>
          </p:nvSpPr>
          <p:spPr>
            <a:xfrm>
              <a:off x="4957106" y="3003477"/>
              <a:ext cx="176990" cy="44548"/>
            </a:xfrm>
            <a:custGeom>
              <a:avLst/>
              <a:gdLst>
                <a:gd name="connsiteX0" fmla="*/ 657 w 176990"/>
                <a:gd name="connsiteY0" fmla="*/ 73 h 44548"/>
                <a:gd name="connsiteX1" fmla="*/ 89557 w 176990"/>
                <a:gd name="connsiteY1" fmla="*/ 30236 h 44548"/>
                <a:gd name="connsiteX2" fmla="*/ 130832 w 176990"/>
                <a:gd name="connsiteY2" fmla="*/ 44523 h 44548"/>
                <a:gd name="connsiteX3" fmla="*/ 176869 w 176990"/>
                <a:gd name="connsiteY3" fmla="*/ 33411 h 44548"/>
                <a:gd name="connsiteX4" fmla="*/ 140357 w 176990"/>
                <a:gd name="connsiteY4" fmla="*/ 22298 h 44548"/>
                <a:gd name="connsiteX5" fmla="*/ 657 w 176990"/>
                <a:gd name="connsiteY5" fmla="*/ 73 h 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990" h="44548">
                  <a:moveTo>
                    <a:pt x="657" y="73"/>
                  </a:moveTo>
                  <a:cubicBezTo>
                    <a:pt x="-7810" y="1396"/>
                    <a:pt x="67861" y="22828"/>
                    <a:pt x="89557" y="30236"/>
                  </a:cubicBezTo>
                  <a:cubicBezTo>
                    <a:pt x="111253" y="37644"/>
                    <a:pt x="116280" y="43994"/>
                    <a:pt x="130832" y="44523"/>
                  </a:cubicBezTo>
                  <a:cubicBezTo>
                    <a:pt x="145384" y="45052"/>
                    <a:pt x="175282" y="37115"/>
                    <a:pt x="176869" y="33411"/>
                  </a:cubicBezTo>
                  <a:cubicBezTo>
                    <a:pt x="178456" y="29707"/>
                    <a:pt x="164434" y="28913"/>
                    <a:pt x="140357" y="22298"/>
                  </a:cubicBezTo>
                  <a:cubicBezTo>
                    <a:pt x="116280" y="15683"/>
                    <a:pt x="9124" y="-1250"/>
                    <a:pt x="657" y="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1C2B6EA1-41A2-441B-B7B3-EA344EBA2697}"/>
                </a:ext>
              </a:extLst>
            </p:cNvPr>
            <p:cNvSpPr/>
            <p:nvPr/>
          </p:nvSpPr>
          <p:spPr>
            <a:xfrm>
              <a:off x="4812107" y="2990839"/>
              <a:ext cx="280449" cy="242899"/>
            </a:xfrm>
            <a:custGeom>
              <a:avLst/>
              <a:gdLst>
                <a:gd name="connsiteX0" fmla="*/ 229793 w 280449"/>
                <a:gd name="connsiteY0" fmla="*/ 25411 h 242899"/>
                <a:gd name="connsiteX1" fmla="*/ 277418 w 280449"/>
                <a:gd name="connsiteY1" fmla="*/ 47636 h 242899"/>
                <a:gd name="connsiteX2" fmla="*/ 274243 w 280449"/>
                <a:gd name="connsiteY2" fmla="*/ 84149 h 242899"/>
                <a:gd name="connsiteX3" fmla="*/ 263131 w 280449"/>
                <a:gd name="connsiteY3" fmla="*/ 153999 h 242899"/>
                <a:gd name="connsiteX4" fmla="*/ 240906 w 280449"/>
                <a:gd name="connsiteY4" fmla="*/ 185749 h 242899"/>
                <a:gd name="connsiteX5" fmla="*/ 201218 w 280449"/>
                <a:gd name="connsiteY5" fmla="*/ 219086 h 242899"/>
                <a:gd name="connsiteX6" fmla="*/ 140893 w 280449"/>
                <a:gd name="connsiteY6" fmla="*/ 241311 h 242899"/>
                <a:gd name="connsiteX7" fmla="*/ 110731 w 280449"/>
                <a:gd name="connsiteY7" fmla="*/ 238136 h 242899"/>
                <a:gd name="connsiteX8" fmla="*/ 55168 w 280449"/>
                <a:gd name="connsiteY8" fmla="*/ 214324 h 242899"/>
                <a:gd name="connsiteX9" fmla="*/ 18656 w 280449"/>
                <a:gd name="connsiteY9" fmla="*/ 180986 h 242899"/>
                <a:gd name="connsiteX10" fmla="*/ 4368 w 280449"/>
                <a:gd name="connsiteY10" fmla="*/ 147649 h 242899"/>
                <a:gd name="connsiteX11" fmla="*/ 2781 w 280449"/>
                <a:gd name="connsiteY11" fmla="*/ 95261 h 242899"/>
                <a:gd name="connsiteX12" fmla="*/ 5956 w 280449"/>
                <a:gd name="connsiteY12" fmla="*/ 44461 h 242899"/>
                <a:gd name="connsiteX13" fmla="*/ 71043 w 280449"/>
                <a:gd name="connsiteY13" fmla="*/ 12711 h 242899"/>
                <a:gd name="connsiteX14" fmla="*/ 140893 w 280449"/>
                <a:gd name="connsiteY14" fmla="*/ 11 h 242899"/>
                <a:gd name="connsiteX15" fmla="*/ 229793 w 280449"/>
                <a:gd name="connsiteY15" fmla="*/ 25411 h 24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0449" h="242899">
                  <a:moveTo>
                    <a:pt x="229793" y="25411"/>
                  </a:moveTo>
                  <a:cubicBezTo>
                    <a:pt x="252547" y="33349"/>
                    <a:pt x="270010" y="37846"/>
                    <a:pt x="277418" y="47636"/>
                  </a:cubicBezTo>
                  <a:cubicBezTo>
                    <a:pt x="284826" y="57426"/>
                    <a:pt x="276624" y="66422"/>
                    <a:pt x="274243" y="84149"/>
                  </a:cubicBezTo>
                  <a:cubicBezTo>
                    <a:pt x="271862" y="101876"/>
                    <a:pt x="268687" y="137066"/>
                    <a:pt x="263131" y="153999"/>
                  </a:cubicBezTo>
                  <a:cubicBezTo>
                    <a:pt x="257575" y="170932"/>
                    <a:pt x="251225" y="174901"/>
                    <a:pt x="240906" y="185749"/>
                  </a:cubicBezTo>
                  <a:cubicBezTo>
                    <a:pt x="230587" y="196597"/>
                    <a:pt x="217887" y="209826"/>
                    <a:pt x="201218" y="219086"/>
                  </a:cubicBezTo>
                  <a:cubicBezTo>
                    <a:pt x="184549" y="228346"/>
                    <a:pt x="155974" y="238136"/>
                    <a:pt x="140893" y="241311"/>
                  </a:cubicBezTo>
                  <a:cubicBezTo>
                    <a:pt x="125812" y="244486"/>
                    <a:pt x="125018" y="242634"/>
                    <a:pt x="110731" y="238136"/>
                  </a:cubicBezTo>
                  <a:cubicBezTo>
                    <a:pt x="96443" y="233638"/>
                    <a:pt x="70514" y="223849"/>
                    <a:pt x="55168" y="214324"/>
                  </a:cubicBezTo>
                  <a:cubicBezTo>
                    <a:pt x="39822" y="204799"/>
                    <a:pt x="27123" y="192098"/>
                    <a:pt x="18656" y="180986"/>
                  </a:cubicBezTo>
                  <a:cubicBezTo>
                    <a:pt x="10189" y="169874"/>
                    <a:pt x="7014" y="161936"/>
                    <a:pt x="4368" y="147649"/>
                  </a:cubicBezTo>
                  <a:cubicBezTo>
                    <a:pt x="1722" y="133362"/>
                    <a:pt x="2516" y="112459"/>
                    <a:pt x="2781" y="95261"/>
                  </a:cubicBezTo>
                  <a:cubicBezTo>
                    <a:pt x="3046" y="78063"/>
                    <a:pt x="-5421" y="58219"/>
                    <a:pt x="5956" y="44461"/>
                  </a:cubicBezTo>
                  <a:cubicBezTo>
                    <a:pt x="17333" y="30703"/>
                    <a:pt x="48554" y="20119"/>
                    <a:pt x="71043" y="12711"/>
                  </a:cubicBezTo>
                  <a:cubicBezTo>
                    <a:pt x="93532" y="5303"/>
                    <a:pt x="118668" y="540"/>
                    <a:pt x="140893" y="11"/>
                  </a:cubicBezTo>
                  <a:cubicBezTo>
                    <a:pt x="163118" y="-518"/>
                    <a:pt x="207039" y="17473"/>
                    <a:pt x="229793" y="2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0B232864-1022-4128-8CB3-2DAC99AD5A35}"/>
                </a:ext>
              </a:extLst>
            </p:cNvPr>
            <p:cNvSpPr/>
            <p:nvPr/>
          </p:nvSpPr>
          <p:spPr>
            <a:xfrm>
              <a:off x="4906438" y="3033224"/>
              <a:ext cx="60723" cy="60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E5AF489C-F8CB-415C-B7C0-77BC238A69AC}"/>
                </a:ext>
              </a:extLst>
            </p:cNvPr>
            <p:cNvSpPr/>
            <p:nvPr/>
          </p:nvSpPr>
          <p:spPr>
            <a:xfrm>
              <a:off x="4915711" y="311614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4F88393A-CB20-4DC4-9B90-2502BE9B7523}"/>
                </a:ext>
              </a:extLst>
            </p:cNvPr>
            <p:cNvSpPr/>
            <p:nvPr/>
          </p:nvSpPr>
          <p:spPr>
            <a:xfrm>
              <a:off x="4638617" y="2996195"/>
              <a:ext cx="247873" cy="173174"/>
            </a:xfrm>
            <a:custGeom>
              <a:avLst/>
              <a:gdLst>
                <a:gd name="connsiteX0" fmla="*/ 4821 w 247873"/>
                <a:gd name="connsiteY0" fmla="*/ 172455 h 173174"/>
                <a:gd name="connsiteX1" fmla="*/ 27046 w 247873"/>
                <a:gd name="connsiteY1" fmla="*/ 115305 h 173174"/>
                <a:gd name="connsiteX2" fmla="*/ 90546 w 247873"/>
                <a:gd name="connsiteY2" fmla="*/ 53393 h 173174"/>
                <a:gd name="connsiteX3" fmla="*/ 161983 w 247873"/>
                <a:gd name="connsiteY3" fmla="*/ 18468 h 173174"/>
                <a:gd name="connsiteX4" fmla="*/ 200083 w 247873"/>
                <a:gd name="connsiteY4" fmla="*/ 1005 h 173174"/>
                <a:gd name="connsiteX5" fmla="*/ 247708 w 247873"/>
                <a:gd name="connsiteY5" fmla="*/ 5768 h 173174"/>
                <a:gd name="connsiteX6" fmla="*/ 182621 w 247873"/>
                <a:gd name="connsiteY6" fmla="*/ 35930 h 173174"/>
                <a:gd name="connsiteX7" fmla="*/ 115946 w 247873"/>
                <a:gd name="connsiteY7" fmla="*/ 74030 h 173174"/>
                <a:gd name="connsiteX8" fmla="*/ 4821 w 247873"/>
                <a:gd name="connsiteY8" fmla="*/ 172455 h 17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73" h="173174">
                  <a:moveTo>
                    <a:pt x="4821" y="172455"/>
                  </a:moveTo>
                  <a:cubicBezTo>
                    <a:pt x="-9996" y="179334"/>
                    <a:pt x="12759" y="135149"/>
                    <a:pt x="27046" y="115305"/>
                  </a:cubicBezTo>
                  <a:cubicBezTo>
                    <a:pt x="41333" y="95461"/>
                    <a:pt x="68057" y="69532"/>
                    <a:pt x="90546" y="53393"/>
                  </a:cubicBezTo>
                  <a:cubicBezTo>
                    <a:pt x="113035" y="37254"/>
                    <a:pt x="143727" y="27199"/>
                    <a:pt x="161983" y="18468"/>
                  </a:cubicBezTo>
                  <a:cubicBezTo>
                    <a:pt x="180239" y="9737"/>
                    <a:pt x="185796" y="3122"/>
                    <a:pt x="200083" y="1005"/>
                  </a:cubicBezTo>
                  <a:cubicBezTo>
                    <a:pt x="214371" y="-1112"/>
                    <a:pt x="250618" y="-53"/>
                    <a:pt x="247708" y="5768"/>
                  </a:cubicBezTo>
                  <a:cubicBezTo>
                    <a:pt x="244798" y="11589"/>
                    <a:pt x="204581" y="24553"/>
                    <a:pt x="182621" y="35930"/>
                  </a:cubicBezTo>
                  <a:cubicBezTo>
                    <a:pt x="160661" y="47307"/>
                    <a:pt x="143727" y="53392"/>
                    <a:pt x="115946" y="74030"/>
                  </a:cubicBezTo>
                  <a:cubicBezTo>
                    <a:pt x="88165" y="94667"/>
                    <a:pt x="19638" y="165576"/>
                    <a:pt x="4821" y="172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0EBABC95-0D19-4B4A-B6E1-DA4EE5378710}"/>
                </a:ext>
              </a:extLst>
            </p:cNvPr>
            <p:cNvSpPr/>
            <p:nvPr/>
          </p:nvSpPr>
          <p:spPr>
            <a:xfrm>
              <a:off x="3431712" y="3490788"/>
              <a:ext cx="467245" cy="94479"/>
            </a:xfrm>
            <a:custGeom>
              <a:avLst/>
              <a:gdLst>
                <a:gd name="connsiteX0" fmla="*/ 463 w 467245"/>
                <a:gd name="connsiteY0" fmla="*/ 125 h 94479"/>
                <a:gd name="connsiteX1" fmla="*/ 40151 w 467245"/>
                <a:gd name="connsiteY1" fmla="*/ 60450 h 94479"/>
                <a:gd name="connsiteX2" fmla="*/ 129051 w 467245"/>
                <a:gd name="connsiteY2" fmla="*/ 87437 h 94479"/>
                <a:gd name="connsiteX3" fmla="*/ 202076 w 467245"/>
                <a:gd name="connsiteY3" fmla="*/ 93787 h 94479"/>
                <a:gd name="connsiteX4" fmla="*/ 262401 w 467245"/>
                <a:gd name="connsiteY4" fmla="*/ 74737 h 94479"/>
                <a:gd name="connsiteX5" fmla="*/ 344951 w 467245"/>
                <a:gd name="connsiteY5" fmla="*/ 22350 h 94479"/>
                <a:gd name="connsiteX6" fmla="*/ 373526 w 467245"/>
                <a:gd name="connsiteY6" fmla="*/ 22350 h 94479"/>
                <a:gd name="connsiteX7" fmla="*/ 419563 w 467245"/>
                <a:gd name="connsiteY7" fmla="*/ 22350 h 94479"/>
                <a:gd name="connsiteX8" fmla="*/ 429088 w 467245"/>
                <a:gd name="connsiteY8" fmla="*/ 8062 h 94479"/>
                <a:gd name="connsiteX9" fmla="*/ 467188 w 467245"/>
                <a:gd name="connsiteY9" fmla="*/ 4887 h 94479"/>
                <a:gd name="connsiteX10" fmla="*/ 419563 w 467245"/>
                <a:gd name="connsiteY10" fmla="*/ 8062 h 94479"/>
                <a:gd name="connsiteX11" fmla="*/ 371938 w 467245"/>
                <a:gd name="connsiteY11" fmla="*/ 16000 h 94479"/>
                <a:gd name="connsiteX12" fmla="*/ 268751 w 467245"/>
                <a:gd name="connsiteY12" fmla="*/ 69975 h 94479"/>
                <a:gd name="connsiteX13" fmla="*/ 194138 w 467245"/>
                <a:gd name="connsiteY13" fmla="*/ 87437 h 94479"/>
                <a:gd name="connsiteX14" fmla="*/ 116351 w 467245"/>
                <a:gd name="connsiteY14" fmla="*/ 87437 h 94479"/>
                <a:gd name="connsiteX15" fmla="*/ 63963 w 467245"/>
                <a:gd name="connsiteY15" fmla="*/ 77912 h 94479"/>
                <a:gd name="connsiteX16" fmla="*/ 463 w 467245"/>
                <a:gd name="connsiteY16" fmla="*/ 125 h 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245" h="94479">
                  <a:moveTo>
                    <a:pt x="463" y="125"/>
                  </a:moveTo>
                  <a:cubicBezTo>
                    <a:pt x="-3506" y="-2785"/>
                    <a:pt x="18720" y="45898"/>
                    <a:pt x="40151" y="60450"/>
                  </a:cubicBezTo>
                  <a:cubicBezTo>
                    <a:pt x="61582" y="75002"/>
                    <a:pt x="102064" y="81881"/>
                    <a:pt x="129051" y="87437"/>
                  </a:cubicBezTo>
                  <a:cubicBezTo>
                    <a:pt x="156038" y="92993"/>
                    <a:pt x="179851" y="95904"/>
                    <a:pt x="202076" y="93787"/>
                  </a:cubicBezTo>
                  <a:cubicBezTo>
                    <a:pt x="224301" y="91670"/>
                    <a:pt x="238589" y="86643"/>
                    <a:pt x="262401" y="74737"/>
                  </a:cubicBezTo>
                  <a:cubicBezTo>
                    <a:pt x="286213" y="62831"/>
                    <a:pt x="326430" y="31081"/>
                    <a:pt x="344951" y="22350"/>
                  </a:cubicBezTo>
                  <a:cubicBezTo>
                    <a:pt x="363472" y="13619"/>
                    <a:pt x="373526" y="22350"/>
                    <a:pt x="373526" y="22350"/>
                  </a:cubicBezTo>
                  <a:cubicBezTo>
                    <a:pt x="385961" y="22350"/>
                    <a:pt x="410303" y="24731"/>
                    <a:pt x="419563" y="22350"/>
                  </a:cubicBezTo>
                  <a:cubicBezTo>
                    <a:pt x="428823" y="19969"/>
                    <a:pt x="421151" y="10972"/>
                    <a:pt x="429088" y="8062"/>
                  </a:cubicBezTo>
                  <a:cubicBezTo>
                    <a:pt x="437025" y="5152"/>
                    <a:pt x="468775" y="4887"/>
                    <a:pt x="467188" y="4887"/>
                  </a:cubicBezTo>
                  <a:cubicBezTo>
                    <a:pt x="465601" y="4887"/>
                    <a:pt x="435438" y="6210"/>
                    <a:pt x="419563" y="8062"/>
                  </a:cubicBezTo>
                  <a:cubicBezTo>
                    <a:pt x="403688" y="9914"/>
                    <a:pt x="397073" y="5681"/>
                    <a:pt x="371938" y="16000"/>
                  </a:cubicBezTo>
                  <a:cubicBezTo>
                    <a:pt x="346803" y="26319"/>
                    <a:pt x="298384" y="58069"/>
                    <a:pt x="268751" y="69975"/>
                  </a:cubicBezTo>
                  <a:cubicBezTo>
                    <a:pt x="239118" y="81881"/>
                    <a:pt x="219538" y="84527"/>
                    <a:pt x="194138" y="87437"/>
                  </a:cubicBezTo>
                  <a:cubicBezTo>
                    <a:pt x="168738" y="90347"/>
                    <a:pt x="138047" y="89024"/>
                    <a:pt x="116351" y="87437"/>
                  </a:cubicBezTo>
                  <a:cubicBezTo>
                    <a:pt x="94655" y="85850"/>
                    <a:pt x="77457" y="86643"/>
                    <a:pt x="63963" y="77912"/>
                  </a:cubicBezTo>
                  <a:cubicBezTo>
                    <a:pt x="50469" y="69181"/>
                    <a:pt x="4432" y="3035"/>
                    <a:pt x="463" y="1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90405BFE-D20F-420A-8778-FCD128250679}"/>
                </a:ext>
              </a:extLst>
            </p:cNvPr>
            <p:cNvSpPr/>
            <p:nvPr/>
          </p:nvSpPr>
          <p:spPr>
            <a:xfrm>
              <a:off x="3352447" y="3300413"/>
              <a:ext cx="291525" cy="236653"/>
            </a:xfrm>
            <a:custGeom>
              <a:avLst/>
              <a:gdLst>
                <a:gd name="connsiteX0" fmla="*/ 290866 w 291525"/>
                <a:gd name="connsiteY0" fmla="*/ 14287 h 236653"/>
                <a:gd name="connsiteX1" fmla="*/ 186091 w 291525"/>
                <a:gd name="connsiteY1" fmla="*/ 31750 h 236653"/>
                <a:gd name="connsiteX2" fmla="*/ 63853 w 291525"/>
                <a:gd name="connsiteY2" fmla="*/ 106362 h 236653"/>
                <a:gd name="connsiteX3" fmla="*/ 49566 w 291525"/>
                <a:gd name="connsiteY3" fmla="*/ 138112 h 236653"/>
                <a:gd name="connsiteX4" fmla="*/ 55916 w 291525"/>
                <a:gd name="connsiteY4" fmla="*/ 168275 h 236653"/>
                <a:gd name="connsiteX5" fmla="*/ 60678 w 291525"/>
                <a:gd name="connsiteY5" fmla="*/ 200025 h 236653"/>
                <a:gd name="connsiteX6" fmla="*/ 68616 w 291525"/>
                <a:gd name="connsiteY6" fmla="*/ 236537 h 236653"/>
                <a:gd name="connsiteX7" fmla="*/ 38453 w 291525"/>
                <a:gd name="connsiteY7" fmla="*/ 187325 h 236653"/>
                <a:gd name="connsiteX8" fmla="*/ 3528 w 291525"/>
                <a:gd name="connsiteY8" fmla="*/ 150812 h 236653"/>
                <a:gd name="connsiteX9" fmla="*/ 1941 w 291525"/>
                <a:gd name="connsiteY9" fmla="*/ 136525 h 236653"/>
                <a:gd name="connsiteX10" fmla="*/ 1941 w 291525"/>
                <a:gd name="connsiteY10" fmla="*/ 104775 h 236653"/>
                <a:gd name="connsiteX11" fmla="*/ 27341 w 291525"/>
                <a:gd name="connsiteY11" fmla="*/ 69850 h 236653"/>
                <a:gd name="connsiteX12" fmla="*/ 52741 w 291525"/>
                <a:gd name="connsiteY12" fmla="*/ 36512 h 236653"/>
                <a:gd name="connsiteX13" fmla="*/ 106716 w 291525"/>
                <a:gd name="connsiteY13" fmla="*/ 7937 h 236653"/>
                <a:gd name="connsiteX14" fmla="*/ 165453 w 291525"/>
                <a:gd name="connsiteY14" fmla="*/ 4762 h 236653"/>
                <a:gd name="connsiteX15" fmla="*/ 228953 w 291525"/>
                <a:gd name="connsiteY15" fmla="*/ 0 h 236653"/>
                <a:gd name="connsiteX16" fmla="*/ 290866 w 291525"/>
                <a:gd name="connsiteY16" fmla="*/ 14287 h 23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525" h="236653">
                  <a:moveTo>
                    <a:pt x="290866" y="14287"/>
                  </a:moveTo>
                  <a:cubicBezTo>
                    <a:pt x="283722" y="19579"/>
                    <a:pt x="223926" y="16404"/>
                    <a:pt x="186091" y="31750"/>
                  </a:cubicBezTo>
                  <a:cubicBezTo>
                    <a:pt x="148255" y="47096"/>
                    <a:pt x="86607" y="88635"/>
                    <a:pt x="63853" y="106362"/>
                  </a:cubicBezTo>
                  <a:cubicBezTo>
                    <a:pt x="41099" y="124089"/>
                    <a:pt x="50889" y="127793"/>
                    <a:pt x="49566" y="138112"/>
                  </a:cubicBezTo>
                  <a:cubicBezTo>
                    <a:pt x="48243" y="148431"/>
                    <a:pt x="54064" y="157956"/>
                    <a:pt x="55916" y="168275"/>
                  </a:cubicBezTo>
                  <a:cubicBezTo>
                    <a:pt x="57768" y="178594"/>
                    <a:pt x="58561" y="188648"/>
                    <a:pt x="60678" y="200025"/>
                  </a:cubicBezTo>
                  <a:cubicBezTo>
                    <a:pt x="62795" y="211402"/>
                    <a:pt x="72320" y="238654"/>
                    <a:pt x="68616" y="236537"/>
                  </a:cubicBezTo>
                  <a:cubicBezTo>
                    <a:pt x="64912" y="234420"/>
                    <a:pt x="49301" y="201612"/>
                    <a:pt x="38453" y="187325"/>
                  </a:cubicBezTo>
                  <a:cubicBezTo>
                    <a:pt x="27605" y="173038"/>
                    <a:pt x="9613" y="159279"/>
                    <a:pt x="3528" y="150812"/>
                  </a:cubicBezTo>
                  <a:cubicBezTo>
                    <a:pt x="-2557" y="142345"/>
                    <a:pt x="2205" y="144198"/>
                    <a:pt x="1941" y="136525"/>
                  </a:cubicBezTo>
                  <a:cubicBezTo>
                    <a:pt x="1677" y="128852"/>
                    <a:pt x="-2292" y="115888"/>
                    <a:pt x="1941" y="104775"/>
                  </a:cubicBezTo>
                  <a:cubicBezTo>
                    <a:pt x="6174" y="93663"/>
                    <a:pt x="18874" y="81227"/>
                    <a:pt x="27341" y="69850"/>
                  </a:cubicBezTo>
                  <a:cubicBezTo>
                    <a:pt x="35808" y="58473"/>
                    <a:pt x="39512" y="46831"/>
                    <a:pt x="52741" y="36512"/>
                  </a:cubicBezTo>
                  <a:cubicBezTo>
                    <a:pt x="65970" y="26193"/>
                    <a:pt x="87931" y="13229"/>
                    <a:pt x="106716" y="7937"/>
                  </a:cubicBezTo>
                  <a:cubicBezTo>
                    <a:pt x="125501" y="2645"/>
                    <a:pt x="145080" y="6085"/>
                    <a:pt x="165453" y="4762"/>
                  </a:cubicBezTo>
                  <a:cubicBezTo>
                    <a:pt x="185826" y="3439"/>
                    <a:pt x="212813" y="0"/>
                    <a:pt x="228953" y="0"/>
                  </a:cubicBezTo>
                  <a:cubicBezTo>
                    <a:pt x="245093" y="0"/>
                    <a:pt x="298010" y="8995"/>
                    <a:pt x="290866" y="142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34EEFC11-9D56-4E5F-A5D6-9873430F6EFA}"/>
                </a:ext>
              </a:extLst>
            </p:cNvPr>
            <p:cNvSpPr/>
            <p:nvPr/>
          </p:nvSpPr>
          <p:spPr>
            <a:xfrm>
              <a:off x="3428503" y="3505195"/>
              <a:ext cx="355453" cy="102418"/>
            </a:xfrm>
            <a:custGeom>
              <a:avLst/>
              <a:gdLst>
                <a:gd name="connsiteX0" fmla="*/ 497 w 355453"/>
                <a:gd name="connsiteY0" fmla="*/ 5 h 102418"/>
                <a:gd name="connsiteX1" fmla="*/ 17960 w 355453"/>
                <a:gd name="connsiteY1" fmla="*/ 52393 h 102418"/>
                <a:gd name="connsiteX2" fmla="*/ 71935 w 355453"/>
                <a:gd name="connsiteY2" fmla="*/ 92080 h 102418"/>
                <a:gd name="connsiteX3" fmla="*/ 164010 w 355453"/>
                <a:gd name="connsiteY3" fmla="*/ 101605 h 102418"/>
                <a:gd name="connsiteX4" fmla="*/ 264022 w 355453"/>
                <a:gd name="connsiteY4" fmla="*/ 76205 h 102418"/>
                <a:gd name="connsiteX5" fmla="*/ 354510 w 355453"/>
                <a:gd name="connsiteY5" fmla="*/ 15880 h 102418"/>
                <a:gd name="connsiteX6" fmla="*/ 303710 w 355453"/>
                <a:gd name="connsiteY6" fmla="*/ 44455 h 102418"/>
                <a:gd name="connsiteX7" fmla="*/ 186235 w 355453"/>
                <a:gd name="connsiteY7" fmla="*/ 80968 h 102418"/>
                <a:gd name="connsiteX8" fmla="*/ 130672 w 355453"/>
                <a:gd name="connsiteY8" fmla="*/ 85730 h 102418"/>
                <a:gd name="connsiteX9" fmla="*/ 71935 w 355453"/>
                <a:gd name="connsiteY9" fmla="*/ 69855 h 102418"/>
                <a:gd name="connsiteX10" fmla="*/ 33835 w 355453"/>
                <a:gd name="connsiteY10" fmla="*/ 49218 h 102418"/>
                <a:gd name="connsiteX11" fmla="*/ 497 w 355453"/>
                <a:gd name="connsiteY11" fmla="*/ 5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453" h="102418">
                  <a:moveTo>
                    <a:pt x="497" y="5"/>
                  </a:moveTo>
                  <a:cubicBezTo>
                    <a:pt x="-2149" y="534"/>
                    <a:pt x="6054" y="37047"/>
                    <a:pt x="17960" y="52393"/>
                  </a:cubicBezTo>
                  <a:cubicBezTo>
                    <a:pt x="29866" y="67739"/>
                    <a:pt x="47593" y="83878"/>
                    <a:pt x="71935" y="92080"/>
                  </a:cubicBezTo>
                  <a:cubicBezTo>
                    <a:pt x="96277" y="100282"/>
                    <a:pt x="131995" y="104251"/>
                    <a:pt x="164010" y="101605"/>
                  </a:cubicBezTo>
                  <a:cubicBezTo>
                    <a:pt x="196025" y="98959"/>
                    <a:pt x="232272" y="90493"/>
                    <a:pt x="264022" y="76205"/>
                  </a:cubicBezTo>
                  <a:cubicBezTo>
                    <a:pt x="295772" y="61918"/>
                    <a:pt x="347895" y="21172"/>
                    <a:pt x="354510" y="15880"/>
                  </a:cubicBezTo>
                  <a:cubicBezTo>
                    <a:pt x="361125" y="10588"/>
                    <a:pt x="331756" y="33607"/>
                    <a:pt x="303710" y="44455"/>
                  </a:cubicBezTo>
                  <a:cubicBezTo>
                    <a:pt x="275664" y="55303"/>
                    <a:pt x="215075" y="74089"/>
                    <a:pt x="186235" y="80968"/>
                  </a:cubicBezTo>
                  <a:cubicBezTo>
                    <a:pt x="157395" y="87847"/>
                    <a:pt x="149722" y="87582"/>
                    <a:pt x="130672" y="85730"/>
                  </a:cubicBezTo>
                  <a:cubicBezTo>
                    <a:pt x="111622" y="83878"/>
                    <a:pt x="88074" y="75940"/>
                    <a:pt x="71935" y="69855"/>
                  </a:cubicBezTo>
                  <a:cubicBezTo>
                    <a:pt x="55796" y="63770"/>
                    <a:pt x="45741" y="57420"/>
                    <a:pt x="33835" y="49218"/>
                  </a:cubicBezTo>
                  <a:cubicBezTo>
                    <a:pt x="21929" y="41016"/>
                    <a:pt x="3143" y="-524"/>
                    <a:pt x="497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B0B03B83-0838-4070-9EBC-D844206C7816}"/>
                </a:ext>
              </a:extLst>
            </p:cNvPr>
            <p:cNvSpPr/>
            <p:nvPr/>
          </p:nvSpPr>
          <p:spPr>
            <a:xfrm>
              <a:off x="3635374" y="3306918"/>
              <a:ext cx="274888" cy="218975"/>
            </a:xfrm>
            <a:custGeom>
              <a:avLst/>
              <a:gdLst>
                <a:gd name="connsiteX0" fmla="*/ 1 w 274888"/>
                <a:gd name="connsiteY0" fmla="*/ 3020 h 218975"/>
                <a:gd name="connsiteX1" fmla="*/ 69851 w 274888"/>
                <a:gd name="connsiteY1" fmla="*/ 14132 h 218975"/>
                <a:gd name="connsiteX2" fmla="*/ 160339 w 274888"/>
                <a:gd name="connsiteY2" fmla="*/ 69695 h 218975"/>
                <a:gd name="connsiteX3" fmla="*/ 217489 w 274888"/>
                <a:gd name="connsiteY3" fmla="*/ 117320 h 218975"/>
                <a:gd name="connsiteX4" fmla="*/ 254001 w 274888"/>
                <a:gd name="connsiteY4" fmla="*/ 164945 h 218975"/>
                <a:gd name="connsiteX5" fmla="*/ 268289 w 274888"/>
                <a:gd name="connsiteY5" fmla="*/ 196695 h 218975"/>
                <a:gd name="connsiteX6" fmla="*/ 273051 w 274888"/>
                <a:gd name="connsiteY6" fmla="*/ 218920 h 218975"/>
                <a:gd name="connsiteX7" fmla="*/ 273051 w 274888"/>
                <a:gd name="connsiteY7" fmla="*/ 190345 h 218975"/>
                <a:gd name="connsiteX8" fmla="*/ 250826 w 274888"/>
                <a:gd name="connsiteY8" fmla="*/ 128432 h 218975"/>
                <a:gd name="connsiteX9" fmla="*/ 150814 w 274888"/>
                <a:gd name="connsiteY9" fmla="*/ 61757 h 218975"/>
                <a:gd name="connsiteX10" fmla="*/ 71439 w 274888"/>
                <a:gd name="connsiteY10" fmla="*/ 7782 h 218975"/>
                <a:gd name="connsiteX11" fmla="*/ 1 w 274888"/>
                <a:gd name="connsiteY11" fmla="*/ 3020 h 21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888" h="218975">
                  <a:moveTo>
                    <a:pt x="1" y="3020"/>
                  </a:moveTo>
                  <a:cubicBezTo>
                    <a:pt x="-264" y="4078"/>
                    <a:pt x="43128" y="3019"/>
                    <a:pt x="69851" y="14132"/>
                  </a:cubicBezTo>
                  <a:cubicBezTo>
                    <a:pt x="96574" y="25245"/>
                    <a:pt x="135733" y="52497"/>
                    <a:pt x="160339" y="69695"/>
                  </a:cubicBezTo>
                  <a:cubicBezTo>
                    <a:pt x="184945" y="86893"/>
                    <a:pt x="201879" y="101445"/>
                    <a:pt x="217489" y="117320"/>
                  </a:cubicBezTo>
                  <a:cubicBezTo>
                    <a:pt x="233099" y="133195"/>
                    <a:pt x="245534" y="151716"/>
                    <a:pt x="254001" y="164945"/>
                  </a:cubicBezTo>
                  <a:cubicBezTo>
                    <a:pt x="262468" y="178174"/>
                    <a:pt x="265114" y="187699"/>
                    <a:pt x="268289" y="196695"/>
                  </a:cubicBezTo>
                  <a:cubicBezTo>
                    <a:pt x="271464" y="205691"/>
                    <a:pt x="272257" y="219978"/>
                    <a:pt x="273051" y="218920"/>
                  </a:cubicBezTo>
                  <a:cubicBezTo>
                    <a:pt x="273845" y="217862"/>
                    <a:pt x="276755" y="205426"/>
                    <a:pt x="273051" y="190345"/>
                  </a:cubicBezTo>
                  <a:cubicBezTo>
                    <a:pt x="269347" y="175264"/>
                    <a:pt x="271199" y="149863"/>
                    <a:pt x="250826" y="128432"/>
                  </a:cubicBezTo>
                  <a:cubicBezTo>
                    <a:pt x="230453" y="107001"/>
                    <a:pt x="150814" y="61757"/>
                    <a:pt x="150814" y="61757"/>
                  </a:cubicBezTo>
                  <a:cubicBezTo>
                    <a:pt x="120916" y="41649"/>
                    <a:pt x="94193" y="21011"/>
                    <a:pt x="71439" y="7782"/>
                  </a:cubicBezTo>
                  <a:cubicBezTo>
                    <a:pt x="48685" y="-5447"/>
                    <a:pt x="266" y="1962"/>
                    <a:pt x="1" y="30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7FC2E1A1-31D4-44B8-BA2F-E5D7DA8FCC94}"/>
                </a:ext>
              </a:extLst>
            </p:cNvPr>
            <p:cNvSpPr/>
            <p:nvPr/>
          </p:nvSpPr>
          <p:spPr>
            <a:xfrm>
              <a:off x="3838459" y="3417629"/>
              <a:ext cx="63252" cy="78365"/>
            </a:xfrm>
            <a:custGeom>
              <a:avLst/>
              <a:gdLst>
                <a:gd name="connsiteX0" fmla="*/ 14404 w 63252"/>
                <a:gd name="connsiteY0" fmla="*/ 259 h 78365"/>
                <a:gd name="connsiteX1" fmla="*/ 15991 w 63252"/>
                <a:gd name="connsiteY1" fmla="*/ 62171 h 78365"/>
                <a:gd name="connsiteX2" fmla="*/ 116 w 63252"/>
                <a:gd name="connsiteY2" fmla="*/ 76459 h 78365"/>
                <a:gd name="connsiteX3" fmla="*/ 25516 w 63252"/>
                <a:gd name="connsiteY3" fmla="*/ 78046 h 78365"/>
                <a:gd name="connsiteX4" fmla="*/ 58854 w 63252"/>
                <a:gd name="connsiteY4" fmla="*/ 74871 h 78365"/>
                <a:gd name="connsiteX5" fmla="*/ 62029 w 63252"/>
                <a:gd name="connsiteY5" fmla="*/ 60584 h 78365"/>
                <a:gd name="connsiteX6" fmla="*/ 50916 w 63252"/>
                <a:gd name="connsiteY6" fmla="*/ 39946 h 78365"/>
                <a:gd name="connsiteX7" fmla="*/ 14404 w 63252"/>
                <a:gd name="connsiteY7" fmla="*/ 259 h 7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52" h="78365">
                  <a:moveTo>
                    <a:pt x="14404" y="259"/>
                  </a:moveTo>
                  <a:cubicBezTo>
                    <a:pt x="8583" y="3963"/>
                    <a:pt x="18372" y="49471"/>
                    <a:pt x="15991" y="62171"/>
                  </a:cubicBezTo>
                  <a:cubicBezTo>
                    <a:pt x="13610" y="74871"/>
                    <a:pt x="-1472" y="73813"/>
                    <a:pt x="116" y="76459"/>
                  </a:cubicBezTo>
                  <a:cubicBezTo>
                    <a:pt x="1703" y="79105"/>
                    <a:pt x="15726" y="78311"/>
                    <a:pt x="25516" y="78046"/>
                  </a:cubicBezTo>
                  <a:cubicBezTo>
                    <a:pt x="35306" y="77781"/>
                    <a:pt x="52769" y="77781"/>
                    <a:pt x="58854" y="74871"/>
                  </a:cubicBezTo>
                  <a:cubicBezTo>
                    <a:pt x="64939" y="71961"/>
                    <a:pt x="63352" y="66405"/>
                    <a:pt x="62029" y="60584"/>
                  </a:cubicBezTo>
                  <a:cubicBezTo>
                    <a:pt x="60706" y="54763"/>
                    <a:pt x="54885" y="46296"/>
                    <a:pt x="50916" y="39946"/>
                  </a:cubicBezTo>
                  <a:cubicBezTo>
                    <a:pt x="46947" y="33596"/>
                    <a:pt x="20225" y="-3445"/>
                    <a:pt x="14404" y="2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D88FD628-5ACC-4D0D-A7D6-33264698B4A9}"/>
                </a:ext>
              </a:extLst>
            </p:cNvPr>
            <p:cNvSpPr/>
            <p:nvPr/>
          </p:nvSpPr>
          <p:spPr>
            <a:xfrm>
              <a:off x="3328943" y="3257401"/>
              <a:ext cx="529203" cy="148730"/>
            </a:xfrm>
            <a:custGeom>
              <a:avLst/>
              <a:gdLst>
                <a:gd name="connsiteX0" fmla="*/ 45 w 529203"/>
                <a:gd name="connsiteY0" fmla="*/ 119212 h 148730"/>
                <a:gd name="connsiteX1" fmla="*/ 47670 w 529203"/>
                <a:gd name="connsiteY1" fmla="*/ 63649 h 148730"/>
                <a:gd name="connsiteX2" fmla="*/ 127045 w 529203"/>
                <a:gd name="connsiteY2" fmla="*/ 27137 h 148730"/>
                <a:gd name="connsiteX3" fmla="*/ 214357 w 529203"/>
                <a:gd name="connsiteY3" fmla="*/ 22374 h 148730"/>
                <a:gd name="connsiteX4" fmla="*/ 327070 w 529203"/>
                <a:gd name="connsiteY4" fmla="*/ 36662 h 148730"/>
                <a:gd name="connsiteX5" fmla="*/ 422320 w 529203"/>
                <a:gd name="connsiteY5" fmla="*/ 77937 h 148730"/>
                <a:gd name="connsiteX6" fmla="*/ 525507 w 529203"/>
                <a:gd name="connsiteY6" fmla="*/ 146199 h 148730"/>
                <a:gd name="connsiteX7" fmla="*/ 501695 w 529203"/>
                <a:gd name="connsiteY7" fmla="*/ 128737 h 148730"/>
                <a:gd name="connsiteX8" fmla="*/ 457245 w 529203"/>
                <a:gd name="connsiteY8" fmla="*/ 77937 h 148730"/>
                <a:gd name="connsiteX9" fmla="*/ 376282 w 529203"/>
                <a:gd name="connsiteY9" fmla="*/ 41424 h 148730"/>
                <a:gd name="connsiteX10" fmla="*/ 315957 w 529203"/>
                <a:gd name="connsiteY10" fmla="*/ 14437 h 148730"/>
                <a:gd name="connsiteX11" fmla="*/ 246107 w 529203"/>
                <a:gd name="connsiteY11" fmla="*/ 149 h 148730"/>
                <a:gd name="connsiteX12" fmla="*/ 141332 w 529203"/>
                <a:gd name="connsiteY12" fmla="*/ 8087 h 148730"/>
                <a:gd name="connsiteX13" fmla="*/ 71482 w 529203"/>
                <a:gd name="connsiteY13" fmla="*/ 25549 h 148730"/>
                <a:gd name="connsiteX14" fmla="*/ 39732 w 529203"/>
                <a:gd name="connsiteY14" fmla="*/ 47774 h 148730"/>
                <a:gd name="connsiteX15" fmla="*/ 45 w 529203"/>
                <a:gd name="connsiteY15" fmla="*/ 119212 h 14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203" h="148730">
                  <a:moveTo>
                    <a:pt x="45" y="119212"/>
                  </a:moveTo>
                  <a:cubicBezTo>
                    <a:pt x="1368" y="121858"/>
                    <a:pt x="26503" y="78995"/>
                    <a:pt x="47670" y="63649"/>
                  </a:cubicBezTo>
                  <a:cubicBezTo>
                    <a:pt x="68837" y="48303"/>
                    <a:pt x="99264" y="34016"/>
                    <a:pt x="127045" y="27137"/>
                  </a:cubicBezTo>
                  <a:cubicBezTo>
                    <a:pt x="154826" y="20258"/>
                    <a:pt x="181020" y="20787"/>
                    <a:pt x="214357" y="22374"/>
                  </a:cubicBezTo>
                  <a:cubicBezTo>
                    <a:pt x="247694" y="23961"/>
                    <a:pt x="292409" y="27401"/>
                    <a:pt x="327070" y="36662"/>
                  </a:cubicBezTo>
                  <a:cubicBezTo>
                    <a:pt x="361731" y="45923"/>
                    <a:pt x="389247" y="59681"/>
                    <a:pt x="422320" y="77937"/>
                  </a:cubicBezTo>
                  <a:cubicBezTo>
                    <a:pt x="455393" y="96193"/>
                    <a:pt x="512278" y="137732"/>
                    <a:pt x="525507" y="146199"/>
                  </a:cubicBezTo>
                  <a:cubicBezTo>
                    <a:pt x="538736" y="154666"/>
                    <a:pt x="513072" y="140114"/>
                    <a:pt x="501695" y="128737"/>
                  </a:cubicBezTo>
                  <a:cubicBezTo>
                    <a:pt x="490318" y="117360"/>
                    <a:pt x="478147" y="92489"/>
                    <a:pt x="457245" y="77937"/>
                  </a:cubicBezTo>
                  <a:cubicBezTo>
                    <a:pt x="436343" y="63385"/>
                    <a:pt x="376282" y="41424"/>
                    <a:pt x="376282" y="41424"/>
                  </a:cubicBezTo>
                  <a:cubicBezTo>
                    <a:pt x="352734" y="30841"/>
                    <a:pt x="337653" y="21316"/>
                    <a:pt x="315957" y="14437"/>
                  </a:cubicBezTo>
                  <a:cubicBezTo>
                    <a:pt x="294261" y="7558"/>
                    <a:pt x="275211" y="1207"/>
                    <a:pt x="246107" y="149"/>
                  </a:cubicBezTo>
                  <a:cubicBezTo>
                    <a:pt x="217003" y="-909"/>
                    <a:pt x="170436" y="3854"/>
                    <a:pt x="141332" y="8087"/>
                  </a:cubicBezTo>
                  <a:cubicBezTo>
                    <a:pt x="112228" y="12320"/>
                    <a:pt x="88415" y="18934"/>
                    <a:pt x="71482" y="25549"/>
                  </a:cubicBezTo>
                  <a:cubicBezTo>
                    <a:pt x="54549" y="32163"/>
                    <a:pt x="52961" y="35338"/>
                    <a:pt x="39732" y="47774"/>
                  </a:cubicBezTo>
                  <a:cubicBezTo>
                    <a:pt x="26503" y="60209"/>
                    <a:pt x="-1278" y="116566"/>
                    <a:pt x="45" y="119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C2BBBC34-05FF-4930-8397-1C7CABE13808}"/>
                </a:ext>
              </a:extLst>
            </p:cNvPr>
            <p:cNvSpPr/>
            <p:nvPr/>
          </p:nvSpPr>
          <p:spPr>
            <a:xfrm>
              <a:off x="3198978" y="3385481"/>
              <a:ext cx="173429" cy="111784"/>
            </a:xfrm>
            <a:custGeom>
              <a:avLst/>
              <a:gdLst>
                <a:gd name="connsiteX0" fmla="*/ 172872 w 173429"/>
                <a:gd name="connsiteY0" fmla="*/ 83207 h 111784"/>
                <a:gd name="connsiteX1" fmla="*/ 95085 w 173429"/>
                <a:gd name="connsiteY1" fmla="*/ 111782 h 111784"/>
                <a:gd name="connsiteX2" fmla="*/ 44285 w 173429"/>
                <a:gd name="connsiteY2" fmla="*/ 81619 h 111784"/>
                <a:gd name="connsiteX3" fmla="*/ 1422 w 173429"/>
                <a:gd name="connsiteY3" fmla="*/ 657 h 111784"/>
                <a:gd name="connsiteX4" fmla="*/ 14122 w 173429"/>
                <a:gd name="connsiteY4" fmla="*/ 45107 h 111784"/>
                <a:gd name="connsiteX5" fmla="*/ 52222 w 173429"/>
                <a:gd name="connsiteY5" fmla="*/ 76857 h 111784"/>
                <a:gd name="connsiteX6" fmla="*/ 172872 w 173429"/>
                <a:gd name="connsiteY6" fmla="*/ 83207 h 1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429" h="111784">
                  <a:moveTo>
                    <a:pt x="172872" y="83207"/>
                  </a:moveTo>
                  <a:cubicBezTo>
                    <a:pt x="180016" y="89028"/>
                    <a:pt x="116516" y="112047"/>
                    <a:pt x="95085" y="111782"/>
                  </a:cubicBezTo>
                  <a:cubicBezTo>
                    <a:pt x="73654" y="111517"/>
                    <a:pt x="59895" y="100140"/>
                    <a:pt x="44285" y="81619"/>
                  </a:cubicBezTo>
                  <a:cubicBezTo>
                    <a:pt x="28674" y="63098"/>
                    <a:pt x="6449" y="6742"/>
                    <a:pt x="1422" y="657"/>
                  </a:cubicBezTo>
                  <a:cubicBezTo>
                    <a:pt x="-3605" y="-5428"/>
                    <a:pt x="5655" y="32407"/>
                    <a:pt x="14122" y="45107"/>
                  </a:cubicBezTo>
                  <a:cubicBezTo>
                    <a:pt x="22589" y="57807"/>
                    <a:pt x="33701" y="70243"/>
                    <a:pt x="52222" y="76857"/>
                  </a:cubicBezTo>
                  <a:cubicBezTo>
                    <a:pt x="70743" y="83471"/>
                    <a:pt x="165728" y="77386"/>
                    <a:pt x="172872" y="83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08982171-2CA5-493A-86C2-67C4C6250FCF}"/>
                </a:ext>
              </a:extLst>
            </p:cNvPr>
            <p:cNvSpPr/>
            <p:nvPr/>
          </p:nvSpPr>
          <p:spPr>
            <a:xfrm>
              <a:off x="3202402" y="3360737"/>
              <a:ext cx="176384" cy="73267"/>
            </a:xfrm>
            <a:custGeom>
              <a:avLst/>
              <a:gdLst>
                <a:gd name="connsiteX0" fmla="*/ 1173 w 176384"/>
                <a:gd name="connsiteY0" fmla="*/ 1 h 73267"/>
                <a:gd name="connsiteX1" fmla="*/ 83723 w 176384"/>
                <a:gd name="connsiteY1" fmla="*/ 44451 h 73267"/>
                <a:gd name="connsiteX2" fmla="*/ 134523 w 176384"/>
                <a:gd name="connsiteY2" fmla="*/ 53976 h 73267"/>
                <a:gd name="connsiteX3" fmla="*/ 175798 w 176384"/>
                <a:gd name="connsiteY3" fmla="*/ 63501 h 73267"/>
                <a:gd name="connsiteX4" fmla="*/ 153573 w 176384"/>
                <a:gd name="connsiteY4" fmla="*/ 73026 h 73267"/>
                <a:gd name="connsiteX5" fmla="*/ 83723 w 176384"/>
                <a:gd name="connsiteY5" fmla="*/ 68263 h 73267"/>
                <a:gd name="connsiteX6" fmla="*/ 37686 w 176384"/>
                <a:gd name="connsiteY6" fmla="*/ 46038 h 73267"/>
                <a:gd name="connsiteX7" fmla="*/ 1173 w 176384"/>
                <a:gd name="connsiteY7" fmla="*/ 1 h 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384" h="73267">
                  <a:moveTo>
                    <a:pt x="1173" y="1"/>
                  </a:moveTo>
                  <a:cubicBezTo>
                    <a:pt x="8846" y="-263"/>
                    <a:pt x="61498" y="35455"/>
                    <a:pt x="83723" y="44451"/>
                  </a:cubicBezTo>
                  <a:cubicBezTo>
                    <a:pt x="105948" y="53447"/>
                    <a:pt x="119177" y="50801"/>
                    <a:pt x="134523" y="53976"/>
                  </a:cubicBezTo>
                  <a:cubicBezTo>
                    <a:pt x="149869" y="57151"/>
                    <a:pt x="172623" y="60326"/>
                    <a:pt x="175798" y="63501"/>
                  </a:cubicBezTo>
                  <a:cubicBezTo>
                    <a:pt x="178973" y="66676"/>
                    <a:pt x="168919" y="72232"/>
                    <a:pt x="153573" y="73026"/>
                  </a:cubicBezTo>
                  <a:cubicBezTo>
                    <a:pt x="138227" y="73820"/>
                    <a:pt x="103037" y="72761"/>
                    <a:pt x="83723" y="68263"/>
                  </a:cubicBezTo>
                  <a:cubicBezTo>
                    <a:pt x="64409" y="63765"/>
                    <a:pt x="49857" y="53182"/>
                    <a:pt x="37686" y="46038"/>
                  </a:cubicBezTo>
                  <a:cubicBezTo>
                    <a:pt x="25515" y="38894"/>
                    <a:pt x="-6500" y="265"/>
                    <a:pt x="117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4474574B-CB4D-46F8-A980-73C5DADF2C51}"/>
                </a:ext>
              </a:extLst>
            </p:cNvPr>
            <p:cNvSpPr/>
            <p:nvPr/>
          </p:nvSpPr>
          <p:spPr>
            <a:xfrm>
              <a:off x="3216275" y="3317875"/>
              <a:ext cx="203288" cy="85920"/>
            </a:xfrm>
            <a:custGeom>
              <a:avLst/>
              <a:gdLst>
                <a:gd name="connsiteX0" fmla="*/ 0 w 203288"/>
                <a:gd name="connsiteY0" fmla="*/ 0 h 85920"/>
                <a:gd name="connsiteX1" fmla="*/ 61913 w 203288"/>
                <a:gd name="connsiteY1" fmla="*/ 47625 h 85920"/>
                <a:gd name="connsiteX2" fmla="*/ 112713 w 203288"/>
                <a:gd name="connsiteY2" fmla="*/ 63500 h 85920"/>
                <a:gd name="connsiteX3" fmla="*/ 153988 w 203288"/>
                <a:gd name="connsiteY3" fmla="*/ 46038 h 85920"/>
                <a:gd name="connsiteX4" fmla="*/ 203200 w 203288"/>
                <a:gd name="connsiteY4" fmla="*/ 22225 h 85920"/>
                <a:gd name="connsiteX5" fmla="*/ 165100 w 203288"/>
                <a:gd name="connsiteY5" fmla="*/ 65088 h 85920"/>
                <a:gd name="connsiteX6" fmla="*/ 130175 w 203288"/>
                <a:gd name="connsiteY6" fmla="*/ 85725 h 85920"/>
                <a:gd name="connsiteX7" fmla="*/ 96838 w 203288"/>
                <a:gd name="connsiteY7" fmla="*/ 74613 h 85920"/>
                <a:gd name="connsiteX8" fmla="*/ 74613 w 203288"/>
                <a:gd name="connsiteY8" fmla="*/ 60325 h 85920"/>
                <a:gd name="connsiteX9" fmla="*/ 0 w 203288"/>
                <a:gd name="connsiteY9" fmla="*/ 0 h 8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288" h="85920">
                  <a:moveTo>
                    <a:pt x="0" y="0"/>
                  </a:moveTo>
                  <a:cubicBezTo>
                    <a:pt x="21564" y="18521"/>
                    <a:pt x="43128" y="37042"/>
                    <a:pt x="61913" y="47625"/>
                  </a:cubicBezTo>
                  <a:cubicBezTo>
                    <a:pt x="80698" y="58208"/>
                    <a:pt x="97367" y="63764"/>
                    <a:pt x="112713" y="63500"/>
                  </a:cubicBezTo>
                  <a:cubicBezTo>
                    <a:pt x="128059" y="63236"/>
                    <a:pt x="138907" y="52917"/>
                    <a:pt x="153988" y="46038"/>
                  </a:cubicBezTo>
                  <a:cubicBezTo>
                    <a:pt x="169069" y="39159"/>
                    <a:pt x="201348" y="19050"/>
                    <a:pt x="203200" y="22225"/>
                  </a:cubicBezTo>
                  <a:cubicBezTo>
                    <a:pt x="205052" y="25400"/>
                    <a:pt x="177271" y="54505"/>
                    <a:pt x="165100" y="65088"/>
                  </a:cubicBezTo>
                  <a:cubicBezTo>
                    <a:pt x="152929" y="75671"/>
                    <a:pt x="141552" y="84138"/>
                    <a:pt x="130175" y="85725"/>
                  </a:cubicBezTo>
                  <a:cubicBezTo>
                    <a:pt x="118798" y="87313"/>
                    <a:pt x="106098" y="78846"/>
                    <a:pt x="96838" y="74613"/>
                  </a:cubicBezTo>
                  <a:cubicBezTo>
                    <a:pt x="87578" y="70380"/>
                    <a:pt x="74613" y="60325"/>
                    <a:pt x="74613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E503E8A8-2473-4F40-B6BC-4ABBA1817B20}"/>
                </a:ext>
              </a:extLst>
            </p:cNvPr>
            <p:cNvSpPr/>
            <p:nvPr/>
          </p:nvSpPr>
          <p:spPr>
            <a:xfrm>
              <a:off x="3281038" y="3271470"/>
              <a:ext cx="135536" cy="94040"/>
            </a:xfrm>
            <a:custGeom>
              <a:avLst/>
              <a:gdLst>
                <a:gd name="connsiteX0" fmla="*/ 135262 w 135536"/>
                <a:gd name="connsiteY0" fmla="*/ 94030 h 94040"/>
                <a:gd name="connsiteX1" fmla="*/ 62237 w 135536"/>
                <a:gd name="connsiteY1" fmla="*/ 62280 h 94040"/>
                <a:gd name="connsiteX2" fmla="*/ 19375 w 135536"/>
                <a:gd name="connsiteY2" fmla="*/ 17830 h 94040"/>
                <a:gd name="connsiteX3" fmla="*/ 325 w 135536"/>
                <a:gd name="connsiteY3" fmla="*/ 1955 h 94040"/>
                <a:gd name="connsiteX4" fmla="*/ 33662 w 135536"/>
                <a:gd name="connsiteY4" fmla="*/ 59105 h 94040"/>
                <a:gd name="connsiteX5" fmla="*/ 135262 w 135536"/>
                <a:gd name="connsiteY5" fmla="*/ 94030 h 9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36" h="94040">
                  <a:moveTo>
                    <a:pt x="135262" y="94030"/>
                  </a:moveTo>
                  <a:cubicBezTo>
                    <a:pt x="140025" y="94559"/>
                    <a:pt x="81551" y="74980"/>
                    <a:pt x="62237" y="62280"/>
                  </a:cubicBezTo>
                  <a:cubicBezTo>
                    <a:pt x="42923" y="49580"/>
                    <a:pt x="29694" y="27884"/>
                    <a:pt x="19375" y="17830"/>
                  </a:cubicBezTo>
                  <a:cubicBezTo>
                    <a:pt x="9056" y="7776"/>
                    <a:pt x="-2056" y="-4924"/>
                    <a:pt x="325" y="1955"/>
                  </a:cubicBezTo>
                  <a:cubicBezTo>
                    <a:pt x="2706" y="8834"/>
                    <a:pt x="15935" y="41907"/>
                    <a:pt x="33662" y="59105"/>
                  </a:cubicBezTo>
                  <a:cubicBezTo>
                    <a:pt x="51389" y="76303"/>
                    <a:pt x="130499" y="93501"/>
                    <a:pt x="135262" y="94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15E1B055-BB3A-47E1-973D-53F00EDB72F5}"/>
                </a:ext>
              </a:extLst>
            </p:cNvPr>
            <p:cNvSpPr/>
            <p:nvPr/>
          </p:nvSpPr>
          <p:spPr>
            <a:xfrm>
              <a:off x="3440409" y="3225656"/>
              <a:ext cx="57072" cy="103377"/>
            </a:xfrm>
            <a:custGeom>
              <a:avLst/>
              <a:gdLst>
                <a:gd name="connsiteX0" fmla="*/ 56854 w 57072"/>
                <a:gd name="connsiteY0" fmla="*/ 103332 h 103377"/>
                <a:gd name="connsiteX1" fmla="*/ 20341 w 57072"/>
                <a:gd name="connsiteY1" fmla="*/ 66819 h 103377"/>
                <a:gd name="connsiteX2" fmla="*/ 12404 w 57072"/>
                <a:gd name="connsiteY2" fmla="*/ 43007 h 103377"/>
                <a:gd name="connsiteX3" fmla="*/ 1291 w 57072"/>
                <a:gd name="connsiteY3" fmla="*/ 144 h 103377"/>
                <a:gd name="connsiteX4" fmla="*/ 1291 w 57072"/>
                <a:gd name="connsiteY4" fmla="*/ 58882 h 103377"/>
                <a:gd name="connsiteX5" fmla="*/ 56854 w 57072"/>
                <a:gd name="connsiteY5" fmla="*/ 103332 h 10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72" h="103377">
                  <a:moveTo>
                    <a:pt x="56854" y="103332"/>
                  </a:moveTo>
                  <a:cubicBezTo>
                    <a:pt x="60029" y="104655"/>
                    <a:pt x="27749" y="76873"/>
                    <a:pt x="20341" y="66819"/>
                  </a:cubicBezTo>
                  <a:cubicBezTo>
                    <a:pt x="12933" y="56765"/>
                    <a:pt x="15579" y="54120"/>
                    <a:pt x="12404" y="43007"/>
                  </a:cubicBezTo>
                  <a:cubicBezTo>
                    <a:pt x="9229" y="31894"/>
                    <a:pt x="3143" y="-2502"/>
                    <a:pt x="1291" y="144"/>
                  </a:cubicBezTo>
                  <a:cubicBezTo>
                    <a:pt x="-561" y="2790"/>
                    <a:pt x="-297" y="42742"/>
                    <a:pt x="1291" y="58882"/>
                  </a:cubicBezTo>
                  <a:cubicBezTo>
                    <a:pt x="2878" y="75022"/>
                    <a:pt x="53679" y="102009"/>
                    <a:pt x="56854" y="103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9B07CB8-99FC-4855-8151-C0CFFA867BE5}"/>
                </a:ext>
              </a:extLst>
            </p:cNvPr>
            <p:cNvSpPr/>
            <p:nvPr/>
          </p:nvSpPr>
          <p:spPr>
            <a:xfrm>
              <a:off x="3505182" y="3283512"/>
              <a:ext cx="142904" cy="28597"/>
            </a:xfrm>
            <a:custGeom>
              <a:avLst/>
              <a:gdLst>
                <a:gd name="connsiteX0" fmla="*/ 18 w 142904"/>
                <a:gd name="connsiteY0" fmla="*/ 28013 h 28597"/>
                <a:gd name="connsiteX1" fmla="*/ 63518 w 142904"/>
                <a:gd name="connsiteY1" fmla="*/ 2613 h 28597"/>
                <a:gd name="connsiteX2" fmla="*/ 112731 w 142904"/>
                <a:gd name="connsiteY2" fmla="*/ 2613 h 28597"/>
                <a:gd name="connsiteX3" fmla="*/ 142893 w 142904"/>
                <a:gd name="connsiteY3" fmla="*/ 18488 h 28597"/>
                <a:gd name="connsiteX4" fmla="*/ 109556 w 142904"/>
                <a:gd name="connsiteY4" fmla="*/ 21663 h 28597"/>
                <a:gd name="connsiteX5" fmla="*/ 69868 w 142904"/>
                <a:gd name="connsiteY5" fmla="*/ 21663 h 28597"/>
                <a:gd name="connsiteX6" fmla="*/ 18 w 142904"/>
                <a:gd name="connsiteY6" fmla="*/ 28013 h 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04" h="28597">
                  <a:moveTo>
                    <a:pt x="18" y="28013"/>
                  </a:moveTo>
                  <a:cubicBezTo>
                    <a:pt x="-1040" y="24838"/>
                    <a:pt x="44733" y="6846"/>
                    <a:pt x="63518" y="2613"/>
                  </a:cubicBezTo>
                  <a:cubicBezTo>
                    <a:pt x="82303" y="-1620"/>
                    <a:pt x="99502" y="-33"/>
                    <a:pt x="112731" y="2613"/>
                  </a:cubicBezTo>
                  <a:cubicBezTo>
                    <a:pt x="125960" y="5259"/>
                    <a:pt x="143422" y="15313"/>
                    <a:pt x="142893" y="18488"/>
                  </a:cubicBezTo>
                  <a:cubicBezTo>
                    <a:pt x="142364" y="21663"/>
                    <a:pt x="121727" y="21134"/>
                    <a:pt x="109556" y="21663"/>
                  </a:cubicBezTo>
                  <a:cubicBezTo>
                    <a:pt x="97385" y="22192"/>
                    <a:pt x="84156" y="22986"/>
                    <a:pt x="69868" y="21663"/>
                  </a:cubicBezTo>
                  <a:cubicBezTo>
                    <a:pt x="55581" y="20340"/>
                    <a:pt x="1076" y="31188"/>
                    <a:pt x="18" y="280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162653F3-D0FC-4A88-AC00-9F85D2F10A05}"/>
                </a:ext>
              </a:extLst>
            </p:cNvPr>
            <p:cNvSpPr/>
            <p:nvPr/>
          </p:nvSpPr>
          <p:spPr>
            <a:xfrm>
              <a:off x="3419151" y="3492147"/>
              <a:ext cx="376544" cy="136383"/>
            </a:xfrm>
            <a:custGeom>
              <a:avLst/>
              <a:gdLst>
                <a:gd name="connsiteX0" fmla="*/ 1912 w 376544"/>
                <a:gd name="connsiteY0" fmla="*/ 353 h 136383"/>
                <a:gd name="connsiteX1" fmla="*/ 20962 w 376544"/>
                <a:gd name="connsiteY1" fmla="*/ 76553 h 136383"/>
                <a:gd name="connsiteX2" fmla="*/ 98749 w 376544"/>
                <a:gd name="connsiteY2" fmla="*/ 122591 h 136383"/>
                <a:gd name="connsiteX3" fmla="*/ 192412 w 376544"/>
                <a:gd name="connsiteY3" fmla="*/ 127353 h 136383"/>
                <a:gd name="connsiteX4" fmla="*/ 284487 w 376544"/>
                <a:gd name="connsiteY4" fmla="*/ 106716 h 136383"/>
                <a:gd name="connsiteX5" fmla="*/ 374974 w 376544"/>
                <a:gd name="connsiteY5" fmla="*/ 51153 h 136383"/>
                <a:gd name="connsiteX6" fmla="*/ 327349 w 376544"/>
                <a:gd name="connsiteY6" fmla="*/ 78141 h 136383"/>
                <a:gd name="connsiteX7" fmla="*/ 151137 w 376544"/>
                <a:gd name="connsiteY7" fmla="*/ 135291 h 136383"/>
                <a:gd name="connsiteX8" fmla="*/ 57474 w 376544"/>
                <a:gd name="connsiteY8" fmla="*/ 109891 h 136383"/>
                <a:gd name="connsiteX9" fmla="*/ 1912 w 376544"/>
                <a:gd name="connsiteY9" fmla="*/ 353 h 13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6544" h="136383">
                  <a:moveTo>
                    <a:pt x="1912" y="353"/>
                  </a:moveTo>
                  <a:cubicBezTo>
                    <a:pt x="-4173" y="-5203"/>
                    <a:pt x="4823" y="56180"/>
                    <a:pt x="20962" y="76553"/>
                  </a:cubicBezTo>
                  <a:cubicBezTo>
                    <a:pt x="37102" y="96926"/>
                    <a:pt x="70174" y="114124"/>
                    <a:pt x="98749" y="122591"/>
                  </a:cubicBezTo>
                  <a:cubicBezTo>
                    <a:pt x="127324" y="131058"/>
                    <a:pt x="161456" y="129999"/>
                    <a:pt x="192412" y="127353"/>
                  </a:cubicBezTo>
                  <a:cubicBezTo>
                    <a:pt x="223368" y="124707"/>
                    <a:pt x="254060" y="119416"/>
                    <a:pt x="284487" y="106716"/>
                  </a:cubicBezTo>
                  <a:cubicBezTo>
                    <a:pt x="314914" y="94016"/>
                    <a:pt x="367830" y="55915"/>
                    <a:pt x="374974" y="51153"/>
                  </a:cubicBezTo>
                  <a:cubicBezTo>
                    <a:pt x="382118" y="46391"/>
                    <a:pt x="364655" y="64118"/>
                    <a:pt x="327349" y="78141"/>
                  </a:cubicBezTo>
                  <a:cubicBezTo>
                    <a:pt x="290043" y="92164"/>
                    <a:pt x="196116" y="129999"/>
                    <a:pt x="151137" y="135291"/>
                  </a:cubicBezTo>
                  <a:cubicBezTo>
                    <a:pt x="106158" y="140583"/>
                    <a:pt x="82874" y="125766"/>
                    <a:pt x="57474" y="109891"/>
                  </a:cubicBezTo>
                  <a:cubicBezTo>
                    <a:pt x="32074" y="94016"/>
                    <a:pt x="7997" y="5909"/>
                    <a:pt x="1912" y="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8C7A004D-C6D6-46FA-B29E-B6CB0EAB5B16}"/>
                </a:ext>
              </a:extLst>
            </p:cNvPr>
            <p:cNvSpPr/>
            <p:nvPr/>
          </p:nvSpPr>
          <p:spPr>
            <a:xfrm>
              <a:off x="3842684" y="3433763"/>
              <a:ext cx="79417" cy="143198"/>
            </a:xfrm>
            <a:custGeom>
              <a:avLst/>
              <a:gdLst>
                <a:gd name="connsiteX0" fmla="*/ 45104 w 79417"/>
                <a:gd name="connsiteY0" fmla="*/ 0 h 143198"/>
                <a:gd name="connsiteX1" fmla="*/ 78441 w 79417"/>
                <a:gd name="connsiteY1" fmla="*/ 85725 h 143198"/>
                <a:gd name="connsiteX2" fmla="*/ 654 w 79417"/>
                <a:gd name="connsiteY2" fmla="*/ 142875 h 143198"/>
                <a:gd name="connsiteX3" fmla="*/ 41929 w 79417"/>
                <a:gd name="connsiteY3" fmla="*/ 107950 h 143198"/>
                <a:gd name="connsiteX4" fmla="*/ 56216 w 79417"/>
                <a:gd name="connsiteY4" fmla="*/ 85725 h 143198"/>
                <a:gd name="connsiteX5" fmla="*/ 45104 w 79417"/>
                <a:gd name="connsiteY5" fmla="*/ 0 h 14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17" h="143198">
                  <a:moveTo>
                    <a:pt x="45104" y="0"/>
                  </a:moveTo>
                  <a:cubicBezTo>
                    <a:pt x="48808" y="0"/>
                    <a:pt x="85849" y="61913"/>
                    <a:pt x="78441" y="85725"/>
                  </a:cubicBezTo>
                  <a:cubicBezTo>
                    <a:pt x="71033" y="109538"/>
                    <a:pt x="6739" y="139171"/>
                    <a:pt x="654" y="142875"/>
                  </a:cubicBezTo>
                  <a:cubicBezTo>
                    <a:pt x="-5431" y="146579"/>
                    <a:pt x="32669" y="117475"/>
                    <a:pt x="41929" y="107950"/>
                  </a:cubicBezTo>
                  <a:cubicBezTo>
                    <a:pt x="51189" y="98425"/>
                    <a:pt x="54364" y="99483"/>
                    <a:pt x="56216" y="85725"/>
                  </a:cubicBezTo>
                  <a:cubicBezTo>
                    <a:pt x="58068" y="71967"/>
                    <a:pt x="41400" y="0"/>
                    <a:pt x="4510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16EBBC3-6A32-4A21-8E23-93B9F1CE3E04}"/>
                </a:ext>
              </a:extLst>
            </p:cNvPr>
            <p:cNvSpPr/>
            <p:nvPr/>
          </p:nvSpPr>
          <p:spPr>
            <a:xfrm>
              <a:off x="3357392" y="3462307"/>
              <a:ext cx="75316" cy="132162"/>
            </a:xfrm>
            <a:custGeom>
              <a:avLst/>
              <a:gdLst>
                <a:gd name="connsiteX0" fmla="*/ 171 w 75316"/>
                <a:gd name="connsiteY0" fmla="*/ 31 h 132162"/>
                <a:gd name="connsiteX1" fmla="*/ 43033 w 75316"/>
                <a:gd name="connsiteY1" fmla="*/ 58768 h 132162"/>
                <a:gd name="connsiteX2" fmla="*/ 65258 w 75316"/>
                <a:gd name="connsiteY2" fmla="*/ 104806 h 132162"/>
                <a:gd name="connsiteX3" fmla="*/ 71608 w 75316"/>
                <a:gd name="connsiteY3" fmla="*/ 131793 h 132162"/>
                <a:gd name="connsiteX4" fmla="*/ 74783 w 75316"/>
                <a:gd name="connsiteY4" fmla="*/ 85756 h 132162"/>
                <a:gd name="connsiteX5" fmla="*/ 60496 w 75316"/>
                <a:gd name="connsiteY5" fmla="*/ 50831 h 132162"/>
                <a:gd name="connsiteX6" fmla="*/ 171 w 75316"/>
                <a:gd name="connsiteY6" fmla="*/ 31 h 13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316" h="132162">
                  <a:moveTo>
                    <a:pt x="171" y="31"/>
                  </a:moveTo>
                  <a:cubicBezTo>
                    <a:pt x="-2740" y="1354"/>
                    <a:pt x="32185" y="41306"/>
                    <a:pt x="43033" y="58768"/>
                  </a:cubicBezTo>
                  <a:cubicBezTo>
                    <a:pt x="53881" y="76230"/>
                    <a:pt x="60496" y="92635"/>
                    <a:pt x="65258" y="104806"/>
                  </a:cubicBezTo>
                  <a:cubicBezTo>
                    <a:pt x="70020" y="116977"/>
                    <a:pt x="70021" y="134968"/>
                    <a:pt x="71608" y="131793"/>
                  </a:cubicBezTo>
                  <a:cubicBezTo>
                    <a:pt x="73195" y="128618"/>
                    <a:pt x="76635" y="99250"/>
                    <a:pt x="74783" y="85756"/>
                  </a:cubicBezTo>
                  <a:cubicBezTo>
                    <a:pt x="72931" y="72262"/>
                    <a:pt x="65523" y="62737"/>
                    <a:pt x="60496" y="50831"/>
                  </a:cubicBezTo>
                  <a:cubicBezTo>
                    <a:pt x="55469" y="38925"/>
                    <a:pt x="3082" y="-1292"/>
                    <a:pt x="171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C8E549BD-2171-4635-8F90-F43A1B6EB005}"/>
                </a:ext>
              </a:extLst>
            </p:cNvPr>
            <p:cNvSpPr/>
            <p:nvPr/>
          </p:nvSpPr>
          <p:spPr>
            <a:xfrm>
              <a:off x="3440646" y="3335295"/>
              <a:ext cx="128068" cy="238354"/>
            </a:xfrm>
            <a:custGeom>
              <a:avLst/>
              <a:gdLst>
                <a:gd name="connsiteX0" fmla="*/ 88367 w 128068"/>
                <a:gd name="connsiteY0" fmla="*/ 43 h 238354"/>
                <a:gd name="connsiteX1" fmla="*/ 7404 w 128068"/>
                <a:gd name="connsiteY1" fmla="*/ 82593 h 238354"/>
                <a:gd name="connsiteX2" fmla="*/ 4229 w 128068"/>
                <a:gd name="connsiteY2" fmla="*/ 123868 h 238354"/>
                <a:gd name="connsiteX3" fmla="*/ 12167 w 128068"/>
                <a:gd name="connsiteY3" fmla="*/ 163555 h 238354"/>
                <a:gd name="connsiteX4" fmla="*/ 45504 w 128068"/>
                <a:gd name="connsiteY4" fmla="*/ 201655 h 238354"/>
                <a:gd name="connsiteX5" fmla="*/ 128054 w 128068"/>
                <a:gd name="connsiteY5" fmla="*/ 238168 h 238354"/>
                <a:gd name="connsiteX6" fmla="*/ 51854 w 128068"/>
                <a:gd name="connsiteY6" fmla="*/ 212768 h 238354"/>
                <a:gd name="connsiteX7" fmla="*/ 12167 w 128068"/>
                <a:gd name="connsiteY7" fmla="*/ 147680 h 238354"/>
                <a:gd name="connsiteX8" fmla="*/ 18517 w 128068"/>
                <a:gd name="connsiteY8" fmla="*/ 106405 h 238354"/>
                <a:gd name="connsiteX9" fmla="*/ 26454 w 128068"/>
                <a:gd name="connsiteY9" fmla="*/ 71480 h 238354"/>
                <a:gd name="connsiteX10" fmla="*/ 88367 w 128068"/>
                <a:gd name="connsiteY10" fmla="*/ 43 h 23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68" h="238354">
                  <a:moveTo>
                    <a:pt x="88367" y="43"/>
                  </a:moveTo>
                  <a:cubicBezTo>
                    <a:pt x="85192" y="1895"/>
                    <a:pt x="21427" y="61956"/>
                    <a:pt x="7404" y="82593"/>
                  </a:cubicBezTo>
                  <a:cubicBezTo>
                    <a:pt x="-6619" y="103230"/>
                    <a:pt x="3435" y="110374"/>
                    <a:pt x="4229" y="123868"/>
                  </a:cubicBezTo>
                  <a:cubicBezTo>
                    <a:pt x="5023" y="137362"/>
                    <a:pt x="5288" y="150591"/>
                    <a:pt x="12167" y="163555"/>
                  </a:cubicBezTo>
                  <a:cubicBezTo>
                    <a:pt x="19046" y="176519"/>
                    <a:pt x="26189" y="189220"/>
                    <a:pt x="45504" y="201655"/>
                  </a:cubicBezTo>
                  <a:cubicBezTo>
                    <a:pt x="64818" y="214091"/>
                    <a:pt x="126996" y="236316"/>
                    <a:pt x="128054" y="238168"/>
                  </a:cubicBezTo>
                  <a:cubicBezTo>
                    <a:pt x="129112" y="240020"/>
                    <a:pt x="71168" y="227849"/>
                    <a:pt x="51854" y="212768"/>
                  </a:cubicBezTo>
                  <a:cubicBezTo>
                    <a:pt x="32540" y="197687"/>
                    <a:pt x="17723" y="165407"/>
                    <a:pt x="12167" y="147680"/>
                  </a:cubicBezTo>
                  <a:cubicBezTo>
                    <a:pt x="6611" y="129953"/>
                    <a:pt x="16136" y="119105"/>
                    <a:pt x="18517" y="106405"/>
                  </a:cubicBezTo>
                  <a:cubicBezTo>
                    <a:pt x="20898" y="93705"/>
                    <a:pt x="17987" y="86297"/>
                    <a:pt x="26454" y="71480"/>
                  </a:cubicBezTo>
                  <a:cubicBezTo>
                    <a:pt x="34921" y="56663"/>
                    <a:pt x="91542" y="-1809"/>
                    <a:pt x="88367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CECC683-9230-438B-9138-C3877FF8B9A9}"/>
                </a:ext>
              </a:extLst>
            </p:cNvPr>
            <p:cNvSpPr/>
            <p:nvPr/>
          </p:nvSpPr>
          <p:spPr>
            <a:xfrm>
              <a:off x="3369530" y="3489269"/>
              <a:ext cx="402016" cy="183734"/>
            </a:xfrm>
            <a:custGeom>
              <a:avLst/>
              <a:gdLst>
                <a:gd name="connsiteX0" fmla="*/ 733 w 402016"/>
                <a:gd name="connsiteY0" fmla="*/ 56 h 183734"/>
                <a:gd name="connsiteX1" fmla="*/ 94395 w 402016"/>
                <a:gd name="connsiteY1" fmla="*/ 112769 h 183734"/>
                <a:gd name="connsiteX2" fmla="*/ 240445 w 402016"/>
                <a:gd name="connsiteY2" fmla="*/ 144519 h 183734"/>
                <a:gd name="connsiteX3" fmla="*/ 340458 w 402016"/>
                <a:gd name="connsiteY3" fmla="*/ 128644 h 183734"/>
                <a:gd name="connsiteX4" fmla="*/ 399195 w 402016"/>
                <a:gd name="connsiteY4" fmla="*/ 104831 h 183734"/>
                <a:gd name="connsiteX5" fmla="*/ 251558 w 402016"/>
                <a:gd name="connsiteY5" fmla="*/ 160394 h 183734"/>
                <a:gd name="connsiteX6" fmla="*/ 157895 w 402016"/>
                <a:gd name="connsiteY6" fmla="*/ 182619 h 183734"/>
                <a:gd name="connsiteX7" fmla="*/ 56295 w 402016"/>
                <a:gd name="connsiteY7" fmla="*/ 128644 h 183734"/>
                <a:gd name="connsiteX8" fmla="*/ 733 w 402016"/>
                <a:gd name="connsiteY8" fmla="*/ 56 h 1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016" h="183734">
                  <a:moveTo>
                    <a:pt x="733" y="56"/>
                  </a:moveTo>
                  <a:cubicBezTo>
                    <a:pt x="7083" y="-2590"/>
                    <a:pt x="54443" y="88692"/>
                    <a:pt x="94395" y="112769"/>
                  </a:cubicBezTo>
                  <a:cubicBezTo>
                    <a:pt x="134347" y="136846"/>
                    <a:pt x="199435" y="141873"/>
                    <a:pt x="240445" y="144519"/>
                  </a:cubicBezTo>
                  <a:cubicBezTo>
                    <a:pt x="281455" y="147165"/>
                    <a:pt x="314000" y="135259"/>
                    <a:pt x="340458" y="128644"/>
                  </a:cubicBezTo>
                  <a:cubicBezTo>
                    <a:pt x="366916" y="122029"/>
                    <a:pt x="414012" y="99539"/>
                    <a:pt x="399195" y="104831"/>
                  </a:cubicBezTo>
                  <a:cubicBezTo>
                    <a:pt x="384378" y="110123"/>
                    <a:pt x="291775" y="147429"/>
                    <a:pt x="251558" y="160394"/>
                  </a:cubicBezTo>
                  <a:cubicBezTo>
                    <a:pt x="211341" y="173359"/>
                    <a:pt x="190439" y="187911"/>
                    <a:pt x="157895" y="182619"/>
                  </a:cubicBezTo>
                  <a:cubicBezTo>
                    <a:pt x="125351" y="177327"/>
                    <a:pt x="81959" y="155631"/>
                    <a:pt x="56295" y="128644"/>
                  </a:cubicBezTo>
                  <a:cubicBezTo>
                    <a:pt x="30631" y="101657"/>
                    <a:pt x="-5617" y="2702"/>
                    <a:pt x="733" y="5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63DB3C22-A09A-4972-AB15-2678D691BF75}"/>
                </a:ext>
              </a:extLst>
            </p:cNvPr>
            <p:cNvSpPr/>
            <p:nvPr/>
          </p:nvSpPr>
          <p:spPr>
            <a:xfrm>
              <a:off x="3519484" y="3304942"/>
              <a:ext cx="314329" cy="221605"/>
            </a:xfrm>
            <a:custGeom>
              <a:avLst/>
              <a:gdLst>
                <a:gd name="connsiteX0" fmla="*/ 4 w 314329"/>
                <a:gd name="connsiteY0" fmla="*/ 14521 h 221605"/>
                <a:gd name="connsiteX1" fmla="*/ 50804 w 314329"/>
                <a:gd name="connsiteY1" fmla="*/ 44683 h 221605"/>
                <a:gd name="connsiteX2" fmla="*/ 49216 w 314329"/>
                <a:gd name="connsiteY2" fmla="*/ 74846 h 221605"/>
                <a:gd name="connsiteX3" fmla="*/ 49216 w 314329"/>
                <a:gd name="connsiteY3" fmla="*/ 120883 h 221605"/>
                <a:gd name="connsiteX4" fmla="*/ 69854 w 314329"/>
                <a:gd name="connsiteY4" fmla="*/ 165333 h 221605"/>
                <a:gd name="connsiteX5" fmla="*/ 125416 w 314329"/>
                <a:gd name="connsiteY5" fmla="*/ 201846 h 221605"/>
                <a:gd name="connsiteX6" fmla="*/ 188916 w 314329"/>
                <a:gd name="connsiteY6" fmla="*/ 220896 h 221605"/>
                <a:gd name="connsiteX7" fmla="*/ 233366 w 314329"/>
                <a:gd name="connsiteY7" fmla="*/ 211371 h 221605"/>
                <a:gd name="connsiteX8" fmla="*/ 290516 w 314329"/>
                <a:gd name="connsiteY8" fmla="*/ 155808 h 221605"/>
                <a:gd name="connsiteX9" fmla="*/ 314329 w 314329"/>
                <a:gd name="connsiteY9" fmla="*/ 114533 h 221605"/>
                <a:gd name="connsiteX10" fmla="*/ 290516 w 314329"/>
                <a:gd name="connsiteY10" fmla="*/ 92308 h 221605"/>
                <a:gd name="connsiteX11" fmla="*/ 241304 w 314329"/>
                <a:gd name="connsiteY11" fmla="*/ 54208 h 221605"/>
                <a:gd name="connsiteX12" fmla="*/ 180979 w 314329"/>
                <a:gd name="connsiteY12" fmla="*/ 19283 h 221605"/>
                <a:gd name="connsiteX13" fmla="*/ 123829 w 314329"/>
                <a:gd name="connsiteY13" fmla="*/ 233 h 221605"/>
                <a:gd name="connsiteX14" fmla="*/ 85729 w 314329"/>
                <a:gd name="connsiteY14" fmla="*/ 8171 h 221605"/>
                <a:gd name="connsiteX15" fmla="*/ 53979 w 314329"/>
                <a:gd name="connsiteY15" fmla="*/ 233 h 221605"/>
                <a:gd name="connsiteX16" fmla="*/ 4 w 314329"/>
                <a:gd name="connsiteY16" fmla="*/ 14521 h 22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329" h="221605">
                  <a:moveTo>
                    <a:pt x="4" y="14521"/>
                  </a:moveTo>
                  <a:cubicBezTo>
                    <a:pt x="-525" y="21929"/>
                    <a:pt x="42602" y="34629"/>
                    <a:pt x="50804" y="44683"/>
                  </a:cubicBezTo>
                  <a:cubicBezTo>
                    <a:pt x="59006" y="54737"/>
                    <a:pt x="49481" y="62146"/>
                    <a:pt x="49216" y="74846"/>
                  </a:cubicBezTo>
                  <a:cubicBezTo>
                    <a:pt x="48951" y="87546"/>
                    <a:pt x="45776" y="105802"/>
                    <a:pt x="49216" y="120883"/>
                  </a:cubicBezTo>
                  <a:cubicBezTo>
                    <a:pt x="52656" y="135964"/>
                    <a:pt x="57154" y="151839"/>
                    <a:pt x="69854" y="165333"/>
                  </a:cubicBezTo>
                  <a:cubicBezTo>
                    <a:pt x="82554" y="178827"/>
                    <a:pt x="105572" y="192586"/>
                    <a:pt x="125416" y="201846"/>
                  </a:cubicBezTo>
                  <a:cubicBezTo>
                    <a:pt x="145260" y="211106"/>
                    <a:pt x="170924" y="219309"/>
                    <a:pt x="188916" y="220896"/>
                  </a:cubicBezTo>
                  <a:cubicBezTo>
                    <a:pt x="206908" y="222484"/>
                    <a:pt x="216433" y="222219"/>
                    <a:pt x="233366" y="211371"/>
                  </a:cubicBezTo>
                  <a:cubicBezTo>
                    <a:pt x="250299" y="200523"/>
                    <a:pt x="277022" y="171948"/>
                    <a:pt x="290516" y="155808"/>
                  </a:cubicBezTo>
                  <a:cubicBezTo>
                    <a:pt x="304010" y="139668"/>
                    <a:pt x="314329" y="125116"/>
                    <a:pt x="314329" y="114533"/>
                  </a:cubicBezTo>
                  <a:cubicBezTo>
                    <a:pt x="314329" y="103950"/>
                    <a:pt x="302687" y="102362"/>
                    <a:pt x="290516" y="92308"/>
                  </a:cubicBezTo>
                  <a:cubicBezTo>
                    <a:pt x="278345" y="82254"/>
                    <a:pt x="259560" y="66379"/>
                    <a:pt x="241304" y="54208"/>
                  </a:cubicBezTo>
                  <a:cubicBezTo>
                    <a:pt x="223048" y="42037"/>
                    <a:pt x="200558" y="28279"/>
                    <a:pt x="180979" y="19283"/>
                  </a:cubicBezTo>
                  <a:cubicBezTo>
                    <a:pt x="161400" y="10287"/>
                    <a:pt x="139704" y="2085"/>
                    <a:pt x="123829" y="233"/>
                  </a:cubicBezTo>
                  <a:cubicBezTo>
                    <a:pt x="107954" y="-1619"/>
                    <a:pt x="97371" y="8171"/>
                    <a:pt x="85729" y="8171"/>
                  </a:cubicBezTo>
                  <a:cubicBezTo>
                    <a:pt x="74087" y="8171"/>
                    <a:pt x="64827" y="1027"/>
                    <a:pt x="53979" y="233"/>
                  </a:cubicBezTo>
                  <a:cubicBezTo>
                    <a:pt x="43131" y="-561"/>
                    <a:pt x="533" y="7113"/>
                    <a:pt x="4" y="145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13B534C6-31D5-44C7-86BE-752CC057D008}"/>
                </a:ext>
              </a:extLst>
            </p:cNvPr>
            <p:cNvSpPr/>
            <p:nvPr/>
          </p:nvSpPr>
          <p:spPr>
            <a:xfrm>
              <a:off x="3686632" y="33406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3DFBF8F9-A5F7-43EB-8F3B-D210DD12E5DB}"/>
                </a:ext>
              </a:extLst>
            </p:cNvPr>
            <p:cNvSpPr/>
            <p:nvPr/>
          </p:nvSpPr>
          <p:spPr>
            <a:xfrm>
              <a:off x="3699668" y="340768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9923E3D8-2BF0-4520-96F6-C4F34D17693F}"/>
                </a:ext>
              </a:extLst>
            </p:cNvPr>
            <p:cNvSpPr/>
            <p:nvPr/>
          </p:nvSpPr>
          <p:spPr>
            <a:xfrm>
              <a:off x="3561623" y="3351143"/>
              <a:ext cx="175853" cy="182892"/>
            </a:xfrm>
            <a:custGeom>
              <a:avLst/>
              <a:gdLst>
                <a:gd name="connsiteX0" fmla="*/ 16602 w 175853"/>
                <a:gd name="connsiteY0" fmla="*/ 70 h 182892"/>
                <a:gd name="connsiteX1" fmla="*/ 16602 w 175853"/>
                <a:gd name="connsiteY1" fmla="*/ 82620 h 182892"/>
                <a:gd name="connsiteX2" fmla="*/ 84865 w 175853"/>
                <a:gd name="connsiteY2" fmla="*/ 131832 h 182892"/>
                <a:gd name="connsiteX3" fmla="*/ 153127 w 175853"/>
                <a:gd name="connsiteY3" fmla="*/ 161995 h 182892"/>
                <a:gd name="connsiteX4" fmla="*/ 175352 w 175853"/>
                <a:gd name="connsiteY4" fmla="*/ 169932 h 182892"/>
                <a:gd name="connsiteX5" fmla="*/ 135665 w 175853"/>
                <a:gd name="connsiteY5" fmla="*/ 182632 h 182892"/>
                <a:gd name="connsiteX6" fmla="*/ 62640 w 175853"/>
                <a:gd name="connsiteY6" fmla="*/ 157232 h 182892"/>
                <a:gd name="connsiteX7" fmla="*/ 32477 w 175853"/>
                <a:gd name="connsiteY7" fmla="*/ 120720 h 182892"/>
                <a:gd name="connsiteX8" fmla="*/ 19777 w 175853"/>
                <a:gd name="connsiteY8" fmla="*/ 93732 h 182892"/>
                <a:gd name="connsiteX9" fmla="*/ 727 w 175853"/>
                <a:gd name="connsiteY9" fmla="*/ 68332 h 182892"/>
                <a:gd name="connsiteX10" fmla="*/ 16602 w 175853"/>
                <a:gd name="connsiteY10" fmla="*/ 70 h 1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853" h="182892">
                  <a:moveTo>
                    <a:pt x="16602" y="70"/>
                  </a:moveTo>
                  <a:cubicBezTo>
                    <a:pt x="19248" y="2451"/>
                    <a:pt x="5225" y="60660"/>
                    <a:pt x="16602" y="82620"/>
                  </a:cubicBezTo>
                  <a:cubicBezTo>
                    <a:pt x="27979" y="104580"/>
                    <a:pt x="62111" y="118603"/>
                    <a:pt x="84865" y="131832"/>
                  </a:cubicBezTo>
                  <a:cubicBezTo>
                    <a:pt x="107619" y="145061"/>
                    <a:pt x="138046" y="155645"/>
                    <a:pt x="153127" y="161995"/>
                  </a:cubicBezTo>
                  <a:cubicBezTo>
                    <a:pt x="168208" y="168345"/>
                    <a:pt x="178262" y="166493"/>
                    <a:pt x="175352" y="169932"/>
                  </a:cubicBezTo>
                  <a:cubicBezTo>
                    <a:pt x="172442" y="173371"/>
                    <a:pt x="154450" y="184749"/>
                    <a:pt x="135665" y="182632"/>
                  </a:cubicBezTo>
                  <a:cubicBezTo>
                    <a:pt x="116880" y="180515"/>
                    <a:pt x="79838" y="167551"/>
                    <a:pt x="62640" y="157232"/>
                  </a:cubicBezTo>
                  <a:cubicBezTo>
                    <a:pt x="45442" y="146913"/>
                    <a:pt x="39621" y="131303"/>
                    <a:pt x="32477" y="120720"/>
                  </a:cubicBezTo>
                  <a:cubicBezTo>
                    <a:pt x="25333" y="110137"/>
                    <a:pt x="25069" y="102463"/>
                    <a:pt x="19777" y="93732"/>
                  </a:cubicBezTo>
                  <a:cubicBezTo>
                    <a:pt x="14485" y="85001"/>
                    <a:pt x="5225" y="80503"/>
                    <a:pt x="727" y="68332"/>
                  </a:cubicBezTo>
                  <a:cubicBezTo>
                    <a:pt x="-3771" y="56161"/>
                    <a:pt x="13956" y="-2311"/>
                    <a:pt x="16602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5385C517-95FB-4844-9A98-9F1C63D04CB4}"/>
                </a:ext>
              </a:extLst>
            </p:cNvPr>
            <p:cNvSpPr/>
            <p:nvPr/>
          </p:nvSpPr>
          <p:spPr>
            <a:xfrm>
              <a:off x="4777618" y="3093149"/>
              <a:ext cx="483935" cy="250321"/>
            </a:xfrm>
            <a:custGeom>
              <a:avLst/>
              <a:gdLst>
                <a:gd name="connsiteX0" fmla="*/ 478595 w 483935"/>
                <a:gd name="connsiteY0" fmla="*/ 2476 h 250321"/>
                <a:gd name="connsiteX1" fmla="*/ 469070 w 483935"/>
                <a:gd name="connsiteY1" fmla="*/ 83439 h 250321"/>
                <a:gd name="connsiteX2" fmla="*/ 369057 w 483935"/>
                <a:gd name="connsiteY2" fmla="*/ 159639 h 250321"/>
                <a:gd name="connsiteX3" fmla="*/ 211895 w 483935"/>
                <a:gd name="connsiteY3" fmla="*/ 231076 h 250321"/>
                <a:gd name="connsiteX4" fmla="*/ 757 w 483935"/>
                <a:gd name="connsiteY4" fmla="*/ 250126 h 250321"/>
                <a:gd name="connsiteX5" fmla="*/ 146807 w 483935"/>
                <a:gd name="connsiteY5" fmla="*/ 223139 h 250321"/>
                <a:gd name="connsiteX6" fmla="*/ 291270 w 483935"/>
                <a:gd name="connsiteY6" fmla="*/ 159639 h 250321"/>
                <a:gd name="connsiteX7" fmla="*/ 391282 w 483935"/>
                <a:gd name="connsiteY7" fmla="*/ 77089 h 250321"/>
                <a:gd name="connsiteX8" fmla="*/ 421445 w 483935"/>
                <a:gd name="connsiteY8" fmla="*/ 26289 h 250321"/>
                <a:gd name="connsiteX9" fmla="*/ 478595 w 483935"/>
                <a:gd name="connsiteY9" fmla="*/ 2476 h 25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935" h="250321">
                  <a:moveTo>
                    <a:pt x="478595" y="2476"/>
                  </a:moveTo>
                  <a:cubicBezTo>
                    <a:pt x="486532" y="12001"/>
                    <a:pt x="487326" y="57245"/>
                    <a:pt x="469070" y="83439"/>
                  </a:cubicBezTo>
                  <a:cubicBezTo>
                    <a:pt x="450814" y="109633"/>
                    <a:pt x="411919" y="135033"/>
                    <a:pt x="369057" y="159639"/>
                  </a:cubicBezTo>
                  <a:cubicBezTo>
                    <a:pt x="326195" y="184245"/>
                    <a:pt x="273278" y="215995"/>
                    <a:pt x="211895" y="231076"/>
                  </a:cubicBezTo>
                  <a:cubicBezTo>
                    <a:pt x="150512" y="246157"/>
                    <a:pt x="11605" y="251449"/>
                    <a:pt x="757" y="250126"/>
                  </a:cubicBezTo>
                  <a:cubicBezTo>
                    <a:pt x="-10091" y="248803"/>
                    <a:pt x="98388" y="238220"/>
                    <a:pt x="146807" y="223139"/>
                  </a:cubicBezTo>
                  <a:cubicBezTo>
                    <a:pt x="195226" y="208058"/>
                    <a:pt x="250524" y="183981"/>
                    <a:pt x="291270" y="159639"/>
                  </a:cubicBezTo>
                  <a:cubicBezTo>
                    <a:pt x="332016" y="135297"/>
                    <a:pt x="369586" y="99314"/>
                    <a:pt x="391282" y="77089"/>
                  </a:cubicBezTo>
                  <a:cubicBezTo>
                    <a:pt x="412978" y="54864"/>
                    <a:pt x="412185" y="39518"/>
                    <a:pt x="421445" y="26289"/>
                  </a:cubicBezTo>
                  <a:cubicBezTo>
                    <a:pt x="430705" y="13060"/>
                    <a:pt x="470658" y="-7049"/>
                    <a:pt x="478595" y="247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7F64BEF4-B076-436E-B198-DDC2A4387C08}"/>
                </a:ext>
              </a:extLst>
            </p:cNvPr>
            <p:cNvSpPr/>
            <p:nvPr/>
          </p:nvSpPr>
          <p:spPr>
            <a:xfrm>
              <a:off x="4222546" y="2643683"/>
              <a:ext cx="1024219" cy="330600"/>
            </a:xfrm>
            <a:custGeom>
              <a:avLst/>
              <a:gdLst>
                <a:gd name="connsiteX0" fmla="*/ 204 w 1024219"/>
                <a:gd name="connsiteY0" fmla="*/ 259855 h 330600"/>
                <a:gd name="connsiteX1" fmla="*/ 62117 w 1024219"/>
                <a:gd name="connsiteY1" fmla="*/ 328117 h 330600"/>
                <a:gd name="connsiteX2" fmla="*/ 184354 w 1024219"/>
                <a:gd name="connsiteY2" fmla="*/ 304305 h 330600"/>
                <a:gd name="connsiteX3" fmla="*/ 398667 w 1024219"/>
                <a:gd name="connsiteY3" fmla="*/ 197942 h 330600"/>
                <a:gd name="connsiteX4" fmla="*/ 589167 w 1024219"/>
                <a:gd name="connsiteY4" fmla="*/ 104280 h 330600"/>
                <a:gd name="connsiteX5" fmla="*/ 762204 w 1024219"/>
                <a:gd name="connsiteY5" fmla="*/ 29667 h 330600"/>
                <a:gd name="connsiteX6" fmla="*/ 903492 w 1024219"/>
                <a:gd name="connsiteY6" fmla="*/ 9030 h 330600"/>
                <a:gd name="connsiteX7" fmla="*/ 1024142 w 1024219"/>
                <a:gd name="connsiteY7" fmla="*/ 1092 h 330600"/>
                <a:gd name="connsiteX8" fmla="*/ 886029 w 1024219"/>
                <a:gd name="connsiteY8" fmla="*/ 2680 h 330600"/>
                <a:gd name="connsiteX9" fmla="*/ 743154 w 1024219"/>
                <a:gd name="connsiteY9" fmla="*/ 24905 h 330600"/>
                <a:gd name="connsiteX10" fmla="*/ 522492 w 1024219"/>
                <a:gd name="connsiteY10" fmla="*/ 113805 h 330600"/>
                <a:gd name="connsiteX11" fmla="*/ 317704 w 1024219"/>
                <a:gd name="connsiteY11" fmla="*/ 210642 h 330600"/>
                <a:gd name="connsiteX12" fmla="*/ 120854 w 1024219"/>
                <a:gd name="connsiteY12" fmla="*/ 302717 h 330600"/>
                <a:gd name="connsiteX13" fmla="*/ 81167 w 1024219"/>
                <a:gd name="connsiteY13" fmla="*/ 309067 h 330600"/>
                <a:gd name="connsiteX14" fmla="*/ 204 w 1024219"/>
                <a:gd name="connsiteY14" fmla="*/ 259855 h 3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4219" h="330600">
                  <a:moveTo>
                    <a:pt x="204" y="259855"/>
                  </a:moveTo>
                  <a:cubicBezTo>
                    <a:pt x="-2971" y="263030"/>
                    <a:pt x="31425" y="320709"/>
                    <a:pt x="62117" y="328117"/>
                  </a:cubicBezTo>
                  <a:cubicBezTo>
                    <a:pt x="92809" y="335525"/>
                    <a:pt x="128262" y="326001"/>
                    <a:pt x="184354" y="304305"/>
                  </a:cubicBezTo>
                  <a:cubicBezTo>
                    <a:pt x="240446" y="282609"/>
                    <a:pt x="398667" y="197942"/>
                    <a:pt x="398667" y="197942"/>
                  </a:cubicBezTo>
                  <a:cubicBezTo>
                    <a:pt x="466136" y="164605"/>
                    <a:pt x="528578" y="132326"/>
                    <a:pt x="589167" y="104280"/>
                  </a:cubicBezTo>
                  <a:cubicBezTo>
                    <a:pt x="649757" y="76234"/>
                    <a:pt x="709817" y="45542"/>
                    <a:pt x="762204" y="29667"/>
                  </a:cubicBezTo>
                  <a:cubicBezTo>
                    <a:pt x="814591" y="13792"/>
                    <a:pt x="859836" y="13792"/>
                    <a:pt x="903492" y="9030"/>
                  </a:cubicBezTo>
                  <a:cubicBezTo>
                    <a:pt x="947148" y="4268"/>
                    <a:pt x="1027052" y="2150"/>
                    <a:pt x="1024142" y="1092"/>
                  </a:cubicBezTo>
                  <a:cubicBezTo>
                    <a:pt x="1021232" y="34"/>
                    <a:pt x="932860" y="-1289"/>
                    <a:pt x="886029" y="2680"/>
                  </a:cubicBezTo>
                  <a:cubicBezTo>
                    <a:pt x="839198" y="6649"/>
                    <a:pt x="803744" y="6384"/>
                    <a:pt x="743154" y="24905"/>
                  </a:cubicBezTo>
                  <a:cubicBezTo>
                    <a:pt x="682565" y="43426"/>
                    <a:pt x="593400" y="82849"/>
                    <a:pt x="522492" y="113805"/>
                  </a:cubicBezTo>
                  <a:cubicBezTo>
                    <a:pt x="451584" y="144761"/>
                    <a:pt x="317704" y="210642"/>
                    <a:pt x="317704" y="210642"/>
                  </a:cubicBezTo>
                  <a:cubicBezTo>
                    <a:pt x="250764" y="242127"/>
                    <a:pt x="160277" y="286313"/>
                    <a:pt x="120854" y="302717"/>
                  </a:cubicBezTo>
                  <a:cubicBezTo>
                    <a:pt x="81431" y="319121"/>
                    <a:pt x="97571" y="314094"/>
                    <a:pt x="81167" y="309067"/>
                  </a:cubicBezTo>
                  <a:cubicBezTo>
                    <a:pt x="64763" y="304040"/>
                    <a:pt x="3379" y="256680"/>
                    <a:pt x="204" y="2598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4E0F29F6-20E6-40CC-B07D-1055DE64A803}"/>
                </a:ext>
              </a:extLst>
            </p:cNvPr>
            <p:cNvSpPr/>
            <p:nvPr/>
          </p:nvSpPr>
          <p:spPr>
            <a:xfrm>
              <a:off x="4213349" y="2479645"/>
              <a:ext cx="960951" cy="447957"/>
            </a:xfrm>
            <a:custGeom>
              <a:avLst/>
              <a:gdLst>
                <a:gd name="connsiteX0" fmla="*/ 960314 w 960951"/>
                <a:gd name="connsiteY0" fmla="*/ 44480 h 447957"/>
                <a:gd name="connsiteX1" fmla="*/ 814264 w 960951"/>
                <a:gd name="connsiteY1" fmla="*/ 30 h 447957"/>
                <a:gd name="connsiteX2" fmla="*/ 590426 w 960951"/>
                <a:gd name="connsiteY2" fmla="*/ 52418 h 447957"/>
                <a:gd name="connsiteX3" fmla="*/ 304676 w 960951"/>
                <a:gd name="connsiteY3" fmla="*/ 182593 h 447957"/>
                <a:gd name="connsiteX4" fmla="*/ 128464 w 960951"/>
                <a:gd name="connsiteY4" fmla="*/ 277843 h 447957"/>
                <a:gd name="connsiteX5" fmla="*/ 61789 w 960951"/>
                <a:gd name="connsiteY5" fmla="*/ 325468 h 447957"/>
                <a:gd name="connsiteX6" fmla="*/ 18926 w 960951"/>
                <a:gd name="connsiteY6" fmla="*/ 349280 h 447957"/>
                <a:gd name="connsiteX7" fmla="*/ 15751 w 960951"/>
                <a:gd name="connsiteY7" fmla="*/ 384205 h 447957"/>
                <a:gd name="connsiteX8" fmla="*/ 44326 w 960951"/>
                <a:gd name="connsiteY8" fmla="*/ 447705 h 447957"/>
                <a:gd name="connsiteX9" fmla="*/ 17339 w 960951"/>
                <a:gd name="connsiteY9" fmla="*/ 404843 h 447957"/>
                <a:gd name="connsiteX10" fmla="*/ 4639 w 960951"/>
                <a:gd name="connsiteY10" fmla="*/ 365155 h 447957"/>
                <a:gd name="connsiteX11" fmla="*/ 98301 w 960951"/>
                <a:gd name="connsiteY11" fmla="*/ 309593 h 447957"/>
                <a:gd name="connsiteX12" fmla="*/ 236414 w 960951"/>
                <a:gd name="connsiteY12" fmla="*/ 238155 h 447957"/>
                <a:gd name="connsiteX13" fmla="*/ 380876 w 960951"/>
                <a:gd name="connsiteY13" fmla="*/ 157193 h 447957"/>
                <a:gd name="connsiteX14" fmla="*/ 572964 w 960951"/>
                <a:gd name="connsiteY14" fmla="*/ 46068 h 447957"/>
                <a:gd name="connsiteX15" fmla="*/ 758701 w 960951"/>
                <a:gd name="connsiteY15" fmla="*/ 25430 h 447957"/>
                <a:gd name="connsiteX16" fmla="*/ 960314 w 960951"/>
                <a:gd name="connsiteY16" fmla="*/ 44480 h 4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951" h="447957">
                  <a:moveTo>
                    <a:pt x="960314" y="44480"/>
                  </a:moveTo>
                  <a:cubicBezTo>
                    <a:pt x="969574" y="40247"/>
                    <a:pt x="875912" y="-1293"/>
                    <a:pt x="814264" y="30"/>
                  </a:cubicBezTo>
                  <a:cubicBezTo>
                    <a:pt x="752616" y="1353"/>
                    <a:pt x="675357" y="21991"/>
                    <a:pt x="590426" y="52418"/>
                  </a:cubicBezTo>
                  <a:cubicBezTo>
                    <a:pt x="505495" y="82845"/>
                    <a:pt x="381670" y="145022"/>
                    <a:pt x="304676" y="182593"/>
                  </a:cubicBezTo>
                  <a:cubicBezTo>
                    <a:pt x="227682" y="220164"/>
                    <a:pt x="168945" y="254031"/>
                    <a:pt x="128464" y="277843"/>
                  </a:cubicBezTo>
                  <a:cubicBezTo>
                    <a:pt x="87983" y="301656"/>
                    <a:pt x="80045" y="313562"/>
                    <a:pt x="61789" y="325468"/>
                  </a:cubicBezTo>
                  <a:cubicBezTo>
                    <a:pt x="43533" y="337374"/>
                    <a:pt x="26599" y="339491"/>
                    <a:pt x="18926" y="349280"/>
                  </a:cubicBezTo>
                  <a:cubicBezTo>
                    <a:pt x="11253" y="359070"/>
                    <a:pt x="11518" y="367801"/>
                    <a:pt x="15751" y="384205"/>
                  </a:cubicBezTo>
                  <a:cubicBezTo>
                    <a:pt x="19984" y="400609"/>
                    <a:pt x="44061" y="444265"/>
                    <a:pt x="44326" y="447705"/>
                  </a:cubicBezTo>
                  <a:cubicBezTo>
                    <a:pt x="44591" y="451145"/>
                    <a:pt x="23953" y="418601"/>
                    <a:pt x="17339" y="404843"/>
                  </a:cubicBezTo>
                  <a:cubicBezTo>
                    <a:pt x="10725" y="391085"/>
                    <a:pt x="-8855" y="381030"/>
                    <a:pt x="4639" y="365155"/>
                  </a:cubicBezTo>
                  <a:cubicBezTo>
                    <a:pt x="18133" y="349280"/>
                    <a:pt x="59672" y="330760"/>
                    <a:pt x="98301" y="309593"/>
                  </a:cubicBezTo>
                  <a:cubicBezTo>
                    <a:pt x="136930" y="288426"/>
                    <a:pt x="189318" y="263555"/>
                    <a:pt x="236414" y="238155"/>
                  </a:cubicBezTo>
                  <a:cubicBezTo>
                    <a:pt x="283510" y="212755"/>
                    <a:pt x="324784" y="189207"/>
                    <a:pt x="380876" y="157193"/>
                  </a:cubicBezTo>
                  <a:cubicBezTo>
                    <a:pt x="436968" y="125179"/>
                    <a:pt x="509993" y="68028"/>
                    <a:pt x="572964" y="46068"/>
                  </a:cubicBezTo>
                  <a:cubicBezTo>
                    <a:pt x="635935" y="24108"/>
                    <a:pt x="696789" y="26488"/>
                    <a:pt x="758701" y="25430"/>
                  </a:cubicBezTo>
                  <a:cubicBezTo>
                    <a:pt x="820613" y="24372"/>
                    <a:pt x="951054" y="48713"/>
                    <a:pt x="960314" y="444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B1A6632A-BAE3-47B7-8BB8-AC82AC8C2E5D}"/>
                </a:ext>
              </a:extLst>
            </p:cNvPr>
            <p:cNvSpPr/>
            <p:nvPr/>
          </p:nvSpPr>
          <p:spPr>
            <a:xfrm>
              <a:off x="3171815" y="2943247"/>
              <a:ext cx="589294" cy="141559"/>
            </a:xfrm>
            <a:custGeom>
              <a:avLst/>
              <a:gdLst>
                <a:gd name="connsiteX0" fmla="*/ 10 w 589294"/>
                <a:gd name="connsiteY0" fmla="*/ 57128 h 141559"/>
                <a:gd name="connsiteX1" fmla="*/ 33348 w 589294"/>
                <a:gd name="connsiteY1" fmla="*/ 3153 h 141559"/>
                <a:gd name="connsiteX2" fmla="*/ 184160 w 589294"/>
                <a:gd name="connsiteY2" fmla="*/ 7916 h 141559"/>
                <a:gd name="connsiteX3" fmla="*/ 384185 w 589294"/>
                <a:gd name="connsiteY3" fmla="*/ 20616 h 141559"/>
                <a:gd name="connsiteX4" fmla="*/ 492135 w 589294"/>
                <a:gd name="connsiteY4" fmla="*/ 39666 h 141559"/>
                <a:gd name="connsiteX5" fmla="*/ 555635 w 589294"/>
                <a:gd name="connsiteY5" fmla="*/ 74591 h 141559"/>
                <a:gd name="connsiteX6" fmla="*/ 585798 w 589294"/>
                <a:gd name="connsiteY6" fmla="*/ 141266 h 141559"/>
                <a:gd name="connsiteX7" fmla="*/ 582623 w 589294"/>
                <a:gd name="connsiteY7" fmla="*/ 96816 h 141559"/>
                <a:gd name="connsiteX8" fmla="*/ 531823 w 589294"/>
                <a:gd name="connsiteY8" fmla="*/ 46016 h 141559"/>
                <a:gd name="connsiteX9" fmla="*/ 428635 w 589294"/>
                <a:gd name="connsiteY9" fmla="*/ 20616 h 141559"/>
                <a:gd name="connsiteX10" fmla="*/ 330210 w 589294"/>
                <a:gd name="connsiteY10" fmla="*/ 30141 h 141559"/>
                <a:gd name="connsiteX11" fmla="*/ 182573 w 589294"/>
                <a:gd name="connsiteY11" fmla="*/ 20616 h 141559"/>
                <a:gd name="connsiteX12" fmla="*/ 69860 w 589294"/>
                <a:gd name="connsiteY12" fmla="*/ 14266 h 141559"/>
                <a:gd name="connsiteX13" fmla="*/ 30173 w 589294"/>
                <a:gd name="connsiteY13" fmla="*/ 14266 h 141559"/>
                <a:gd name="connsiteX14" fmla="*/ 10 w 589294"/>
                <a:gd name="connsiteY14" fmla="*/ 57128 h 14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294" h="141559">
                  <a:moveTo>
                    <a:pt x="10" y="57128"/>
                  </a:moveTo>
                  <a:cubicBezTo>
                    <a:pt x="539" y="55276"/>
                    <a:pt x="2656" y="11355"/>
                    <a:pt x="33348" y="3153"/>
                  </a:cubicBezTo>
                  <a:cubicBezTo>
                    <a:pt x="64040" y="-5049"/>
                    <a:pt x="125687" y="5005"/>
                    <a:pt x="184160" y="7916"/>
                  </a:cubicBezTo>
                  <a:cubicBezTo>
                    <a:pt x="242633" y="10826"/>
                    <a:pt x="332856" y="15324"/>
                    <a:pt x="384185" y="20616"/>
                  </a:cubicBezTo>
                  <a:cubicBezTo>
                    <a:pt x="435514" y="25908"/>
                    <a:pt x="463560" y="30670"/>
                    <a:pt x="492135" y="39666"/>
                  </a:cubicBezTo>
                  <a:cubicBezTo>
                    <a:pt x="520710" y="48662"/>
                    <a:pt x="540025" y="57658"/>
                    <a:pt x="555635" y="74591"/>
                  </a:cubicBezTo>
                  <a:cubicBezTo>
                    <a:pt x="571246" y="91524"/>
                    <a:pt x="581300" y="137562"/>
                    <a:pt x="585798" y="141266"/>
                  </a:cubicBezTo>
                  <a:cubicBezTo>
                    <a:pt x="590296" y="144970"/>
                    <a:pt x="591619" y="112691"/>
                    <a:pt x="582623" y="96816"/>
                  </a:cubicBezTo>
                  <a:cubicBezTo>
                    <a:pt x="573627" y="80941"/>
                    <a:pt x="557488" y="58716"/>
                    <a:pt x="531823" y="46016"/>
                  </a:cubicBezTo>
                  <a:cubicBezTo>
                    <a:pt x="506158" y="33316"/>
                    <a:pt x="462237" y="23262"/>
                    <a:pt x="428635" y="20616"/>
                  </a:cubicBezTo>
                  <a:cubicBezTo>
                    <a:pt x="395033" y="17970"/>
                    <a:pt x="371220" y="30141"/>
                    <a:pt x="330210" y="30141"/>
                  </a:cubicBezTo>
                  <a:cubicBezTo>
                    <a:pt x="289200" y="30141"/>
                    <a:pt x="182573" y="20616"/>
                    <a:pt x="182573" y="20616"/>
                  </a:cubicBezTo>
                  <a:lnTo>
                    <a:pt x="69860" y="14266"/>
                  </a:lnTo>
                  <a:cubicBezTo>
                    <a:pt x="44460" y="13208"/>
                    <a:pt x="42079" y="10297"/>
                    <a:pt x="30173" y="14266"/>
                  </a:cubicBezTo>
                  <a:cubicBezTo>
                    <a:pt x="18267" y="18235"/>
                    <a:pt x="-519" y="58980"/>
                    <a:pt x="10" y="571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97EE49E3-EB0A-4FA0-9E37-05B3FA74B489}"/>
                </a:ext>
              </a:extLst>
            </p:cNvPr>
            <p:cNvSpPr/>
            <p:nvPr/>
          </p:nvSpPr>
          <p:spPr>
            <a:xfrm>
              <a:off x="3201036" y="3059688"/>
              <a:ext cx="567690" cy="94681"/>
            </a:xfrm>
            <a:custGeom>
              <a:avLst/>
              <a:gdLst>
                <a:gd name="connsiteX0" fmla="*/ 952 w 567690"/>
                <a:gd name="connsiteY0" fmla="*/ 94675 h 94681"/>
                <a:gd name="connsiteX1" fmla="*/ 120014 w 567690"/>
                <a:gd name="connsiteY1" fmla="*/ 50225 h 94681"/>
                <a:gd name="connsiteX2" fmla="*/ 258127 w 567690"/>
                <a:gd name="connsiteY2" fmla="*/ 20062 h 94681"/>
                <a:gd name="connsiteX3" fmla="*/ 370839 w 567690"/>
                <a:gd name="connsiteY3" fmla="*/ 28000 h 94681"/>
                <a:gd name="connsiteX4" fmla="*/ 451802 w 567690"/>
                <a:gd name="connsiteY4" fmla="*/ 50225 h 94681"/>
                <a:gd name="connsiteX5" fmla="*/ 512127 w 567690"/>
                <a:gd name="connsiteY5" fmla="*/ 45462 h 94681"/>
                <a:gd name="connsiteX6" fmla="*/ 567689 w 567690"/>
                <a:gd name="connsiteY6" fmla="*/ 18475 h 94681"/>
                <a:gd name="connsiteX7" fmla="*/ 513714 w 567690"/>
                <a:gd name="connsiteY7" fmla="*/ 40700 h 94681"/>
                <a:gd name="connsiteX8" fmla="*/ 451802 w 567690"/>
                <a:gd name="connsiteY8" fmla="*/ 48637 h 94681"/>
                <a:gd name="connsiteX9" fmla="*/ 378777 w 567690"/>
                <a:gd name="connsiteY9" fmla="*/ 20062 h 94681"/>
                <a:gd name="connsiteX10" fmla="*/ 272414 w 567690"/>
                <a:gd name="connsiteY10" fmla="*/ 1012 h 94681"/>
                <a:gd name="connsiteX11" fmla="*/ 194627 w 567690"/>
                <a:gd name="connsiteY11" fmla="*/ 7362 h 94681"/>
                <a:gd name="connsiteX12" fmla="*/ 70802 w 567690"/>
                <a:gd name="connsiteY12" fmla="*/ 47050 h 94681"/>
                <a:gd name="connsiteX13" fmla="*/ 952 w 567690"/>
                <a:gd name="connsiteY13" fmla="*/ 94675 h 9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690" h="94681">
                  <a:moveTo>
                    <a:pt x="952" y="94675"/>
                  </a:moveTo>
                  <a:cubicBezTo>
                    <a:pt x="9154" y="95204"/>
                    <a:pt x="77152" y="62660"/>
                    <a:pt x="120014" y="50225"/>
                  </a:cubicBezTo>
                  <a:cubicBezTo>
                    <a:pt x="162876" y="37790"/>
                    <a:pt x="216323" y="23766"/>
                    <a:pt x="258127" y="20062"/>
                  </a:cubicBezTo>
                  <a:cubicBezTo>
                    <a:pt x="299931" y="16358"/>
                    <a:pt x="338560" y="22973"/>
                    <a:pt x="370839" y="28000"/>
                  </a:cubicBezTo>
                  <a:cubicBezTo>
                    <a:pt x="403118" y="33027"/>
                    <a:pt x="428254" y="47315"/>
                    <a:pt x="451802" y="50225"/>
                  </a:cubicBezTo>
                  <a:cubicBezTo>
                    <a:pt x="475350" y="53135"/>
                    <a:pt x="492813" y="50754"/>
                    <a:pt x="512127" y="45462"/>
                  </a:cubicBezTo>
                  <a:cubicBezTo>
                    <a:pt x="531441" y="40170"/>
                    <a:pt x="567425" y="19269"/>
                    <a:pt x="567689" y="18475"/>
                  </a:cubicBezTo>
                  <a:cubicBezTo>
                    <a:pt x="567954" y="17681"/>
                    <a:pt x="533028" y="35673"/>
                    <a:pt x="513714" y="40700"/>
                  </a:cubicBezTo>
                  <a:cubicBezTo>
                    <a:pt x="494400" y="45727"/>
                    <a:pt x="474292" y="52077"/>
                    <a:pt x="451802" y="48637"/>
                  </a:cubicBezTo>
                  <a:cubicBezTo>
                    <a:pt x="429313" y="45197"/>
                    <a:pt x="408675" y="27999"/>
                    <a:pt x="378777" y="20062"/>
                  </a:cubicBezTo>
                  <a:cubicBezTo>
                    <a:pt x="348879" y="12125"/>
                    <a:pt x="303106" y="3129"/>
                    <a:pt x="272414" y="1012"/>
                  </a:cubicBezTo>
                  <a:cubicBezTo>
                    <a:pt x="241722" y="-1105"/>
                    <a:pt x="228229" y="-311"/>
                    <a:pt x="194627" y="7362"/>
                  </a:cubicBezTo>
                  <a:cubicBezTo>
                    <a:pt x="161025" y="15035"/>
                    <a:pt x="102288" y="35937"/>
                    <a:pt x="70802" y="47050"/>
                  </a:cubicBezTo>
                  <a:cubicBezTo>
                    <a:pt x="39317" y="58162"/>
                    <a:pt x="-7250" y="94146"/>
                    <a:pt x="952" y="946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A095F930-2D86-4F4A-9E2B-13E25BDD4827}"/>
                </a:ext>
              </a:extLst>
            </p:cNvPr>
            <p:cNvSpPr/>
            <p:nvPr/>
          </p:nvSpPr>
          <p:spPr>
            <a:xfrm>
              <a:off x="4051272" y="3447827"/>
              <a:ext cx="55692" cy="851651"/>
            </a:xfrm>
            <a:custGeom>
              <a:avLst/>
              <a:gdLst>
                <a:gd name="connsiteX0" fmla="*/ 28 w 55692"/>
                <a:gd name="connsiteY0" fmla="*/ 1811 h 851651"/>
                <a:gd name="connsiteX1" fmla="*/ 28603 w 55692"/>
                <a:gd name="connsiteY1" fmla="*/ 155798 h 851651"/>
                <a:gd name="connsiteX2" fmla="*/ 19078 w 55692"/>
                <a:gd name="connsiteY2" fmla="*/ 565373 h 851651"/>
                <a:gd name="connsiteX3" fmla="*/ 14316 w 55692"/>
                <a:gd name="connsiteY3" fmla="*/ 703486 h 851651"/>
                <a:gd name="connsiteX4" fmla="*/ 12728 w 55692"/>
                <a:gd name="connsiteY4" fmla="*/ 774923 h 851651"/>
                <a:gd name="connsiteX5" fmla="*/ 27016 w 55692"/>
                <a:gd name="connsiteY5" fmla="*/ 851123 h 851651"/>
                <a:gd name="connsiteX6" fmla="*/ 20666 w 55692"/>
                <a:gd name="connsiteY6" fmla="*/ 801911 h 851651"/>
                <a:gd name="connsiteX7" fmla="*/ 17491 w 55692"/>
                <a:gd name="connsiteY7" fmla="*/ 678086 h 851651"/>
                <a:gd name="connsiteX8" fmla="*/ 33366 w 55692"/>
                <a:gd name="connsiteY8" fmla="*/ 484411 h 851651"/>
                <a:gd name="connsiteX9" fmla="*/ 55591 w 55692"/>
                <a:gd name="connsiteY9" fmla="*/ 179611 h 851651"/>
                <a:gd name="connsiteX10" fmla="*/ 23841 w 55692"/>
                <a:gd name="connsiteY10" fmla="*/ 76423 h 851651"/>
                <a:gd name="connsiteX11" fmla="*/ 28 w 55692"/>
                <a:gd name="connsiteY11" fmla="*/ 1811 h 8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92" h="851651">
                  <a:moveTo>
                    <a:pt x="28" y="1811"/>
                  </a:moveTo>
                  <a:cubicBezTo>
                    <a:pt x="822" y="15040"/>
                    <a:pt x="25428" y="61871"/>
                    <a:pt x="28603" y="155798"/>
                  </a:cubicBezTo>
                  <a:cubicBezTo>
                    <a:pt x="31778" y="249725"/>
                    <a:pt x="21459" y="474092"/>
                    <a:pt x="19078" y="565373"/>
                  </a:cubicBezTo>
                  <a:cubicBezTo>
                    <a:pt x="16697" y="656654"/>
                    <a:pt x="15374" y="668561"/>
                    <a:pt x="14316" y="703486"/>
                  </a:cubicBezTo>
                  <a:cubicBezTo>
                    <a:pt x="13258" y="738411"/>
                    <a:pt x="10611" y="750317"/>
                    <a:pt x="12728" y="774923"/>
                  </a:cubicBezTo>
                  <a:cubicBezTo>
                    <a:pt x="14845" y="799529"/>
                    <a:pt x="25693" y="846625"/>
                    <a:pt x="27016" y="851123"/>
                  </a:cubicBezTo>
                  <a:cubicBezTo>
                    <a:pt x="28339" y="855621"/>
                    <a:pt x="22253" y="830750"/>
                    <a:pt x="20666" y="801911"/>
                  </a:cubicBezTo>
                  <a:cubicBezTo>
                    <a:pt x="19079" y="773072"/>
                    <a:pt x="15374" y="731003"/>
                    <a:pt x="17491" y="678086"/>
                  </a:cubicBezTo>
                  <a:cubicBezTo>
                    <a:pt x="19608" y="625169"/>
                    <a:pt x="27016" y="567490"/>
                    <a:pt x="33366" y="484411"/>
                  </a:cubicBezTo>
                  <a:cubicBezTo>
                    <a:pt x="39716" y="401332"/>
                    <a:pt x="57178" y="247609"/>
                    <a:pt x="55591" y="179611"/>
                  </a:cubicBezTo>
                  <a:cubicBezTo>
                    <a:pt x="54004" y="111613"/>
                    <a:pt x="32572" y="101558"/>
                    <a:pt x="23841" y="76423"/>
                  </a:cubicBezTo>
                  <a:cubicBezTo>
                    <a:pt x="15110" y="51288"/>
                    <a:pt x="-766" y="-11418"/>
                    <a:pt x="28" y="18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BC906C95-C4CA-4E12-8522-3DF09967D575}"/>
                </a:ext>
              </a:extLst>
            </p:cNvPr>
            <p:cNvSpPr/>
            <p:nvPr/>
          </p:nvSpPr>
          <p:spPr>
            <a:xfrm>
              <a:off x="4032047" y="4144843"/>
              <a:ext cx="243931" cy="392284"/>
            </a:xfrm>
            <a:custGeom>
              <a:avLst/>
              <a:gdLst>
                <a:gd name="connsiteX0" fmla="*/ 9728 w 243931"/>
                <a:gd name="connsiteY0" fmla="*/ 120 h 392284"/>
                <a:gd name="connsiteX1" fmla="*/ 3378 w 243931"/>
                <a:gd name="connsiteY1" fmla="*/ 96957 h 392284"/>
                <a:gd name="connsiteX2" fmla="*/ 203 w 243931"/>
                <a:gd name="connsiteY2" fmla="*/ 176332 h 392284"/>
                <a:gd name="connsiteX3" fmla="*/ 6553 w 243931"/>
                <a:gd name="connsiteY3" fmla="*/ 228720 h 392284"/>
                <a:gd name="connsiteX4" fmla="*/ 55766 w 243931"/>
                <a:gd name="connsiteY4" fmla="*/ 284282 h 392284"/>
                <a:gd name="connsiteX5" fmla="*/ 154191 w 243931"/>
                <a:gd name="connsiteY5" fmla="*/ 325557 h 392284"/>
                <a:gd name="connsiteX6" fmla="*/ 203403 w 243931"/>
                <a:gd name="connsiteY6" fmla="*/ 347782 h 392284"/>
                <a:gd name="connsiteX7" fmla="*/ 243091 w 243931"/>
                <a:gd name="connsiteY7" fmla="*/ 392232 h 392284"/>
                <a:gd name="connsiteX8" fmla="*/ 165303 w 243931"/>
                <a:gd name="connsiteY8" fmla="*/ 338257 h 392284"/>
                <a:gd name="connsiteX9" fmla="*/ 85928 w 243931"/>
                <a:gd name="connsiteY9" fmla="*/ 282695 h 392284"/>
                <a:gd name="connsiteX10" fmla="*/ 24016 w 243931"/>
                <a:gd name="connsiteY10" fmla="*/ 238245 h 392284"/>
                <a:gd name="connsiteX11" fmla="*/ 11316 w 243931"/>
                <a:gd name="connsiteY11" fmla="*/ 185857 h 392284"/>
                <a:gd name="connsiteX12" fmla="*/ 6553 w 243931"/>
                <a:gd name="connsiteY12" fmla="*/ 117595 h 392284"/>
                <a:gd name="connsiteX13" fmla="*/ 9728 w 243931"/>
                <a:gd name="connsiteY13" fmla="*/ 120 h 39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931" h="392284">
                  <a:moveTo>
                    <a:pt x="9728" y="120"/>
                  </a:moveTo>
                  <a:cubicBezTo>
                    <a:pt x="9199" y="-3320"/>
                    <a:pt x="4965" y="67588"/>
                    <a:pt x="3378" y="96957"/>
                  </a:cubicBezTo>
                  <a:cubicBezTo>
                    <a:pt x="1791" y="126326"/>
                    <a:pt x="-326" y="154372"/>
                    <a:pt x="203" y="176332"/>
                  </a:cubicBezTo>
                  <a:cubicBezTo>
                    <a:pt x="732" y="198292"/>
                    <a:pt x="-2707" y="210728"/>
                    <a:pt x="6553" y="228720"/>
                  </a:cubicBezTo>
                  <a:cubicBezTo>
                    <a:pt x="15813" y="246712"/>
                    <a:pt x="31160" y="268143"/>
                    <a:pt x="55766" y="284282"/>
                  </a:cubicBezTo>
                  <a:cubicBezTo>
                    <a:pt x="80372" y="300422"/>
                    <a:pt x="129585" y="314974"/>
                    <a:pt x="154191" y="325557"/>
                  </a:cubicBezTo>
                  <a:cubicBezTo>
                    <a:pt x="178797" y="336140"/>
                    <a:pt x="188587" y="336670"/>
                    <a:pt x="203403" y="347782"/>
                  </a:cubicBezTo>
                  <a:cubicBezTo>
                    <a:pt x="218219" y="358894"/>
                    <a:pt x="249441" y="393820"/>
                    <a:pt x="243091" y="392232"/>
                  </a:cubicBezTo>
                  <a:cubicBezTo>
                    <a:pt x="236741" y="390645"/>
                    <a:pt x="191497" y="356513"/>
                    <a:pt x="165303" y="338257"/>
                  </a:cubicBezTo>
                  <a:lnTo>
                    <a:pt x="85928" y="282695"/>
                  </a:lnTo>
                  <a:cubicBezTo>
                    <a:pt x="62380" y="266026"/>
                    <a:pt x="36451" y="254385"/>
                    <a:pt x="24016" y="238245"/>
                  </a:cubicBezTo>
                  <a:cubicBezTo>
                    <a:pt x="11581" y="222105"/>
                    <a:pt x="14226" y="205965"/>
                    <a:pt x="11316" y="185857"/>
                  </a:cubicBezTo>
                  <a:cubicBezTo>
                    <a:pt x="8406" y="165749"/>
                    <a:pt x="7082" y="145376"/>
                    <a:pt x="6553" y="117595"/>
                  </a:cubicBezTo>
                  <a:cubicBezTo>
                    <a:pt x="6024" y="89814"/>
                    <a:pt x="10257" y="3560"/>
                    <a:pt x="9728" y="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28A305BD-4378-4918-B6BD-2B3D520B596A}"/>
                </a:ext>
              </a:extLst>
            </p:cNvPr>
            <p:cNvSpPr/>
            <p:nvPr/>
          </p:nvSpPr>
          <p:spPr>
            <a:xfrm>
              <a:off x="4648196" y="3985965"/>
              <a:ext cx="122212" cy="410823"/>
            </a:xfrm>
            <a:custGeom>
              <a:avLst/>
              <a:gdLst>
                <a:gd name="connsiteX0" fmla="*/ 4 w 122212"/>
                <a:gd name="connsiteY0" fmla="*/ 248 h 410823"/>
                <a:gd name="connsiteX1" fmla="*/ 71442 w 122212"/>
                <a:gd name="connsiteY1" fmla="*/ 120898 h 410823"/>
                <a:gd name="connsiteX2" fmla="*/ 119067 w 122212"/>
                <a:gd name="connsiteY2" fmla="*/ 239960 h 410823"/>
                <a:gd name="connsiteX3" fmla="*/ 90492 w 122212"/>
                <a:gd name="connsiteY3" fmla="*/ 308223 h 410823"/>
                <a:gd name="connsiteX4" fmla="*/ 14292 w 122212"/>
                <a:gd name="connsiteY4" fmla="*/ 409823 h 410823"/>
                <a:gd name="connsiteX5" fmla="*/ 79379 w 122212"/>
                <a:gd name="connsiteY5" fmla="*/ 355848 h 410823"/>
                <a:gd name="connsiteX6" fmla="*/ 112717 w 122212"/>
                <a:gd name="connsiteY6" fmla="*/ 285998 h 410823"/>
                <a:gd name="connsiteX7" fmla="*/ 119067 w 122212"/>
                <a:gd name="connsiteY7" fmla="*/ 203448 h 410823"/>
                <a:gd name="connsiteX8" fmla="*/ 68267 w 122212"/>
                <a:gd name="connsiteY8" fmla="*/ 92323 h 410823"/>
                <a:gd name="connsiteX9" fmla="*/ 4 w 122212"/>
                <a:gd name="connsiteY9" fmla="*/ 248 h 41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12" h="410823">
                  <a:moveTo>
                    <a:pt x="4" y="248"/>
                  </a:moveTo>
                  <a:cubicBezTo>
                    <a:pt x="533" y="5011"/>
                    <a:pt x="51598" y="80946"/>
                    <a:pt x="71442" y="120898"/>
                  </a:cubicBezTo>
                  <a:cubicBezTo>
                    <a:pt x="91286" y="160850"/>
                    <a:pt x="115892" y="208739"/>
                    <a:pt x="119067" y="239960"/>
                  </a:cubicBezTo>
                  <a:cubicBezTo>
                    <a:pt x="122242" y="271181"/>
                    <a:pt x="107954" y="279913"/>
                    <a:pt x="90492" y="308223"/>
                  </a:cubicBezTo>
                  <a:cubicBezTo>
                    <a:pt x="73030" y="336533"/>
                    <a:pt x="16144" y="401886"/>
                    <a:pt x="14292" y="409823"/>
                  </a:cubicBezTo>
                  <a:cubicBezTo>
                    <a:pt x="12440" y="417761"/>
                    <a:pt x="62975" y="376485"/>
                    <a:pt x="79379" y="355848"/>
                  </a:cubicBezTo>
                  <a:cubicBezTo>
                    <a:pt x="95783" y="335211"/>
                    <a:pt x="106102" y="311398"/>
                    <a:pt x="112717" y="285998"/>
                  </a:cubicBezTo>
                  <a:cubicBezTo>
                    <a:pt x="119332" y="260598"/>
                    <a:pt x="126475" y="235727"/>
                    <a:pt x="119067" y="203448"/>
                  </a:cubicBezTo>
                  <a:cubicBezTo>
                    <a:pt x="111659" y="171169"/>
                    <a:pt x="86259" y="124338"/>
                    <a:pt x="68267" y="92323"/>
                  </a:cubicBezTo>
                  <a:cubicBezTo>
                    <a:pt x="50275" y="60308"/>
                    <a:pt x="-525" y="-4515"/>
                    <a:pt x="4" y="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9AC19A68-21DB-4F05-B393-C723AC4543AF}"/>
                </a:ext>
              </a:extLst>
            </p:cNvPr>
            <p:cNvSpPr/>
            <p:nvPr/>
          </p:nvSpPr>
          <p:spPr>
            <a:xfrm>
              <a:off x="4076699" y="4287571"/>
              <a:ext cx="384719" cy="189681"/>
            </a:xfrm>
            <a:custGeom>
              <a:avLst/>
              <a:gdLst>
                <a:gd name="connsiteX0" fmla="*/ 1 w 384719"/>
                <a:gd name="connsiteY0" fmla="*/ 267 h 189681"/>
                <a:gd name="connsiteX1" fmla="*/ 49214 w 384719"/>
                <a:gd name="connsiteY1" fmla="*/ 84404 h 189681"/>
                <a:gd name="connsiteX2" fmla="*/ 136526 w 384719"/>
                <a:gd name="connsiteY2" fmla="*/ 159017 h 189681"/>
                <a:gd name="connsiteX3" fmla="*/ 247651 w 384719"/>
                <a:gd name="connsiteY3" fmla="*/ 186004 h 189681"/>
                <a:gd name="connsiteX4" fmla="*/ 312739 w 384719"/>
                <a:gd name="connsiteY4" fmla="*/ 186004 h 189681"/>
                <a:gd name="connsiteX5" fmla="*/ 369889 w 384719"/>
                <a:gd name="connsiteY5" fmla="*/ 154254 h 189681"/>
                <a:gd name="connsiteX6" fmla="*/ 379414 w 384719"/>
                <a:gd name="connsiteY6" fmla="*/ 141554 h 189681"/>
                <a:gd name="connsiteX7" fmla="*/ 298451 w 384719"/>
                <a:gd name="connsiteY7" fmla="*/ 179654 h 189681"/>
                <a:gd name="connsiteX8" fmla="*/ 204789 w 384719"/>
                <a:gd name="connsiteY8" fmla="*/ 166954 h 189681"/>
                <a:gd name="connsiteX9" fmla="*/ 114301 w 384719"/>
                <a:gd name="connsiteY9" fmla="*/ 120917 h 189681"/>
                <a:gd name="connsiteX10" fmla="*/ 47626 w 384719"/>
                <a:gd name="connsiteY10" fmla="*/ 59004 h 189681"/>
                <a:gd name="connsiteX11" fmla="*/ 1 w 384719"/>
                <a:gd name="connsiteY11" fmla="*/ 267 h 18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19" h="189681">
                  <a:moveTo>
                    <a:pt x="1" y="267"/>
                  </a:moveTo>
                  <a:cubicBezTo>
                    <a:pt x="266" y="4500"/>
                    <a:pt x="26460" y="57946"/>
                    <a:pt x="49214" y="84404"/>
                  </a:cubicBezTo>
                  <a:cubicBezTo>
                    <a:pt x="71968" y="110862"/>
                    <a:pt x="103453" y="142084"/>
                    <a:pt x="136526" y="159017"/>
                  </a:cubicBezTo>
                  <a:cubicBezTo>
                    <a:pt x="169599" y="175950"/>
                    <a:pt x="218282" y="181506"/>
                    <a:pt x="247651" y="186004"/>
                  </a:cubicBezTo>
                  <a:cubicBezTo>
                    <a:pt x="277020" y="190502"/>
                    <a:pt x="292366" y="191296"/>
                    <a:pt x="312739" y="186004"/>
                  </a:cubicBezTo>
                  <a:cubicBezTo>
                    <a:pt x="333112" y="180712"/>
                    <a:pt x="358777" y="161662"/>
                    <a:pt x="369889" y="154254"/>
                  </a:cubicBezTo>
                  <a:cubicBezTo>
                    <a:pt x="381002" y="146846"/>
                    <a:pt x="391320" y="137321"/>
                    <a:pt x="379414" y="141554"/>
                  </a:cubicBezTo>
                  <a:cubicBezTo>
                    <a:pt x="367508" y="145787"/>
                    <a:pt x="327555" y="175421"/>
                    <a:pt x="298451" y="179654"/>
                  </a:cubicBezTo>
                  <a:cubicBezTo>
                    <a:pt x="269347" y="183887"/>
                    <a:pt x="235481" y="176743"/>
                    <a:pt x="204789" y="166954"/>
                  </a:cubicBezTo>
                  <a:cubicBezTo>
                    <a:pt x="174097" y="157165"/>
                    <a:pt x="140495" y="138909"/>
                    <a:pt x="114301" y="120917"/>
                  </a:cubicBezTo>
                  <a:cubicBezTo>
                    <a:pt x="88107" y="102925"/>
                    <a:pt x="64559" y="74879"/>
                    <a:pt x="47626" y="59004"/>
                  </a:cubicBezTo>
                  <a:cubicBezTo>
                    <a:pt x="30693" y="43129"/>
                    <a:pt x="-264" y="-3966"/>
                    <a:pt x="1" y="2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EAF7EA65-2D11-4AF1-8F5B-C9E4AAA842ED}"/>
                </a:ext>
              </a:extLst>
            </p:cNvPr>
            <p:cNvSpPr/>
            <p:nvPr/>
          </p:nvSpPr>
          <p:spPr>
            <a:xfrm>
              <a:off x="4365449" y="4289425"/>
              <a:ext cx="252848" cy="116307"/>
            </a:xfrm>
            <a:custGeom>
              <a:avLst/>
              <a:gdLst>
                <a:gd name="connsiteX0" fmla="*/ 176 w 252848"/>
                <a:gd name="connsiteY0" fmla="*/ 115888 h 116307"/>
                <a:gd name="connsiteX1" fmla="*/ 19226 w 252848"/>
                <a:gd name="connsiteY1" fmla="*/ 63500 h 116307"/>
                <a:gd name="connsiteX2" fmla="*/ 85901 w 252848"/>
                <a:gd name="connsiteY2" fmla="*/ 20638 h 116307"/>
                <a:gd name="connsiteX3" fmla="*/ 171626 w 252848"/>
                <a:gd name="connsiteY3" fmla="*/ 14288 h 116307"/>
                <a:gd name="connsiteX4" fmla="*/ 216076 w 252848"/>
                <a:gd name="connsiteY4" fmla="*/ 22225 h 116307"/>
                <a:gd name="connsiteX5" fmla="*/ 252589 w 252848"/>
                <a:gd name="connsiteY5" fmla="*/ 57150 h 116307"/>
                <a:gd name="connsiteX6" fmla="*/ 228776 w 252848"/>
                <a:gd name="connsiteY6" fmla="*/ 14288 h 116307"/>
                <a:gd name="connsiteX7" fmla="*/ 163689 w 252848"/>
                <a:gd name="connsiteY7" fmla="*/ 0 h 116307"/>
                <a:gd name="connsiteX8" fmla="*/ 77964 w 252848"/>
                <a:gd name="connsiteY8" fmla="*/ 14288 h 116307"/>
                <a:gd name="connsiteX9" fmla="*/ 27164 w 252848"/>
                <a:gd name="connsiteY9" fmla="*/ 33338 h 116307"/>
                <a:gd name="connsiteX10" fmla="*/ 176 w 252848"/>
                <a:gd name="connsiteY10" fmla="*/ 115888 h 11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848" h="116307">
                  <a:moveTo>
                    <a:pt x="176" y="115888"/>
                  </a:moveTo>
                  <a:cubicBezTo>
                    <a:pt x="-1147" y="120915"/>
                    <a:pt x="4939" y="79375"/>
                    <a:pt x="19226" y="63500"/>
                  </a:cubicBezTo>
                  <a:cubicBezTo>
                    <a:pt x="33514" y="47625"/>
                    <a:pt x="60501" y="28840"/>
                    <a:pt x="85901" y="20638"/>
                  </a:cubicBezTo>
                  <a:cubicBezTo>
                    <a:pt x="111301" y="12436"/>
                    <a:pt x="149930" y="14024"/>
                    <a:pt x="171626" y="14288"/>
                  </a:cubicBezTo>
                  <a:cubicBezTo>
                    <a:pt x="193322" y="14552"/>
                    <a:pt x="202582" y="15081"/>
                    <a:pt x="216076" y="22225"/>
                  </a:cubicBezTo>
                  <a:cubicBezTo>
                    <a:pt x="229570" y="29369"/>
                    <a:pt x="250472" y="58473"/>
                    <a:pt x="252589" y="57150"/>
                  </a:cubicBezTo>
                  <a:cubicBezTo>
                    <a:pt x="254706" y="55827"/>
                    <a:pt x="243593" y="23813"/>
                    <a:pt x="228776" y="14288"/>
                  </a:cubicBezTo>
                  <a:cubicBezTo>
                    <a:pt x="213959" y="4763"/>
                    <a:pt x="188824" y="0"/>
                    <a:pt x="163689" y="0"/>
                  </a:cubicBezTo>
                  <a:cubicBezTo>
                    <a:pt x="138554" y="0"/>
                    <a:pt x="100718" y="8732"/>
                    <a:pt x="77964" y="14288"/>
                  </a:cubicBezTo>
                  <a:cubicBezTo>
                    <a:pt x="55210" y="19844"/>
                    <a:pt x="41451" y="21696"/>
                    <a:pt x="27164" y="33338"/>
                  </a:cubicBezTo>
                  <a:cubicBezTo>
                    <a:pt x="12877" y="44980"/>
                    <a:pt x="1499" y="110861"/>
                    <a:pt x="176" y="1158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233470D3-6642-4958-9B84-C07F33E4F50F}"/>
                </a:ext>
              </a:extLst>
            </p:cNvPr>
            <p:cNvSpPr/>
            <p:nvPr/>
          </p:nvSpPr>
          <p:spPr>
            <a:xfrm>
              <a:off x="4210030" y="4701117"/>
              <a:ext cx="923011" cy="205530"/>
            </a:xfrm>
            <a:custGeom>
              <a:avLst/>
              <a:gdLst>
                <a:gd name="connsiteX0" fmla="*/ 20 w 923011"/>
                <a:gd name="connsiteY0" fmla="*/ 205316 h 205530"/>
                <a:gd name="connsiteX1" fmla="*/ 61403 w 923011"/>
                <a:gd name="connsiteY1" fmla="*/ 127000 h 205530"/>
                <a:gd name="connsiteX2" fmla="*/ 135487 w 923011"/>
                <a:gd name="connsiteY2" fmla="*/ 67733 h 205530"/>
                <a:gd name="connsiteX3" fmla="*/ 237087 w 923011"/>
                <a:gd name="connsiteY3" fmla="*/ 80433 h 205530"/>
                <a:gd name="connsiteX4" fmla="*/ 306937 w 923011"/>
                <a:gd name="connsiteY4" fmla="*/ 67733 h 205530"/>
                <a:gd name="connsiteX5" fmla="*/ 404303 w 923011"/>
                <a:gd name="connsiteY5" fmla="*/ 27516 h 205530"/>
                <a:gd name="connsiteX6" fmla="*/ 605387 w 923011"/>
                <a:gd name="connsiteY6" fmla="*/ 33866 h 205530"/>
                <a:gd name="connsiteX7" fmla="*/ 770487 w 923011"/>
                <a:gd name="connsiteY7" fmla="*/ 29633 h 205530"/>
                <a:gd name="connsiteX8" fmla="*/ 842453 w 923011"/>
                <a:gd name="connsiteY8" fmla="*/ 6350 h 205530"/>
                <a:gd name="connsiteX9" fmla="*/ 922887 w 923011"/>
                <a:gd name="connsiteY9" fmla="*/ 4233 h 205530"/>
                <a:gd name="connsiteX10" fmla="*/ 823403 w 923011"/>
                <a:gd name="connsiteY10" fmla="*/ 0 h 205530"/>
                <a:gd name="connsiteX11" fmla="*/ 717570 w 923011"/>
                <a:gd name="connsiteY11" fmla="*/ 4233 h 205530"/>
                <a:gd name="connsiteX12" fmla="*/ 607503 w 923011"/>
                <a:gd name="connsiteY12" fmla="*/ 2116 h 205530"/>
                <a:gd name="connsiteX13" fmla="*/ 444520 w 923011"/>
                <a:gd name="connsiteY13" fmla="*/ 6350 h 205530"/>
                <a:gd name="connsiteX14" fmla="*/ 342920 w 923011"/>
                <a:gd name="connsiteY14" fmla="*/ 23283 h 205530"/>
                <a:gd name="connsiteX15" fmla="*/ 268837 w 923011"/>
                <a:gd name="connsiteY15" fmla="*/ 61383 h 205530"/>
                <a:gd name="connsiteX16" fmla="*/ 241320 w 923011"/>
                <a:gd name="connsiteY16" fmla="*/ 65616 h 205530"/>
                <a:gd name="connsiteX17" fmla="*/ 175703 w 923011"/>
                <a:gd name="connsiteY17" fmla="*/ 48683 h 205530"/>
                <a:gd name="connsiteX18" fmla="*/ 118553 w 923011"/>
                <a:gd name="connsiteY18" fmla="*/ 67733 h 205530"/>
                <a:gd name="connsiteX19" fmla="*/ 67753 w 923011"/>
                <a:gd name="connsiteY19" fmla="*/ 101600 h 205530"/>
                <a:gd name="connsiteX20" fmla="*/ 20 w 923011"/>
                <a:gd name="connsiteY20" fmla="*/ 205316 h 20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3011" h="205530">
                  <a:moveTo>
                    <a:pt x="20" y="205316"/>
                  </a:moveTo>
                  <a:cubicBezTo>
                    <a:pt x="-1038" y="209549"/>
                    <a:pt x="38825" y="149930"/>
                    <a:pt x="61403" y="127000"/>
                  </a:cubicBezTo>
                  <a:cubicBezTo>
                    <a:pt x="83981" y="104070"/>
                    <a:pt x="106206" y="75494"/>
                    <a:pt x="135487" y="67733"/>
                  </a:cubicBezTo>
                  <a:cubicBezTo>
                    <a:pt x="164768" y="59972"/>
                    <a:pt x="208512" y="80433"/>
                    <a:pt x="237087" y="80433"/>
                  </a:cubicBezTo>
                  <a:cubicBezTo>
                    <a:pt x="265662" y="80433"/>
                    <a:pt x="279068" y="76552"/>
                    <a:pt x="306937" y="67733"/>
                  </a:cubicBezTo>
                  <a:cubicBezTo>
                    <a:pt x="334806" y="58913"/>
                    <a:pt x="354561" y="33160"/>
                    <a:pt x="404303" y="27516"/>
                  </a:cubicBezTo>
                  <a:cubicBezTo>
                    <a:pt x="454045" y="21872"/>
                    <a:pt x="605387" y="33866"/>
                    <a:pt x="605387" y="33866"/>
                  </a:cubicBezTo>
                  <a:cubicBezTo>
                    <a:pt x="666418" y="34219"/>
                    <a:pt x="730976" y="34219"/>
                    <a:pt x="770487" y="29633"/>
                  </a:cubicBezTo>
                  <a:cubicBezTo>
                    <a:pt x="809998" y="25047"/>
                    <a:pt x="817053" y="10583"/>
                    <a:pt x="842453" y="6350"/>
                  </a:cubicBezTo>
                  <a:cubicBezTo>
                    <a:pt x="867853" y="2117"/>
                    <a:pt x="926062" y="5291"/>
                    <a:pt x="922887" y="4233"/>
                  </a:cubicBezTo>
                  <a:cubicBezTo>
                    <a:pt x="919712" y="3175"/>
                    <a:pt x="857622" y="0"/>
                    <a:pt x="823403" y="0"/>
                  </a:cubicBezTo>
                  <a:cubicBezTo>
                    <a:pt x="789184" y="0"/>
                    <a:pt x="753553" y="3880"/>
                    <a:pt x="717570" y="4233"/>
                  </a:cubicBezTo>
                  <a:cubicBezTo>
                    <a:pt x="681587" y="4586"/>
                    <a:pt x="653011" y="1763"/>
                    <a:pt x="607503" y="2116"/>
                  </a:cubicBezTo>
                  <a:cubicBezTo>
                    <a:pt x="561995" y="2469"/>
                    <a:pt x="488617" y="2822"/>
                    <a:pt x="444520" y="6350"/>
                  </a:cubicBezTo>
                  <a:cubicBezTo>
                    <a:pt x="400423" y="9878"/>
                    <a:pt x="372200" y="14111"/>
                    <a:pt x="342920" y="23283"/>
                  </a:cubicBezTo>
                  <a:cubicBezTo>
                    <a:pt x="313640" y="32455"/>
                    <a:pt x="285770" y="54328"/>
                    <a:pt x="268837" y="61383"/>
                  </a:cubicBezTo>
                  <a:cubicBezTo>
                    <a:pt x="251904" y="68438"/>
                    <a:pt x="256842" y="67733"/>
                    <a:pt x="241320" y="65616"/>
                  </a:cubicBezTo>
                  <a:cubicBezTo>
                    <a:pt x="225798" y="63499"/>
                    <a:pt x="196164" y="48330"/>
                    <a:pt x="175703" y="48683"/>
                  </a:cubicBezTo>
                  <a:cubicBezTo>
                    <a:pt x="155242" y="49036"/>
                    <a:pt x="136545" y="58913"/>
                    <a:pt x="118553" y="67733"/>
                  </a:cubicBezTo>
                  <a:cubicBezTo>
                    <a:pt x="100561" y="76552"/>
                    <a:pt x="87156" y="84667"/>
                    <a:pt x="67753" y="101600"/>
                  </a:cubicBezTo>
                  <a:cubicBezTo>
                    <a:pt x="48350" y="118533"/>
                    <a:pt x="1078" y="201083"/>
                    <a:pt x="20" y="2053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C0102207-EC8F-4946-A876-7D51E38F5E02}"/>
                </a:ext>
              </a:extLst>
            </p:cNvPr>
            <p:cNvSpPr/>
            <p:nvPr/>
          </p:nvSpPr>
          <p:spPr>
            <a:xfrm>
              <a:off x="4214251" y="4728189"/>
              <a:ext cx="925284" cy="224999"/>
            </a:xfrm>
            <a:custGeom>
              <a:avLst/>
              <a:gdLst>
                <a:gd name="connsiteX0" fmla="*/ 32 w 925284"/>
                <a:gd name="connsiteY0" fmla="*/ 171894 h 224999"/>
                <a:gd name="connsiteX1" fmla="*/ 38132 w 925284"/>
                <a:gd name="connsiteY1" fmla="*/ 224811 h 224999"/>
                <a:gd name="connsiteX2" fmla="*/ 84699 w 925284"/>
                <a:gd name="connsiteY2" fmla="*/ 188828 h 224999"/>
                <a:gd name="connsiteX3" fmla="*/ 146082 w 925284"/>
                <a:gd name="connsiteY3" fmla="*/ 169778 h 224999"/>
                <a:gd name="connsiteX4" fmla="*/ 249799 w 925284"/>
                <a:gd name="connsiteY4" fmla="*/ 135911 h 224999"/>
                <a:gd name="connsiteX5" fmla="*/ 340816 w 925284"/>
                <a:gd name="connsiteY5" fmla="*/ 127444 h 224999"/>
                <a:gd name="connsiteX6" fmla="*/ 442416 w 925284"/>
                <a:gd name="connsiteY6" fmla="*/ 104161 h 224999"/>
                <a:gd name="connsiteX7" fmla="*/ 554599 w 925284"/>
                <a:gd name="connsiteY7" fmla="*/ 78761 h 224999"/>
                <a:gd name="connsiteX8" fmla="*/ 643499 w 925284"/>
                <a:gd name="connsiteY8" fmla="*/ 78761 h 224999"/>
                <a:gd name="connsiteX9" fmla="*/ 770499 w 925284"/>
                <a:gd name="connsiteY9" fmla="*/ 42778 h 224999"/>
                <a:gd name="connsiteX10" fmla="*/ 859399 w 925284"/>
                <a:gd name="connsiteY10" fmla="*/ 15261 h 224999"/>
                <a:gd name="connsiteX11" fmla="*/ 925016 w 925284"/>
                <a:gd name="connsiteY11" fmla="*/ 6794 h 224999"/>
                <a:gd name="connsiteX12" fmla="*/ 880566 w 925284"/>
                <a:gd name="connsiteY12" fmla="*/ 444 h 224999"/>
                <a:gd name="connsiteX13" fmla="*/ 829766 w 925284"/>
                <a:gd name="connsiteY13" fmla="*/ 19494 h 224999"/>
                <a:gd name="connsiteX14" fmla="*/ 709116 w 925284"/>
                <a:gd name="connsiteY14" fmla="*/ 63944 h 224999"/>
                <a:gd name="connsiteX15" fmla="*/ 594816 w 925284"/>
                <a:gd name="connsiteY15" fmla="*/ 72411 h 224999"/>
                <a:gd name="connsiteX16" fmla="*/ 476282 w 925284"/>
                <a:gd name="connsiteY16" fmla="*/ 89344 h 224999"/>
                <a:gd name="connsiteX17" fmla="*/ 319649 w 925284"/>
                <a:gd name="connsiteY17" fmla="*/ 118978 h 224999"/>
                <a:gd name="connsiteX18" fmla="*/ 239216 w 925284"/>
                <a:gd name="connsiteY18" fmla="*/ 127444 h 224999"/>
                <a:gd name="connsiteX19" fmla="*/ 122799 w 925284"/>
                <a:gd name="connsiteY19" fmla="*/ 169778 h 224999"/>
                <a:gd name="connsiteX20" fmla="*/ 55066 w 925284"/>
                <a:gd name="connsiteY20" fmla="*/ 212111 h 224999"/>
                <a:gd name="connsiteX21" fmla="*/ 44482 w 925284"/>
                <a:gd name="connsiteY21" fmla="*/ 218461 h 224999"/>
                <a:gd name="connsiteX22" fmla="*/ 32 w 925284"/>
                <a:gd name="connsiteY22" fmla="*/ 171894 h 22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5284" h="224999">
                  <a:moveTo>
                    <a:pt x="32" y="171894"/>
                  </a:moveTo>
                  <a:cubicBezTo>
                    <a:pt x="-1026" y="172952"/>
                    <a:pt x="24021" y="221989"/>
                    <a:pt x="38132" y="224811"/>
                  </a:cubicBezTo>
                  <a:cubicBezTo>
                    <a:pt x="52243" y="227633"/>
                    <a:pt x="66707" y="198000"/>
                    <a:pt x="84699" y="188828"/>
                  </a:cubicBezTo>
                  <a:cubicBezTo>
                    <a:pt x="102691" y="179656"/>
                    <a:pt x="118565" y="178598"/>
                    <a:pt x="146082" y="169778"/>
                  </a:cubicBezTo>
                  <a:cubicBezTo>
                    <a:pt x="173599" y="160958"/>
                    <a:pt x="217343" y="142967"/>
                    <a:pt x="249799" y="135911"/>
                  </a:cubicBezTo>
                  <a:cubicBezTo>
                    <a:pt x="282255" y="128855"/>
                    <a:pt x="308713" y="132736"/>
                    <a:pt x="340816" y="127444"/>
                  </a:cubicBezTo>
                  <a:cubicBezTo>
                    <a:pt x="372919" y="122152"/>
                    <a:pt x="442416" y="104161"/>
                    <a:pt x="442416" y="104161"/>
                  </a:cubicBezTo>
                  <a:cubicBezTo>
                    <a:pt x="478046" y="96047"/>
                    <a:pt x="521085" y="82994"/>
                    <a:pt x="554599" y="78761"/>
                  </a:cubicBezTo>
                  <a:cubicBezTo>
                    <a:pt x="588113" y="74528"/>
                    <a:pt x="607516" y="84758"/>
                    <a:pt x="643499" y="78761"/>
                  </a:cubicBezTo>
                  <a:cubicBezTo>
                    <a:pt x="679482" y="72764"/>
                    <a:pt x="734516" y="53361"/>
                    <a:pt x="770499" y="42778"/>
                  </a:cubicBezTo>
                  <a:cubicBezTo>
                    <a:pt x="806482" y="32195"/>
                    <a:pt x="833646" y="21258"/>
                    <a:pt x="859399" y="15261"/>
                  </a:cubicBezTo>
                  <a:cubicBezTo>
                    <a:pt x="885152" y="9264"/>
                    <a:pt x="921488" y="9263"/>
                    <a:pt x="925016" y="6794"/>
                  </a:cubicBezTo>
                  <a:cubicBezTo>
                    <a:pt x="928544" y="4325"/>
                    <a:pt x="896441" y="-1673"/>
                    <a:pt x="880566" y="444"/>
                  </a:cubicBezTo>
                  <a:cubicBezTo>
                    <a:pt x="864691" y="2561"/>
                    <a:pt x="829766" y="19494"/>
                    <a:pt x="829766" y="19494"/>
                  </a:cubicBezTo>
                  <a:cubicBezTo>
                    <a:pt x="801191" y="30077"/>
                    <a:pt x="748274" y="55124"/>
                    <a:pt x="709116" y="63944"/>
                  </a:cubicBezTo>
                  <a:cubicBezTo>
                    <a:pt x="669958" y="72763"/>
                    <a:pt x="633622" y="68178"/>
                    <a:pt x="594816" y="72411"/>
                  </a:cubicBezTo>
                  <a:cubicBezTo>
                    <a:pt x="556010" y="76644"/>
                    <a:pt x="522143" y="81583"/>
                    <a:pt x="476282" y="89344"/>
                  </a:cubicBezTo>
                  <a:cubicBezTo>
                    <a:pt x="430421" y="97105"/>
                    <a:pt x="359160" y="112628"/>
                    <a:pt x="319649" y="118978"/>
                  </a:cubicBezTo>
                  <a:cubicBezTo>
                    <a:pt x="280138" y="125328"/>
                    <a:pt x="272024" y="118977"/>
                    <a:pt x="239216" y="127444"/>
                  </a:cubicBezTo>
                  <a:cubicBezTo>
                    <a:pt x="206408" y="135911"/>
                    <a:pt x="153491" y="155667"/>
                    <a:pt x="122799" y="169778"/>
                  </a:cubicBezTo>
                  <a:cubicBezTo>
                    <a:pt x="92107" y="183889"/>
                    <a:pt x="68119" y="203997"/>
                    <a:pt x="55066" y="212111"/>
                  </a:cubicBezTo>
                  <a:cubicBezTo>
                    <a:pt x="42013" y="220225"/>
                    <a:pt x="50832" y="220930"/>
                    <a:pt x="44482" y="218461"/>
                  </a:cubicBezTo>
                  <a:cubicBezTo>
                    <a:pt x="38132" y="215992"/>
                    <a:pt x="1090" y="170836"/>
                    <a:pt x="32" y="1718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8A4732D9-348C-477E-AE56-60F6AFBD0914}"/>
                </a:ext>
              </a:extLst>
            </p:cNvPr>
            <p:cNvSpPr/>
            <p:nvPr/>
          </p:nvSpPr>
          <p:spPr>
            <a:xfrm>
              <a:off x="4277671" y="4741309"/>
              <a:ext cx="872266" cy="389768"/>
            </a:xfrm>
            <a:custGeom>
              <a:avLst/>
              <a:gdLst>
                <a:gd name="connsiteX0" fmla="*/ 872179 w 872266"/>
                <a:gd name="connsiteY0" fmla="*/ 2141 h 389768"/>
                <a:gd name="connsiteX1" fmla="*/ 779046 w 872266"/>
                <a:gd name="connsiteY1" fmla="*/ 97391 h 389768"/>
                <a:gd name="connsiteX2" fmla="*/ 713429 w 872266"/>
                <a:gd name="connsiteY2" fmla="*/ 201108 h 389768"/>
                <a:gd name="connsiteX3" fmla="*/ 603362 w 872266"/>
                <a:gd name="connsiteY3" fmla="*/ 296358 h 389768"/>
                <a:gd name="connsiteX4" fmla="*/ 450962 w 872266"/>
                <a:gd name="connsiteY4" fmla="*/ 357741 h 389768"/>
                <a:gd name="connsiteX5" fmla="*/ 317612 w 872266"/>
                <a:gd name="connsiteY5" fmla="*/ 387374 h 389768"/>
                <a:gd name="connsiteX6" fmla="*/ 186379 w 872266"/>
                <a:gd name="connsiteY6" fmla="*/ 381024 h 389768"/>
                <a:gd name="connsiteX7" fmla="*/ 89012 w 872266"/>
                <a:gd name="connsiteY7" fmla="*/ 325991 h 389768"/>
                <a:gd name="connsiteX8" fmla="*/ 38212 w 872266"/>
                <a:gd name="connsiteY8" fmla="*/ 254024 h 389768"/>
                <a:gd name="connsiteX9" fmla="*/ 112 w 872266"/>
                <a:gd name="connsiteY9" fmla="*/ 203224 h 389768"/>
                <a:gd name="connsiteX10" fmla="*/ 27629 w 872266"/>
                <a:gd name="connsiteY10" fmla="*/ 234974 h 389768"/>
                <a:gd name="connsiteX11" fmla="*/ 59379 w 872266"/>
                <a:gd name="connsiteY11" fmla="*/ 281541 h 389768"/>
                <a:gd name="connsiteX12" fmla="*/ 122879 w 872266"/>
                <a:gd name="connsiteY12" fmla="*/ 332341 h 389768"/>
                <a:gd name="connsiteX13" fmla="*/ 271046 w 872266"/>
                <a:gd name="connsiteY13" fmla="*/ 372558 h 389768"/>
                <a:gd name="connsiteX14" fmla="*/ 482712 w 872266"/>
                <a:gd name="connsiteY14" fmla="*/ 345041 h 389768"/>
                <a:gd name="connsiteX15" fmla="*/ 628762 w 872266"/>
                <a:gd name="connsiteY15" fmla="*/ 260374 h 389768"/>
                <a:gd name="connsiteX16" fmla="*/ 702846 w 872266"/>
                <a:gd name="connsiteY16" fmla="*/ 175708 h 389768"/>
                <a:gd name="connsiteX17" fmla="*/ 762112 w 872266"/>
                <a:gd name="connsiteY17" fmla="*/ 93158 h 389768"/>
                <a:gd name="connsiteX18" fmla="*/ 795979 w 872266"/>
                <a:gd name="connsiteY18" fmla="*/ 36008 h 389768"/>
                <a:gd name="connsiteX19" fmla="*/ 872179 w 872266"/>
                <a:gd name="connsiteY19" fmla="*/ 2141 h 38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2266" h="389768">
                  <a:moveTo>
                    <a:pt x="872179" y="2141"/>
                  </a:moveTo>
                  <a:cubicBezTo>
                    <a:pt x="869357" y="12371"/>
                    <a:pt x="805504" y="64230"/>
                    <a:pt x="779046" y="97391"/>
                  </a:cubicBezTo>
                  <a:cubicBezTo>
                    <a:pt x="752588" y="130552"/>
                    <a:pt x="742710" y="167947"/>
                    <a:pt x="713429" y="201108"/>
                  </a:cubicBezTo>
                  <a:cubicBezTo>
                    <a:pt x="684148" y="234269"/>
                    <a:pt x="647106" y="270253"/>
                    <a:pt x="603362" y="296358"/>
                  </a:cubicBezTo>
                  <a:cubicBezTo>
                    <a:pt x="559618" y="322463"/>
                    <a:pt x="498587" y="342572"/>
                    <a:pt x="450962" y="357741"/>
                  </a:cubicBezTo>
                  <a:cubicBezTo>
                    <a:pt x="403337" y="372910"/>
                    <a:pt x="361709" y="383494"/>
                    <a:pt x="317612" y="387374"/>
                  </a:cubicBezTo>
                  <a:cubicBezTo>
                    <a:pt x="273515" y="391255"/>
                    <a:pt x="224479" y="391254"/>
                    <a:pt x="186379" y="381024"/>
                  </a:cubicBezTo>
                  <a:cubicBezTo>
                    <a:pt x="148279" y="370794"/>
                    <a:pt x="113706" y="347158"/>
                    <a:pt x="89012" y="325991"/>
                  </a:cubicBezTo>
                  <a:cubicBezTo>
                    <a:pt x="64317" y="304824"/>
                    <a:pt x="53029" y="274485"/>
                    <a:pt x="38212" y="254024"/>
                  </a:cubicBezTo>
                  <a:cubicBezTo>
                    <a:pt x="23395" y="233563"/>
                    <a:pt x="1876" y="206399"/>
                    <a:pt x="112" y="203224"/>
                  </a:cubicBezTo>
                  <a:cubicBezTo>
                    <a:pt x="-1652" y="200049"/>
                    <a:pt x="17751" y="221921"/>
                    <a:pt x="27629" y="234974"/>
                  </a:cubicBezTo>
                  <a:cubicBezTo>
                    <a:pt x="37507" y="248027"/>
                    <a:pt x="43504" y="265313"/>
                    <a:pt x="59379" y="281541"/>
                  </a:cubicBezTo>
                  <a:cubicBezTo>
                    <a:pt x="75254" y="297769"/>
                    <a:pt x="87601" y="317171"/>
                    <a:pt x="122879" y="332341"/>
                  </a:cubicBezTo>
                  <a:cubicBezTo>
                    <a:pt x="158157" y="347511"/>
                    <a:pt x="211074" y="370441"/>
                    <a:pt x="271046" y="372558"/>
                  </a:cubicBezTo>
                  <a:cubicBezTo>
                    <a:pt x="331018" y="374675"/>
                    <a:pt x="423093" y="363738"/>
                    <a:pt x="482712" y="345041"/>
                  </a:cubicBezTo>
                  <a:cubicBezTo>
                    <a:pt x="542331" y="326344"/>
                    <a:pt x="592073" y="288596"/>
                    <a:pt x="628762" y="260374"/>
                  </a:cubicBezTo>
                  <a:cubicBezTo>
                    <a:pt x="665451" y="232152"/>
                    <a:pt x="680621" y="203577"/>
                    <a:pt x="702846" y="175708"/>
                  </a:cubicBezTo>
                  <a:cubicBezTo>
                    <a:pt x="725071" y="147839"/>
                    <a:pt x="746590" y="116441"/>
                    <a:pt x="762112" y="93158"/>
                  </a:cubicBezTo>
                  <a:cubicBezTo>
                    <a:pt x="777634" y="69875"/>
                    <a:pt x="782926" y="51177"/>
                    <a:pt x="795979" y="36008"/>
                  </a:cubicBezTo>
                  <a:cubicBezTo>
                    <a:pt x="809032" y="20839"/>
                    <a:pt x="875001" y="-8089"/>
                    <a:pt x="872179" y="2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B31F3188-C5B3-4D08-B348-81EF743FA499}"/>
                </a:ext>
              </a:extLst>
            </p:cNvPr>
            <p:cNvSpPr/>
            <p:nvPr/>
          </p:nvSpPr>
          <p:spPr>
            <a:xfrm>
              <a:off x="4991082" y="4703117"/>
              <a:ext cx="161999" cy="38918"/>
            </a:xfrm>
            <a:custGeom>
              <a:avLst/>
              <a:gdLst>
                <a:gd name="connsiteX0" fmla="*/ 18 w 161999"/>
                <a:gd name="connsiteY0" fmla="*/ 11758 h 38918"/>
                <a:gd name="connsiteX1" fmla="*/ 96856 w 161999"/>
                <a:gd name="connsiteY1" fmla="*/ 646 h 38918"/>
                <a:gd name="connsiteX2" fmla="*/ 138131 w 161999"/>
                <a:gd name="connsiteY2" fmla="*/ 5408 h 38918"/>
                <a:gd name="connsiteX3" fmla="*/ 161943 w 161999"/>
                <a:gd name="connsiteY3" fmla="*/ 38746 h 38918"/>
                <a:gd name="connsiteX4" fmla="*/ 131781 w 161999"/>
                <a:gd name="connsiteY4" fmla="*/ 18108 h 38918"/>
                <a:gd name="connsiteX5" fmla="*/ 88918 w 161999"/>
                <a:gd name="connsiteY5" fmla="*/ 10171 h 38918"/>
                <a:gd name="connsiteX6" fmla="*/ 18 w 161999"/>
                <a:gd name="connsiteY6" fmla="*/ 11758 h 3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99" h="38918">
                  <a:moveTo>
                    <a:pt x="18" y="11758"/>
                  </a:moveTo>
                  <a:cubicBezTo>
                    <a:pt x="1341" y="10171"/>
                    <a:pt x="73837" y="1704"/>
                    <a:pt x="96856" y="646"/>
                  </a:cubicBezTo>
                  <a:cubicBezTo>
                    <a:pt x="119875" y="-412"/>
                    <a:pt x="127283" y="-942"/>
                    <a:pt x="138131" y="5408"/>
                  </a:cubicBezTo>
                  <a:cubicBezTo>
                    <a:pt x="148979" y="11758"/>
                    <a:pt x="163001" y="36629"/>
                    <a:pt x="161943" y="38746"/>
                  </a:cubicBezTo>
                  <a:cubicBezTo>
                    <a:pt x="160885" y="40863"/>
                    <a:pt x="143952" y="22870"/>
                    <a:pt x="131781" y="18108"/>
                  </a:cubicBezTo>
                  <a:cubicBezTo>
                    <a:pt x="119610" y="13346"/>
                    <a:pt x="107439" y="13081"/>
                    <a:pt x="88918" y="10171"/>
                  </a:cubicBezTo>
                  <a:cubicBezTo>
                    <a:pt x="70397" y="7261"/>
                    <a:pt x="-1305" y="13345"/>
                    <a:pt x="18" y="11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BF82EA5D-00AB-40C7-9C5B-AB1D9395C4AF}"/>
                </a:ext>
              </a:extLst>
            </p:cNvPr>
            <p:cNvSpPr/>
            <p:nvPr/>
          </p:nvSpPr>
          <p:spPr>
            <a:xfrm>
              <a:off x="4308462" y="4770299"/>
              <a:ext cx="698525" cy="219239"/>
            </a:xfrm>
            <a:custGeom>
              <a:avLst/>
              <a:gdLst>
                <a:gd name="connsiteX0" fmla="*/ 13 w 698525"/>
                <a:gd name="connsiteY0" fmla="*/ 219214 h 219239"/>
                <a:gd name="connsiteX1" fmla="*/ 123838 w 698525"/>
                <a:gd name="connsiteY1" fmla="*/ 157301 h 219239"/>
                <a:gd name="connsiteX2" fmla="*/ 188926 w 698525"/>
                <a:gd name="connsiteY2" fmla="*/ 147776 h 219239"/>
                <a:gd name="connsiteX3" fmla="*/ 285763 w 698525"/>
                <a:gd name="connsiteY3" fmla="*/ 130314 h 219239"/>
                <a:gd name="connsiteX4" fmla="*/ 368313 w 698525"/>
                <a:gd name="connsiteY4" fmla="*/ 101739 h 219239"/>
                <a:gd name="connsiteX5" fmla="*/ 381013 w 698525"/>
                <a:gd name="connsiteY5" fmla="*/ 93801 h 219239"/>
                <a:gd name="connsiteX6" fmla="*/ 519126 w 698525"/>
                <a:gd name="connsiteY6" fmla="*/ 68401 h 219239"/>
                <a:gd name="connsiteX7" fmla="*/ 593738 w 698525"/>
                <a:gd name="connsiteY7" fmla="*/ 41414 h 219239"/>
                <a:gd name="connsiteX8" fmla="*/ 698513 w 698525"/>
                <a:gd name="connsiteY8" fmla="*/ 139 h 219239"/>
                <a:gd name="connsiteX9" fmla="*/ 600088 w 698525"/>
                <a:gd name="connsiteY9" fmla="*/ 28714 h 219239"/>
                <a:gd name="connsiteX10" fmla="*/ 514363 w 698525"/>
                <a:gd name="connsiteY10" fmla="*/ 49351 h 219239"/>
                <a:gd name="connsiteX11" fmla="*/ 411176 w 698525"/>
                <a:gd name="connsiteY11" fmla="*/ 71576 h 219239"/>
                <a:gd name="connsiteX12" fmla="*/ 331801 w 698525"/>
                <a:gd name="connsiteY12" fmla="*/ 98564 h 219239"/>
                <a:gd name="connsiteX13" fmla="*/ 250838 w 698525"/>
                <a:gd name="connsiteY13" fmla="*/ 122376 h 219239"/>
                <a:gd name="connsiteX14" fmla="*/ 171463 w 698525"/>
                <a:gd name="connsiteY14" fmla="*/ 135076 h 219239"/>
                <a:gd name="connsiteX15" fmla="*/ 115901 w 698525"/>
                <a:gd name="connsiteY15" fmla="*/ 149364 h 219239"/>
                <a:gd name="connsiteX16" fmla="*/ 13 w 698525"/>
                <a:gd name="connsiteY16" fmla="*/ 219214 h 21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8525" h="219239">
                  <a:moveTo>
                    <a:pt x="13" y="219214"/>
                  </a:moveTo>
                  <a:cubicBezTo>
                    <a:pt x="1336" y="220537"/>
                    <a:pt x="92353" y="169207"/>
                    <a:pt x="123838" y="157301"/>
                  </a:cubicBezTo>
                  <a:cubicBezTo>
                    <a:pt x="155323" y="145395"/>
                    <a:pt x="161939" y="152274"/>
                    <a:pt x="188926" y="147776"/>
                  </a:cubicBezTo>
                  <a:cubicBezTo>
                    <a:pt x="215913" y="143278"/>
                    <a:pt x="255865" y="137987"/>
                    <a:pt x="285763" y="130314"/>
                  </a:cubicBezTo>
                  <a:cubicBezTo>
                    <a:pt x="315661" y="122641"/>
                    <a:pt x="352438" y="107824"/>
                    <a:pt x="368313" y="101739"/>
                  </a:cubicBezTo>
                  <a:cubicBezTo>
                    <a:pt x="384188" y="95654"/>
                    <a:pt x="355878" y="99357"/>
                    <a:pt x="381013" y="93801"/>
                  </a:cubicBezTo>
                  <a:cubicBezTo>
                    <a:pt x="406148" y="88245"/>
                    <a:pt x="483672" y="77132"/>
                    <a:pt x="519126" y="68401"/>
                  </a:cubicBezTo>
                  <a:cubicBezTo>
                    <a:pt x="554580" y="59670"/>
                    <a:pt x="593738" y="41414"/>
                    <a:pt x="593738" y="41414"/>
                  </a:cubicBezTo>
                  <a:cubicBezTo>
                    <a:pt x="623636" y="30037"/>
                    <a:pt x="697455" y="2256"/>
                    <a:pt x="698513" y="139"/>
                  </a:cubicBezTo>
                  <a:cubicBezTo>
                    <a:pt x="699571" y="-1978"/>
                    <a:pt x="630780" y="20512"/>
                    <a:pt x="600088" y="28714"/>
                  </a:cubicBezTo>
                  <a:cubicBezTo>
                    <a:pt x="569396" y="36916"/>
                    <a:pt x="545848" y="42207"/>
                    <a:pt x="514363" y="49351"/>
                  </a:cubicBezTo>
                  <a:cubicBezTo>
                    <a:pt x="482878" y="56495"/>
                    <a:pt x="441603" y="63374"/>
                    <a:pt x="411176" y="71576"/>
                  </a:cubicBezTo>
                  <a:cubicBezTo>
                    <a:pt x="380749" y="79778"/>
                    <a:pt x="358524" y="90097"/>
                    <a:pt x="331801" y="98564"/>
                  </a:cubicBezTo>
                  <a:cubicBezTo>
                    <a:pt x="305078" y="107031"/>
                    <a:pt x="277561" y="116291"/>
                    <a:pt x="250838" y="122376"/>
                  </a:cubicBezTo>
                  <a:cubicBezTo>
                    <a:pt x="224115" y="128461"/>
                    <a:pt x="193953" y="130578"/>
                    <a:pt x="171463" y="135076"/>
                  </a:cubicBezTo>
                  <a:cubicBezTo>
                    <a:pt x="148974" y="139574"/>
                    <a:pt x="139978" y="139310"/>
                    <a:pt x="115901" y="149364"/>
                  </a:cubicBezTo>
                  <a:cubicBezTo>
                    <a:pt x="91824" y="159418"/>
                    <a:pt x="-1310" y="217891"/>
                    <a:pt x="13" y="219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F0F60B02-762C-42F5-BC06-821958DFCAB3}"/>
                </a:ext>
              </a:extLst>
            </p:cNvPr>
            <p:cNvSpPr/>
            <p:nvPr/>
          </p:nvSpPr>
          <p:spPr>
            <a:xfrm>
              <a:off x="3137773" y="1703137"/>
              <a:ext cx="342410" cy="953099"/>
            </a:xfrm>
            <a:custGeom>
              <a:avLst/>
              <a:gdLst>
                <a:gd name="connsiteX0" fmla="*/ 342027 w 342410"/>
                <a:gd name="connsiteY0" fmla="*/ 1838 h 953099"/>
                <a:gd name="connsiteX1" fmla="*/ 149940 w 342410"/>
                <a:gd name="connsiteY1" fmla="*/ 179638 h 953099"/>
                <a:gd name="connsiteX2" fmla="*/ 49927 w 342410"/>
                <a:gd name="connsiteY2" fmla="*/ 416176 h 953099"/>
                <a:gd name="connsiteX3" fmla="*/ 5477 w 342410"/>
                <a:gd name="connsiteY3" fmla="*/ 693988 h 953099"/>
                <a:gd name="connsiteX4" fmla="*/ 715 w 342410"/>
                <a:gd name="connsiteY4" fmla="*/ 944813 h 953099"/>
                <a:gd name="connsiteX5" fmla="*/ 5477 w 342410"/>
                <a:gd name="connsiteY5" fmla="*/ 871788 h 953099"/>
                <a:gd name="connsiteX6" fmla="*/ 16590 w 342410"/>
                <a:gd name="connsiteY6" fmla="*/ 663826 h 953099"/>
                <a:gd name="connsiteX7" fmla="*/ 29290 w 342410"/>
                <a:gd name="connsiteY7" fmla="*/ 460626 h 953099"/>
                <a:gd name="connsiteX8" fmla="*/ 108665 w 342410"/>
                <a:gd name="connsiteY8" fmla="*/ 236788 h 953099"/>
                <a:gd name="connsiteX9" fmla="*/ 197565 w 342410"/>
                <a:gd name="connsiteY9" fmla="*/ 95501 h 953099"/>
                <a:gd name="connsiteX10" fmla="*/ 342027 w 342410"/>
                <a:gd name="connsiteY10" fmla="*/ 1838 h 9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410" h="953099">
                  <a:moveTo>
                    <a:pt x="342027" y="1838"/>
                  </a:moveTo>
                  <a:cubicBezTo>
                    <a:pt x="334089" y="15861"/>
                    <a:pt x="198623" y="110582"/>
                    <a:pt x="149940" y="179638"/>
                  </a:cubicBezTo>
                  <a:cubicBezTo>
                    <a:pt x="101257" y="248694"/>
                    <a:pt x="74004" y="330451"/>
                    <a:pt x="49927" y="416176"/>
                  </a:cubicBezTo>
                  <a:cubicBezTo>
                    <a:pt x="25850" y="501901"/>
                    <a:pt x="13679" y="605882"/>
                    <a:pt x="5477" y="693988"/>
                  </a:cubicBezTo>
                  <a:cubicBezTo>
                    <a:pt x="-2725" y="782094"/>
                    <a:pt x="715" y="915180"/>
                    <a:pt x="715" y="944813"/>
                  </a:cubicBezTo>
                  <a:cubicBezTo>
                    <a:pt x="715" y="974446"/>
                    <a:pt x="2831" y="918619"/>
                    <a:pt x="5477" y="871788"/>
                  </a:cubicBezTo>
                  <a:cubicBezTo>
                    <a:pt x="8123" y="824957"/>
                    <a:pt x="12621" y="732353"/>
                    <a:pt x="16590" y="663826"/>
                  </a:cubicBezTo>
                  <a:cubicBezTo>
                    <a:pt x="20559" y="595299"/>
                    <a:pt x="13944" y="531799"/>
                    <a:pt x="29290" y="460626"/>
                  </a:cubicBezTo>
                  <a:cubicBezTo>
                    <a:pt x="44636" y="389453"/>
                    <a:pt x="80619" y="297642"/>
                    <a:pt x="108665" y="236788"/>
                  </a:cubicBezTo>
                  <a:cubicBezTo>
                    <a:pt x="136711" y="175934"/>
                    <a:pt x="162640" y="133601"/>
                    <a:pt x="197565" y="95501"/>
                  </a:cubicBezTo>
                  <a:cubicBezTo>
                    <a:pt x="232490" y="57401"/>
                    <a:pt x="349965" y="-12185"/>
                    <a:pt x="342027" y="18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2FCAE423-90C4-4417-8005-7B54553CB7A7}"/>
                </a:ext>
              </a:extLst>
            </p:cNvPr>
            <p:cNvSpPr/>
            <p:nvPr/>
          </p:nvSpPr>
          <p:spPr>
            <a:xfrm>
              <a:off x="3142474" y="2625452"/>
              <a:ext cx="159971" cy="740905"/>
            </a:xfrm>
            <a:custGeom>
              <a:avLst/>
              <a:gdLst>
                <a:gd name="connsiteX0" fmla="*/ 776 w 159971"/>
                <a:gd name="connsiteY0" fmla="*/ 273 h 740905"/>
                <a:gd name="connsiteX1" fmla="*/ 18239 w 159971"/>
                <a:gd name="connsiteY1" fmla="*/ 146323 h 740905"/>
                <a:gd name="connsiteX2" fmla="*/ 27764 w 159971"/>
                <a:gd name="connsiteY2" fmla="*/ 333648 h 740905"/>
                <a:gd name="connsiteX3" fmla="*/ 40464 w 159971"/>
                <a:gd name="connsiteY3" fmla="*/ 435248 h 740905"/>
                <a:gd name="connsiteX4" fmla="*/ 51576 w 159971"/>
                <a:gd name="connsiteY4" fmla="*/ 535261 h 740905"/>
                <a:gd name="connsiteX5" fmla="*/ 92851 w 159971"/>
                <a:gd name="connsiteY5" fmla="*/ 635273 h 740905"/>
                <a:gd name="connsiteX6" fmla="*/ 159526 w 159971"/>
                <a:gd name="connsiteY6" fmla="*/ 740048 h 740905"/>
                <a:gd name="connsiteX7" fmla="*/ 119839 w 159971"/>
                <a:gd name="connsiteY7" fmla="*/ 679723 h 740905"/>
                <a:gd name="connsiteX8" fmla="*/ 78564 w 159971"/>
                <a:gd name="connsiteY8" fmla="*/ 587648 h 740905"/>
                <a:gd name="connsiteX9" fmla="*/ 51576 w 159971"/>
                <a:gd name="connsiteY9" fmla="*/ 476523 h 740905"/>
                <a:gd name="connsiteX10" fmla="*/ 27764 w 159971"/>
                <a:gd name="connsiteY10" fmla="*/ 266973 h 740905"/>
                <a:gd name="connsiteX11" fmla="*/ 7126 w 159971"/>
                <a:gd name="connsiteY11" fmla="*/ 190773 h 740905"/>
                <a:gd name="connsiteX12" fmla="*/ 2364 w 159971"/>
                <a:gd name="connsiteY12" fmla="*/ 111398 h 740905"/>
                <a:gd name="connsiteX13" fmla="*/ 776 w 159971"/>
                <a:gd name="connsiteY13" fmla="*/ 273 h 74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971" h="740905">
                  <a:moveTo>
                    <a:pt x="776" y="273"/>
                  </a:moveTo>
                  <a:cubicBezTo>
                    <a:pt x="3422" y="6094"/>
                    <a:pt x="13741" y="90760"/>
                    <a:pt x="18239" y="146323"/>
                  </a:cubicBezTo>
                  <a:cubicBezTo>
                    <a:pt x="22737" y="201886"/>
                    <a:pt x="24060" y="285494"/>
                    <a:pt x="27764" y="333648"/>
                  </a:cubicBezTo>
                  <a:cubicBezTo>
                    <a:pt x="31468" y="381802"/>
                    <a:pt x="36495" y="401646"/>
                    <a:pt x="40464" y="435248"/>
                  </a:cubicBezTo>
                  <a:cubicBezTo>
                    <a:pt x="44433" y="468850"/>
                    <a:pt x="42845" y="501924"/>
                    <a:pt x="51576" y="535261"/>
                  </a:cubicBezTo>
                  <a:cubicBezTo>
                    <a:pt x="60307" y="568598"/>
                    <a:pt x="74859" y="601142"/>
                    <a:pt x="92851" y="635273"/>
                  </a:cubicBezTo>
                  <a:cubicBezTo>
                    <a:pt x="110843" y="669404"/>
                    <a:pt x="155028" y="732640"/>
                    <a:pt x="159526" y="740048"/>
                  </a:cubicBezTo>
                  <a:cubicBezTo>
                    <a:pt x="164024" y="747456"/>
                    <a:pt x="133333" y="705123"/>
                    <a:pt x="119839" y="679723"/>
                  </a:cubicBezTo>
                  <a:cubicBezTo>
                    <a:pt x="106345" y="654323"/>
                    <a:pt x="89941" y="621515"/>
                    <a:pt x="78564" y="587648"/>
                  </a:cubicBezTo>
                  <a:cubicBezTo>
                    <a:pt x="67187" y="553781"/>
                    <a:pt x="60043" y="529969"/>
                    <a:pt x="51576" y="476523"/>
                  </a:cubicBezTo>
                  <a:cubicBezTo>
                    <a:pt x="43109" y="423077"/>
                    <a:pt x="35172" y="314598"/>
                    <a:pt x="27764" y="266973"/>
                  </a:cubicBezTo>
                  <a:cubicBezTo>
                    <a:pt x="20356" y="219348"/>
                    <a:pt x="11359" y="216702"/>
                    <a:pt x="7126" y="190773"/>
                  </a:cubicBezTo>
                  <a:cubicBezTo>
                    <a:pt x="2893" y="164844"/>
                    <a:pt x="1570" y="139708"/>
                    <a:pt x="2364" y="111398"/>
                  </a:cubicBezTo>
                  <a:cubicBezTo>
                    <a:pt x="3158" y="83088"/>
                    <a:pt x="-1870" y="-5548"/>
                    <a:pt x="776" y="2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D359EEE1-988C-4CC1-84D1-4F57E39CEA75}"/>
                </a:ext>
              </a:extLst>
            </p:cNvPr>
            <p:cNvSpPr/>
            <p:nvPr/>
          </p:nvSpPr>
          <p:spPr>
            <a:xfrm>
              <a:off x="3339732" y="3482883"/>
              <a:ext cx="257006" cy="855017"/>
            </a:xfrm>
            <a:custGeom>
              <a:avLst/>
              <a:gdLst>
                <a:gd name="connsiteX0" fmla="*/ 368 w 257006"/>
                <a:gd name="connsiteY0" fmla="*/ 1680 h 855017"/>
                <a:gd name="connsiteX1" fmla="*/ 8306 w 257006"/>
                <a:gd name="connsiteY1" fmla="*/ 190592 h 855017"/>
                <a:gd name="connsiteX2" fmla="*/ 35293 w 257006"/>
                <a:gd name="connsiteY2" fmla="*/ 317592 h 855017"/>
                <a:gd name="connsiteX3" fmla="*/ 40056 w 257006"/>
                <a:gd name="connsiteY3" fmla="*/ 414430 h 855017"/>
                <a:gd name="connsiteX4" fmla="*/ 98793 w 257006"/>
                <a:gd name="connsiteY4" fmla="*/ 562067 h 855017"/>
                <a:gd name="connsiteX5" fmla="*/ 140068 w 257006"/>
                <a:gd name="connsiteY5" fmla="*/ 681130 h 855017"/>
                <a:gd name="connsiteX6" fmla="*/ 254368 w 257006"/>
                <a:gd name="connsiteY6" fmla="*/ 852580 h 855017"/>
                <a:gd name="connsiteX7" fmla="*/ 216268 w 257006"/>
                <a:gd name="connsiteY7" fmla="*/ 776380 h 855017"/>
                <a:gd name="connsiteX8" fmla="*/ 168643 w 257006"/>
                <a:gd name="connsiteY8" fmla="*/ 695417 h 855017"/>
                <a:gd name="connsiteX9" fmla="*/ 94031 w 257006"/>
                <a:gd name="connsiteY9" fmla="*/ 563655 h 855017"/>
                <a:gd name="connsiteX10" fmla="*/ 57518 w 257006"/>
                <a:gd name="connsiteY10" fmla="*/ 430305 h 855017"/>
                <a:gd name="connsiteX11" fmla="*/ 43231 w 257006"/>
                <a:gd name="connsiteY11" fmla="*/ 295367 h 855017"/>
                <a:gd name="connsiteX12" fmla="*/ 27356 w 257006"/>
                <a:gd name="connsiteY12" fmla="*/ 185830 h 855017"/>
                <a:gd name="connsiteX13" fmla="*/ 17831 w 257006"/>
                <a:gd name="connsiteY13" fmla="*/ 101692 h 855017"/>
                <a:gd name="connsiteX14" fmla="*/ 368 w 257006"/>
                <a:gd name="connsiteY14" fmla="*/ 1680 h 85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7006" h="855017">
                  <a:moveTo>
                    <a:pt x="368" y="1680"/>
                  </a:moveTo>
                  <a:cubicBezTo>
                    <a:pt x="-1219" y="16497"/>
                    <a:pt x="2485" y="137940"/>
                    <a:pt x="8306" y="190592"/>
                  </a:cubicBezTo>
                  <a:cubicBezTo>
                    <a:pt x="14127" y="243244"/>
                    <a:pt x="30001" y="280286"/>
                    <a:pt x="35293" y="317592"/>
                  </a:cubicBezTo>
                  <a:cubicBezTo>
                    <a:pt x="40585" y="354898"/>
                    <a:pt x="29473" y="373684"/>
                    <a:pt x="40056" y="414430"/>
                  </a:cubicBezTo>
                  <a:cubicBezTo>
                    <a:pt x="50639" y="455176"/>
                    <a:pt x="82124" y="517617"/>
                    <a:pt x="98793" y="562067"/>
                  </a:cubicBezTo>
                  <a:cubicBezTo>
                    <a:pt x="115462" y="606517"/>
                    <a:pt x="114139" y="632711"/>
                    <a:pt x="140068" y="681130"/>
                  </a:cubicBezTo>
                  <a:cubicBezTo>
                    <a:pt x="165997" y="729549"/>
                    <a:pt x="241668" y="836705"/>
                    <a:pt x="254368" y="852580"/>
                  </a:cubicBezTo>
                  <a:cubicBezTo>
                    <a:pt x="267068" y="868455"/>
                    <a:pt x="230555" y="802574"/>
                    <a:pt x="216268" y="776380"/>
                  </a:cubicBezTo>
                  <a:cubicBezTo>
                    <a:pt x="201981" y="750186"/>
                    <a:pt x="189016" y="730871"/>
                    <a:pt x="168643" y="695417"/>
                  </a:cubicBezTo>
                  <a:cubicBezTo>
                    <a:pt x="148270" y="659963"/>
                    <a:pt x="112552" y="607840"/>
                    <a:pt x="94031" y="563655"/>
                  </a:cubicBezTo>
                  <a:cubicBezTo>
                    <a:pt x="75510" y="519470"/>
                    <a:pt x="65985" y="475020"/>
                    <a:pt x="57518" y="430305"/>
                  </a:cubicBezTo>
                  <a:cubicBezTo>
                    <a:pt x="49051" y="385590"/>
                    <a:pt x="48258" y="336113"/>
                    <a:pt x="43231" y="295367"/>
                  </a:cubicBezTo>
                  <a:cubicBezTo>
                    <a:pt x="38204" y="254621"/>
                    <a:pt x="31589" y="218109"/>
                    <a:pt x="27356" y="185830"/>
                  </a:cubicBezTo>
                  <a:cubicBezTo>
                    <a:pt x="23123" y="153551"/>
                    <a:pt x="20741" y="129209"/>
                    <a:pt x="17831" y="101692"/>
                  </a:cubicBezTo>
                  <a:cubicBezTo>
                    <a:pt x="14921" y="74175"/>
                    <a:pt x="1955" y="-13137"/>
                    <a:pt x="368" y="16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C0F54C99-EEEC-49FE-8E0D-26452709B0C0}"/>
                </a:ext>
              </a:extLst>
            </p:cNvPr>
            <p:cNvSpPr/>
            <p:nvPr/>
          </p:nvSpPr>
          <p:spPr>
            <a:xfrm>
              <a:off x="3587926" y="4318324"/>
              <a:ext cx="620231" cy="913896"/>
            </a:xfrm>
            <a:custGeom>
              <a:avLst/>
              <a:gdLst>
                <a:gd name="connsiteX0" fmla="*/ 1412 w 620231"/>
                <a:gd name="connsiteY0" fmla="*/ 1264 h 913896"/>
                <a:gd name="connsiteX1" fmla="*/ 90312 w 620231"/>
                <a:gd name="connsiteY1" fmla="*/ 131439 h 913896"/>
                <a:gd name="connsiteX2" fmla="*/ 209374 w 620231"/>
                <a:gd name="connsiteY2" fmla="*/ 331464 h 913896"/>
                <a:gd name="connsiteX3" fmla="*/ 301449 w 620231"/>
                <a:gd name="connsiteY3" fmla="*/ 479101 h 913896"/>
                <a:gd name="connsiteX4" fmla="*/ 401462 w 620231"/>
                <a:gd name="connsiteY4" fmla="*/ 648964 h 913896"/>
                <a:gd name="connsiteX5" fmla="*/ 506237 w 620231"/>
                <a:gd name="connsiteY5" fmla="*/ 758501 h 913896"/>
                <a:gd name="connsiteX6" fmla="*/ 618949 w 620231"/>
                <a:gd name="connsiteY6" fmla="*/ 912489 h 913896"/>
                <a:gd name="connsiteX7" fmla="*/ 563387 w 620231"/>
                <a:gd name="connsiteY7" fmla="*/ 831526 h 913896"/>
                <a:gd name="connsiteX8" fmla="*/ 504649 w 620231"/>
                <a:gd name="connsiteY8" fmla="*/ 774376 h 913896"/>
                <a:gd name="connsiteX9" fmla="*/ 417337 w 620231"/>
                <a:gd name="connsiteY9" fmla="*/ 660076 h 913896"/>
                <a:gd name="connsiteX10" fmla="*/ 388762 w 620231"/>
                <a:gd name="connsiteY10" fmla="*/ 593401 h 913896"/>
                <a:gd name="connsiteX11" fmla="*/ 312562 w 620231"/>
                <a:gd name="connsiteY11" fmla="*/ 474339 h 913896"/>
                <a:gd name="connsiteX12" fmla="*/ 250649 w 620231"/>
                <a:gd name="connsiteY12" fmla="*/ 399726 h 913896"/>
                <a:gd name="connsiteX13" fmla="*/ 158574 w 620231"/>
                <a:gd name="connsiteY13" fmla="*/ 269551 h 913896"/>
                <a:gd name="connsiteX14" fmla="*/ 106187 w 620231"/>
                <a:gd name="connsiteY14" fmla="*/ 185414 h 913896"/>
                <a:gd name="connsiteX15" fmla="*/ 39512 w 620231"/>
                <a:gd name="connsiteY15" fmla="*/ 71114 h 913896"/>
                <a:gd name="connsiteX16" fmla="*/ 1412 w 620231"/>
                <a:gd name="connsiteY16" fmla="*/ 1264 h 91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0231" h="913896">
                  <a:moveTo>
                    <a:pt x="1412" y="1264"/>
                  </a:moveTo>
                  <a:cubicBezTo>
                    <a:pt x="9879" y="11318"/>
                    <a:pt x="55652" y="76406"/>
                    <a:pt x="90312" y="131439"/>
                  </a:cubicBezTo>
                  <a:cubicBezTo>
                    <a:pt x="124972" y="186472"/>
                    <a:pt x="174185" y="273520"/>
                    <a:pt x="209374" y="331464"/>
                  </a:cubicBezTo>
                  <a:cubicBezTo>
                    <a:pt x="244564" y="389408"/>
                    <a:pt x="269434" y="426184"/>
                    <a:pt x="301449" y="479101"/>
                  </a:cubicBezTo>
                  <a:cubicBezTo>
                    <a:pt x="333464" y="532018"/>
                    <a:pt x="367331" y="602397"/>
                    <a:pt x="401462" y="648964"/>
                  </a:cubicBezTo>
                  <a:cubicBezTo>
                    <a:pt x="435593" y="695531"/>
                    <a:pt x="469989" y="714580"/>
                    <a:pt x="506237" y="758501"/>
                  </a:cubicBezTo>
                  <a:cubicBezTo>
                    <a:pt x="542485" y="802422"/>
                    <a:pt x="609424" y="900318"/>
                    <a:pt x="618949" y="912489"/>
                  </a:cubicBezTo>
                  <a:cubicBezTo>
                    <a:pt x="628474" y="924660"/>
                    <a:pt x="582437" y="854545"/>
                    <a:pt x="563387" y="831526"/>
                  </a:cubicBezTo>
                  <a:cubicBezTo>
                    <a:pt x="544337" y="808507"/>
                    <a:pt x="528991" y="802951"/>
                    <a:pt x="504649" y="774376"/>
                  </a:cubicBezTo>
                  <a:cubicBezTo>
                    <a:pt x="480307" y="745801"/>
                    <a:pt x="436651" y="690238"/>
                    <a:pt x="417337" y="660076"/>
                  </a:cubicBezTo>
                  <a:cubicBezTo>
                    <a:pt x="398023" y="629914"/>
                    <a:pt x="406224" y="624357"/>
                    <a:pt x="388762" y="593401"/>
                  </a:cubicBezTo>
                  <a:cubicBezTo>
                    <a:pt x="371300" y="562445"/>
                    <a:pt x="335581" y="506618"/>
                    <a:pt x="312562" y="474339"/>
                  </a:cubicBezTo>
                  <a:cubicBezTo>
                    <a:pt x="289543" y="442060"/>
                    <a:pt x="276314" y="433857"/>
                    <a:pt x="250649" y="399726"/>
                  </a:cubicBezTo>
                  <a:cubicBezTo>
                    <a:pt x="224984" y="365595"/>
                    <a:pt x="182651" y="305270"/>
                    <a:pt x="158574" y="269551"/>
                  </a:cubicBezTo>
                  <a:cubicBezTo>
                    <a:pt x="134497" y="233832"/>
                    <a:pt x="126031" y="218487"/>
                    <a:pt x="106187" y="185414"/>
                  </a:cubicBezTo>
                  <a:cubicBezTo>
                    <a:pt x="86343" y="152341"/>
                    <a:pt x="54329" y="98631"/>
                    <a:pt x="39512" y="71114"/>
                  </a:cubicBezTo>
                  <a:cubicBezTo>
                    <a:pt x="24695" y="43597"/>
                    <a:pt x="-7055" y="-8790"/>
                    <a:pt x="1412" y="12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84265850-1896-4016-A4F5-3E71C73CC67F}"/>
                </a:ext>
              </a:extLst>
            </p:cNvPr>
            <p:cNvSpPr/>
            <p:nvPr/>
          </p:nvSpPr>
          <p:spPr>
            <a:xfrm>
              <a:off x="4141276" y="5147909"/>
              <a:ext cx="948450" cy="551679"/>
            </a:xfrm>
            <a:custGeom>
              <a:avLst/>
              <a:gdLst>
                <a:gd name="connsiteX0" fmla="*/ 512 w 948450"/>
                <a:gd name="connsiteY0" fmla="*/ 354 h 551679"/>
                <a:gd name="connsiteX1" fmla="*/ 111637 w 948450"/>
                <a:gd name="connsiteY1" fmla="*/ 138466 h 551679"/>
                <a:gd name="connsiteX2" fmla="*/ 230699 w 948450"/>
                <a:gd name="connsiteY2" fmla="*/ 300391 h 551679"/>
                <a:gd name="connsiteX3" fmla="*/ 349762 w 948450"/>
                <a:gd name="connsiteY3" fmla="*/ 422629 h 551679"/>
                <a:gd name="connsiteX4" fmla="*/ 505337 w 948450"/>
                <a:gd name="connsiteY4" fmla="*/ 505179 h 551679"/>
                <a:gd name="connsiteX5" fmla="*/ 670437 w 948450"/>
                <a:gd name="connsiteY5" fmla="*/ 548041 h 551679"/>
                <a:gd name="connsiteX6" fmla="*/ 826012 w 948450"/>
                <a:gd name="connsiteY6" fmla="*/ 546454 h 551679"/>
                <a:gd name="connsiteX7" fmla="*/ 948249 w 948450"/>
                <a:gd name="connsiteY7" fmla="*/ 522641 h 551679"/>
                <a:gd name="connsiteX8" fmla="*/ 797437 w 948450"/>
                <a:gd name="connsiteY8" fmla="*/ 530579 h 551679"/>
                <a:gd name="connsiteX9" fmla="*/ 556137 w 948450"/>
                <a:gd name="connsiteY9" fmla="*/ 517879 h 551679"/>
                <a:gd name="connsiteX10" fmla="*/ 416437 w 948450"/>
                <a:gd name="connsiteY10" fmla="*/ 473429 h 551679"/>
                <a:gd name="connsiteX11" fmla="*/ 291024 w 948450"/>
                <a:gd name="connsiteY11" fmla="*/ 363891 h 551679"/>
                <a:gd name="connsiteX12" fmla="*/ 214824 w 948450"/>
                <a:gd name="connsiteY12" fmla="*/ 225779 h 551679"/>
                <a:gd name="connsiteX13" fmla="*/ 157674 w 948450"/>
                <a:gd name="connsiteY13" fmla="*/ 179741 h 551679"/>
                <a:gd name="connsiteX14" fmla="*/ 512 w 948450"/>
                <a:gd name="connsiteY14" fmla="*/ 354 h 55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450" h="551679">
                  <a:moveTo>
                    <a:pt x="512" y="354"/>
                  </a:moveTo>
                  <a:cubicBezTo>
                    <a:pt x="-7161" y="-6525"/>
                    <a:pt x="73273" y="88460"/>
                    <a:pt x="111637" y="138466"/>
                  </a:cubicBezTo>
                  <a:cubicBezTo>
                    <a:pt x="150001" y="188472"/>
                    <a:pt x="191012" y="253031"/>
                    <a:pt x="230699" y="300391"/>
                  </a:cubicBezTo>
                  <a:cubicBezTo>
                    <a:pt x="270386" y="347751"/>
                    <a:pt x="303989" y="388498"/>
                    <a:pt x="349762" y="422629"/>
                  </a:cubicBezTo>
                  <a:cubicBezTo>
                    <a:pt x="395535" y="456760"/>
                    <a:pt x="451891" y="484277"/>
                    <a:pt x="505337" y="505179"/>
                  </a:cubicBezTo>
                  <a:cubicBezTo>
                    <a:pt x="558783" y="526081"/>
                    <a:pt x="616991" y="541162"/>
                    <a:pt x="670437" y="548041"/>
                  </a:cubicBezTo>
                  <a:cubicBezTo>
                    <a:pt x="723883" y="554920"/>
                    <a:pt x="779710" y="550687"/>
                    <a:pt x="826012" y="546454"/>
                  </a:cubicBezTo>
                  <a:cubicBezTo>
                    <a:pt x="872314" y="542221"/>
                    <a:pt x="953011" y="525287"/>
                    <a:pt x="948249" y="522641"/>
                  </a:cubicBezTo>
                  <a:cubicBezTo>
                    <a:pt x="943487" y="519995"/>
                    <a:pt x="862789" y="531373"/>
                    <a:pt x="797437" y="530579"/>
                  </a:cubicBezTo>
                  <a:cubicBezTo>
                    <a:pt x="732085" y="529785"/>
                    <a:pt x="619637" y="527404"/>
                    <a:pt x="556137" y="517879"/>
                  </a:cubicBezTo>
                  <a:cubicBezTo>
                    <a:pt x="492637" y="508354"/>
                    <a:pt x="460622" y="499094"/>
                    <a:pt x="416437" y="473429"/>
                  </a:cubicBezTo>
                  <a:cubicBezTo>
                    <a:pt x="372252" y="447764"/>
                    <a:pt x="324626" y="405166"/>
                    <a:pt x="291024" y="363891"/>
                  </a:cubicBezTo>
                  <a:cubicBezTo>
                    <a:pt x="257422" y="322616"/>
                    <a:pt x="237049" y="256471"/>
                    <a:pt x="214824" y="225779"/>
                  </a:cubicBezTo>
                  <a:cubicBezTo>
                    <a:pt x="192599" y="195087"/>
                    <a:pt x="190482" y="215195"/>
                    <a:pt x="157674" y="179741"/>
                  </a:cubicBezTo>
                  <a:cubicBezTo>
                    <a:pt x="124866" y="144287"/>
                    <a:pt x="8185" y="7233"/>
                    <a:pt x="512" y="3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47B5DAE1-A754-4908-BE00-C047597569F8}"/>
                </a:ext>
              </a:extLst>
            </p:cNvPr>
            <p:cNvSpPr/>
            <p:nvPr/>
          </p:nvSpPr>
          <p:spPr>
            <a:xfrm>
              <a:off x="4997131" y="5221994"/>
              <a:ext cx="832255" cy="463395"/>
            </a:xfrm>
            <a:custGeom>
              <a:avLst/>
              <a:gdLst>
                <a:gd name="connsiteX0" fmla="*/ 832169 w 832255"/>
                <a:gd name="connsiteY0" fmla="*/ 881 h 463395"/>
                <a:gd name="connsiteX1" fmla="*/ 708344 w 832255"/>
                <a:gd name="connsiteY1" fmla="*/ 119944 h 463395"/>
                <a:gd name="connsiteX2" fmla="*/ 489269 w 832255"/>
                <a:gd name="connsiteY2" fmla="*/ 280281 h 463395"/>
                <a:gd name="connsiteX3" fmla="*/ 243207 w 832255"/>
                <a:gd name="connsiteY3" fmla="*/ 388231 h 463395"/>
                <a:gd name="connsiteX4" fmla="*/ 319 w 832255"/>
                <a:gd name="connsiteY4" fmla="*/ 462844 h 463395"/>
                <a:gd name="connsiteX5" fmla="*/ 195582 w 832255"/>
                <a:gd name="connsiteY5" fmla="*/ 416806 h 463395"/>
                <a:gd name="connsiteX6" fmla="*/ 367032 w 832255"/>
                <a:gd name="connsiteY6" fmla="*/ 319969 h 463395"/>
                <a:gd name="connsiteX7" fmla="*/ 549594 w 832255"/>
                <a:gd name="connsiteY7" fmla="*/ 224719 h 463395"/>
                <a:gd name="connsiteX8" fmla="*/ 681357 w 832255"/>
                <a:gd name="connsiteY8" fmla="*/ 129469 h 463395"/>
                <a:gd name="connsiteX9" fmla="*/ 727394 w 832255"/>
                <a:gd name="connsiteY9" fmla="*/ 69144 h 463395"/>
                <a:gd name="connsiteX10" fmla="*/ 832169 w 832255"/>
                <a:gd name="connsiteY10" fmla="*/ 881 h 46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255" h="463395">
                  <a:moveTo>
                    <a:pt x="832169" y="881"/>
                  </a:moveTo>
                  <a:cubicBezTo>
                    <a:pt x="828994" y="9348"/>
                    <a:pt x="765494" y="73377"/>
                    <a:pt x="708344" y="119944"/>
                  </a:cubicBezTo>
                  <a:cubicBezTo>
                    <a:pt x="651194" y="166511"/>
                    <a:pt x="566792" y="235567"/>
                    <a:pt x="489269" y="280281"/>
                  </a:cubicBezTo>
                  <a:cubicBezTo>
                    <a:pt x="411746" y="324996"/>
                    <a:pt x="324699" y="357804"/>
                    <a:pt x="243207" y="388231"/>
                  </a:cubicBezTo>
                  <a:cubicBezTo>
                    <a:pt x="161715" y="418658"/>
                    <a:pt x="8256" y="458082"/>
                    <a:pt x="319" y="462844"/>
                  </a:cubicBezTo>
                  <a:cubicBezTo>
                    <a:pt x="-7619" y="467607"/>
                    <a:pt x="134463" y="440618"/>
                    <a:pt x="195582" y="416806"/>
                  </a:cubicBezTo>
                  <a:cubicBezTo>
                    <a:pt x="256701" y="392994"/>
                    <a:pt x="308030" y="351983"/>
                    <a:pt x="367032" y="319969"/>
                  </a:cubicBezTo>
                  <a:cubicBezTo>
                    <a:pt x="426034" y="287955"/>
                    <a:pt x="497207" y="256469"/>
                    <a:pt x="549594" y="224719"/>
                  </a:cubicBezTo>
                  <a:cubicBezTo>
                    <a:pt x="601981" y="192969"/>
                    <a:pt x="651724" y="155398"/>
                    <a:pt x="681357" y="129469"/>
                  </a:cubicBezTo>
                  <a:cubicBezTo>
                    <a:pt x="710990" y="103540"/>
                    <a:pt x="704640" y="91104"/>
                    <a:pt x="727394" y="69144"/>
                  </a:cubicBezTo>
                  <a:cubicBezTo>
                    <a:pt x="750148" y="47184"/>
                    <a:pt x="835344" y="-7586"/>
                    <a:pt x="832169" y="8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95ED7C4E-D2CB-4A1C-A2E9-AD3C738C79C3}"/>
                </a:ext>
              </a:extLst>
            </p:cNvPr>
            <p:cNvSpPr/>
            <p:nvPr/>
          </p:nvSpPr>
          <p:spPr>
            <a:xfrm>
              <a:off x="5770858" y="4803769"/>
              <a:ext cx="465490" cy="460087"/>
            </a:xfrm>
            <a:custGeom>
              <a:avLst/>
              <a:gdLst>
                <a:gd name="connsiteX0" fmla="*/ 464842 w 465490"/>
                <a:gd name="connsiteY0" fmla="*/ 6 h 460087"/>
                <a:gd name="connsiteX1" fmla="*/ 385467 w 465490"/>
                <a:gd name="connsiteY1" fmla="*/ 177806 h 460087"/>
                <a:gd name="connsiteX2" fmla="*/ 4467 w 465490"/>
                <a:gd name="connsiteY2" fmla="*/ 457206 h 460087"/>
                <a:gd name="connsiteX3" fmla="*/ 188617 w 465490"/>
                <a:gd name="connsiteY3" fmla="*/ 314331 h 460087"/>
                <a:gd name="connsiteX4" fmla="*/ 366417 w 465490"/>
                <a:gd name="connsiteY4" fmla="*/ 171456 h 460087"/>
                <a:gd name="connsiteX5" fmla="*/ 464842 w 465490"/>
                <a:gd name="connsiteY5" fmla="*/ 6 h 46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490" h="460087">
                  <a:moveTo>
                    <a:pt x="464842" y="6"/>
                  </a:moveTo>
                  <a:cubicBezTo>
                    <a:pt x="468017" y="1064"/>
                    <a:pt x="462196" y="101606"/>
                    <a:pt x="385467" y="177806"/>
                  </a:cubicBezTo>
                  <a:cubicBezTo>
                    <a:pt x="308738" y="254006"/>
                    <a:pt x="37275" y="434452"/>
                    <a:pt x="4467" y="457206"/>
                  </a:cubicBezTo>
                  <a:cubicBezTo>
                    <a:pt x="-28341" y="479960"/>
                    <a:pt x="128292" y="361956"/>
                    <a:pt x="188617" y="314331"/>
                  </a:cubicBezTo>
                  <a:cubicBezTo>
                    <a:pt x="248942" y="266706"/>
                    <a:pt x="320909" y="220668"/>
                    <a:pt x="366417" y="171456"/>
                  </a:cubicBezTo>
                  <a:cubicBezTo>
                    <a:pt x="411925" y="122244"/>
                    <a:pt x="461667" y="-1052"/>
                    <a:pt x="464842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DFE65C2B-AF94-49C8-9B83-85C0DF0AE5C5}"/>
                </a:ext>
              </a:extLst>
            </p:cNvPr>
            <p:cNvSpPr/>
            <p:nvPr/>
          </p:nvSpPr>
          <p:spPr>
            <a:xfrm>
              <a:off x="3455504" y="1515146"/>
              <a:ext cx="597384" cy="195408"/>
            </a:xfrm>
            <a:custGeom>
              <a:avLst/>
              <a:gdLst>
                <a:gd name="connsiteX0" fmla="*/ 597384 w 597384"/>
                <a:gd name="connsiteY0" fmla="*/ 917 h 195408"/>
                <a:gd name="connsiteX1" fmla="*/ 419584 w 597384"/>
                <a:gd name="connsiteY1" fmla="*/ 39017 h 195408"/>
                <a:gd name="connsiteX2" fmla="*/ 144946 w 597384"/>
                <a:gd name="connsiteY2" fmla="*/ 127917 h 195408"/>
                <a:gd name="connsiteX3" fmla="*/ 484 w 597384"/>
                <a:gd name="connsiteY3" fmla="*/ 194592 h 195408"/>
                <a:gd name="connsiteX4" fmla="*/ 103671 w 597384"/>
                <a:gd name="connsiteY4" fmla="*/ 161254 h 195408"/>
                <a:gd name="connsiteX5" fmla="*/ 252896 w 597384"/>
                <a:gd name="connsiteY5" fmla="*/ 105692 h 195408"/>
                <a:gd name="connsiteX6" fmla="*/ 421171 w 597384"/>
                <a:gd name="connsiteY6" fmla="*/ 19967 h 195408"/>
                <a:gd name="connsiteX7" fmla="*/ 597384 w 597384"/>
                <a:gd name="connsiteY7" fmla="*/ 917 h 19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384" h="195408">
                  <a:moveTo>
                    <a:pt x="597384" y="917"/>
                  </a:moveTo>
                  <a:cubicBezTo>
                    <a:pt x="597119" y="4092"/>
                    <a:pt x="494990" y="17850"/>
                    <a:pt x="419584" y="39017"/>
                  </a:cubicBezTo>
                  <a:cubicBezTo>
                    <a:pt x="344178" y="60184"/>
                    <a:pt x="214796" y="101988"/>
                    <a:pt x="144946" y="127917"/>
                  </a:cubicBezTo>
                  <a:cubicBezTo>
                    <a:pt x="75096" y="153846"/>
                    <a:pt x="7363" y="189036"/>
                    <a:pt x="484" y="194592"/>
                  </a:cubicBezTo>
                  <a:cubicBezTo>
                    <a:pt x="-6395" y="200148"/>
                    <a:pt x="61602" y="176071"/>
                    <a:pt x="103671" y="161254"/>
                  </a:cubicBezTo>
                  <a:cubicBezTo>
                    <a:pt x="145740" y="146437"/>
                    <a:pt x="199979" y="129240"/>
                    <a:pt x="252896" y="105692"/>
                  </a:cubicBezTo>
                  <a:cubicBezTo>
                    <a:pt x="305813" y="82144"/>
                    <a:pt x="368784" y="37429"/>
                    <a:pt x="421171" y="19967"/>
                  </a:cubicBezTo>
                  <a:cubicBezTo>
                    <a:pt x="473558" y="2505"/>
                    <a:pt x="597649" y="-2258"/>
                    <a:pt x="597384" y="9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1FDA07F2-8418-4522-8135-0A18236A20AB}"/>
                </a:ext>
              </a:extLst>
            </p:cNvPr>
            <p:cNvSpPr/>
            <p:nvPr/>
          </p:nvSpPr>
          <p:spPr>
            <a:xfrm>
              <a:off x="4313645" y="46796"/>
              <a:ext cx="1053160" cy="349107"/>
            </a:xfrm>
            <a:custGeom>
              <a:avLst/>
              <a:gdLst>
                <a:gd name="connsiteX0" fmla="*/ 2768 w 1053160"/>
                <a:gd name="connsiteY0" fmla="*/ 342142 h 349107"/>
                <a:gd name="connsiteX1" fmla="*/ 40868 w 1053160"/>
                <a:gd name="connsiteY1" fmla="*/ 305629 h 349107"/>
                <a:gd name="connsiteX2" fmla="*/ 205968 w 1053160"/>
                <a:gd name="connsiteY2" fmla="*/ 151642 h 349107"/>
                <a:gd name="connsiteX3" fmla="*/ 421868 w 1053160"/>
                <a:gd name="connsiteY3" fmla="*/ 83379 h 349107"/>
                <a:gd name="connsiteX4" fmla="*/ 729843 w 1053160"/>
                <a:gd name="connsiteY4" fmla="*/ 27817 h 349107"/>
                <a:gd name="connsiteX5" fmla="*/ 1050518 w 1053160"/>
                <a:gd name="connsiteY5" fmla="*/ 32579 h 349107"/>
                <a:gd name="connsiteX6" fmla="*/ 855255 w 1053160"/>
                <a:gd name="connsiteY6" fmla="*/ 5592 h 349107"/>
                <a:gd name="connsiteX7" fmla="*/ 393293 w 1053160"/>
                <a:gd name="connsiteY7" fmla="*/ 13529 h 349107"/>
                <a:gd name="connsiteX8" fmla="*/ 132943 w 1053160"/>
                <a:gd name="connsiteY8" fmla="*/ 138942 h 349107"/>
                <a:gd name="connsiteX9" fmla="*/ 2768 w 1053160"/>
                <a:gd name="connsiteY9" fmla="*/ 342142 h 34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3160" h="349107">
                  <a:moveTo>
                    <a:pt x="2768" y="342142"/>
                  </a:moveTo>
                  <a:cubicBezTo>
                    <a:pt x="-12578" y="369923"/>
                    <a:pt x="40868" y="305629"/>
                    <a:pt x="40868" y="305629"/>
                  </a:cubicBezTo>
                  <a:cubicBezTo>
                    <a:pt x="74735" y="273879"/>
                    <a:pt x="142468" y="188684"/>
                    <a:pt x="205968" y="151642"/>
                  </a:cubicBezTo>
                  <a:cubicBezTo>
                    <a:pt x="269468" y="114600"/>
                    <a:pt x="334555" y="104017"/>
                    <a:pt x="421868" y="83379"/>
                  </a:cubicBezTo>
                  <a:cubicBezTo>
                    <a:pt x="509181" y="62741"/>
                    <a:pt x="625068" y="36284"/>
                    <a:pt x="729843" y="27817"/>
                  </a:cubicBezTo>
                  <a:cubicBezTo>
                    <a:pt x="834618" y="19350"/>
                    <a:pt x="1029616" y="36283"/>
                    <a:pt x="1050518" y="32579"/>
                  </a:cubicBezTo>
                  <a:cubicBezTo>
                    <a:pt x="1071420" y="28875"/>
                    <a:pt x="964792" y="8767"/>
                    <a:pt x="855255" y="5592"/>
                  </a:cubicBezTo>
                  <a:cubicBezTo>
                    <a:pt x="745718" y="2417"/>
                    <a:pt x="513678" y="-8696"/>
                    <a:pt x="393293" y="13529"/>
                  </a:cubicBezTo>
                  <a:cubicBezTo>
                    <a:pt x="272908" y="35754"/>
                    <a:pt x="195914" y="85496"/>
                    <a:pt x="132943" y="138942"/>
                  </a:cubicBezTo>
                  <a:cubicBezTo>
                    <a:pt x="69972" y="192388"/>
                    <a:pt x="18114" y="314361"/>
                    <a:pt x="2768" y="34214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E33FB38F-34E0-4C14-879C-221B9AA91A6F}"/>
                </a:ext>
              </a:extLst>
            </p:cNvPr>
            <p:cNvSpPr/>
            <p:nvPr/>
          </p:nvSpPr>
          <p:spPr>
            <a:xfrm>
              <a:off x="5276205" y="77808"/>
              <a:ext cx="1240543" cy="731604"/>
            </a:xfrm>
            <a:custGeom>
              <a:avLst/>
              <a:gdLst>
                <a:gd name="connsiteX0" fmla="*/ 645 w 1240543"/>
                <a:gd name="connsiteY0" fmla="*/ 22205 h 731604"/>
                <a:gd name="connsiteX1" fmla="*/ 149870 w 1240543"/>
                <a:gd name="connsiteY1" fmla="*/ 3155 h 731604"/>
                <a:gd name="connsiteX2" fmla="*/ 429270 w 1240543"/>
                <a:gd name="connsiteY2" fmla="*/ 92055 h 731604"/>
                <a:gd name="connsiteX3" fmla="*/ 873770 w 1240543"/>
                <a:gd name="connsiteY3" fmla="*/ 349230 h 731604"/>
                <a:gd name="connsiteX4" fmla="*/ 1124595 w 1240543"/>
                <a:gd name="connsiteY4" fmla="*/ 573067 h 731604"/>
                <a:gd name="connsiteX5" fmla="*/ 1240483 w 1240543"/>
                <a:gd name="connsiteY5" fmla="*/ 730230 h 731604"/>
                <a:gd name="connsiteX6" fmla="*/ 1137295 w 1240543"/>
                <a:gd name="connsiteY6" fmla="*/ 636567 h 731604"/>
                <a:gd name="connsiteX7" fmla="*/ 932508 w 1240543"/>
                <a:gd name="connsiteY7" fmla="*/ 419080 h 731604"/>
                <a:gd name="connsiteX8" fmla="*/ 624533 w 1240543"/>
                <a:gd name="connsiteY8" fmla="*/ 263505 h 731604"/>
                <a:gd name="connsiteX9" fmla="*/ 405458 w 1240543"/>
                <a:gd name="connsiteY9" fmla="*/ 109517 h 731604"/>
                <a:gd name="connsiteX10" fmla="*/ 203845 w 1240543"/>
                <a:gd name="connsiteY10" fmla="*/ 44430 h 731604"/>
                <a:gd name="connsiteX11" fmla="*/ 645 w 1240543"/>
                <a:gd name="connsiteY11" fmla="*/ 22205 h 7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0543" h="731604">
                  <a:moveTo>
                    <a:pt x="645" y="22205"/>
                  </a:moveTo>
                  <a:cubicBezTo>
                    <a:pt x="-8351" y="15326"/>
                    <a:pt x="78433" y="-8487"/>
                    <a:pt x="149870" y="3155"/>
                  </a:cubicBezTo>
                  <a:cubicBezTo>
                    <a:pt x="221308" y="14797"/>
                    <a:pt x="308620" y="34376"/>
                    <a:pt x="429270" y="92055"/>
                  </a:cubicBezTo>
                  <a:cubicBezTo>
                    <a:pt x="549920" y="149734"/>
                    <a:pt x="757883" y="269061"/>
                    <a:pt x="873770" y="349230"/>
                  </a:cubicBezTo>
                  <a:cubicBezTo>
                    <a:pt x="989657" y="429399"/>
                    <a:pt x="1063476" y="509567"/>
                    <a:pt x="1124595" y="573067"/>
                  </a:cubicBezTo>
                  <a:cubicBezTo>
                    <a:pt x="1185714" y="636567"/>
                    <a:pt x="1238366" y="719647"/>
                    <a:pt x="1240483" y="730230"/>
                  </a:cubicBezTo>
                  <a:cubicBezTo>
                    <a:pt x="1242600" y="740813"/>
                    <a:pt x="1188624" y="688425"/>
                    <a:pt x="1137295" y="636567"/>
                  </a:cubicBezTo>
                  <a:cubicBezTo>
                    <a:pt x="1085966" y="584709"/>
                    <a:pt x="1017968" y="481257"/>
                    <a:pt x="932508" y="419080"/>
                  </a:cubicBezTo>
                  <a:cubicBezTo>
                    <a:pt x="847048" y="356903"/>
                    <a:pt x="712374" y="315099"/>
                    <a:pt x="624533" y="263505"/>
                  </a:cubicBezTo>
                  <a:cubicBezTo>
                    <a:pt x="536692" y="211911"/>
                    <a:pt x="475573" y="146029"/>
                    <a:pt x="405458" y="109517"/>
                  </a:cubicBezTo>
                  <a:cubicBezTo>
                    <a:pt x="335343" y="73005"/>
                    <a:pt x="267610" y="58718"/>
                    <a:pt x="203845" y="44430"/>
                  </a:cubicBezTo>
                  <a:cubicBezTo>
                    <a:pt x="140080" y="30143"/>
                    <a:pt x="9641" y="29084"/>
                    <a:pt x="645" y="2220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F6C834B3-35BB-4906-9929-9180A24E790D}"/>
                </a:ext>
              </a:extLst>
            </p:cNvPr>
            <p:cNvSpPr/>
            <p:nvPr/>
          </p:nvSpPr>
          <p:spPr>
            <a:xfrm>
              <a:off x="6517129" y="773425"/>
              <a:ext cx="594521" cy="1293196"/>
            </a:xfrm>
            <a:custGeom>
              <a:avLst/>
              <a:gdLst>
                <a:gd name="connsiteX0" fmla="*/ 88 w 594521"/>
                <a:gd name="connsiteY0" fmla="*/ 1275 h 1293196"/>
                <a:gd name="connsiteX1" fmla="*/ 116504 w 594521"/>
                <a:gd name="connsiteY1" fmla="*/ 147325 h 1293196"/>
                <a:gd name="connsiteX2" fmla="*/ 323938 w 594521"/>
                <a:gd name="connsiteY2" fmla="*/ 502925 h 1293196"/>
                <a:gd name="connsiteX3" fmla="*/ 493271 w 594521"/>
                <a:gd name="connsiteY3" fmla="*/ 907208 h 1293196"/>
                <a:gd name="connsiteX4" fmla="*/ 582171 w 594521"/>
                <a:gd name="connsiteY4" fmla="*/ 1283975 h 1293196"/>
                <a:gd name="connsiteX5" fmla="*/ 584288 w 594521"/>
                <a:gd name="connsiteY5" fmla="*/ 1159092 h 1293196"/>
                <a:gd name="connsiteX6" fmla="*/ 493271 w 594521"/>
                <a:gd name="connsiteY6" fmla="*/ 953775 h 1293196"/>
                <a:gd name="connsiteX7" fmla="*/ 319704 w 594521"/>
                <a:gd name="connsiteY7" fmla="*/ 528325 h 1293196"/>
                <a:gd name="connsiteX8" fmla="*/ 133438 w 594521"/>
                <a:gd name="connsiteY8" fmla="*/ 219292 h 1293196"/>
                <a:gd name="connsiteX9" fmla="*/ 88 w 594521"/>
                <a:gd name="connsiteY9" fmla="*/ 1275 h 129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521" h="1293196">
                  <a:moveTo>
                    <a:pt x="88" y="1275"/>
                  </a:moveTo>
                  <a:cubicBezTo>
                    <a:pt x="-2734" y="-10720"/>
                    <a:pt x="62529" y="63717"/>
                    <a:pt x="116504" y="147325"/>
                  </a:cubicBezTo>
                  <a:cubicBezTo>
                    <a:pt x="170479" y="230933"/>
                    <a:pt x="261144" y="376278"/>
                    <a:pt x="323938" y="502925"/>
                  </a:cubicBezTo>
                  <a:cubicBezTo>
                    <a:pt x="386732" y="629572"/>
                    <a:pt x="450232" y="777033"/>
                    <a:pt x="493271" y="907208"/>
                  </a:cubicBezTo>
                  <a:cubicBezTo>
                    <a:pt x="536310" y="1037383"/>
                    <a:pt x="567002" y="1241994"/>
                    <a:pt x="582171" y="1283975"/>
                  </a:cubicBezTo>
                  <a:cubicBezTo>
                    <a:pt x="597341" y="1325956"/>
                    <a:pt x="599105" y="1214125"/>
                    <a:pt x="584288" y="1159092"/>
                  </a:cubicBezTo>
                  <a:cubicBezTo>
                    <a:pt x="569471" y="1104059"/>
                    <a:pt x="537368" y="1058903"/>
                    <a:pt x="493271" y="953775"/>
                  </a:cubicBezTo>
                  <a:cubicBezTo>
                    <a:pt x="449174" y="848647"/>
                    <a:pt x="379676" y="650739"/>
                    <a:pt x="319704" y="528325"/>
                  </a:cubicBezTo>
                  <a:cubicBezTo>
                    <a:pt x="259732" y="405911"/>
                    <a:pt x="186002" y="303606"/>
                    <a:pt x="133438" y="219292"/>
                  </a:cubicBezTo>
                  <a:cubicBezTo>
                    <a:pt x="80874" y="134978"/>
                    <a:pt x="2910" y="13270"/>
                    <a:pt x="88" y="12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1BE52AD6-BF7A-41E0-A3E1-A9F8FBE0091B}"/>
                </a:ext>
              </a:extLst>
            </p:cNvPr>
            <p:cNvSpPr/>
            <p:nvPr/>
          </p:nvSpPr>
          <p:spPr>
            <a:xfrm>
              <a:off x="7086590" y="2015567"/>
              <a:ext cx="190530" cy="1275538"/>
            </a:xfrm>
            <a:custGeom>
              <a:avLst/>
              <a:gdLst>
                <a:gd name="connsiteX0" fmla="*/ 10 w 190530"/>
                <a:gd name="connsiteY0" fmla="*/ 7966 h 1275538"/>
                <a:gd name="connsiteX1" fmla="*/ 55043 w 190530"/>
                <a:gd name="connsiteY1" fmla="*/ 388966 h 1275538"/>
                <a:gd name="connsiteX2" fmla="*/ 124893 w 190530"/>
                <a:gd name="connsiteY2" fmla="*/ 827116 h 1275538"/>
                <a:gd name="connsiteX3" fmla="*/ 175693 w 190530"/>
                <a:gd name="connsiteY3" fmla="*/ 1068416 h 1275538"/>
                <a:gd name="connsiteX4" fmla="*/ 190510 w 190530"/>
                <a:gd name="connsiteY4" fmla="*/ 1273733 h 1275538"/>
                <a:gd name="connsiteX5" fmla="*/ 173577 w 190530"/>
                <a:gd name="connsiteY5" fmla="*/ 1153083 h 1275538"/>
                <a:gd name="connsiteX6" fmla="*/ 165110 w 190530"/>
                <a:gd name="connsiteY6" fmla="*/ 892733 h 1275538"/>
                <a:gd name="connsiteX7" fmla="*/ 107960 w 190530"/>
                <a:gd name="connsiteY7" fmla="*/ 503266 h 1275538"/>
                <a:gd name="connsiteX8" fmla="*/ 50810 w 190530"/>
                <a:gd name="connsiteY8" fmla="*/ 158250 h 1275538"/>
                <a:gd name="connsiteX9" fmla="*/ 10 w 190530"/>
                <a:gd name="connsiteY9" fmla="*/ 7966 h 12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30" h="1275538">
                  <a:moveTo>
                    <a:pt x="10" y="7966"/>
                  </a:moveTo>
                  <a:cubicBezTo>
                    <a:pt x="716" y="46419"/>
                    <a:pt x="34229" y="252441"/>
                    <a:pt x="55043" y="388966"/>
                  </a:cubicBezTo>
                  <a:cubicBezTo>
                    <a:pt x="75857" y="525491"/>
                    <a:pt x="104785" y="713874"/>
                    <a:pt x="124893" y="827116"/>
                  </a:cubicBezTo>
                  <a:cubicBezTo>
                    <a:pt x="145001" y="940358"/>
                    <a:pt x="164757" y="993980"/>
                    <a:pt x="175693" y="1068416"/>
                  </a:cubicBezTo>
                  <a:cubicBezTo>
                    <a:pt x="186629" y="1142852"/>
                    <a:pt x="190863" y="1259622"/>
                    <a:pt x="190510" y="1273733"/>
                  </a:cubicBezTo>
                  <a:cubicBezTo>
                    <a:pt x="190157" y="1287844"/>
                    <a:pt x="177810" y="1216583"/>
                    <a:pt x="173577" y="1153083"/>
                  </a:cubicBezTo>
                  <a:cubicBezTo>
                    <a:pt x="169344" y="1089583"/>
                    <a:pt x="176046" y="1001036"/>
                    <a:pt x="165110" y="892733"/>
                  </a:cubicBezTo>
                  <a:cubicBezTo>
                    <a:pt x="154174" y="784430"/>
                    <a:pt x="127010" y="625680"/>
                    <a:pt x="107960" y="503266"/>
                  </a:cubicBezTo>
                  <a:cubicBezTo>
                    <a:pt x="88910" y="380852"/>
                    <a:pt x="67743" y="237978"/>
                    <a:pt x="50810" y="158250"/>
                  </a:cubicBezTo>
                  <a:cubicBezTo>
                    <a:pt x="33877" y="78522"/>
                    <a:pt x="-696" y="-30487"/>
                    <a:pt x="10" y="796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4FFFC831-F11B-4F04-A033-CD7D6D51EC2A}"/>
                </a:ext>
              </a:extLst>
            </p:cNvPr>
            <p:cNvSpPr/>
            <p:nvPr/>
          </p:nvSpPr>
          <p:spPr>
            <a:xfrm>
              <a:off x="7245249" y="3146572"/>
              <a:ext cx="174441" cy="1377163"/>
            </a:xfrm>
            <a:custGeom>
              <a:avLst/>
              <a:gdLst>
                <a:gd name="connsiteX0" fmla="*/ 101 w 174441"/>
                <a:gd name="connsiteY0" fmla="*/ 5145 h 1377163"/>
                <a:gd name="connsiteX1" fmla="*/ 65718 w 174441"/>
                <a:gd name="connsiteY1" fmla="*/ 398845 h 1377163"/>
                <a:gd name="connsiteX2" fmla="*/ 137684 w 174441"/>
                <a:gd name="connsiteY2" fmla="*/ 853928 h 1377163"/>
                <a:gd name="connsiteX3" fmla="*/ 173668 w 174441"/>
                <a:gd name="connsiteY3" fmla="*/ 1317478 h 1377163"/>
                <a:gd name="connsiteX4" fmla="*/ 158851 w 174441"/>
                <a:gd name="connsiteY4" fmla="*/ 1321711 h 1377163"/>
                <a:gd name="connsiteX5" fmla="*/ 118634 w 174441"/>
                <a:gd name="connsiteY5" fmla="*/ 864511 h 1377163"/>
                <a:gd name="connsiteX6" fmla="*/ 131334 w 174441"/>
                <a:gd name="connsiteY6" fmla="*/ 580878 h 1377163"/>
                <a:gd name="connsiteX7" fmla="*/ 53018 w 174441"/>
                <a:gd name="connsiteY7" fmla="*/ 199878 h 1377163"/>
                <a:gd name="connsiteX8" fmla="*/ 101 w 174441"/>
                <a:gd name="connsiteY8" fmla="*/ 5145 h 137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41" h="1377163">
                  <a:moveTo>
                    <a:pt x="101" y="5145"/>
                  </a:moveTo>
                  <a:cubicBezTo>
                    <a:pt x="2218" y="38306"/>
                    <a:pt x="42788" y="257381"/>
                    <a:pt x="65718" y="398845"/>
                  </a:cubicBezTo>
                  <a:cubicBezTo>
                    <a:pt x="88649" y="540309"/>
                    <a:pt x="119692" y="700823"/>
                    <a:pt x="137684" y="853928"/>
                  </a:cubicBezTo>
                  <a:cubicBezTo>
                    <a:pt x="155676" y="1007033"/>
                    <a:pt x="170140" y="1239514"/>
                    <a:pt x="173668" y="1317478"/>
                  </a:cubicBezTo>
                  <a:cubicBezTo>
                    <a:pt x="177196" y="1395442"/>
                    <a:pt x="168023" y="1397205"/>
                    <a:pt x="158851" y="1321711"/>
                  </a:cubicBezTo>
                  <a:cubicBezTo>
                    <a:pt x="149679" y="1246217"/>
                    <a:pt x="123220" y="987983"/>
                    <a:pt x="118634" y="864511"/>
                  </a:cubicBezTo>
                  <a:cubicBezTo>
                    <a:pt x="114048" y="741039"/>
                    <a:pt x="142270" y="691650"/>
                    <a:pt x="131334" y="580878"/>
                  </a:cubicBezTo>
                  <a:cubicBezTo>
                    <a:pt x="120398" y="470106"/>
                    <a:pt x="76654" y="293364"/>
                    <a:pt x="53018" y="199878"/>
                  </a:cubicBezTo>
                  <a:cubicBezTo>
                    <a:pt x="29382" y="106392"/>
                    <a:pt x="-2016" y="-28016"/>
                    <a:pt x="101" y="51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435BE30F-599A-40A4-A253-82F992B77F78}"/>
                </a:ext>
              </a:extLst>
            </p:cNvPr>
            <p:cNvSpPr/>
            <p:nvPr/>
          </p:nvSpPr>
          <p:spPr>
            <a:xfrm>
              <a:off x="7414683" y="4492399"/>
              <a:ext cx="97530" cy="1254436"/>
            </a:xfrm>
            <a:custGeom>
              <a:avLst/>
              <a:gdLst>
                <a:gd name="connsiteX0" fmla="*/ 19050 w 97530"/>
                <a:gd name="connsiteY0" fmla="*/ 5518 h 1254436"/>
                <a:gd name="connsiteX1" fmla="*/ 48684 w 97530"/>
                <a:gd name="connsiteY1" fmla="*/ 486001 h 1254436"/>
                <a:gd name="connsiteX2" fmla="*/ 46567 w 97530"/>
                <a:gd name="connsiteY2" fmla="*/ 790801 h 1254436"/>
                <a:gd name="connsiteX3" fmla="*/ 12700 w 97530"/>
                <a:gd name="connsiteY3" fmla="*/ 949551 h 1254436"/>
                <a:gd name="connsiteX4" fmla="*/ 97367 w 97530"/>
                <a:gd name="connsiteY4" fmla="*/ 1252234 h 1254436"/>
                <a:gd name="connsiteX5" fmla="*/ 33867 w 97530"/>
                <a:gd name="connsiteY5" fmla="*/ 1076551 h 1254436"/>
                <a:gd name="connsiteX6" fmla="*/ 23284 w 97530"/>
                <a:gd name="connsiteY6" fmla="*/ 892401 h 1254436"/>
                <a:gd name="connsiteX7" fmla="*/ 42334 w 97530"/>
                <a:gd name="connsiteY7" fmla="*/ 795034 h 1254436"/>
                <a:gd name="connsiteX8" fmla="*/ 23284 w 97530"/>
                <a:gd name="connsiteY8" fmla="*/ 568551 h 1254436"/>
                <a:gd name="connsiteX9" fmla="*/ 0 w 97530"/>
                <a:gd name="connsiteY9" fmla="*/ 244701 h 1254436"/>
                <a:gd name="connsiteX10" fmla="*/ 19050 w 97530"/>
                <a:gd name="connsiteY10" fmla="*/ 5518 h 125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30" h="1254436">
                  <a:moveTo>
                    <a:pt x="19050" y="5518"/>
                  </a:moveTo>
                  <a:cubicBezTo>
                    <a:pt x="27164" y="45735"/>
                    <a:pt x="44098" y="355121"/>
                    <a:pt x="48684" y="486001"/>
                  </a:cubicBezTo>
                  <a:cubicBezTo>
                    <a:pt x="53270" y="616881"/>
                    <a:pt x="52564" y="713543"/>
                    <a:pt x="46567" y="790801"/>
                  </a:cubicBezTo>
                  <a:cubicBezTo>
                    <a:pt x="40570" y="868059"/>
                    <a:pt x="4233" y="872646"/>
                    <a:pt x="12700" y="949551"/>
                  </a:cubicBezTo>
                  <a:cubicBezTo>
                    <a:pt x="21167" y="1026456"/>
                    <a:pt x="93839" y="1231067"/>
                    <a:pt x="97367" y="1252234"/>
                  </a:cubicBezTo>
                  <a:cubicBezTo>
                    <a:pt x="100895" y="1273401"/>
                    <a:pt x="46214" y="1136523"/>
                    <a:pt x="33867" y="1076551"/>
                  </a:cubicBezTo>
                  <a:cubicBezTo>
                    <a:pt x="21520" y="1016579"/>
                    <a:pt x="21873" y="939320"/>
                    <a:pt x="23284" y="892401"/>
                  </a:cubicBezTo>
                  <a:cubicBezTo>
                    <a:pt x="24695" y="845482"/>
                    <a:pt x="42334" y="849009"/>
                    <a:pt x="42334" y="795034"/>
                  </a:cubicBezTo>
                  <a:cubicBezTo>
                    <a:pt x="42334" y="741059"/>
                    <a:pt x="30340" y="660273"/>
                    <a:pt x="23284" y="568551"/>
                  </a:cubicBezTo>
                  <a:cubicBezTo>
                    <a:pt x="16228" y="476829"/>
                    <a:pt x="0" y="334306"/>
                    <a:pt x="0" y="244701"/>
                  </a:cubicBezTo>
                  <a:cubicBezTo>
                    <a:pt x="0" y="155096"/>
                    <a:pt x="10936" y="-34699"/>
                    <a:pt x="19050" y="55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DBBFEEF7-505F-4317-9274-D3A9CC7D09BF}"/>
                </a:ext>
              </a:extLst>
            </p:cNvPr>
            <p:cNvSpPr/>
            <p:nvPr/>
          </p:nvSpPr>
          <p:spPr>
            <a:xfrm>
              <a:off x="7453586" y="5668277"/>
              <a:ext cx="594764" cy="990695"/>
            </a:xfrm>
            <a:custGeom>
              <a:avLst/>
              <a:gdLst>
                <a:gd name="connsiteX0" fmla="*/ 10839 w 594764"/>
                <a:gd name="connsiteY0" fmla="*/ 21323 h 990695"/>
                <a:gd name="connsiteX1" fmla="*/ 255314 w 594764"/>
                <a:gd name="connsiteY1" fmla="*/ 529323 h 990695"/>
                <a:gd name="connsiteX2" fmla="*/ 588689 w 594764"/>
                <a:gd name="connsiteY2" fmla="*/ 973823 h 990695"/>
                <a:gd name="connsiteX3" fmla="*/ 468039 w 594764"/>
                <a:gd name="connsiteY3" fmla="*/ 878573 h 990695"/>
                <a:gd name="connsiteX4" fmla="*/ 433114 w 594764"/>
                <a:gd name="connsiteY4" fmla="*/ 697598 h 990695"/>
                <a:gd name="connsiteX5" fmla="*/ 201339 w 594764"/>
                <a:gd name="connsiteY5" fmla="*/ 376923 h 990695"/>
                <a:gd name="connsiteX6" fmla="*/ 58464 w 594764"/>
                <a:gd name="connsiteY6" fmla="*/ 122923 h 990695"/>
                <a:gd name="connsiteX7" fmla="*/ 10839 w 594764"/>
                <a:gd name="connsiteY7" fmla="*/ 21323 h 99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764" h="990695">
                  <a:moveTo>
                    <a:pt x="10839" y="21323"/>
                  </a:moveTo>
                  <a:cubicBezTo>
                    <a:pt x="43647" y="89056"/>
                    <a:pt x="159006" y="370573"/>
                    <a:pt x="255314" y="529323"/>
                  </a:cubicBezTo>
                  <a:cubicBezTo>
                    <a:pt x="351622" y="688073"/>
                    <a:pt x="553235" y="915615"/>
                    <a:pt x="588689" y="973823"/>
                  </a:cubicBezTo>
                  <a:cubicBezTo>
                    <a:pt x="624143" y="1032031"/>
                    <a:pt x="493968" y="924611"/>
                    <a:pt x="468039" y="878573"/>
                  </a:cubicBezTo>
                  <a:cubicBezTo>
                    <a:pt x="442110" y="832536"/>
                    <a:pt x="477564" y="781206"/>
                    <a:pt x="433114" y="697598"/>
                  </a:cubicBezTo>
                  <a:cubicBezTo>
                    <a:pt x="388664" y="613990"/>
                    <a:pt x="263781" y="472702"/>
                    <a:pt x="201339" y="376923"/>
                  </a:cubicBezTo>
                  <a:cubicBezTo>
                    <a:pt x="138897" y="281144"/>
                    <a:pt x="89685" y="182190"/>
                    <a:pt x="58464" y="122923"/>
                  </a:cubicBezTo>
                  <a:cubicBezTo>
                    <a:pt x="27243" y="63656"/>
                    <a:pt x="-21969" y="-46410"/>
                    <a:pt x="10839" y="213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C5602B8A-5492-48CF-A223-96F8A6E3CE6D}"/>
                </a:ext>
              </a:extLst>
            </p:cNvPr>
            <p:cNvSpPr/>
            <p:nvPr/>
          </p:nvSpPr>
          <p:spPr>
            <a:xfrm>
              <a:off x="7053157" y="5777553"/>
              <a:ext cx="465595" cy="1310138"/>
            </a:xfrm>
            <a:custGeom>
              <a:avLst/>
              <a:gdLst>
                <a:gd name="connsiteX0" fmla="*/ 443018 w 465595"/>
                <a:gd name="connsiteY0" fmla="*/ 13647 h 1310138"/>
                <a:gd name="connsiteX1" fmla="*/ 331893 w 465595"/>
                <a:gd name="connsiteY1" fmla="*/ 578797 h 1310138"/>
                <a:gd name="connsiteX2" fmla="*/ 220768 w 465595"/>
                <a:gd name="connsiteY2" fmla="*/ 889947 h 1310138"/>
                <a:gd name="connsiteX3" fmla="*/ 1693 w 465595"/>
                <a:gd name="connsiteY3" fmla="*/ 1305872 h 1310138"/>
                <a:gd name="connsiteX4" fmla="*/ 122343 w 465595"/>
                <a:gd name="connsiteY4" fmla="*/ 1093147 h 1310138"/>
                <a:gd name="connsiteX5" fmla="*/ 179493 w 465595"/>
                <a:gd name="connsiteY5" fmla="*/ 886772 h 1310138"/>
                <a:gd name="connsiteX6" fmla="*/ 379518 w 465595"/>
                <a:gd name="connsiteY6" fmla="*/ 486722 h 1310138"/>
                <a:gd name="connsiteX7" fmla="*/ 458893 w 465595"/>
                <a:gd name="connsiteY7" fmla="*/ 200972 h 1310138"/>
                <a:gd name="connsiteX8" fmla="*/ 443018 w 465595"/>
                <a:gd name="connsiteY8" fmla="*/ 13647 h 13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595" h="1310138">
                  <a:moveTo>
                    <a:pt x="443018" y="13647"/>
                  </a:moveTo>
                  <a:cubicBezTo>
                    <a:pt x="421851" y="76618"/>
                    <a:pt x="368935" y="432747"/>
                    <a:pt x="331893" y="578797"/>
                  </a:cubicBezTo>
                  <a:cubicBezTo>
                    <a:pt x="294851" y="724847"/>
                    <a:pt x="275801" y="768768"/>
                    <a:pt x="220768" y="889947"/>
                  </a:cubicBezTo>
                  <a:cubicBezTo>
                    <a:pt x="165735" y="1011126"/>
                    <a:pt x="18097" y="1272005"/>
                    <a:pt x="1693" y="1305872"/>
                  </a:cubicBezTo>
                  <a:cubicBezTo>
                    <a:pt x="-14711" y="1339739"/>
                    <a:pt x="92710" y="1162997"/>
                    <a:pt x="122343" y="1093147"/>
                  </a:cubicBezTo>
                  <a:cubicBezTo>
                    <a:pt x="151976" y="1023297"/>
                    <a:pt x="136630" y="987843"/>
                    <a:pt x="179493" y="886772"/>
                  </a:cubicBezTo>
                  <a:cubicBezTo>
                    <a:pt x="222356" y="785701"/>
                    <a:pt x="332951" y="601022"/>
                    <a:pt x="379518" y="486722"/>
                  </a:cubicBezTo>
                  <a:cubicBezTo>
                    <a:pt x="426085" y="372422"/>
                    <a:pt x="445135" y="280347"/>
                    <a:pt x="458893" y="200972"/>
                  </a:cubicBezTo>
                  <a:cubicBezTo>
                    <a:pt x="472651" y="121597"/>
                    <a:pt x="464185" y="-49324"/>
                    <a:pt x="443018" y="1364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F9F6CBCF-DF00-42BB-AF38-254CDF0E6A94}"/>
                </a:ext>
              </a:extLst>
            </p:cNvPr>
            <p:cNvSpPr/>
            <p:nvPr/>
          </p:nvSpPr>
          <p:spPr>
            <a:xfrm>
              <a:off x="6551580" y="6971825"/>
              <a:ext cx="567075" cy="1804700"/>
            </a:xfrm>
            <a:custGeom>
              <a:avLst/>
              <a:gdLst>
                <a:gd name="connsiteX0" fmla="*/ 547720 w 567075"/>
                <a:gd name="connsiteY0" fmla="*/ 38575 h 1804700"/>
                <a:gd name="connsiteX1" fmla="*/ 192120 w 567075"/>
                <a:gd name="connsiteY1" fmla="*/ 857725 h 1804700"/>
                <a:gd name="connsiteX2" fmla="*/ 36545 w 567075"/>
                <a:gd name="connsiteY2" fmla="*/ 1464150 h 1804700"/>
                <a:gd name="connsiteX3" fmla="*/ 4795 w 567075"/>
                <a:gd name="connsiteY3" fmla="*/ 1800700 h 1804700"/>
                <a:gd name="connsiteX4" fmla="*/ 4795 w 567075"/>
                <a:gd name="connsiteY4" fmla="*/ 1629250 h 1804700"/>
                <a:gd name="connsiteX5" fmla="*/ 49245 w 567075"/>
                <a:gd name="connsiteY5" fmla="*/ 1330800 h 1804700"/>
                <a:gd name="connsiteX6" fmla="*/ 185770 w 567075"/>
                <a:gd name="connsiteY6" fmla="*/ 905350 h 1804700"/>
                <a:gd name="connsiteX7" fmla="*/ 369920 w 567075"/>
                <a:gd name="connsiteY7" fmla="*/ 454500 h 1804700"/>
                <a:gd name="connsiteX8" fmla="*/ 506445 w 567075"/>
                <a:gd name="connsiteY8" fmla="*/ 165575 h 1804700"/>
                <a:gd name="connsiteX9" fmla="*/ 547720 w 567075"/>
                <a:gd name="connsiteY9" fmla="*/ 38575 h 180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075" h="1804700">
                  <a:moveTo>
                    <a:pt x="547720" y="38575"/>
                  </a:moveTo>
                  <a:cubicBezTo>
                    <a:pt x="495332" y="153933"/>
                    <a:pt x="277316" y="620129"/>
                    <a:pt x="192120" y="857725"/>
                  </a:cubicBezTo>
                  <a:cubicBezTo>
                    <a:pt x="106924" y="1095321"/>
                    <a:pt x="67766" y="1306988"/>
                    <a:pt x="36545" y="1464150"/>
                  </a:cubicBezTo>
                  <a:cubicBezTo>
                    <a:pt x="5324" y="1621313"/>
                    <a:pt x="10087" y="1773183"/>
                    <a:pt x="4795" y="1800700"/>
                  </a:cubicBezTo>
                  <a:cubicBezTo>
                    <a:pt x="-497" y="1828217"/>
                    <a:pt x="-2613" y="1707567"/>
                    <a:pt x="4795" y="1629250"/>
                  </a:cubicBezTo>
                  <a:cubicBezTo>
                    <a:pt x="12203" y="1550933"/>
                    <a:pt x="19082" y="1451450"/>
                    <a:pt x="49245" y="1330800"/>
                  </a:cubicBezTo>
                  <a:cubicBezTo>
                    <a:pt x="79408" y="1210150"/>
                    <a:pt x="132324" y="1051400"/>
                    <a:pt x="185770" y="905350"/>
                  </a:cubicBezTo>
                  <a:cubicBezTo>
                    <a:pt x="239216" y="759300"/>
                    <a:pt x="316474" y="577796"/>
                    <a:pt x="369920" y="454500"/>
                  </a:cubicBezTo>
                  <a:cubicBezTo>
                    <a:pt x="423366" y="331204"/>
                    <a:pt x="480516" y="234367"/>
                    <a:pt x="506445" y="165575"/>
                  </a:cubicBezTo>
                  <a:cubicBezTo>
                    <a:pt x="532374" y="96783"/>
                    <a:pt x="600108" y="-76783"/>
                    <a:pt x="547720" y="385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07410D28-AB07-429C-828A-CB8776CB3DE0}"/>
                </a:ext>
              </a:extLst>
            </p:cNvPr>
            <p:cNvSpPr/>
            <p:nvPr/>
          </p:nvSpPr>
          <p:spPr>
            <a:xfrm>
              <a:off x="6568630" y="8708603"/>
              <a:ext cx="245324" cy="1426077"/>
            </a:xfrm>
            <a:custGeom>
              <a:avLst/>
              <a:gdLst>
                <a:gd name="connsiteX0" fmla="*/ 445 w 245324"/>
                <a:gd name="connsiteY0" fmla="*/ 13122 h 1426077"/>
                <a:gd name="connsiteX1" fmla="*/ 140145 w 245324"/>
                <a:gd name="connsiteY1" fmla="*/ 571922 h 1426077"/>
                <a:gd name="connsiteX2" fmla="*/ 241745 w 245324"/>
                <a:gd name="connsiteY2" fmla="*/ 1118022 h 1426077"/>
                <a:gd name="connsiteX3" fmla="*/ 111570 w 245324"/>
                <a:gd name="connsiteY3" fmla="*/ 1425997 h 1426077"/>
                <a:gd name="connsiteX4" fmla="*/ 209995 w 245324"/>
                <a:gd name="connsiteY4" fmla="*/ 1146597 h 1426077"/>
                <a:gd name="connsiteX5" fmla="*/ 244920 w 245324"/>
                <a:gd name="connsiteY5" fmla="*/ 975147 h 1426077"/>
                <a:gd name="connsiteX6" fmla="*/ 190945 w 245324"/>
                <a:gd name="connsiteY6" fmla="*/ 670347 h 1426077"/>
                <a:gd name="connsiteX7" fmla="*/ 98870 w 245324"/>
                <a:gd name="connsiteY7" fmla="*/ 216322 h 1426077"/>
                <a:gd name="connsiteX8" fmla="*/ 445 w 245324"/>
                <a:gd name="connsiteY8" fmla="*/ 13122 h 142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24" h="1426077">
                  <a:moveTo>
                    <a:pt x="445" y="13122"/>
                  </a:moveTo>
                  <a:cubicBezTo>
                    <a:pt x="7324" y="72389"/>
                    <a:pt x="99928" y="387772"/>
                    <a:pt x="140145" y="571922"/>
                  </a:cubicBezTo>
                  <a:cubicBezTo>
                    <a:pt x="180362" y="756072"/>
                    <a:pt x="246507" y="975676"/>
                    <a:pt x="241745" y="1118022"/>
                  </a:cubicBezTo>
                  <a:cubicBezTo>
                    <a:pt x="236983" y="1260368"/>
                    <a:pt x="116862" y="1421235"/>
                    <a:pt x="111570" y="1425997"/>
                  </a:cubicBezTo>
                  <a:cubicBezTo>
                    <a:pt x="106278" y="1430760"/>
                    <a:pt x="187770" y="1221739"/>
                    <a:pt x="209995" y="1146597"/>
                  </a:cubicBezTo>
                  <a:cubicBezTo>
                    <a:pt x="232220" y="1071455"/>
                    <a:pt x="248095" y="1054522"/>
                    <a:pt x="244920" y="975147"/>
                  </a:cubicBezTo>
                  <a:cubicBezTo>
                    <a:pt x="241745" y="895772"/>
                    <a:pt x="215287" y="796818"/>
                    <a:pt x="190945" y="670347"/>
                  </a:cubicBezTo>
                  <a:cubicBezTo>
                    <a:pt x="166603" y="543876"/>
                    <a:pt x="129562" y="324272"/>
                    <a:pt x="98870" y="216322"/>
                  </a:cubicBezTo>
                  <a:cubicBezTo>
                    <a:pt x="68178" y="108372"/>
                    <a:pt x="-6434" y="-46145"/>
                    <a:pt x="445" y="131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/>
                <a:t>s</a:t>
              </a:r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DA38FE4D-5C1B-4A2E-BADE-50BFAF0E7471}"/>
                </a:ext>
              </a:extLst>
            </p:cNvPr>
            <p:cNvSpPr/>
            <p:nvPr/>
          </p:nvSpPr>
          <p:spPr>
            <a:xfrm>
              <a:off x="3549806" y="1304158"/>
              <a:ext cx="1205008" cy="472553"/>
            </a:xfrm>
            <a:custGeom>
              <a:avLst/>
              <a:gdLst>
                <a:gd name="connsiteX0" fmla="*/ 3019 w 1205008"/>
                <a:gd name="connsiteY0" fmla="*/ 342080 h 472553"/>
                <a:gd name="connsiteX1" fmla="*/ 114144 w 1205008"/>
                <a:gd name="connsiteY1" fmla="*/ 297630 h 472553"/>
                <a:gd name="connsiteX2" fmla="*/ 161769 w 1205008"/>
                <a:gd name="connsiteY2" fmla="*/ 226192 h 472553"/>
                <a:gd name="connsiteX3" fmla="*/ 280832 w 1205008"/>
                <a:gd name="connsiteY3" fmla="*/ 94430 h 472553"/>
                <a:gd name="connsiteX4" fmla="*/ 474507 w 1205008"/>
                <a:gd name="connsiteY4" fmla="*/ 2355 h 472553"/>
                <a:gd name="connsiteX5" fmla="*/ 653894 w 1205008"/>
                <a:gd name="connsiteY5" fmla="*/ 45217 h 472553"/>
                <a:gd name="connsiteX6" fmla="*/ 1055532 w 1205008"/>
                <a:gd name="connsiteY6" fmla="*/ 230955 h 472553"/>
                <a:gd name="connsiteX7" fmla="*/ 1190469 w 1205008"/>
                <a:gd name="connsiteY7" fmla="*/ 437330 h 472553"/>
                <a:gd name="connsiteX8" fmla="*/ 1196819 w 1205008"/>
                <a:gd name="connsiteY8" fmla="*/ 470667 h 472553"/>
                <a:gd name="connsiteX9" fmla="*/ 1150782 w 1205008"/>
                <a:gd name="connsiteY9" fmla="*/ 416692 h 472553"/>
                <a:gd name="connsiteX10" fmla="*/ 1126969 w 1205008"/>
                <a:gd name="connsiteY10" fmla="*/ 372242 h 472553"/>
                <a:gd name="connsiteX11" fmla="*/ 1107919 w 1205008"/>
                <a:gd name="connsiteY11" fmla="*/ 342080 h 472553"/>
                <a:gd name="connsiteX12" fmla="*/ 953932 w 1205008"/>
                <a:gd name="connsiteY12" fmla="*/ 261117 h 472553"/>
                <a:gd name="connsiteX13" fmla="*/ 742794 w 1205008"/>
                <a:gd name="connsiteY13" fmla="*/ 224605 h 472553"/>
                <a:gd name="connsiteX14" fmla="*/ 418944 w 1205008"/>
                <a:gd name="connsiteY14" fmla="*/ 197617 h 472553"/>
                <a:gd name="connsiteX15" fmla="*/ 247494 w 1205008"/>
                <a:gd name="connsiteY15" fmla="*/ 242067 h 472553"/>
                <a:gd name="connsiteX16" fmla="*/ 3019 w 1205008"/>
                <a:gd name="connsiteY16" fmla="*/ 342080 h 47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5008" h="472553">
                  <a:moveTo>
                    <a:pt x="3019" y="342080"/>
                  </a:moveTo>
                  <a:cubicBezTo>
                    <a:pt x="-19206" y="351340"/>
                    <a:pt x="87686" y="316945"/>
                    <a:pt x="114144" y="297630"/>
                  </a:cubicBezTo>
                  <a:cubicBezTo>
                    <a:pt x="140602" y="278315"/>
                    <a:pt x="133988" y="260059"/>
                    <a:pt x="161769" y="226192"/>
                  </a:cubicBezTo>
                  <a:cubicBezTo>
                    <a:pt x="189550" y="192325"/>
                    <a:pt x="228709" y="131736"/>
                    <a:pt x="280832" y="94430"/>
                  </a:cubicBezTo>
                  <a:cubicBezTo>
                    <a:pt x="332955" y="57124"/>
                    <a:pt x="412330" y="10557"/>
                    <a:pt x="474507" y="2355"/>
                  </a:cubicBezTo>
                  <a:cubicBezTo>
                    <a:pt x="536684" y="-5847"/>
                    <a:pt x="557057" y="7117"/>
                    <a:pt x="653894" y="45217"/>
                  </a:cubicBezTo>
                  <a:cubicBezTo>
                    <a:pt x="750732" y="83317"/>
                    <a:pt x="966103" y="165603"/>
                    <a:pt x="1055532" y="230955"/>
                  </a:cubicBezTo>
                  <a:cubicBezTo>
                    <a:pt x="1144961" y="296307"/>
                    <a:pt x="1166921" y="397378"/>
                    <a:pt x="1190469" y="437330"/>
                  </a:cubicBezTo>
                  <a:cubicBezTo>
                    <a:pt x="1214017" y="477282"/>
                    <a:pt x="1203433" y="474107"/>
                    <a:pt x="1196819" y="470667"/>
                  </a:cubicBezTo>
                  <a:cubicBezTo>
                    <a:pt x="1190205" y="467227"/>
                    <a:pt x="1162424" y="433096"/>
                    <a:pt x="1150782" y="416692"/>
                  </a:cubicBezTo>
                  <a:cubicBezTo>
                    <a:pt x="1139140" y="400288"/>
                    <a:pt x="1134113" y="384677"/>
                    <a:pt x="1126969" y="372242"/>
                  </a:cubicBezTo>
                  <a:cubicBezTo>
                    <a:pt x="1119825" y="359807"/>
                    <a:pt x="1136759" y="360601"/>
                    <a:pt x="1107919" y="342080"/>
                  </a:cubicBezTo>
                  <a:cubicBezTo>
                    <a:pt x="1079079" y="323559"/>
                    <a:pt x="1014786" y="280696"/>
                    <a:pt x="953932" y="261117"/>
                  </a:cubicBezTo>
                  <a:cubicBezTo>
                    <a:pt x="893078" y="241538"/>
                    <a:pt x="831959" y="235188"/>
                    <a:pt x="742794" y="224605"/>
                  </a:cubicBezTo>
                  <a:cubicBezTo>
                    <a:pt x="653629" y="214022"/>
                    <a:pt x="501494" y="194707"/>
                    <a:pt x="418944" y="197617"/>
                  </a:cubicBezTo>
                  <a:cubicBezTo>
                    <a:pt x="336394" y="200527"/>
                    <a:pt x="313640" y="219577"/>
                    <a:pt x="247494" y="242067"/>
                  </a:cubicBezTo>
                  <a:cubicBezTo>
                    <a:pt x="181348" y="264557"/>
                    <a:pt x="25244" y="332820"/>
                    <a:pt x="3019" y="342080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A1B1D8AC-5CAE-49C1-8492-01B8E3890500}"/>
                </a:ext>
              </a:extLst>
            </p:cNvPr>
            <p:cNvSpPr/>
            <p:nvPr/>
          </p:nvSpPr>
          <p:spPr>
            <a:xfrm>
              <a:off x="4330569" y="234909"/>
              <a:ext cx="1334390" cy="650847"/>
            </a:xfrm>
            <a:custGeom>
              <a:avLst/>
              <a:gdLst>
                <a:gd name="connsiteX0" fmla="*/ 131 w 1334390"/>
                <a:gd name="connsiteY0" fmla="*/ 196891 h 650847"/>
                <a:gd name="connsiteX1" fmla="*/ 444631 w 1334390"/>
                <a:gd name="connsiteY1" fmla="*/ 41 h 650847"/>
                <a:gd name="connsiteX2" fmla="*/ 870081 w 1334390"/>
                <a:gd name="connsiteY2" fmla="*/ 184191 h 650847"/>
                <a:gd name="connsiteX3" fmla="*/ 1320931 w 1334390"/>
                <a:gd name="connsiteY3" fmla="*/ 647741 h 650847"/>
                <a:gd name="connsiteX4" fmla="*/ 1181231 w 1334390"/>
                <a:gd name="connsiteY4" fmla="*/ 374691 h 650847"/>
                <a:gd name="connsiteX5" fmla="*/ 825631 w 1334390"/>
                <a:gd name="connsiteY5" fmla="*/ 139741 h 650847"/>
                <a:gd name="connsiteX6" fmla="*/ 489081 w 1334390"/>
                <a:gd name="connsiteY6" fmla="*/ 44491 h 650847"/>
                <a:gd name="connsiteX7" fmla="*/ 131 w 1334390"/>
                <a:gd name="connsiteY7" fmla="*/ 196891 h 65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4390" h="650847">
                  <a:moveTo>
                    <a:pt x="131" y="196891"/>
                  </a:moveTo>
                  <a:cubicBezTo>
                    <a:pt x="-7277" y="189483"/>
                    <a:pt x="299639" y="2158"/>
                    <a:pt x="444631" y="41"/>
                  </a:cubicBezTo>
                  <a:cubicBezTo>
                    <a:pt x="589623" y="-2076"/>
                    <a:pt x="724031" y="76241"/>
                    <a:pt x="870081" y="184191"/>
                  </a:cubicBezTo>
                  <a:cubicBezTo>
                    <a:pt x="1016131" y="292141"/>
                    <a:pt x="1269073" y="615991"/>
                    <a:pt x="1320931" y="647741"/>
                  </a:cubicBezTo>
                  <a:cubicBezTo>
                    <a:pt x="1372789" y="679491"/>
                    <a:pt x="1263781" y="459358"/>
                    <a:pt x="1181231" y="374691"/>
                  </a:cubicBezTo>
                  <a:cubicBezTo>
                    <a:pt x="1098681" y="290024"/>
                    <a:pt x="940989" y="194774"/>
                    <a:pt x="825631" y="139741"/>
                  </a:cubicBezTo>
                  <a:cubicBezTo>
                    <a:pt x="710273" y="84708"/>
                    <a:pt x="621373" y="41316"/>
                    <a:pt x="489081" y="44491"/>
                  </a:cubicBezTo>
                  <a:cubicBezTo>
                    <a:pt x="356789" y="47666"/>
                    <a:pt x="7539" y="204299"/>
                    <a:pt x="131" y="19689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D952D6C2-FD3D-43B4-91BF-6544F269A1EA}"/>
                </a:ext>
              </a:extLst>
            </p:cNvPr>
            <p:cNvSpPr/>
            <p:nvPr/>
          </p:nvSpPr>
          <p:spPr>
            <a:xfrm>
              <a:off x="4342271" y="479628"/>
              <a:ext cx="1628625" cy="1345308"/>
            </a:xfrm>
            <a:custGeom>
              <a:avLst/>
              <a:gdLst>
                <a:gd name="connsiteX0" fmla="*/ 1129 w 1628625"/>
                <a:gd name="connsiteY0" fmla="*/ 2972 h 1345308"/>
                <a:gd name="connsiteX1" fmla="*/ 585329 w 1628625"/>
                <a:gd name="connsiteY1" fmla="*/ 60122 h 1345308"/>
                <a:gd name="connsiteX2" fmla="*/ 991729 w 1628625"/>
                <a:gd name="connsiteY2" fmla="*/ 276022 h 1345308"/>
                <a:gd name="connsiteX3" fmla="*/ 1442579 w 1628625"/>
                <a:gd name="connsiteY3" fmla="*/ 669722 h 1345308"/>
                <a:gd name="connsiteX4" fmla="*/ 1614029 w 1628625"/>
                <a:gd name="connsiteY4" fmla="*/ 1336472 h 1345308"/>
                <a:gd name="connsiteX5" fmla="*/ 1601329 w 1628625"/>
                <a:gd name="connsiteY5" fmla="*/ 1025322 h 1345308"/>
                <a:gd name="connsiteX6" fmla="*/ 1455279 w 1628625"/>
                <a:gd name="connsiteY6" fmla="*/ 637972 h 1345308"/>
                <a:gd name="connsiteX7" fmla="*/ 744079 w 1628625"/>
                <a:gd name="connsiteY7" fmla="*/ 129972 h 1345308"/>
                <a:gd name="connsiteX8" fmla="*/ 1129 w 1628625"/>
                <a:gd name="connsiteY8" fmla="*/ 2972 h 134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625" h="1345308">
                  <a:moveTo>
                    <a:pt x="1129" y="2972"/>
                  </a:moveTo>
                  <a:cubicBezTo>
                    <a:pt x="-25329" y="-8670"/>
                    <a:pt x="420229" y="14614"/>
                    <a:pt x="585329" y="60122"/>
                  </a:cubicBezTo>
                  <a:cubicBezTo>
                    <a:pt x="750429" y="105630"/>
                    <a:pt x="848854" y="174422"/>
                    <a:pt x="991729" y="276022"/>
                  </a:cubicBezTo>
                  <a:cubicBezTo>
                    <a:pt x="1134604" y="377622"/>
                    <a:pt x="1338862" y="492980"/>
                    <a:pt x="1442579" y="669722"/>
                  </a:cubicBezTo>
                  <a:cubicBezTo>
                    <a:pt x="1546296" y="846464"/>
                    <a:pt x="1587571" y="1277205"/>
                    <a:pt x="1614029" y="1336472"/>
                  </a:cubicBezTo>
                  <a:cubicBezTo>
                    <a:pt x="1640487" y="1395739"/>
                    <a:pt x="1627787" y="1141739"/>
                    <a:pt x="1601329" y="1025322"/>
                  </a:cubicBezTo>
                  <a:cubicBezTo>
                    <a:pt x="1574871" y="908905"/>
                    <a:pt x="1598154" y="787197"/>
                    <a:pt x="1455279" y="637972"/>
                  </a:cubicBezTo>
                  <a:cubicBezTo>
                    <a:pt x="1312404" y="488747"/>
                    <a:pt x="981146" y="237922"/>
                    <a:pt x="744079" y="129972"/>
                  </a:cubicBezTo>
                  <a:cubicBezTo>
                    <a:pt x="507012" y="22022"/>
                    <a:pt x="27587" y="14614"/>
                    <a:pt x="1129" y="297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9DFEF87E-52D0-4116-A04F-3CA573D0322F}"/>
                </a:ext>
              </a:extLst>
            </p:cNvPr>
            <p:cNvSpPr/>
            <p:nvPr/>
          </p:nvSpPr>
          <p:spPr>
            <a:xfrm>
              <a:off x="4371854" y="602052"/>
              <a:ext cx="2223162" cy="2564152"/>
            </a:xfrm>
            <a:custGeom>
              <a:avLst/>
              <a:gdLst>
                <a:gd name="connsiteX0" fmla="*/ 85846 w 2223162"/>
                <a:gd name="connsiteY0" fmla="*/ 32948 h 2564152"/>
                <a:gd name="connsiteX1" fmla="*/ 1273296 w 2223162"/>
                <a:gd name="connsiteY1" fmla="*/ 598098 h 2564152"/>
                <a:gd name="connsiteX2" fmla="*/ 1806696 w 2223162"/>
                <a:gd name="connsiteY2" fmla="*/ 1321998 h 2564152"/>
                <a:gd name="connsiteX3" fmla="*/ 2219446 w 2223162"/>
                <a:gd name="connsiteY3" fmla="*/ 2553898 h 2564152"/>
                <a:gd name="connsiteX4" fmla="*/ 2003546 w 2223162"/>
                <a:gd name="connsiteY4" fmla="*/ 1874448 h 2564152"/>
                <a:gd name="connsiteX5" fmla="*/ 1889246 w 2223162"/>
                <a:gd name="connsiteY5" fmla="*/ 1239448 h 2564152"/>
                <a:gd name="connsiteX6" fmla="*/ 1247896 w 2223162"/>
                <a:gd name="connsiteY6" fmla="*/ 458398 h 2564152"/>
                <a:gd name="connsiteX7" fmla="*/ 390646 w 2223162"/>
                <a:gd name="connsiteY7" fmla="*/ 83748 h 2564152"/>
                <a:gd name="connsiteX8" fmla="*/ 123946 w 2223162"/>
                <a:gd name="connsiteY8" fmla="*/ 71048 h 2564152"/>
                <a:gd name="connsiteX9" fmla="*/ 85846 w 2223162"/>
                <a:gd name="connsiteY9" fmla="*/ 32948 h 256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162" h="2564152">
                  <a:moveTo>
                    <a:pt x="85846" y="32948"/>
                  </a:moveTo>
                  <a:cubicBezTo>
                    <a:pt x="277404" y="120790"/>
                    <a:pt x="986488" y="383256"/>
                    <a:pt x="1273296" y="598098"/>
                  </a:cubicBezTo>
                  <a:cubicBezTo>
                    <a:pt x="1560104" y="812940"/>
                    <a:pt x="1649004" y="996031"/>
                    <a:pt x="1806696" y="1321998"/>
                  </a:cubicBezTo>
                  <a:cubicBezTo>
                    <a:pt x="1964388" y="1647965"/>
                    <a:pt x="2186638" y="2461823"/>
                    <a:pt x="2219446" y="2553898"/>
                  </a:cubicBezTo>
                  <a:cubicBezTo>
                    <a:pt x="2252254" y="2645973"/>
                    <a:pt x="2058579" y="2093523"/>
                    <a:pt x="2003546" y="1874448"/>
                  </a:cubicBezTo>
                  <a:cubicBezTo>
                    <a:pt x="1948513" y="1655373"/>
                    <a:pt x="2015188" y="1475456"/>
                    <a:pt x="1889246" y="1239448"/>
                  </a:cubicBezTo>
                  <a:cubicBezTo>
                    <a:pt x="1763304" y="1003440"/>
                    <a:pt x="1497663" y="651015"/>
                    <a:pt x="1247896" y="458398"/>
                  </a:cubicBezTo>
                  <a:cubicBezTo>
                    <a:pt x="998129" y="265781"/>
                    <a:pt x="577971" y="148306"/>
                    <a:pt x="390646" y="83748"/>
                  </a:cubicBezTo>
                  <a:cubicBezTo>
                    <a:pt x="203321" y="19190"/>
                    <a:pt x="171571" y="82690"/>
                    <a:pt x="123946" y="71048"/>
                  </a:cubicBezTo>
                  <a:cubicBezTo>
                    <a:pt x="76321" y="59406"/>
                    <a:pt x="-105712" y="-54894"/>
                    <a:pt x="85846" y="3294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571C0728-855B-428C-BE4F-CE4D2A37B8AC}"/>
                </a:ext>
              </a:extLst>
            </p:cNvPr>
            <p:cNvSpPr/>
            <p:nvPr/>
          </p:nvSpPr>
          <p:spPr>
            <a:xfrm>
              <a:off x="4273230" y="685796"/>
              <a:ext cx="1864851" cy="2601365"/>
            </a:xfrm>
            <a:custGeom>
              <a:avLst/>
              <a:gdLst>
                <a:gd name="connsiteX0" fmla="*/ 320 w 1864851"/>
                <a:gd name="connsiteY0" fmla="*/ 4 h 2601365"/>
                <a:gd name="connsiteX1" fmla="*/ 470220 w 1864851"/>
                <a:gd name="connsiteY1" fmla="*/ 266704 h 2601365"/>
                <a:gd name="connsiteX2" fmla="*/ 1041720 w 1864851"/>
                <a:gd name="connsiteY2" fmla="*/ 584204 h 2601365"/>
                <a:gd name="connsiteX3" fmla="*/ 1346520 w 1864851"/>
                <a:gd name="connsiteY3" fmla="*/ 1206504 h 2601365"/>
                <a:gd name="connsiteX4" fmla="*/ 1810070 w 1864851"/>
                <a:gd name="connsiteY4" fmla="*/ 2565404 h 2601365"/>
                <a:gd name="connsiteX5" fmla="*/ 1822770 w 1864851"/>
                <a:gd name="connsiteY5" fmla="*/ 2171704 h 2601365"/>
                <a:gd name="connsiteX6" fmla="*/ 1511620 w 1864851"/>
                <a:gd name="connsiteY6" fmla="*/ 1778004 h 2601365"/>
                <a:gd name="connsiteX7" fmla="*/ 1321120 w 1864851"/>
                <a:gd name="connsiteY7" fmla="*/ 1009654 h 2601365"/>
                <a:gd name="connsiteX8" fmla="*/ 1200470 w 1864851"/>
                <a:gd name="connsiteY8" fmla="*/ 533404 h 2601365"/>
                <a:gd name="connsiteX9" fmla="*/ 540070 w 1864851"/>
                <a:gd name="connsiteY9" fmla="*/ 260354 h 2601365"/>
                <a:gd name="connsiteX10" fmla="*/ 320 w 1864851"/>
                <a:gd name="connsiteY10" fmla="*/ 4 h 260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4851" h="2601365">
                  <a:moveTo>
                    <a:pt x="320" y="4"/>
                  </a:moveTo>
                  <a:cubicBezTo>
                    <a:pt x="-11322" y="1062"/>
                    <a:pt x="296653" y="169337"/>
                    <a:pt x="470220" y="266704"/>
                  </a:cubicBezTo>
                  <a:cubicBezTo>
                    <a:pt x="643787" y="364071"/>
                    <a:pt x="895670" y="427571"/>
                    <a:pt x="1041720" y="584204"/>
                  </a:cubicBezTo>
                  <a:cubicBezTo>
                    <a:pt x="1187770" y="740837"/>
                    <a:pt x="1218462" y="876304"/>
                    <a:pt x="1346520" y="1206504"/>
                  </a:cubicBezTo>
                  <a:cubicBezTo>
                    <a:pt x="1474578" y="1536704"/>
                    <a:pt x="1730695" y="2404537"/>
                    <a:pt x="1810070" y="2565404"/>
                  </a:cubicBezTo>
                  <a:cubicBezTo>
                    <a:pt x="1889445" y="2726271"/>
                    <a:pt x="1872512" y="2302937"/>
                    <a:pt x="1822770" y="2171704"/>
                  </a:cubicBezTo>
                  <a:cubicBezTo>
                    <a:pt x="1773028" y="2040471"/>
                    <a:pt x="1595228" y="1971679"/>
                    <a:pt x="1511620" y="1778004"/>
                  </a:cubicBezTo>
                  <a:cubicBezTo>
                    <a:pt x="1428012" y="1584329"/>
                    <a:pt x="1372978" y="1217087"/>
                    <a:pt x="1321120" y="1009654"/>
                  </a:cubicBezTo>
                  <a:cubicBezTo>
                    <a:pt x="1269262" y="802221"/>
                    <a:pt x="1330645" y="658287"/>
                    <a:pt x="1200470" y="533404"/>
                  </a:cubicBezTo>
                  <a:cubicBezTo>
                    <a:pt x="1070295" y="408521"/>
                    <a:pt x="737978" y="349254"/>
                    <a:pt x="540070" y="260354"/>
                  </a:cubicBezTo>
                  <a:cubicBezTo>
                    <a:pt x="342162" y="171454"/>
                    <a:pt x="11962" y="-1054"/>
                    <a:pt x="320" y="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DF68DFC9-FCBE-4606-847B-A8B29BCFB8D9}"/>
                </a:ext>
              </a:extLst>
            </p:cNvPr>
            <p:cNvSpPr/>
            <p:nvPr/>
          </p:nvSpPr>
          <p:spPr>
            <a:xfrm>
              <a:off x="4202983" y="777207"/>
              <a:ext cx="1336267" cy="1496265"/>
            </a:xfrm>
            <a:custGeom>
              <a:avLst/>
              <a:gdLst>
                <a:gd name="connsiteX0" fmla="*/ 26117 w 1336267"/>
                <a:gd name="connsiteY0" fmla="*/ 3843 h 1496265"/>
                <a:gd name="connsiteX1" fmla="*/ 851617 w 1336267"/>
                <a:gd name="connsiteY1" fmla="*/ 372143 h 1496265"/>
                <a:gd name="connsiteX2" fmla="*/ 1073867 w 1336267"/>
                <a:gd name="connsiteY2" fmla="*/ 791243 h 1496265"/>
                <a:gd name="connsiteX3" fmla="*/ 1334217 w 1336267"/>
                <a:gd name="connsiteY3" fmla="*/ 1496093 h 1496265"/>
                <a:gd name="connsiteX4" fmla="*/ 1175467 w 1336267"/>
                <a:gd name="connsiteY4" fmla="*/ 854743 h 1496265"/>
                <a:gd name="connsiteX5" fmla="*/ 826217 w 1336267"/>
                <a:gd name="connsiteY5" fmla="*/ 454693 h 1496265"/>
                <a:gd name="connsiteX6" fmla="*/ 261067 w 1336267"/>
                <a:gd name="connsiteY6" fmla="*/ 194343 h 1496265"/>
                <a:gd name="connsiteX7" fmla="*/ 26117 w 1336267"/>
                <a:gd name="connsiteY7" fmla="*/ 3843 h 14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6267" h="1496265">
                  <a:moveTo>
                    <a:pt x="26117" y="3843"/>
                  </a:moveTo>
                  <a:cubicBezTo>
                    <a:pt x="124542" y="33476"/>
                    <a:pt x="676992" y="240910"/>
                    <a:pt x="851617" y="372143"/>
                  </a:cubicBezTo>
                  <a:cubicBezTo>
                    <a:pt x="1026242" y="503376"/>
                    <a:pt x="993434" y="603918"/>
                    <a:pt x="1073867" y="791243"/>
                  </a:cubicBezTo>
                  <a:cubicBezTo>
                    <a:pt x="1154300" y="978568"/>
                    <a:pt x="1317284" y="1485510"/>
                    <a:pt x="1334217" y="1496093"/>
                  </a:cubicBezTo>
                  <a:cubicBezTo>
                    <a:pt x="1351150" y="1506676"/>
                    <a:pt x="1260134" y="1028310"/>
                    <a:pt x="1175467" y="854743"/>
                  </a:cubicBezTo>
                  <a:cubicBezTo>
                    <a:pt x="1090800" y="681176"/>
                    <a:pt x="978617" y="564760"/>
                    <a:pt x="826217" y="454693"/>
                  </a:cubicBezTo>
                  <a:cubicBezTo>
                    <a:pt x="673817" y="344626"/>
                    <a:pt x="392300" y="265251"/>
                    <a:pt x="261067" y="194343"/>
                  </a:cubicBezTo>
                  <a:cubicBezTo>
                    <a:pt x="129834" y="123435"/>
                    <a:pt x="-72308" y="-25790"/>
                    <a:pt x="26117" y="384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BB066FA5-4B0C-42E6-88C3-A32ACB748C25}"/>
                </a:ext>
              </a:extLst>
            </p:cNvPr>
            <p:cNvSpPr/>
            <p:nvPr/>
          </p:nvSpPr>
          <p:spPr>
            <a:xfrm>
              <a:off x="5047977" y="1960183"/>
              <a:ext cx="511135" cy="2033210"/>
            </a:xfrm>
            <a:custGeom>
              <a:avLst/>
              <a:gdLst>
                <a:gd name="connsiteX0" fmla="*/ 273 w 511135"/>
                <a:gd name="connsiteY0" fmla="*/ 21017 h 2033210"/>
                <a:gd name="connsiteX1" fmla="*/ 171723 w 511135"/>
                <a:gd name="connsiteY1" fmla="*/ 554417 h 2033210"/>
                <a:gd name="connsiteX2" fmla="*/ 228873 w 511135"/>
                <a:gd name="connsiteY2" fmla="*/ 897317 h 2033210"/>
                <a:gd name="connsiteX3" fmla="*/ 330473 w 511135"/>
                <a:gd name="connsiteY3" fmla="*/ 1329117 h 2033210"/>
                <a:gd name="connsiteX4" fmla="*/ 495573 w 511135"/>
                <a:gd name="connsiteY4" fmla="*/ 1913317 h 2033210"/>
                <a:gd name="connsiteX5" fmla="*/ 495573 w 511135"/>
                <a:gd name="connsiteY5" fmla="*/ 2008567 h 2033210"/>
                <a:gd name="connsiteX6" fmla="*/ 419373 w 511135"/>
                <a:gd name="connsiteY6" fmla="*/ 1589467 h 2033210"/>
                <a:gd name="connsiteX7" fmla="*/ 330473 w 511135"/>
                <a:gd name="connsiteY7" fmla="*/ 1119567 h 2033210"/>
                <a:gd name="connsiteX8" fmla="*/ 203473 w 511135"/>
                <a:gd name="connsiteY8" fmla="*/ 306767 h 2033210"/>
                <a:gd name="connsiteX9" fmla="*/ 133623 w 511135"/>
                <a:gd name="connsiteY9" fmla="*/ 128967 h 2033210"/>
                <a:gd name="connsiteX10" fmla="*/ 273 w 511135"/>
                <a:gd name="connsiteY10" fmla="*/ 21017 h 203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1135" h="2033210">
                  <a:moveTo>
                    <a:pt x="273" y="21017"/>
                  </a:moveTo>
                  <a:cubicBezTo>
                    <a:pt x="6623" y="91925"/>
                    <a:pt x="133623" y="408367"/>
                    <a:pt x="171723" y="554417"/>
                  </a:cubicBezTo>
                  <a:cubicBezTo>
                    <a:pt x="209823" y="700467"/>
                    <a:pt x="202415" y="768200"/>
                    <a:pt x="228873" y="897317"/>
                  </a:cubicBezTo>
                  <a:cubicBezTo>
                    <a:pt x="255331" y="1026434"/>
                    <a:pt x="286023" y="1159784"/>
                    <a:pt x="330473" y="1329117"/>
                  </a:cubicBezTo>
                  <a:cubicBezTo>
                    <a:pt x="374923" y="1498450"/>
                    <a:pt x="468056" y="1800075"/>
                    <a:pt x="495573" y="1913317"/>
                  </a:cubicBezTo>
                  <a:cubicBezTo>
                    <a:pt x="523090" y="2026559"/>
                    <a:pt x="508273" y="2062542"/>
                    <a:pt x="495573" y="2008567"/>
                  </a:cubicBezTo>
                  <a:cubicBezTo>
                    <a:pt x="482873" y="1954592"/>
                    <a:pt x="446890" y="1737634"/>
                    <a:pt x="419373" y="1589467"/>
                  </a:cubicBezTo>
                  <a:cubicBezTo>
                    <a:pt x="391856" y="1441300"/>
                    <a:pt x="366456" y="1333350"/>
                    <a:pt x="330473" y="1119567"/>
                  </a:cubicBezTo>
                  <a:cubicBezTo>
                    <a:pt x="294490" y="905784"/>
                    <a:pt x="236281" y="471867"/>
                    <a:pt x="203473" y="306767"/>
                  </a:cubicBezTo>
                  <a:cubicBezTo>
                    <a:pt x="170665" y="141667"/>
                    <a:pt x="167490" y="180825"/>
                    <a:pt x="133623" y="128967"/>
                  </a:cubicBezTo>
                  <a:cubicBezTo>
                    <a:pt x="99756" y="77109"/>
                    <a:pt x="-6077" y="-49891"/>
                    <a:pt x="273" y="2101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EB09938D-40C4-4814-A14C-E07C4394878E}"/>
                </a:ext>
              </a:extLst>
            </p:cNvPr>
            <p:cNvSpPr/>
            <p:nvPr/>
          </p:nvSpPr>
          <p:spPr>
            <a:xfrm>
              <a:off x="4138394" y="935001"/>
              <a:ext cx="1145087" cy="1428103"/>
            </a:xfrm>
            <a:custGeom>
              <a:avLst/>
              <a:gdLst>
                <a:gd name="connsiteX0" fmla="*/ 1806 w 1145087"/>
                <a:gd name="connsiteY0" fmla="*/ 4799 h 1428103"/>
                <a:gd name="connsiteX1" fmla="*/ 719356 w 1145087"/>
                <a:gd name="connsiteY1" fmla="*/ 436599 h 1428103"/>
                <a:gd name="connsiteX2" fmla="*/ 967006 w 1145087"/>
                <a:gd name="connsiteY2" fmla="*/ 976349 h 1428103"/>
                <a:gd name="connsiteX3" fmla="*/ 1144806 w 1145087"/>
                <a:gd name="connsiteY3" fmla="*/ 1427199 h 1428103"/>
                <a:gd name="connsiteX4" fmla="*/ 1005106 w 1145087"/>
                <a:gd name="connsiteY4" fmla="*/ 1084299 h 1428103"/>
                <a:gd name="connsiteX5" fmla="*/ 884456 w 1145087"/>
                <a:gd name="connsiteY5" fmla="*/ 792199 h 1428103"/>
                <a:gd name="connsiteX6" fmla="*/ 814606 w 1145087"/>
                <a:gd name="connsiteY6" fmla="*/ 487399 h 1428103"/>
                <a:gd name="connsiteX7" fmla="*/ 522506 w 1145087"/>
                <a:gd name="connsiteY7" fmla="*/ 220699 h 1428103"/>
                <a:gd name="connsiteX8" fmla="*/ 1806 w 1145087"/>
                <a:gd name="connsiteY8" fmla="*/ 4799 h 142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087" h="1428103">
                  <a:moveTo>
                    <a:pt x="1806" y="4799"/>
                  </a:moveTo>
                  <a:cubicBezTo>
                    <a:pt x="34614" y="40782"/>
                    <a:pt x="558489" y="274674"/>
                    <a:pt x="719356" y="436599"/>
                  </a:cubicBezTo>
                  <a:cubicBezTo>
                    <a:pt x="880223" y="598524"/>
                    <a:pt x="896098" y="811249"/>
                    <a:pt x="967006" y="976349"/>
                  </a:cubicBezTo>
                  <a:cubicBezTo>
                    <a:pt x="1037914" y="1141449"/>
                    <a:pt x="1138456" y="1409207"/>
                    <a:pt x="1144806" y="1427199"/>
                  </a:cubicBezTo>
                  <a:cubicBezTo>
                    <a:pt x="1151156" y="1445191"/>
                    <a:pt x="1048498" y="1190132"/>
                    <a:pt x="1005106" y="1084299"/>
                  </a:cubicBezTo>
                  <a:cubicBezTo>
                    <a:pt x="961714" y="978466"/>
                    <a:pt x="916206" y="891682"/>
                    <a:pt x="884456" y="792199"/>
                  </a:cubicBezTo>
                  <a:cubicBezTo>
                    <a:pt x="852706" y="692716"/>
                    <a:pt x="874931" y="582649"/>
                    <a:pt x="814606" y="487399"/>
                  </a:cubicBezTo>
                  <a:cubicBezTo>
                    <a:pt x="754281" y="392149"/>
                    <a:pt x="652681" y="296899"/>
                    <a:pt x="522506" y="220699"/>
                  </a:cubicBezTo>
                  <a:cubicBezTo>
                    <a:pt x="392331" y="144499"/>
                    <a:pt x="-31002" y="-31184"/>
                    <a:pt x="1806" y="47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DCEDF58E-C52F-4C7C-8F21-EEB80D665FA9}"/>
                </a:ext>
              </a:extLst>
            </p:cNvPr>
            <p:cNvSpPr/>
            <p:nvPr/>
          </p:nvSpPr>
          <p:spPr>
            <a:xfrm>
              <a:off x="5339742" y="1723970"/>
              <a:ext cx="768963" cy="3170871"/>
            </a:xfrm>
            <a:custGeom>
              <a:avLst/>
              <a:gdLst>
                <a:gd name="connsiteX0" fmla="*/ 608 w 768963"/>
                <a:gd name="connsiteY0" fmla="*/ 3230 h 3170871"/>
                <a:gd name="connsiteX1" fmla="*/ 254608 w 768963"/>
                <a:gd name="connsiteY1" fmla="*/ 1146230 h 3170871"/>
                <a:gd name="connsiteX2" fmla="*/ 464158 w 768963"/>
                <a:gd name="connsiteY2" fmla="*/ 2009830 h 3170871"/>
                <a:gd name="connsiteX3" fmla="*/ 578458 w 768963"/>
                <a:gd name="connsiteY3" fmla="*/ 2892480 h 3170871"/>
                <a:gd name="connsiteX4" fmla="*/ 768958 w 768963"/>
                <a:gd name="connsiteY4" fmla="*/ 3165530 h 3170871"/>
                <a:gd name="connsiteX5" fmla="*/ 572108 w 768963"/>
                <a:gd name="connsiteY5" fmla="*/ 2701980 h 3170871"/>
                <a:gd name="connsiteX6" fmla="*/ 521308 w 768963"/>
                <a:gd name="connsiteY6" fmla="*/ 1825680 h 3170871"/>
                <a:gd name="connsiteX7" fmla="*/ 330808 w 768963"/>
                <a:gd name="connsiteY7" fmla="*/ 835080 h 3170871"/>
                <a:gd name="connsiteX8" fmla="*/ 608 w 768963"/>
                <a:gd name="connsiteY8" fmla="*/ 3230 h 317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963" h="3170871">
                  <a:moveTo>
                    <a:pt x="608" y="3230"/>
                  </a:moveTo>
                  <a:cubicBezTo>
                    <a:pt x="-12092" y="55088"/>
                    <a:pt x="177350" y="811797"/>
                    <a:pt x="254608" y="1146230"/>
                  </a:cubicBezTo>
                  <a:cubicBezTo>
                    <a:pt x="331866" y="1480663"/>
                    <a:pt x="410183" y="1718788"/>
                    <a:pt x="464158" y="2009830"/>
                  </a:cubicBezTo>
                  <a:cubicBezTo>
                    <a:pt x="518133" y="2300872"/>
                    <a:pt x="527658" y="2699863"/>
                    <a:pt x="578458" y="2892480"/>
                  </a:cubicBezTo>
                  <a:cubicBezTo>
                    <a:pt x="629258" y="3085097"/>
                    <a:pt x="770016" y="3197280"/>
                    <a:pt x="768958" y="3165530"/>
                  </a:cubicBezTo>
                  <a:cubicBezTo>
                    <a:pt x="767900" y="3133780"/>
                    <a:pt x="613383" y="2925288"/>
                    <a:pt x="572108" y="2701980"/>
                  </a:cubicBezTo>
                  <a:cubicBezTo>
                    <a:pt x="530833" y="2478672"/>
                    <a:pt x="561525" y="2136830"/>
                    <a:pt x="521308" y="1825680"/>
                  </a:cubicBezTo>
                  <a:cubicBezTo>
                    <a:pt x="481091" y="1514530"/>
                    <a:pt x="421825" y="1133530"/>
                    <a:pt x="330808" y="835080"/>
                  </a:cubicBezTo>
                  <a:cubicBezTo>
                    <a:pt x="239791" y="536630"/>
                    <a:pt x="13308" y="-48628"/>
                    <a:pt x="608" y="323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63743E2B-AA1A-45E5-9105-DF72F52644D0}"/>
                </a:ext>
              </a:extLst>
            </p:cNvPr>
            <p:cNvSpPr/>
            <p:nvPr/>
          </p:nvSpPr>
          <p:spPr>
            <a:xfrm>
              <a:off x="3600848" y="345472"/>
              <a:ext cx="659119" cy="352549"/>
            </a:xfrm>
            <a:custGeom>
              <a:avLst/>
              <a:gdLst>
                <a:gd name="connsiteX0" fmla="*/ 647302 w 659119"/>
                <a:gd name="connsiteY0" fmla="*/ 156178 h 352549"/>
                <a:gd name="connsiteX1" fmla="*/ 380602 w 659119"/>
                <a:gd name="connsiteY1" fmla="*/ 73628 h 352549"/>
                <a:gd name="connsiteX2" fmla="*/ 139302 w 659119"/>
                <a:gd name="connsiteY2" fmla="*/ 213328 h 352549"/>
                <a:gd name="connsiteX3" fmla="*/ 5952 w 659119"/>
                <a:gd name="connsiteY3" fmla="*/ 346678 h 352549"/>
                <a:gd name="connsiteX4" fmla="*/ 329802 w 659119"/>
                <a:gd name="connsiteY4" fmla="*/ 10128 h 352549"/>
                <a:gd name="connsiteX5" fmla="*/ 583802 w 659119"/>
                <a:gd name="connsiteY5" fmla="*/ 92678 h 352549"/>
                <a:gd name="connsiteX6" fmla="*/ 647302 w 659119"/>
                <a:gd name="connsiteY6" fmla="*/ 156178 h 3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119" h="352549">
                  <a:moveTo>
                    <a:pt x="647302" y="156178"/>
                  </a:moveTo>
                  <a:cubicBezTo>
                    <a:pt x="613435" y="153003"/>
                    <a:pt x="465269" y="64103"/>
                    <a:pt x="380602" y="73628"/>
                  </a:cubicBezTo>
                  <a:cubicBezTo>
                    <a:pt x="295935" y="83153"/>
                    <a:pt x="201744" y="167820"/>
                    <a:pt x="139302" y="213328"/>
                  </a:cubicBezTo>
                  <a:cubicBezTo>
                    <a:pt x="76860" y="258836"/>
                    <a:pt x="-25798" y="380545"/>
                    <a:pt x="5952" y="346678"/>
                  </a:cubicBezTo>
                  <a:cubicBezTo>
                    <a:pt x="37702" y="312811"/>
                    <a:pt x="233494" y="52461"/>
                    <a:pt x="329802" y="10128"/>
                  </a:cubicBezTo>
                  <a:cubicBezTo>
                    <a:pt x="426110" y="-32205"/>
                    <a:pt x="530885" y="70453"/>
                    <a:pt x="583802" y="92678"/>
                  </a:cubicBezTo>
                  <a:cubicBezTo>
                    <a:pt x="636719" y="114903"/>
                    <a:pt x="681169" y="159353"/>
                    <a:pt x="647302" y="1561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1713095D-B3A1-48F1-9988-1B7E8198B4A1}"/>
                </a:ext>
              </a:extLst>
            </p:cNvPr>
            <p:cNvSpPr/>
            <p:nvPr/>
          </p:nvSpPr>
          <p:spPr>
            <a:xfrm>
              <a:off x="3530394" y="548321"/>
              <a:ext cx="597194" cy="266005"/>
            </a:xfrm>
            <a:custGeom>
              <a:avLst/>
              <a:gdLst>
                <a:gd name="connsiteX0" fmla="*/ 597106 w 597194"/>
                <a:gd name="connsiteY0" fmla="*/ 54929 h 266005"/>
                <a:gd name="connsiteX1" fmla="*/ 444706 w 597194"/>
                <a:gd name="connsiteY1" fmla="*/ 4129 h 266005"/>
                <a:gd name="connsiteX2" fmla="*/ 209756 w 597194"/>
                <a:gd name="connsiteY2" fmla="*/ 124779 h 266005"/>
                <a:gd name="connsiteX3" fmla="*/ 206 w 597194"/>
                <a:gd name="connsiteY3" fmla="*/ 264479 h 266005"/>
                <a:gd name="connsiteX4" fmla="*/ 247856 w 597194"/>
                <a:gd name="connsiteY4" fmla="*/ 29529 h 266005"/>
                <a:gd name="connsiteX5" fmla="*/ 463756 w 597194"/>
                <a:gd name="connsiteY5" fmla="*/ 4129 h 266005"/>
                <a:gd name="connsiteX6" fmla="*/ 597106 w 597194"/>
                <a:gd name="connsiteY6" fmla="*/ 54929 h 26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194" h="266005">
                  <a:moveTo>
                    <a:pt x="597106" y="54929"/>
                  </a:moveTo>
                  <a:cubicBezTo>
                    <a:pt x="593931" y="54929"/>
                    <a:pt x="509264" y="-7513"/>
                    <a:pt x="444706" y="4129"/>
                  </a:cubicBezTo>
                  <a:cubicBezTo>
                    <a:pt x="380148" y="15771"/>
                    <a:pt x="283839" y="81387"/>
                    <a:pt x="209756" y="124779"/>
                  </a:cubicBezTo>
                  <a:cubicBezTo>
                    <a:pt x="135673" y="168171"/>
                    <a:pt x="-6144" y="280354"/>
                    <a:pt x="206" y="264479"/>
                  </a:cubicBezTo>
                  <a:cubicBezTo>
                    <a:pt x="6556" y="248604"/>
                    <a:pt x="170598" y="72921"/>
                    <a:pt x="247856" y="29529"/>
                  </a:cubicBezTo>
                  <a:cubicBezTo>
                    <a:pt x="325114" y="-13863"/>
                    <a:pt x="409781" y="3071"/>
                    <a:pt x="463756" y="4129"/>
                  </a:cubicBezTo>
                  <a:cubicBezTo>
                    <a:pt x="517731" y="5187"/>
                    <a:pt x="600281" y="54929"/>
                    <a:pt x="597106" y="549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4E9E2108-7E68-4534-9E21-1C46FA966096}"/>
                </a:ext>
              </a:extLst>
            </p:cNvPr>
            <p:cNvSpPr/>
            <p:nvPr/>
          </p:nvSpPr>
          <p:spPr>
            <a:xfrm>
              <a:off x="3381641" y="676180"/>
              <a:ext cx="645352" cy="349638"/>
            </a:xfrm>
            <a:custGeom>
              <a:avLst/>
              <a:gdLst>
                <a:gd name="connsiteX0" fmla="*/ 644259 w 645352"/>
                <a:gd name="connsiteY0" fmla="*/ 66770 h 349638"/>
                <a:gd name="connsiteX1" fmla="*/ 479159 w 645352"/>
                <a:gd name="connsiteY1" fmla="*/ 3270 h 349638"/>
                <a:gd name="connsiteX2" fmla="*/ 180709 w 645352"/>
                <a:gd name="connsiteY2" fmla="*/ 181070 h 349638"/>
                <a:gd name="connsiteX3" fmla="*/ 2909 w 645352"/>
                <a:gd name="connsiteY3" fmla="*/ 346170 h 349638"/>
                <a:gd name="connsiteX4" fmla="*/ 320409 w 645352"/>
                <a:gd name="connsiteY4" fmla="*/ 276320 h 349638"/>
                <a:gd name="connsiteX5" fmla="*/ 402959 w 645352"/>
                <a:gd name="connsiteY5" fmla="*/ 79470 h 349638"/>
                <a:gd name="connsiteX6" fmla="*/ 644259 w 645352"/>
                <a:gd name="connsiteY6" fmla="*/ 66770 h 34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352" h="349638">
                  <a:moveTo>
                    <a:pt x="644259" y="66770"/>
                  </a:moveTo>
                  <a:cubicBezTo>
                    <a:pt x="656959" y="54070"/>
                    <a:pt x="556417" y="-15780"/>
                    <a:pt x="479159" y="3270"/>
                  </a:cubicBezTo>
                  <a:cubicBezTo>
                    <a:pt x="401901" y="22320"/>
                    <a:pt x="260084" y="123920"/>
                    <a:pt x="180709" y="181070"/>
                  </a:cubicBezTo>
                  <a:cubicBezTo>
                    <a:pt x="101334" y="238220"/>
                    <a:pt x="-20374" y="330295"/>
                    <a:pt x="2909" y="346170"/>
                  </a:cubicBezTo>
                  <a:cubicBezTo>
                    <a:pt x="26192" y="362045"/>
                    <a:pt x="253734" y="320770"/>
                    <a:pt x="320409" y="276320"/>
                  </a:cubicBezTo>
                  <a:cubicBezTo>
                    <a:pt x="387084" y="231870"/>
                    <a:pt x="350042" y="117570"/>
                    <a:pt x="402959" y="79470"/>
                  </a:cubicBezTo>
                  <a:cubicBezTo>
                    <a:pt x="455876" y="41370"/>
                    <a:pt x="631559" y="79470"/>
                    <a:pt x="644259" y="667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A7C2160B-B0CA-4FE2-A06E-98FADEA6E7E7}"/>
                </a:ext>
              </a:extLst>
            </p:cNvPr>
            <p:cNvSpPr/>
            <p:nvPr/>
          </p:nvSpPr>
          <p:spPr>
            <a:xfrm>
              <a:off x="3091051" y="970704"/>
              <a:ext cx="814524" cy="826346"/>
            </a:xfrm>
            <a:custGeom>
              <a:avLst/>
              <a:gdLst>
                <a:gd name="connsiteX0" fmla="*/ 814199 w 814524"/>
                <a:gd name="connsiteY0" fmla="*/ 846 h 826346"/>
                <a:gd name="connsiteX1" fmla="*/ 331599 w 814524"/>
                <a:gd name="connsiteY1" fmla="*/ 197696 h 826346"/>
                <a:gd name="connsiteX2" fmla="*/ 14099 w 814524"/>
                <a:gd name="connsiteY2" fmla="*/ 705696 h 826346"/>
                <a:gd name="connsiteX3" fmla="*/ 52199 w 814524"/>
                <a:gd name="connsiteY3" fmla="*/ 413596 h 826346"/>
                <a:gd name="connsiteX4" fmla="*/ 20449 w 814524"/>
                <a:gd name="connsiteY4" fmla="*/ 826346 h 826346"/>
                <a:gd name="connsiteX5" fmla="*/ 166499 w 814524"/>
                <a:gd name="connsiteY5" fmla="*/ 413596 h 826346"/>
                <a:gd name="connsiteX6" fmla="*/ 255399 w 814524"/>
                <a:gd name="connsiteY6" fmla="*/ 261196 h 826346"/>
                <a:gd name="connsiteX7" fmla="*/ 814199 w 814524"/>
                <a:gd name="connsiteY7" fmla="*/ 846 h 82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524" h="826346">
                  <a:moveTo>
                    <a:pt x="814199" y="846"/>
                  </a:moveTo>
                  <a:cubicBezTo>
                    <a:pt x="826899" y="-9737"/>
                    <a:pt x="464949" y="80221"/>
                    <a:pt x="331599" y="197696"/>
                  </a:cubicBezTo>
                  <a:cubicBezTo>
                    <a:pt x="198249" y="315171"/>
                    <a:pt x="60666" y="669713"/>
                    <a:pt x="14099" y="705696"/>
                  </a:cubicBezTo>
                  <a:cubicBezTo>
                    <a:pt x="-32468" y="741679"/>
                    <a:pt x="51141" y="393488"/>
                    <a:pt x="52199" y="413596"/>
                  </a:cubicBezTo>
                  <a:cubicBezTo>
                    <a:pt x="53257" y="433704"/>
                    <a:pt x="1399" y="826346"/>
                    <a:pt x="20449" y="826346"/>
                  </a:cubicBezTo>
                  <a:cubicBezTo>
                    <a:pt x="39499" y="826346"/>
                    <a:pt x="127341" y="507788"/>
                    <a:pt x="166499" y="413596"/>
                  </a:cubicBezTo>
                  <a:cubicBezTo>
                    <a:pt x="205657" y="319404"/>
                    <a:pt x="153799" y="328929"/>
                    <a:pt x="255399" y="261196"/>
                  </a:cubicBezTo>
                  <a:cubicBezTo>
                    <a:pt x="356999" y="193463"/>
                    <a:pt x="801499" y="11429"/>
                    <a:pt x="814199" y="84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617B4CD7-93AE-448D-B96C-D001142F2A1A}"/>
                </a:ext>
              </a:extLst>
            </p:cNvPr>
            <p:cNvSpPr/>
            <p:nvPr/>
          </p:nvSpPr>
          <p:spPr>
            <a:xfrm>
              <a:off x="3289197" y="1131924"/>
              <a:ext cx="560054" cy="398864"/>
            </a:xfrm>
            <a:custGeom>
              <a:avLst/>
              <a:gdLst>
                <a:gd name="connsiteX0" fmla="*/ 558903 w 560054"/>
                <a:gd name="connsiteY0" fmla="*/ 4726 h 398864"/>
                <a:gd name="connsiteX1" fmla="*/ 216003 w 560054"/>
                <a:gd name="connsiteY1" fmla="*/ 144426 h 398864"/>
                <a:gd name="connsiteX2" fmla="*/ 103 w 560054"/>
                <a:gd name="connsiteY2" fmla="*/ 398426 h 398864"/>
                <a:gd name="connsiteX3" fmla="*/ 241403 w 560054"/>
                <a:gd name="connsiteY3" fmla="*/ 201576 h 398864"/>
                <a:gd name="connsiteX4" fmla="*/ 323953 w 560054"/>
                <a:gd name="connsiteY4" fmla="*/ 49176 h 398864"/>
                <a:gd name="connsiteX5" fmla="*/ 558903 w 560054"/>
                <a:gd name="connsiteY5" fmla="*/ 4726 h 3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054" h="398864">
                  <a:moveTo>
                    <a:pt x="558903" y="4726"/>
                  </a:moveTo>
                  <a:cubicBezTo>
                    <a:pt x="540911" y="20601"/>
                    <a:pt x="309136" y="78809"/>
                    <a:pt x="216003" y="144426"/>
                  </a:cubicBezTo>
                  <a:cubicBezTo>
                    <a:pt x="122870" y="210043"/>
                    <a:pt x="-4130" y="388901"/>
                    <a:pt x="103" y="398426"/>
                  </a:cubicBezTo>
                  <a:cubicBezTo>
                    <a:pt x="4336" y="407951"/>
                    <a:pt x="187428" y="259784"/>
                    <a:pt x="241403" y="201576"/>
                  </a:cubicBezTo>
                  <a:cubicBezTo>
                    <a:pt x="295378" y="143368"/>
                    <a:pt x="268920" y="83043"/>
                    <a:pt x="323953" y="49176"/>
                  </a:cubicBezTo>
                  <a:cubicBezTo>
                    <a:pt x="378986" y="15309"/>
                    <a:pt x="576895" y="-11149"/>
                    <a:pt x="558903" y="47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8C0C647E-09B7-4248-A6A7-D402EE731625}"/>
                </a:ext>
              </a:extLst>
            </p:cNvPr>
            <p:cNvSpPr/>
            <p:nvPr/>
          </p:nvSpPr>
          <p:spPr>
            <a:xfrm>
              <a:off x="3035859" y="1384231"/>
              <a:ext cx="733042" cy="759927"/>
            </a:xfrm>
            <a:custGeom>
              <a:avLst/>
              <a:gdLst>
                <a:gd name="connsiteX0" fmla="*/ 729691 w 733042"/>
                <a:gd name="connsiteY0" fmla="*/ 69 h 759927"/>
                <a:gd name="connsiteX1" fmla="*/ 316941 w 733042"/>
                <a:gd name="connsiteY1" fmla="*/ 196919 h 759927"/>
                <a:gd name="connsiteX2" fmla="*/ 101041 w 733042"/>
                <a:gd name="connsiteY2" fmla="*/ 558869 h 759927"/>
                <a:gd name="connsiteX3" fmla="*/ 5791 w 733042"/>
                <a:gd name="connsiteY3" fmla="*/ 755719 h 759927"/>
                <a:gd name="connsiteX4" fmla="*/ 259791 w 733042"/>
                <a:gd name="connsiteY4" fmla="*/ 381069 h 759927"/>
                <a:gd name="connsiteX5" fmla="*/ 501091 w 733042"/>
                <a:gd name="connsiteY5" fmla="*/ 215969 h 759927"/>
                <a:gd name="connsiteX6" fmla="*/ 729691 w 733042"/>
                <a:gd name="connsiteY6" fmla="*/ 69 h 75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042" h="759927">
                  <a:moveTo>
                    <a:pt x="729691" y="69"/>
                  </a:moveTo>
                  <a:cubicBezTo>
                    <a:pt x="698999" y="-3106"/>
                    <a:pt x="421716" y="103786"/>
                    <a:pt x="316941" y="196919"/>
                  </a:cubicBezTo>
                  <a:cubicBezTo>
                    <a:pt x="212166" y="290052"/>
                    <a:pt x="152899" y="465736"/>
                    <a:pt x="101041" y="558869"/>
                  </a:cubicBezTo>
                  <a:cubicBezTo>
                    <a:pt x="49183" y="652002"/>
                    <a:pt x="-20667" y="785352"/>
                    <a:pt x="5791" y="755719"/>
                  </a:cubicBezTo>
                  <a:cubicBezTo>
                    <a:pt x="32249" y="726086"/>
                    <a:pt x="177241" y="471027"/>
                    <a:pt x="259791" y="381069"/>
                  </a:cubicBezTo>
                  <a:cubicBezTo>
                    <a:pt x="342341" y="291111"/>
                    <a:pt x="430183" y="281586"/>
                    <a:pt x="501091" y="215969"/>
                  </a:cubicBezTo>
                  <a:cubicBezTo>
                    <a:pt x="571999" y="150352"/>
                    <a:pt x="760383" y="3244"/>
                    <a:pt x="729691" y="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529D94D0-6176-43C9-988E-FA8622494942}"/>
                </a:ext>
              </a:extLst>
            </p:cNvPr>
            <p:cNvSpPr/>
            <p:nvPr/>
          </p:nvSpPr>
          <p:spPr>
            <a:xfrm>
              <a:off x="4057211" y="1066730"/>
              <a:ext cx="1022888" cy="908125"/>
            </a:xfrm>
            <a:custGeom>
              <a:avLst/>
              <a:gdLst>
                <a:gd name="connsiteX0" fmla="*/ 439 w 1022888"/>
                <a:gd name="connsiteY0" fmla="*/ 70 h 908125"/>
                <a:gd name="connsiteX1" fmla="*/ 705289 w 1022888"/>
                <a:gd name="connsiteY1" fmla="*/ 292170 h 908125"/>
                <a:gd name="connsiteX2" fmla="*/ 864039 w 1022888"/>
                <a:gd name="connsiteY2" fmla="*/ 647770 h 908125"/>
                <a:gd name="connsiteX3" fmla="*/ 1022789 w 1022888"/>
                <a:gd name="connsiteY3" fmla="*/ 908120 h 908125"/>
                <a:gd name="connsiteX4" fmla="*/ 883089 w 1022888"/>
                <a:gd name="connsiteY4" fmla="*/ 654120 h 908125"/>
                <a:gd name="connsiteX5" fmla="*/ 603689 w 1022888"/>
                <a:gd name="connsiteY5" fmla="*/ 317570 h 908125"/>
                <a:gd name="connsiteX6" fmla="*/ 439 w 1022888"/>
                <a:gd name="connsiteY6" fmla="*/ 70 h 90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888" h="908125">
                  <a:moveTo>
                    <a:pt x="439" y="70"/>
                  </a:moveTo>
                  <a:cubicBezTo>
                    <a:pt x="17372" y="-4163"/>
                    <a:pt x="561356" y="184220"/>
                    <a:pt x="705289" y="292170"/>
                  </a:cubicBezTo>
                  <a:cubicBezTo>
                    <a:pt x="849222" y="400120"/>
                    <a:pt x="811122" y="545112"/>
                    <a:pt x="864039" y="647770"/>
                  </a:cubicBezTo>
                  <a:cubicBezTo>
                    <a:pt x="916956" y="750428"/>
                    <a:pt x="1019614" y="907062"/>
                    <a:pt x="1022789" y="908120"/>
                  </a:cubicBezTo>
                  <a:cubicBezTo>
                    <a:pt x="1025964" y="909178"/>
                    <a:pt x="952939" y="752545"/>
                    <a:pt x="883089" y="654120"/>
                  </a:cubicBezTo>
                  <a:cubicBezTo>
                    <a:pt x="813239" y="555695"/>
                    <a:pt x="746564" y="422345"/>
                    <a:pt x="603689" y="317570"/>
                  </a:cubicBezTo>
                  <a:cubicBezTo>
                    <a:pt x="460814" y="212795"/>
                    <a:pt x="-16494" y="4303"/>
                    <a:pt x="439" y="7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D33A13B3-91E9-461B-A656-7C3C471F2C24}"/>
                </a:ext>
              </a:extLst>
            </p:cNvPr>
            <p:cNvSpPr/>
            <p:nvPr/>
          </p:nvSpPr>
          <p:spPr>
            <a:xfrm>
              <a:off x="4012043" y="1289243"/>
              <a:ext cx="910377" cy="695646"/>
            </a:xfrm>
            <a:custGeom>
              <a:avLst/>
              <a:gdLst>
                <a:gd name="connsiteX0" fmla="*/ 1157 w 910377"/>
                <a:gd name="connsiteY0" fmla="*/ 2982 h 695646"/>
                <a:gd name="connsiteX1" fmla="*/ 620282 w 910377"/>
                <a:gd name="connsiteY1" fmla="*/ 228407 h 695646"/>
                <a:gd name="connsiteX2" fmla="*/ 896507 w 910377"/>
                <a:gd name="connsiteY2" fmla="*/ 676082 h 695646"/>
                <a:gd name="connsiteX3" fmla="*/ 864757 w 910377"/>
                <a:gd name="connsiteY3" fmla="*/ 603057 h 695646"/>
                <a:gd name="connsiteX4" fmla="*/ 826657 w 910377"/>
                <a:gd name="connsiteY4" fmla="*/ 488757 h 695646"/>
                <a:gd name="connsiteX5" fmla="*/ 702832 w 910377"/>
                <a:gd name="connsiteY5" fmla="*/ 279207 h 695646"/>
                <a:gd name="connsiteX6" fmla="*/ 471057 w 910377"/>
                <a:gd name="connsiteY6" fmla="*/ 110932 h 695646"/>
                <a:gd name="connsiteX7" fmla="*/ 1157 w 910377"/>
                <a:gd name="connsiteY7" fmla="*/ 2982 h 69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0377" h="695646">
                  <a:moveTo>
                    <a:pt x="1157" y="2982"/>
                  </a:moveTo>
                  <a:cubicBezTo>
                    <a:pt x="26028" y="22561"/>
                    <a:pt x="471057" y="116224"/>
                    <a:pt x="620282" y="228407"/>
                  </a:cubicBezTo>
                  <a:cubicBezTo>
                    <a:pt x="769507" y="340590"/>
                    <a:pt x="855761" y="613640"/>
                    <a:pt x="896507" y="676082"/>
                  </a:cubicBezTo>
                  <a:cubicBezTo>
                    <a:pt x="937253" y="738524"/>
                    <a:pt x="876399" y="634278"/>
                    <a:pt x="864757" y="603057"/>
                  </a:cubicBezTo>
                  <a:cubicBezTo>
                    <a:pt x="853115" y="571836"/>
                    <a:pt x="853644" y="542732"/>
                    <a:pt x="826657" y="488757"/>
                  </a:cubicBezTo>
                  <a:cubicBezTo>
                    <a:pt x="799670" y="434782"/>
                    <a:pt x="762099" y="342178"/>
                    <a:pt x="702832" y="279207"/>
                  </a:cubicBezTo>
                  <a:cubicBezTo>
                    <a:pt x="643565" y="216236"/>
                    <a:pt x="582711" y="156969"/>
                    <a:pt x="471057" y="110932"/>
                  </a:cubicBezTo>
                  <a:cubicBezTo>
                    <a:pt x="359403" y="64895"/>
                    <a:pt x="-23714" y="-16597"/>
                    <a:pt x="1157" y="298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85B4CF19-4B8F-4D43-83C1-CC4BFE0F2EA2}"/>
                </a:ext>
              </a:extLst>
            </p:cNvPr>
            <p:cNvSpPr/>
            <p:nvPr/>
          </p:nvSpPr>
          <p:spPr>
            <a:xfrm>
              <a:off x="4859558" y="1783505"/>
              <a:ext cx="426899" cy="1010706"/>
            </a:xfrm>
            <a:custGeom>
              <a:avLst/>
              <a:gdLst>
                <a:gd name="connsiteX0" fmla="*/ 1367 w 426899"/>
                <a:gd name="connsiteY0" fmla="*/ 7195 h 1010706"/>
                <a:gd name="connsiteX1" fmla="*/ 185517 w 426899"/>
                <a:gd name="connsiteY1" fmla="*/ 388195 h 1010706"/>
                <a:gd name="connsiteX2" fmla="*/ 312517 w 426899"/>
                <a:gd name="connsiteY2" fmla="*/ 753320 h 1010706"/>
                <a:gd name="connsiteX3" fmla="*/ 331567 w 426899"/>
                <a:gd name="connsiteY3" fmla="*/ 829520 h 1010706"/>
                <a:gd name="connsiteX4" fmla="*/ 407767 w 426899"/>
                <a:gd name="connsiteY4" fmla="*/ 1010495 h 1010706"/>
                <a:gd name="connsiteX5" fmla="*/ 398242 w 426899"/>
                <a:gd name="connsiteY5" fmla="*/ 864445 h 1010706"/>
                <a:gd name="connsiteX6" fmla="*/ 420467 w 426899"/>
                <a:gd name="connsiteY6" fmla="*/ 794595 h 1010706"/>
                <a:gd name="connsiteX7" fmla="*/ 264892 w 426899"/>
                <a:gd name="connsiteY7" fmla="*/ 581870 h 1010706"/>
                <a:gd name="connsiteX8" fmla="*/ 109317 w 426899"/>
                <a:gd name="connsiteY8" fmla="*/ 172295 h 1010706"/>
                <a:gd name="connsiteX9" fmla="*/ 1367 w 426899"/>
                <a:gd name="connsiteY9" fmla="*/ 7195 h 101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899" h="1010706">
                  <a:moveTo>
                    <a:pt x="1367" y="7195"/>
                  </a:moveTo>
                  <a:cubicBezTo>
                    <a:pt x="14067" y="43178"/>
                    <a:pt x="133659" y="263841"/>
                    <a:pt x="185517" y="388195"/>
                  </a:cubicBezTo>
                  <a:cubicBezTo>
                    <a:pt x="237375" y="512549"/>
                    <a:pt x="288175" y="679766"/>
                    <a:pt x="312517" y="753320"/>
                  </a:cubicBezTo>
                  <a:cubicBezTo>
                    <a:pt x="336859" y="826874"/>
                    <a:pt x="315692" y="786658"/>
                    <a:pt x="331567" y="829520"/>
                  </a:cubicBezTo>
                  <a:cubicBezTo>
                    <a:pt x="347442" y="872382"/>
                    <a:pt x="396655" y="1004674"/>
                    <a:pt x="407767" y="1010495"/>
                  </a:cubicBezTo>
                  <a:cubicBezTo>
                    <a:pt x="418879" y="1016316"/>
                    <a:pt x="396125" y="900428"/>
                    <a:pt x="398242" y="864445"/>
                  </a:cubicBezTo>
                  <a:cubicBezTo>
                    <a:pt x="400359" y="828462"/>
                    <a:pt x="442692" y="841691"/>
                    <a:pt x="420467" y="794595"/>
                  </a:cubicBezTo>
                  <a:cubicBezTo>
                    <a:pt x="398242" y="747499"/>
                    <a:pt x="316750" y="685587"/>
                    <a:pt x="264892" y="581870"/>
                  </a:cubicBezTo>
                  <a:cubicBezTo>
                    <a:pt x="213034" y="478153"/>
                    <a:pt x="151121" y="267545"/>
                    <a:pt x="109317" y="172295"/>
                  </a:cubicBezTo>
                  <a:cubicBezTo>
                    <a:pt x="67513" y="77045"/>
                    <a:pt x="-11333" y="-28788"/>
                    <a:pt x="1367" y="71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5E6CEFEB-C221-4159-8DB3-04B5775AE5AF}"/>
                </a:ext>
              </a:extLst>
            </p:cNvPr>
            <p:cNvSpPr/>
            <p:nvPr/>
          </p:nvSpPr>
          <p:spPr>
            <a:xfrm>
              <a:off x="5486015" y="3596661"/>
              <a:ext cx="753166" cy="2256855"/>
            </a:xfrm>
            <a:custGeom>
              <a:avLst/>
              <a:gdLst>
                <a:gd name="connsiteX0" fmla="*/ 25785 w 753166"/>
                <a:gd name="connsiteY0" fmla="*/ 86339 h 2256855"/>
                <a:gd name="connsiteX1" fmla="*/ 56265 w 753166"/>
                <a:gd name="connsiteY1" fmla="*/ 645139 h 2256855"/>
                <a:gd name="connsiteX2" fmla="*/ 300105 w 753166"/>
                <a:gd name="connsiteY2" fmla="*/ 1391899 h 2256855"/>
                <a:gd name="connsiteX3" fmla="*/ 416945 w 753166"/>
                <a:gd name="connsiteY3" fmla="*/ 1732259 h 2256855"/>
                <a:gd name="connsiteX4" fmla="*/ 752225 w 753166"/>
                <a:gd name="connsiteY4" fmla="*/ 2255499 h 2256855"/>
                <a:gd name="connsiteX5" fmla="*/ 508385 w 753166"/>
                <a:gd name="connsiteY5" fmla="*/ 1869419 h 2256855"/>
                <a:gd name="connsiteX6" fmla="*/ 239145 w 753166"/>
                <a:gd name="connsiteY6" fmla="*/ 1432539 h 2256855"/>
                <a:gd name="connsiteX7" fmla="*/ 203585 w 753166"/>
                <a:gd name="connsiteY7" fmla="*/ 944859 h 2256855"/>
                <a:gd name="connsiteX8" fmla="*/ 178185 w 753166"/>
                <a:gd name="connsiteY8" fmla="*/ 431779 h 2256855"/>
                <a:gd name="connsiteX9" fmla="*/ 10545 w 753166"/>
                <a:gd name="connsiteY9" fmla="*/ 35539 h 2256855"/>
                <a:gd name="connsiteX10" fmla="*/ 25785 w 753166"/>
                <a:gd name="connsiteY10" fmla="*/ 86339 h 225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3166" h="2256855">
                  <a:moveTo>
                    <a:pt x="25785" y="86339"/>
                  </a:moveTo>
                  <a:cubicBezTo>
                    <a:pt x="33405" y="187939"/>
                    <a:pt x="10545" y="427546"/>
                    <a:pt x="56265" y="645139"/>
                  </a:cubicBezTo>
                  <a:cubicBezTo>
                    <a:pt x="101985" y="862732"/>
                    <a:pt x="239992" y="1210712"/>
                    <a:pt x="300105" y="1391899"/>
                  </a:cubicBezTo>
                  <a:cubicBezTo>
                    <a:pt x="360218" y="1573086"/>
                    <a:pt x="341592" y="1588326"/>
                    <a:pt x="416945" y="1732259"/>
                  </a:cubicBezTo>
                  <a:cubicBezTo>
                    <a:pt x="492298" y="1876192"/>
                    <a:pt x="736985" y="2232639"/>
                    <a:pt x="752225" y="2255499"/>
                  </a:cubicBezTo>
                  <a:cubicBezTo>
                    <a:pt x="767465" y="2278359"/>
                    <a:pt x="593898" y="2006579"/>
                    <a:pt x="508385" y="1869419"/>
                  </a:cubicBezTo>
                  <a:cubicBezTo>
                    <a:pt x="422872" y="1732259"/>
                    <a:pt x="289945" y="1586632"/>
                    <a:pt x="239145" y="1432539"/>
                  </a:cubicBezTo>
                  <a:cubicBezTo>
                    <a:pt x="188345" y="1278446"/>
                    <a:pt x="213745" y="1111652"/>
                    <a:pt x="203585" y="944859"/>
                  </a:cubicBezTo>
                  <a:cubicBezTo>
                    <a:pt x="193425" y="778066"/>
                    <a:pt x="210358" y="583332"/>
                    <a:pt x="178185" y="431779"/>
                  </a:cubicBezTo>
                  <a:cubicBezTo>
                    <a:pt x="146012" y="280226"/>
                    <a:pt x="38485" y="91419"/>
                    <a:pt x="10545" y="35539"/>
                  </a:cubicBezTo>
                  <a:cubicBezTo>
                    <a:pt x="-17395" y="-20341"/>
                    <a:pt x="18165" y="-15261"/>
                    <a:pt x="25785" y="863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148CD7DC-5EB5-4B3D-AB82-C8356B4D898D}"/>
                </a:ext>
              </a:extLst>
            </p:cNvPr>
            <p:cNvSpPr/>
            <p:nvPr/>
          </p:nvSpPr>
          <p:spPr>
            <a:xfrm>
              <a:off x="5292139" y="2140325"/>
              <a:ext cx="421984" cy="1809680"/>
            </a:xfrm>
            <a:custGeom>
              <a:avLst/>
              <a:gdLst>
                <a:gd name="connsiteX0" fmla="*/ 6301 w 421984"/>
                <a:gd name="connsiteY0" fmla="*/ 18675 h 1809680"/>
                <a:gd name="connsiteX1" fmla="*/ 209501 w 421984"/>
                <a:gd name="connsiteY1" fmla="*/ 846715 h 1809680"/>
                <a:gd name="connsiteX2" fmla="*/ 417781 w 421984"/>
                <a:gd name="connsiteY2" fmla="*/ 1649355 h 1809680"/>
                <a:gd name="connsiteX3" fmla="*/ 346661 w 421984"/>
                <a:gd name="connsiteY3" fmla="*/ 1786515 h 1809680"/>
                <a:gd name="connsiteX4" fmla="*/ 316181 w 421984"/>
                <a:gd name="connsiteY4" fmla="*/ 1334395 h 1809680"/>
                <a:gd name="connsiteX5" fmla="*/ 123141 w 421984"/>
                <a:gd name="connsiteY5" fmla="*/ 719715 h 1809680"/>
                <a:gd name="connsiteX6" fmla="*/ 57101 w 421984"/>
                <a:gd name="connsiteY6" fmla="*/ 303155 h 1809680"/>
                <a:gd name="connsiteX7" fmla="*/ 6301 w 421984"/>
                <a:gd name="connsiteY7" fmla="*/ 18675 h 180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984" h="1809680">
                  <a:moveTo>
                    <a:pt x="6301" y="18675"/>
                  </a:moveTo>
                  <a:cubicBezTo>
                    <a:pt x="31701" y="109268"/>
                    <a:pt x="140921" y="574935"/>
                    <a:pt x="209501" y="846715"/>
                  </a:cubicBezTo>
                  <a:cubicBezTo>
                    <a:pt x="278081" y="1118495"/>
                    <a:pt x="394921" y="1492722"/>
                    <a:pt x="417781" y="1649355"/>
                  </a:cubicBezTo>
                  <a:cubicBezTo>
                    <a:pt x="440641" y="1805988"/>
                    <a:pt x="363594" y="1839008"/>
                    <a:pt x="346661" y="1786515"/>
                  </a:cubicBezTo>
                  <a:cubicBezTo>
                    <a:pt x="329728" y="1734022"/>
                    <a:pt x="353434" y="1512195"/>
                    <a:pt x="316181" y="1334395"/>
                  </a:cubicBezTo>
                  <a:cubicBezTo>
                    <a:pt x="278928" y="1156595"/>
                    <a:pt x="166321" y="891588"/>
                    <a:pt x="123141" y="719715"/>
                  </a:cubicBezTo>
                  <a:cubicBezTo>
                    <a:pt x="79961" y="547842"/>
                    <a:pt x="74881" y="415762"/>
                    <a:pt x="57101" y="303155"/>
                  </a:cubicBezTo>
                  <a:cubicBezTo>
                    <a:pt x="39321" y="190548"/>
                    <a:pt x="-19099" y="-71918"/>
                    <a:pt x="6301" y="186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59F03AFA-EAC0-4905-B806-869D2662A559}"/>
                </a:ext>
              </a:extLst>
            </p:cNvPr>
            <p:cNvSpPr/>
            <p:nvPr/>
          </p:nvSpPr>
          <p:spPr>
            <a:xfrm>
              <a:off x="5676804" y="2356746"/>
              <a:ext cx="636917" cy="2510855"/>
            </a:xfrm>
            <a:custGeom>
              <a:avLst/>
              <a:gdLst>
                <a:gd name="connsiteX0" fmla="*/ 33116 w 636917"/>
                <a:gd name="connsiteY0" fmla="*/ 81654 h 2510855"/>
                <a:gd name="connsiteX1" fmla="*/ 33116 w 636917"/>
                <a:gd name="connsiteY1" fmla="*/ 132454 h 2510855"/>
                <a:gd name="connsiteX2" fmla="*/ 424276 w 636917"/>
                <a:gd name="connsiteY2" fmla="*/ 1549774 h 2510855"/>
                <a:gd name="connsiteX3" fmla="*/ 551276 w 636917"/>
                <a:gd name="connsiteY3" fmla="*/ 2240654 h 2510855"/>
                <a:gd name="connsiteX4" fmla="*/ 541116 w 636917"/>
                <a:gd name="connsiteY4" fmla="*/ 2509894 h 2510855"/>
                <a:gd name="connsiteX5" fmla="*/ 576676 w 636917"/>
                <a:gd name="connsiteY5" fmla="*/ 2321934 h 2510855"/>
                <a:gd name="connsiteX6" fmla="*/ 627476 w 636917"/>
                <a:gd name="connsiteY6" fmla="*/ 2098414 h 2510855"/>
                <a:gd name="connsiteX7" fmla="*/ 368396 w 636917"/>
                <a:gd name="connsiteY7" fmla="*/ 1305934 h 2510855"/>
                <a:gd name="connsiteX8" fmla="*/ 134716 w 636917"/>
                <a:gd name="connsiteY8" fmla="*/ 315334 h 2510855"/>
                <a:gd name="connsiteX9" fmla="*/ 33116 w 636917"/>
                <a:gd name="connsiteY9" fmla="*/ 81654 h 251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17" h="2510855">
                  <a:moveTo>
                    <a:pt x="33116" y="81654"/>
                  </a:moveTo>
                  <a:cubicBezTo>
                    <a:pt x="16183" y="51174"/>
                    <a:pt x="-32077" y="-112233"/>
                    <a:pt x="33116" y="132454"/>
                  </a:cubicBezTo>
                  <a:cubicBezTo>
                    <a:pt x="98309" y="377141"/>
                    <a:pt x="337916" y="1198407"/>
                    <a:pt x="424276" y="1549774"/>
                  </a:cubicBezTo>
                  <a:cubicBezTo>
                    <a:pt x="510636" y="1901141"/>
                    <a:pt x="531803" y="2080634"/>
                    <a:pt x="551276" y="2240654"/>
                  </a:cubicBezTo>
                  <a:cubicBezTo>
                    <a:pt x="570749" y="2400674"/>
                    <a:pt x="536883" y="2496347"/>
                    <a:pt x="541116" y="2509894"/>
                  </a:cubicBezTo>
                  <a:cubicBezTo>
                    <a:pt x="545349" y="2523441"/>
                    <a:pt x="562283" y="2390514"/>
                    <a:pt x="576676" y="2321934"/>
                  </a:cubicBezTo>
                  <a:cubicBezTo>
                    <a:pt x="591069" y="2253354"/>
                    <a:pt x="662189" y="2267747"/>
                    <a:pt x="627476" y="2098414"/>
                  </a:cubicBezTo>
                  <a:cubicBezTo>
                    <a:pt x="592763" y="1929081"/>
                    <a:pt x="450523" y="1603114"/>
                    <a:pt x="368396" y="1305934"/>
                  </a:cubicBezTo>
                  <a:cubicBezTo>
                    <a:pt x="286269" y="1008754"/>
                    <a:pt x="190596" y="523614"/>
                    <a:pt x="134716" y="315334"/>
                  </a:cubicBezTo>
                  <a:cubicBezTo>
                    <a:pt x="78836" y="107054"/>
                    <a:pt x="50049" y="112134"/>
                    <a:pt x="33116" y="8165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81A9FD12-4CAA-49AC-8E07-87FE47F36DE9}"/>
                </a:ext>
              </a:extLst>
            </p:cNvPr>
            <p:cNvSpPr/>
            <p:nvPr/>
          </p:nvSpPr>
          <p:spPr>
            <a:xfrm>
              <a:off x="4661162" y="170825"/>
              <a:ext cx="2134134" cy="1493981"/>
            </a:xfrm>
            <a:custGeom>
              <a:avLst/>
              <a:gdLst>
                <a:gd name="connsiteX0" fmla="*/ 7358 w 2134134"/>
                <a:gd name="connsiteY0" fmla="*/ 62855 h 1493981"/>
                <a:gd name="connsiteX1" fmla="*/ 840478 w 2134134"/>
                <a:gd name="connsiteY1" fmla="*/ 103495 h 1493981"/>
                <a:gd name="connsiteX2" fmla="*/ 1622798 w 2134134"/>
                <a:gd name="connsiteY2" fmla="*/ 545455 h 1493981"/>
                <a:gd name="connsiteX3" fmla="*/ 2130798 w 2134134"/>
                <a:gd name="connsiteY3" fmla="*/ 1485255 h 1493981"/>
                <a:gd name="connsiteX4" fmla="*/ 1831078 w 2134134"/>
                <a:gd name="connsiteY4" fmla="*/ 987415 h 1493981"/>
                <a:gd name="connsiteX5" fmla="*/ 1597398 w 2134134"/>
                <a:gd name="connsiteY5" fmla="*/ 530215 h 1493981"/>
                <a:gd name="connsiteX6" fmla="*/ 1297678 w 2134134"/>
                <a:gd name="connsiteY6" fmla="*/ 205095 h 1493981"/>
                <a:gd name="connsiteX7" fmla="*/ 479798 w 2134134"/>
                <a:gd name="connsiteY7" fmla="*/ 6975 h 1493981"/>
                <a:gd name="connsiteX8" fmla="*/ 7358 w 2134134"/>
                <a:gd name="connsiteY8" fmla="*/ 62855 h 14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4134" h="1493981">
                  <a:moveTo>
                    <a:pt x="7358" y="62855"/>
                  </a:moveTo>
                  <a:cubicBezTo>
                    <a:pt x="67471" y="78942"/>
                    <a:pt x="571238" y="23062"/>
                    <a:pt x="840478" y="103495"/>
                  </a:cubicBezTo>
                  <a:cubicBezTo>
                    <a:pt x="1109718" y="183928"/>
                    <a:pt x="1407745" y="315162"/>
                    <a:pt x="1622798" y="545455"/>
                  </a:cubicBezTo>
                  <a:cubicBezTo>
                    <a:pt x="1837851" y="775748"/>
                    <a:pt x="2096085" y="1411595"/>
                    <a:pt x="2130798" y="1485255"/>
                  </a:cubicBezTo>
                  <a:cubicBezTo>
                    <a:pt x="2165511" y="1558915"/>
                    <a:pt x="1919978" y="1146588"/>
                    <a:pt x="1831078" y="987415"/>
                  </a:cubicBezTo>
                  <a:cubicBezTo>
                    <a:pt x="1742178" y="828242"/>
                    <a:pt x="1686298" y="660602"/>
                    <a:pt x="1597398" y="530215"/>
                  </a:cubicBezTo>
                  <a:cubicBezTo>
                    <a:pt x="1508498" y="399828"/>
                    <a:pt x="1483945" y="292302"/>
                    <a:pt x="1297678" y="205095"/>
                  </a:cubicBezTo>
                  <a:cubicBezTo>
                    <a:pt x="1111411" y="117888"/>
                    <a:pt x="690618" y="35762"/>
                    <a:pt x="479798" y="6975"/>
                  </a:cubicBezTo>
                  <a:cubicBezTo>
                    <a:pt x="268978" y="-21812"/>
                    <a:pt x="-52755" y="46768"/>
                    <a:pt x="7358" y="628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FC425E37-A95A-4D9A-BAFC-08718E2AF055}"/>
                </a:ext>
              </a:extLst>
            </p:cNvPr>
            <p:cNvSpPr/>
            <p:nvPr/>
          </p:nvSpPr>
          <p:spPr>
            <a:xfrm>
              <a:off x="5659116" y="551619"/>
              <a:ext cx="1199890" cy="2530814"/>
            </a:xfrm>
            <a:custGeom>
              <a:avLst/>
              <a:gdLst>
                <a:gd name="connsiteX0" fmla="*/ 4 w 1199890"/>
                <a:gd name="connsiteY0" fmla="*/ 2101 h 2530814"/>
                <a:gd name="connsiteX1" fmla="*/ 655324 w 1199890"/>
                <a:gd name="connsiteY1" fmla="*/ 586301 h 2530814"/>
                <a:gd name="connsiteX2" fmla="*/ 1188724 w 1199890"/>
                <a:gd name="connsiteY2" fmla="*/ 2470981 h 2530814"/>
                <a:gd name="connsiteX3" fmla="*/ 1016004 w 1199890"/>
                <a:gd name="connsiteY3" fmla="*/ 1978221 h 2530814"/>
                <a:gd name="connsiteX4" fmla="*/ 995684 w 1199890"/>
                <a:gd name="connsiteY4" fmla="*/ 1134941 h 2530814"/>
                <a:gd name="connsiteX5" fmla="*/ 645164 w 1199890"/>
                <a:gd name="connsiteY5" fmla="*/ 418661 h 2530814"/>
                <a:gd name="connsiteX6" fmla="*/ 4 w 1199890"/>
                <a:gd name="connsiteY6" fmla="*/ 2101 h 253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890" h="2530814">
                  <a:moveTo>
                    <a:pt x="4" y="2101"/>
                  </a:moveTo>
                  <a:cubicBezTo>
                    <a:pt x="1697" y="30041"/>
                    <a:pt x="457204" y="174821"/>
                    <a:pt x="655324" y="586301"/>
                  </a:cubicBezTo>
                  <a:cubicBezTo>
                    <a:pt x="853444" y="997781"/>
                    <a:pt x="1128611" y="2238994"/>
                    <a:pt x="1188724" y="2470981"/>
                  </a:cubicBezTo>
                  <a:cubicBezTo>
                    <a:pt x="1248837" y="2702968"/>
                    <a:pt x="1048177" y="2200894"/>
                    <a:pt x="1016004" y="1978221"/>
                  </a:cubicBezTo>
                  <a:cubicBezTo>
                    <a:pt x="983831" y="1755548"/>
                    <a:pt x="1057491" y="1394868"/>
                    <a:pt x="995684" y="1134941"/>
                  </a:cubicBezTo>
                  <a:cubicBezTo>
                    <a:pt x="933877" y="875014"/>
                    <a:pt x="810264" y="606621"/>
                    <a:pt x="645164" y="418661"/>
                  </a:cubicBezTo>
                  <a:cubicBezTo>
                    <a:pt x="480064" y="230701"/>
                    <a:pt x="-1689" y="-25839"/>
                    <a:pt x="4" y="210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01AA939C-0AA5-4FD8-BF11-CFF1DB4F56D6}"/>
                </a:ext>
              </a:extLst>
            </p:cNvPr>
            <p:cNvSpPr/>
            <p:nvPr/>
          </p:nvSpPr>
          <p:spPr>
            <a:xfrm>
              <a:off x="5881014" y="1893783"/>
              <a:ext cx="638673" cy="2400545"/>
            </a:xfrm>
            <a:custGeom>
              <a:avLst/>
              <a:gdLst>
                <a:gd name="connsiteX0" fmla="*/ 11786 w 638673"/>
                <a:gd name="connsiteY0" fmla="*/ 56937 h 2400545"/>
                <a:gd name="connsiteX1" fmla="*/ 52426 w 638673"/>
                <a:gd name="connsiteY1" fmla="*/ 117897 h 2400545"/>
                <a:gd name="connsiteX2" fmla="*/ 494386 w 638673"/>
                <a:gd name="connsiteY2" fmla="*/ 1291377 h 2400545"/>
                <a:gd name="connsiteX3" fmla="*/ 540106 w 638673"/>
                <a:gd name="connsiteY3" fmla="*/ 2378497 h 2400545"/>
                <a:gd name="connsiteX4" fmla="*/ 570586 w 638673"/>
                <a:gd name="connsiteY4" fmla="*/ 1972097 h 2400545"/>
                <a:gd name="connsiteX5" fmla="*/ 631546 w 638673"/>
                <a:gd name="connsiteY5" fmla="*/ 1377737 h 2400545"/>
                <a:gd name="connsiteX6" fmla="*/ 387706 w 638673"/>
                <a:gd name="connsiteY6" fmla="*/ 849417 h 2400545"/>
                <a:gd name="connsiteX7" fmla="*/ 82906 w 638673"/>
                <a:gd name="connsiteY7" fmla="*/ 260137 h 2400545"/>
                <a:gd name="connsiteX8" fmla="*/ 11786 w 638673"/>
                <a:gd name="connsiteY8" fmla="*/ 56937 h 24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673" h="2400545">
                  <a:moveTo>
                    <a:pt x="11786" y="56937"/>
                  </a:moveTo>
                  <a:cubicBezTo>
                    <a:pt x="6706" y="33230"/>
                    <a:pt x="-28007" y="-87843"/>
                    <a:pt x="52426" y="117897"/>
                  </a:cubicBezTo>
                  <a:cubicBezTo>
                    <a:pt x="132859" y="323637"/>
                    <a:pt x="413106" y="914610"/>
                    <a:pt x="494386" y="1291377"/>
                  </a:cubicBezTo>
                  <a:cubicBezTo>
                    <a:pt x="575666" y="1668144"/>
                    <a:pt x="527406" y="2265044"/>
                    <a:pt x="540106" y="2378497"/>
                  </a:cubicBezTo>
                  <a:cubicBezTo>
                    <a:pt x="552806" y="2491950"/>
                    <a:pt x="555346" y="2138890"/>
                    <a:pt x="570586" y="1972097"/>
                  </a:cubicBezTo>
                  <a:cubicBezTo>
                    <a:pt x="585826" y="1805304"/>
                    <a:pt x="662026" y="1564850"/>
                    <a:pt x="631546" y="1377737"/>
                  </a:cubicBezTo>
                  <a:cubicBezTo>
                    <a:pt x="601066" y="1190624"/>
                    <a:pt x="479146" y="1035684"/>
                    <a:pt x="387706" y="849417"/>
                  </a:cubicBezTo>
                  <a:cubicBezTo>
                    <a:pt x="296266" y="663150"/>
                    <a:pt x="145559" y="393910"/>
                    <a:pt x="82906" y="260137"/>
                  </a:cubicBezTo>
                  <a:cubicBezTo>
                    <a:pt x="20253" y="126364"/>
                    <a:pt x="16866" y="80644"/>
                    <a:pt x="11786" y="5693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D8B082DA-A4D4-4A1A-A59B-B76DBBB1FE16}"/>
                </a:ext>
              </a:extLst>
            </p:cNvPr>
            <p:cNvSpPr/>
            <p:nvPr/>
          </p:nvSpPr>
          <p:spPr>
            <a:xfrm>
              <a:off x="6503419" y="2964258"/>
              <a:ext cx="335530" cy="2546380"/>
            </a:xfrm>
            <a:custGeom>
              <a:avLst/>
              <a:gdLst>
                <a:gd name="connsiteX0" fmla="*/ 80261 w 335530"/>
                <a:gd name="connsiteY0" fmla="*/ 63422 h 2546380"/>
                <a:gd name="connsiteX1" fmla="*/ 80261 w 335530"/>
                <a:gd name="connsiteY1" fmla="*/ 134542 h 2546380"/>
                <a:gd name="connsiteX2" fmla="*/ 329181 w 335530"/>
                <a:gd name="connsiteY2" fmla="*/ 1358822 h 2546380"/>
                <a:gd name="connsiteX3" fmla="*/ 9141 w 335530"/>
                <a:gd name="connsiteY3" fmla="*/ 2496742 h 2546380"/>
                <a:gd name="connsiteX4" fmla="*/ 105661 w 335530"/>
                <a:gd name="connsiteY4" fmla="*/ 2247822 h 2546380"/>
                <a:gd name="connsiteX5" fmla="*/ 298701 w 335530"/>
                <a:gd name="connsiteY5" fmla="*/ 1394382 h 2546380"/>
                <a:gd name="connsiteX6" fmla="*/ 334261 w 335530"/>
                <a:gd name="connsiteY6" fmla="*/ 774622 h 2546380"/>
                <a:gd name="connsiteX7" fmla="*/ 278381 w 335530"/>
                <a:gd name="connsiteY7" fmla="*/ 419022 h 2546380"/>
                <a:gd name="connsiteX8" fmla="*/ 80261 w 335530"/>
                <a:gd name="connsiteY8" fmla="*/ 63422 h 254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30" h="2546380">
                  <a:moveTo>
                    <a:pt x="80261" y="63422"/>
                  </a:moveTo>
                  <a:cubicBezTo>
                    <a:pt x="47241" y="16009"/>
                    <a:pt x="38774" y="-81358"/>
                    <a:pt x="80261" y="134542"/>
                  </a:cubicBezTo>
                  <a:cubicBezTo>
                    <a:pt x="121748" y="350442"/>
                    <a:pt x="341034" y="965122"/>
                    <a:pt x="329181" y="1358822"/>
                  </a:cubicBezTo>
                  <a:cubicBezTo>
                    <a:pt x="317328" y="1752522"/>
                    <a:pt x="46394" y="2348575"/>
                    <a:pt x="9141" y="2496742"/>
                  </a:cubicBezTo>
                  <a:cubicBezTo>
                    <a:pt x="-28112" y="2644909"/>
                    <a:pt x="57401" y="2431549"/>
                    <a:pt x="105661" y="2247822"/>
                  </a:cubicBezTo>
                  <a:cubicBezTo>
                    <a:pt x="153921" y="2064095"/>
                    <a:pt x="260601" y="1639915"/>
                    <a:pt x="298701" y="1394382"/>
                  </a:cubicBezTo>
                  <a:cubicBezTo>
                    <a:pt x="336801" y="1148849"/>
                    <a:pt x="337648" y="937182"/>
                    <a:pt x="334261" y="774622"/>
                  </a:cubicBezTo>
                  <a:cubicBezTo>
                    <a:pt x="330874" y="612062"/>
                    <a:pt x="324948" y="542635"/>
                    <a:pt x="278381" y="419022"/>
                  </a:cubicBezTo>
                  <a:cubicBezTo>
                    <a:pt x="231814" y="295409"/>
                    <a:pt x="113281" y="110835"/>
                    <a:pt x="80261" y="6342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406D6789-6FB5-4E00-A0BD-2213F22FB9E1}"/>
                </a:ext>
              </a:extLst>
            </p:cNvPr>
            <p:cNvSpPr/>
            <p:nvPr/>
          </p:nvSpPr>
          <p:spPr>
            <a:xfrm>
              <a:off x="5719444" y="3879845"/>
              <a:ext cx="859514" cy="1877302"/>
            </a:xfrm>
            <a:custGeom>
              <a:avLst/>
              <a:gdLst>
                <a:gd name="connsiteX0" fmla="*/ 20956 w 859514"/>
                <a:gd name="connsiteY0" fmla="*/ 1275 h 1877302"/>
                <a:gd name="connsiteX1" fmla="*/ 86996 w 859514"/>
                <a:gd name="connsiteY1" fmla="*/ 763275 h 1877302"/>
                <a:gd name="connsiteX2" fmla="*/ 843916 w 859514"/>
                <a:gd name="connsiteY2" fmla="*/ 1845315 h 1877302"/>
                <a:gd name="connsiteX3" fmla="*/ 579756 w 859514"/>
                <a:gd name="connsiteY3" fmla="*/ 1550675 h 1877302"/>
                <a:gd name="connsiteX4" fmla="*/ 356236 w 859514"/>
                <a:gd name="connsiteY4" fmla="*/ 1134115 h 1877302"/>
                <a:gd name="connsiteX5" fmla="*/ 127636 w 859514"/>
                <a:gd name="connsiteY5" fmla="*/ 595635 h 1877302"/>
                <a:gd name="connsiteX6" fmla="*/ 20956 w 859514"/>
                <a:gd name="connsiteY6" fmla="*/ 1275 h 187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9514" h="1877302">
                  <a:moveTo>
                    <a:pt x="20956" y="1275"/>
                  </a:moveTo>
                  <a:cubicBezTo>
                    <a:pt x="14183" y="29215"/>
                    <a:pt x="-50164" y="455935"/>
                    <a:pt x="86996" y="763275"/>
                  </a:cubicBezTo>
                  <a:cubicBezTo>
                    <a:pt x="224156" y="1070615"/>
                    <a:pt x="761789" y="1714082"/>
                    <a:pt x="843916" y="1845315"/>
                  </a:cubicBezTo>
                  <a:cubicBezTo>
                    <a:pt x="926043" y="1976548"/>
                    <a:pt x="661036" y="1669208"/>
                    <a:pt x="579756" y="1550675"/>
                  </a:cubicBezTo>
                  <a:cubicBezTo>
                    <a:pt x="498476" y="1432142"/>
                    <a:pt x="431589" y="1293288"/>
                    <a:pt x="356236" y="1134115"/>
                  </a:cubicBezTo>
                  <a:cubicBezTo>
                    <a:pt x="280883" y="974942"/>
                    <a:pt x="186056" y="779362"/>
                    <a:pt x="127636" y="595635"/>
                  </a:cubicBezTo>
                  <a:cubicBezTo>
                    <a:pt x="69216" y="411908"/>
                    <a:pt x="27729" y="-26665"/>
                    <a:pt x="20956" y="12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7C6E2C8D-3DC2-4552-B9EB-4B18A1939AD9}"/>
                </a:ext>
              </a:extLst>
            </p:cNvPr>
            <p:cNvSpPr/>
            <p:nvPr/>
          </p:nvSpPr>
          <p:spPr>
            <a:xfrm>
              <a:off x="5753640" y="4644582"/>
              <a:ext cx="692931" cy="1136795"/>
            </a:xfrm>
            <a:custGeom>
              <a:avLst/>
              <a:gdLst>
                <a:gd name="connsiteX0" fmla="*/ 32480 w 692931"/>
                <a:gd name="connsiteY0" fmla="*/ 23938 h 1136795"/>
                <a:gd name="connsiteX1" fmla="*/ 42640 w 692931"/>
                <a:gd name="connsiteY1" fmla="*/ 130618 h 1136795"/>
                <a:gd name="connsiteX2" fmla="*/ 423640 w 692931"/>
                <a:gd name="connsiteY2" fmla="*/ 963738 h 1136795"/>
                <a:gd name="connsiteX3" fmla="*/ 692880 w 692931"/>
                <a:gd name="connsiteY3" fmla="*/ 1136458 h 1136795"/>
                <a:gd name="connsiteX4" fmla="*/ 403320 w 692931"/>
                <a:gd name="connsiteY4" fmla="*/ 948498 h 1136795"/>
                <a:gd name="connsiteX5" fmla="*/ 250920 w 692931"/>
                <a:gd name="connsiteY5" fmla="*/ 354138 h 1136795"/>
                <a:gd name="connsiteX6" fmla="*/ 32480 w 692931"/>
                <a:gd name="connsiteY6" fmla="*/ 23938 h 113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931" h="1136795">
                  <a:moveTo>
                    <a:pt x="32480" y="23938"/>
                  </a:moveTo>
                  <a:cubicBezTo>
                    <a:pt x="-2233" y="-13315"/>
                    <a:pt x="-22553" y="-26015"/>
                    <a:pt x="42640" y="130618"/>
                  </a:cubicBezTo>
                  <a:cubicBezTo>
                    <a:pt x="107833" y="287251"/>
                    <a:pt x="315267" y="796098"/>
                    <a:pt x="423640" y="963738"/>
                  </a:cubicBezTo>
                  <a:cubicBezTo>
                    <a:pt x="532013" y="1131378"/>
                    <a:pt x="696267" y="1138998"/>
                    <a:pt x="692880" y="1136458"/>
                  </a:cubicBezTo>
                  <a:cubicBezTo>
                    <a:pt x="689493" y="1133918"/>
                    <a:pt x="476980" y="1078884"/>
                    <a:pt x="403320" y="948498"/>
                  </a:cubicBezTo>
                  <a:cubicBezTo>
                    <a:pt x="329660" y="818112"/>
                    <a:pt x="314420" y="507385"/>
                    <a:pt x="250920" y="354138"/>
                  </a:cubicBezTo>
                  <a:cubicBezTo>
                    <a:pt x="187420" y="200891"/>
                    <a:pt x="67193" y="61191"/>
                    <a:pt x="32480" y="2393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B16327B6-006C-4C3A-B711-F89D786B51C6}"/>
                </a:ext>
              </a:extLst>
            </p:cNvPr>
            <p:cNvSpPr/>
            <p:nvPr/>
          </p:nvSpPr>
          <p:spPr>
            <a:xfrm>
              <a:off x="5776513" y="659297"/>
              <a:ext cx="816813" cy="2163553"/>
            </a:xfrm>
            <a:custGeom>
              <a:avLst/>
              <a:gdLst>
                <a:gd name="connsiteX0" fmla="*/ 35007 w 816813"/>
                <a:gd name="connsiteY0" fmla="*/ 72223 h 2163553"/>
                <a:gd name="connsiteX1" fmla="*/ 95967 w 816813"/>
                <a:gd name="connsiteY1" fmla="*/ 148423 h 2163553"/>
                <a:gd name="connsiteX2" fmla="*/ 609047 w 816813"/>
                <a:gd name="connsiteY2" fmla="*/ 1179663 h 2163553"/>
                <a:gd name="connsiteX3" fmla="*/ 786847 w 816813"/>
                <a:gd name="connsiteY3" fmla="*/ 2155023 h 2163553"/>
                <a:gd name="connsiteX4" fmla="*/ 786847 w 816813"/>
                <a:gd name="connsiteY4" fmla="*/ 1606383 h 2163553"/>
                <a:gd name="connsiteX5" fmla="*/ 492207 w 816813"/>
                <a:gd name="connsiteY5" fmla="*/ 778343 h 2163553"/>
                <a:gd name="connsiteX6" fmla="*/ 35007 w 816813"/>
                <a:gd name="connsiteY6" fmla="*/ 72223 h 216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813" h="2163553">
                  <a:moveTo>
                    <a:pt x="35007" y="72223"/>
                  </a:moveTo>
                  <a:cubicBezTo>
                    <a:pt x="-31033" y="-32764"/>
                    <a:pt x="294" y="-36150"/>
                    <a:pt x="95967" y="148423"/>
                  </a:cubicBezTo>
                  <a:cubicBezTo>
                    <a:pt x="191640" y="332996"/>
                    <a:pt x="493900" y="845230"/>
                    <a:pt x="609047" y="1179663"/>
                  </a:cubicBezTo>
                  <a:cubicBezTo>
                    <a:pt x="724194" y="1514096"/>
                    <a:pt x="757214" y="2083903"/>
                    <a:pt x="786847" y="2155023"/>
                  </a:cubicBezTo>
                  <a:cubicBezTo>
                    <a:pt x="816480" y="2226143"/>
                    <a:pt x="835954" y="1835830"/>
                    <a:pt x="786847" y="1606383"/>
                  </a:cubicBezTo>
                  <a:cubicBezTo>
                    <a:pt x="737740" y="1376936"/>
                    <a:pt x="619207" y="1038270"/>
                    <a:pt x="492207" y="778343"/>
                  </a:cubicBezTo>
                  <a:cubicBezTo>
                    <a:pt x="365207" y="518416"/>
                    <a:pt x="101047" y="177210"/>
                    <a:pt x="35007" y="7222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FF12DDD8-0669-4B1A-A5BC-620B4D7FF54A}"/>
                </a:ext>
              </a:extLst>
            </p:cNvPr>
            <p:cNvSpPr/>
            <p:nvPr/>
          </p:nvSpPr>
          <p:spPr>
            <a:xfrm>
              <a:off x="6762153" y="1234853"/>
              <a:ext cx="253434" cy="1885291"/>
            </a:xfrm>
            <a:custGeom>
              <a:avLst/>
              <a:gdLst>
                <a:gd name="connsiteX0" fmla="*/ 14567 w 253434"/>
                <a:gd name="connsiteY0" fmla="*/ 35147 h 1885291"/>
                <a:gd name="connsiteX1" fmla="*/ 34887 w 253434"/>
                <a:gd name="connsiteY1" fmla="*/ 141827 h 1885291"/>
                <a:gd name="connsiteX2" fmla="*/ 238087 w 253434"/>
                <a:gd name="connsiteY2" fmla="*/ 1137507 h 1885291"/>
                <a:gd name="connsiteX3" fmla="*/ 192367 w 253434"/>
                <a:gd name="connsiteY3" fmla="*/ 1874107 h 1885291"/>
                <a:gd name="connsiteX4" fmla="*/ 202527 w 253434"/>
                <a:gd name="connsiteY4" fmla="*/ 1554067 h 1885291"/>
                <a:gd name="connsiteX5" fmla="*/ 253327 w 253434"/>
                <a:gd name="connsiteY5" fmla="*/ 1167987 h 1885291"/>
                <a:gd name="connsiteX6" fmla="*/ 187287 w 253434"/>
                <a:gd name="connsiteY6" fmla="*/ 416147 h 1885291"/>
                <a:gd name="connsiteX7" fmla="*/ 14567 w 253434"/>
                <a:gd name="connsiteY7" fmla="*/ 35147 h 188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434" h="1885291">
                  <a:moveTo>
                    <a:pt x="14567" y="35147"/>
                  </a:moveTo>
                  <a:cubicBezTo>
                    <a:pt x="-10833" y="-10573"/>
                    <a:pt x="-2366" y="-41899"/>
                    <a:pt x="34887" y="141827"/>
                  </a:cubicBezTo>
                  <a:cubicBezTo>
                    <a:pt x="72140" y="325553"/>
                    <a:pt x="211840" y="848794"/>
                    <a:pt x="238087" y="1137507"/>
                  </a:cubicBezTo>
                  <a:cubicBezTo>
                    <a:pt x="264334" y="1426220"/>
                    <a:pt x="198294" y="1804680"/>
                    <a:pt x="192367" y="1874107"/>
                  </a:cubicBezTo>
                  <a:cubicBezTo>
                    <a:pt x="186440" y="1943534"/>
                    <a:pt x="192367" y="1671753"/>
                    <a:pt x="202527" y="1554067"/>
                  </a:cubicBezTo>
                  <a:cubicBezTo>
                    <a:pt x="212687" y="1436381"/>
                    <a:pt x="255867" y="1357640"/>
                    <a:pt x="253327" y="1167987"/>
                  </a:cubicBezTo>
                  <a:cubicBezTo>
                    <a:pt x="250787" y="978334"/>
                    <a:pt x="229620" y="600720"/>
                    <a:pt x="187287" y="416147"/>
                  </a:cubicBezTo>
                  <a:cubicBezTo>
                    <a:pt x="144954" y="231574"/>
                    <a:pt x="39967" y="80867"/>
                    <a:pt x="14567" y="3514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4309C2A8-4078-41EA-8483-9F0D0DC92EB8}"/>
                </a:ext>
              </a:extLst>
            </p:cNvPr>
            <p:cNvSpPr/>
            <p:nvPr/>
          </p:nvSpPr>
          <p:spPr>
            <a:xfrm>
              <a:off x="7015113" y="2278528"/>
              <a:ext cx="275083" cy="2726021"/>
            </a:xfrm>
            <a:custGeom>
              <a:avLst/>
              <a:gdLst>
                <a:gd name="connsiteX0" fmla="*/ 96887 w 275083"/>
                <a:gd name="connsiteY0" fmla="*/ 48112 h 2726021"/>
                <a:gd name="connsiteX1" fmla="*/ 96887 w 275083"/>
                <a:gd name="connsiteY1" fmla="*/ 195432 h 2726021"/>
                <a:gd name="connsiteX2" fmla="*/ 274687 w 275083"/>
                <a:gd name="connsiteY2" fmla="*/ 1978512 h 2726021"/>
                <a:gd name="connsiteX3" fmla="*/ 41007 w 275083"/>
                <a:gd name="connsiteY3" fmla="*/ 2715112 h 2726021"/>
                <a:gd name="connsiteX4" fmla="*/ 203567 w 275083"/>
                <a:gd name="connsiteY4" fmla="*/ 2313792 h 2726021"/>
                <a:gd name="connsiteX5" fmla="*/ 234047 w 275083"/>
                <a:gd name="connsiteY5" fmla="*/ 947272 h 2726021"/>
                <a:gd name="connsiteX6" fmla="*/ 5447 w 275083"/>
                <a:gd name="connsiteY6" fmla="*/ 210672 h 2726021"/>
                <a:gd name="connsiteX7" fmla="*/ 96887 w 275083"/>
                <a:gd name="connsiteY7" fmla="*/ 48112 h 272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83" h="2726021">
                  <a:moveTo>
                    <a:pt x="96887" y="48112"/>
                  </a:moveTo>
                  <a:cubicBezTo>
                    <a:pt x="112127" y="45572"/>
                    <a:pt x="67254" y="-126301"/>
                    <a:pt x="96887" y="195432"/>
                  </a:cubicBezTo>
                  <a:cubicBezTo>
                    <a:pt x="126520" y="517165"/>
                    <a:pt x="284000" y="1558565"/>
                    <a:pt x="274687" y="1978512"/>
                  </a:cubicBezTo>
                  <a:cubicBezTo>
                    <a:pt x="265374" y="2398459"/>
                    <a:pt x="52860" y="2659232"/>
                    <a:pt x="41007" y="2715112"/>
                  </a:cubicBezTo>
                  <a:cubicBezTo>
                    <a:pt x="29154" y="2770992"/>
                    <a:pt x="171394" y="2608432"/>
                    <a:pt x="203567" y="2313792"/>
                  </a:cubicBezTo>
                  <a:cubicBezTo>
                    <a:pt x="235740" y="2019152"/>
                    <a:pt x="267067" y="1297792"/>
                    <a:pt x="234047" y="947272"/>
                  </a:cubicBezTo>
                  <a:cubicBezTo>
                    <a:pt x="201027" y="596752"/>
                    <a:pt x="35927" y="363072"/>
                    <a:pt x="5447" y="210672"/>
                  </a:cubicBezTo>
                  <a:cubicBezTo>
                    <a:pt x="-25033" y="58272"/>
                    <a:pt x="81647" y="50652"/>
                    <a:pt x="96887" y="4811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38D9680E-6BAF-4DDC-8A96-30DE151438CA}"/>
                </a:ext>
              </a:extLst>
            </p:cNvPr>
            <p:cNvSpPr/>
            <p:nvPr/>
          </p:nvSpPr>
          <p:spPr>
            <a:xfrm>
              <a:off x="6527791" y="3330619"/>
              <a:ext cx="441988" cy="2715726"/>
            </a:xfrm>
            <a:custGeom>
              <a:avLst/>
              <a:gdLst>
                <a:gd name="connsiteX0" fmla="*/ 142249 w 441988"/>
                <a:gd name="connsiteY0" fmla="*/ 6941 h 2715726"/>
                <a:gd name="connsiteX1" fmla="*/ 81289 w 441988"/>
                <a:gd name="connsiteY1" fmla="*/ 1256621 h 2715726"/>
                <a:gd name="connsiteX2" fmla="*/ 152409 w 441988"/>
                <a:gd name="connsiteY2" fmla="*/ 2033861 h 2715726"/>
                <a:gd name="connsiteX3" fmla="*/ 441969 w 441988"/>
                <a:gd name="connsiteY3" fmla="*/ 2709501 h 2715726"/>
                <a:gd name="connsiteX4" fmla="*/ 167649 w 441988"/>
                <a:gd name="connsiteY4" fmla="*/ 2343741 h 2715726"/>
                <a:gd name="connsiteX5" fmla="*/ 264169 w 441988"/>
                <a:gd name="connsiteY5" fmla="*/ 1901781 h 2715726"/>
                <a:gd name="connsiteX6" fmla="*/ 101609 w 441988"/>
                <a:gd name="connsiteY6" fmla="*/ 1261701 h 2715726"/>
                <a:gd name="connsiteX7" fmla="*/ 9 w 441988"/>
                <a:gd name="connsiteY7" fmla="*/ 774021 h 2715726"/>
                <a:gd name="connsiteX8" fmla="*/ 142249 w 441988"/>
                <a:gd name="connsiteY8" fmla="*/ 6941 h 271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988" h="2715726">
                  <a:moveTo>
                    <a:pt x="142249" y="6941"/>
                  </a:moveTo>
                  <a:cubicBezTo>
                    <a:pt x="155796" y="87374"/>
                    <a:pt x="79596" y="918801"/>
                    <a:pt x="81289" y="1256621"/>
                  </a:cubicBezTo>
                  <a:cubicBezTo>
                    <a:pt x="82982" y="1594441"/>
                    <a:pt x="92296" y="1791715"/>
                    <a:pt x="152409" y="2033861"/>
                  </a:cubicBezTo>
                  <a:cubicBezTo>
                    <a:pt x="212522" y="2276007"/>
                    <a:pt x="439429" y="2657854"/>
                    <a:pt x="441969" y="2709501"/>
                  </a:cubicBezTo>
                  <a:cubicBezTo>
                    <a:pt x="444509" y="2761148"/>
                    <a:pt x="197282" y="2478361"/>
                    <a:pt x="167649" y="2343741"/>
                  </a:cubicBezTo>
                  <a:cubicBezTo>
                    <a:pt x="138016" y="2209121"/>
                    <a:pt x="275176" y="2082121"/>
                    <a:pt x="264169" y="1901781"/>
                  </a:cubicBezTo>
                  <a:cubicBezTo>
                    <a:pt x="253162" y="1721441"/>
                    <a:pt x="145636" y="1449661"/>
                    <a:pt x="101609" y="1261701"/>
                  </a:cubicBezTo>
                  <a:cubicBezTo>
                    <a:pt x="57582" y="1073741"/>
                    <a:pt x="-838" y="980608"/>
                    <a:pt x="9" y="774021"/>
                  </a:cubicBezTo>
                  <a:cubicBezTo>
                    <a:pt x="856" y="567434"/>
                    <a:pt x="128702" y="-73492"/>
                    <a:pt x="142249" y="69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8FBC916B-BF03-4BAA-B10E-61ABA9129AC8}"/>
                </a:ext>
              </a:extLst>
            </p:cNvPr>
            <p:cNvSpPr/>
            <p:nvPr/>
          </p:nvSpPr>
          <p:spPr>
            <a:xfrm>
              <a:off x="6277842" y="4098843"/>
              <a:ext cx="608081" cy="2808418"/>
            </a:xfrm>
            <a:custGeom>
              <a:avLst/>
              <a:gdLst>
                <a:gd name="connsiteX0" fmla="*/ 41678 w 608081"/>
                <a:gd name="connsiteY0" fmla="*/ 36277 h 2808418"/>
                <a:gd name="connsiteX1" fmla="*/ 600478 w 608081"/>
                <a:gd name="connsiteY1" fmla="*/ 1722837 h 2808418"/>
                <a:gd name="connsiteX2" fmla="*/ 143278 w 608081"/>
                <a:gd name="connsiteY2" fmla="*/ 2779477 h 2808418"/>
                <a:gd name="connsiteX3" fmla="*/ 290598 w 608081"/>
                <a:gd name="connsiteY3" fmla="*/ 2439117 h 2808418"/>
                <a:gd name="connsiteX4" fmla="*/ 605558 w 608081"/>
                <a:gd name="connsiteY4" fmla="*/ 1682197 h 2808418"/>
                <a:gd name="connsiteX5" fmla="*/ 102638 w 608081"/>
                <a:gd name="connsiteY5" fmla="*/ 656037 h 2808418"/>
                <a:gd name="connsiteX6" fmla="*/ 41678 w 608081"/>
                <a:gd name="connsiteY6" fmla="*/ 36277 h 280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081" h="2808418">
                  <a:moveTo>
                    <a:pt x="41678" y="36277"/>
                  </a:moveTo>
                  <a:cubicBezTo>
                    <a:pt x="124651" y="214077"/>
                    <a:pt x="583545" y="1265637"/>
                    <a:pt x="600478" y="1722837"/>
                  </a:cubicBezTo>
                  <a:cubicBezTo>
                    <a:pt x="617411" y="2180037"/>
                    <a:pt x="194925" y="2660097"/>
                    <a:pt x="143278" y="2779477"/>
                  </a:cubicBezTo>
                  <a:cubicBezTo>
                    <a:pt x="91631" y="2898857"/>
                    <a:pt x="213551" y="2621997"/>
                    <a:pt x="290598" y="2439117"/>
                  </a:cubicBezTo>
                  <a:cubicBezTo>
                    <a:pt x="367645" y="2256237"/>
                    <a:pt x="636885" y="1979377"/>
                    <a:pt x="605558" y="1682197"/>
                  </a:cubicBezTo>
                  <a:cubicBezTo>
                    <a:pt x="574231" y="1385017"/>
                    <a:pt x="194925" y="934590"/>
                    <a:pt x="102638" y="656037"/>
                  </a:cubicBezTo>
                  <a:cubicBezTo>
                    <a:pt x="10351" y="377484"/>
                    <a:pt x="-41295" y="-141523"/>
                    <a:pt x="41678" y="362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B0C5CBAC-F065-442A-8332-B3FB06949019}"/>
                </a:ext>
              </a:extLst>
            </p:cNvPr>
            <p:cNvSpPr/>
            <p:nvPr/>
          </p:nvSpPr>
          <p:spPr>
            <a:xfrm>
              <a:off x="3946777" y="1423535"/>
              <a:ext cx="819983" cy="395625"/>
            </a:xfrm>
            <a:custGeom>
              <a:avLst/>
              <a:gdLst>
                <a:gd name="connsiteX0" fmla="*/ 24090 w 819983"/>
                <a:gd name="connsiteY0" fmla="*/ 3098 h 395625"/>
                <a:gd name="connsiteX1" fmla="*/ 506690 w 819983"/>
                <a:gd name="connsiteY1" fmla="*/ 134332 h 395625"/>
                <a:gd name="connsiteX2" fmla="*/ 798790 w 819983"/>
                <a:gd name="connsiteY2" fmla="*/ 392565 h 395625"/>
                <a:gd name="connsiteX3" fmla="*/ 760690 w 819983"/>
                <a:gd name="connsiteY3" fmla="*/ 265565 h 395625"/>
                <a:gd name="connsiteX4" fmla="*/ 468590 w 819983"/>
                <a:gd name="connsiteY4" fmla="*/ 104698 h 395625"/>
                <a:gd name="connsiteX5" fmla="*/ 108756 w 819983"/>
                <a:gd name="connsiteY5" fmla="*/ 45432 h 395625"/>
                <a:gd name="connsiteX6" fmla="*/ 24090 w 819983"/>
                <a:gd name="connsiteY6" fmla="*/ 3098 h 3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983" h="395625">
                  <a:moveTo>
                    <a:pt x="24090" y="3098"/>
                  </a:moveTo>
                  <a:cubicBezTo>
                    <a:pt x="90412" y="17915"/>
                    <a:pt x="377573" y="69421"/>
                    <a:pt x="506690" y="134332"/>
                  </a:cubicBezTo>
                  <a:cubicBezTo>
                    <a:pt x="635807" y="199243"/>
                    <a:pt x="756457" y="370693"/>
                    <a:pt x="798790" y="392565"/>
                  </a:cubicBezTo>
                  <a:cubicBezTo>
                    <a:pt x="841123" y="414437"/>
                    <a:pt x="815723" y="313543"/>
                    <a:pt x="760690" y="265565"/>
                  </a:cubicBezTo>
                  <a:cubicBezTo>
                    <a:pt x="705657" y="217587"/>
                    <a:pt x="577246" y="141387"/>
                    <a:pt x="468590" y="104698"/>
                  </a:cubicBezTo>
                  <a:cubicBezTo>
                    <a:pt x="359934" y="68009"/>
                    <a:pt x="175078" y="60249"/>
                    <a:pt x="108756" y="45432"/>
                  </a:cubicBezTo>
                  <a:cubicBezTo>
                    <a:pt x="42434" y="30615"/>
                    <a:pt x="-42232" y="-11719"/>
                    <a:pt x="24090" y="309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8963A86F-C25A-4F47-926D-4DA95477449C}"/>
                </a:ext>
              </a:extLst>
            </p:cNvPr>
            <p:cNvSpPr/>
            <p:nvPr/>
          </p:nvSpPr>
          <p:spPr>
            <a:xfrm>
              <a:off x="3136078" y="1484398"/>
              <a:ext cx="886886" cy="484229"/>
            </a:xfrm>
            <a:custGeom>
              <a:avLst/>
              <a:gdLst>
                <a:gd name="connsiteX0" fmla="*/ 885589 w 886886"/>
                <a:gd name="connsiteY0" fmla="*/ 1502 h 484229"/>
                <a:gd name="connsiteX1" fmla="*/ 508822 w 886886"/>
                <a:gd name="connsiteY1" fmla="*/ 175069 h 484229"/>
                <a:gd name="connsiteX2" fmla="*/ 263289 w 886886"/>
                <a:gd name="connsiteY2" fmla="*/ 361335 h 484229"/>
                <a:gd name="connsiteX3" fmla="*/ 822 w 886886"/>
                <a:gd name="connsiteY3" fmla="*/ 484102 h 484229"/>
                <a:gd name="connsiteX4" fmla="*/ 187089 w 886886"/>
                <a:gd name="connsiteY4" fmla="*/ 382502 h 484229"/>
                <a:gd name="connsiteX5" fmla="*/ 369122 w 886886"/>
                <a:gd name="connsiteY5" fmla="*/ 276669 h 484229"/>
                <a:gd name="connsiteX6" fmla="*/ 885589 w 886886"/>
                <a:gd name="connsiteY6" fmla="*/ 1502 h 48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886" h="484229">
                  <a:moveTo>
                    <a:pt x="885589" y="1502"/>
                  </a:moveTo>
                  <a:cubicBezTo>
                    <a:pt x="908872" y="-15431"/>
                    <a:pt x="612539" y="115097"/>
                    <a:pt x="508822" y="175069"/>
                  </a:cubicBezTo>
                  <a:cubicBezTo>
                    <a:pt x="405105" y="235041"/>
                    <a:pt x="347956" y="309830"/>
                    <a:pt x="263289" y="361335"/>
                  </a:cubicBezTo>
                  <a:cubicBezTo>
                    <a:pt x="178622" y="412840"/>
                    <a:pt x="13522" y="480574"/>
                    <a:pt x="822" y="484102"/>
                  </a:cubicBezTo>
                  <a:cubicBezTo>
                    <a:pt x="-11878" y="487630"/>
                    <a:pt x="125706" y="417074"/>
                    <a:pt x="187089" y="382502"/>
                  </a:cubicBezTo>
                  <a:cubicBezTo>
                    <a:pt x="248472" y="347930"/>
                    <a:pt x="254822" y="338758"/>
                    <a:pt x="369122" y="276669"/>
                  </a:cubicBezTo>
                  <a:cubicBezTo>
                    <a:pt x="483422" y="214580"/>
                    <a:pt x="862306" y="18435"/>
                    <a:pt x="885589" y="150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BC9C3195-94C3-47F8-AA74-EFF33CA8E08E}"/>
                </a:ext>
              </a:extLst>
            </p:cNvPr>
            <p:cNvSpPr/>
            <p:nvPr/>
          </p:nvSpPr>
          <p:spPr>
            <a:xfrm>
              <a:off x="3202861" y="272168"/>
              <a:ext cx="1114021" cy="883209"/>
            </a:xfrm>
            <a:custGeom>
              <a:avLst/>
              <a:gdLst>
                <a:gd name="connsiteX0" fmla="*/ 1102439 w 1114021"/>
                <a:gd name="connsiteY0" fmla="*/ 155399 h 883209"/>
                <a:gd name="connsiteX1" fmla="*/ 1026239 w 1114021"/>
                <a:gd name="connsiteY1" fmla="*/ 49565 h 883209"/>
                <a:gd name="connsiteX2" fmla="*/ 865372 w 1114021"/>
                <a:gd name="connsiteY2" fmla="*/ 24165 h 883209"/>
                <a:gd name="connsiteX3" fmla="*/ 306572 w 1114021"/>
                <a:gd name="connsiteY3" fmla="*/ 396699 h 883209"/>
                <a:gd name="connsiteX4" fmla="*/ 14472 w 1114021"/>
                <a:gd name="connsiteY4" fmla="*/ 875065 h 883209"/>
                <a:gd name="connsiteX5" fmla="*/ 82206 w 1114021"/>
                <a:gd name="connsiteY5" fmla="*/ 671865 h 883209"/>
                <a:gd name="connsiteX6" fmla="*/ 408172 w 1114021"/>
                <a:gd name="connsiteY6" fmla="*/ 333199 h 883209"/>
                <a:gd name="connsiteX7" fmla="*/ 780706 w 1114021"/>
                <a:gd name="connsiteY7" fmla="*/ 28399 h 883209"/>
                <a:gd name="connsiteX8" fmla="*/ 1102439 w 1114021"/>
                <a:gd name="connsiteY8" fmla="*/ 155399 h 8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4021" h="883209">
                  <a:moveTo>
                    <a:pt x="1102439" y="155399"/>
                  </a:moveTo>
                  <a:cubicBezTo>
                    <a:pt x="1143361" y="158927"/>
                    <a:pt x="1065750" y="71437"/>
                    <a:pt x="1026239" y="49565"/>
                  </a:cubicBezTo>
                  <a:cubicBezTo>
                    <a:pt x="986728" y="27693"/>
                    <a:pt x="985316" y="-33691"/>
                    <a:pt x="865372" y="24165"/>
                  </a:cubicBezTo>
                  <a:cubicBezTo>
                    <a:pt x="745427" y="82021"/>
                    <a:pt x="448389" y="254882"/>
                    <a:pt x="306572" y="396699"/>
                  </a:cubicBezTo>
                  <a:cubicBezTo>
                    <a:pt x="164755" y="538516"/>
                    <a:pt x="51866" y="829204"/>
                    <a:pt x="14472" y="875065"/>
                  </a:cubicBezTo>
                  <a:cubicBezTo>
                    <a:pt x="-22922" y="920926"/>
                    <a:pt x="16589" y="762176"/>
                    <a:pt x="82206" y="671865"/>
                  </a:cubicBezTo>
                  <a:cubicBezTo>
                    <a:pt x="147823" y="581554"/>
                    <a:pt x="291755" y="440443"/>
                    <a:pt x="408172" y="333199"/>
                  </a:cubicBezTo>
                  <a:cubicBezTo>
                    <a:pt x="524589" y="225955"/>
                    <a:pt x="665700" y="62266"/>
                    <a:pt x="780706" y="28399"/>
                  </a:cubicBezTo>
                  <a:cubicBezTo>
                    <a:pt x="895712" y="-5468"/>
                    <a:pt x="1061517" y="151871"/>
                    <a:pt x="1102439" y="15539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EE0F91C5-2088-468C-BEA5-2DBD2FD7B66C}"/>
                </a:ext>
              </a:extLst>
            </p:cNvPr>
            <p:cNvSpPr/>
            <p:nvPr/>
          </p:nvSpPr>
          <p:spPr>
            <a:xfrm>
              <a:off x="2865862" y="926512"/>
              <a:ext cx="432461" cy="1294588"/>
            </a:xfrm>
            <a:custGeom>
              <a:avLst/>
              <a:gdLst>
                <a:gd name="connsiteX0" fmla="*/ 431905 w 432461"/>
                <a:gd name="connsiteY0" fmla="*/ 588 h 1294588"/>
                <a:gd name="connsiteX1" fmla="*/ 165205 w 432461"/>
                <a:gd name="connsiteY1" fmla="*/ 589021 h 1294588"/>
                <a:gd name="connsiteX2" fmla="*/ 4338 w 432461"/>
                <a:gd name="connsiteY2" fmla="*/ 1147821 h 1294588"/>
                <a:gd name="connsiteX3" fmla="*/ 42438 w 432461"/>
                <a:gd name="connsiteY3" fmla="*/ 1287521 h 1294588"/>
                <a:gd name="connsiteX4" fmla="*/ 4338 w 432461"/>
                <a:gd name="connsiteY4" fmla="*/ 986955 h 1294588"/>
                <a:gd name="connsiteX5" fmla="*/ 89005 w 432461"/>
                <a:gd name="connsiteY5" fmla="*/ 699088 h 1294588"/>
                <a:gd name="connsiteX6" fmla="*/ 431905 w 432461"/>
                <a:gd name="connsiteY6" fmla="*/ 588 h 12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461" h="1294588">
                  <a:moveTo>
                    <a:pt x="431905" y="588"/>
                  </a:moveTo>
                  <a:cubicBezTo>
                    <a:pt x="444605" y="-17757"/>
                    <a:pt x="236466" y="397816"/>
                    <a:pt x="165205" y="589021"/>
                  </a:cubicBezTo>
                  <a:cubicBezTo>
                    <a:pt x="93944" y="780227"/>
                    <a:pt x="24799" y="1031404"/>
                    <a:pt x="4338" y="1147821"/>
                  </a:cubicBezTo>
                  <a:cubicBezTo>
                    <a:pt x="-16123" y="1264238"/>
                    <a:pt x="42438" y="1314332"/>
                    <a:pt x="42438" y="1287521"/>
                  </a:cubicBezTo>
                  <a:cubicBezTo>
                    <a:pt x="42438" y="1260710"/>
                    <a:pt x="-3423" y="1085027"/>
                    <a:pt x="4338" y="986955"/>
                  </a:cubicBezTo>
                  <a:cubicBezTo>
                    <a:pt x="12099" y="888883"/>
                    <a:pt x="19860" y="855721"/>
                    <a:pt x="89005" y="699088"/>
                  </a:cubicBezTo>
                  <a:cubicBezTo>
                    <a:pt x="158150" y="542455"/>
                    <a:pt x="419205" y="18933"/>
                    <a:pt x="431905" y="5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D44BB65B-9B29-4317-848E-16F62C4AD351}"/>
                </a:ext>
              </a:extLst>
            </p:cNvPr>
            <p:cNvSpPr/>
            <p:nvPr/>
          </p:nvSpPr>
          <p:spPr>
            <a:xfrm>
              <a:off x="2713065" y="1650664"/>
              <a:ext cx="356460" cy="1121832"/>
            </a:xfrm>
            <a:custGeom>
              <a:avLst/>
              <a:gdLst>
                <a:gd name="connsiteX0" fmla="*/ 356102 w 356460"/>
                <a:gd name="connsiteY0" fmla="*/ 336 h 1121832"/>
                <a:gd name="connsiteX1" fmla="*/ 51302 w 356460"/>
                <a:gd name="connsiteY1" fmla="*/ 601469 h 1121832"/>
                <a:gd name="connsiteX2" fmla="*/ 21668 w 356460"/>
                <a:gd name="connsiteY2" fmla="*/ 1092536 h 1121832"/>
                <a:gd name="connsiteX3" fmla="*/ 4735 w 356460"/>
                <a:gd name="connsiteY3" fmla="*/ 1024803 h 1121832"/>
                <a:gd name="connsiteX4" fmla="*/ 110568 w 356460"/>
                <a:gd name="connsiteY4" fmla="*/ 686136 h 1121832"/>
                <a:gd name="connsiteX5" fmla="*/ 356102 w 356460"/>
                <a:gd name="connsiteY5" fmla="*/ 336 h 112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460" h="1121832">
                  <a:moveTo>
                    <a:pt x="356102" y="336"/>
                  </a:moveTo>
                  <a:cubicBezTo>
                    <a:pt x="346224" y="-13775"/>
                    <a:pt x="107041" y="419436"/>
                    <a:pt x="51302" y="601469"/>
                  </a:cubicBezTo>
                  <a:cubicBezTo>
                    <a:pt x="-4437" y="783502"/>
                    <a:pt x="29429" y="1021980"/>
                    <a:pt x="21668" y="1092536"/>
                  </a:cubicBezTo>
                  <a:cubicBezTo>
                    <a:pt x="13907" y="1163092"/>
                    <a:pt x="-10082" y="1092536"/>
                    <a:pt x="4735" y="1024803"/>
                  </a:cubicBezTo>
                  <a:cubicBezTo>
                    <a:pt x="19552" y="957070"/>
                    <a:pt x="52007" y="852647"/>
                    <a:pt x="110568" y="686136"/>
                  </a:cubicBezTo>
                  <a:cubicBezTo>
                    <a:pt x="169129" y="519625"/>
                    <a:pt x="365980" y="14447"/>
                    <a:pt x="356102" y="33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024E87F5-45E6-4402-AF48-1A054ADAC44A}"/>
                </a:ext>
              </a:extLst>
            </p:cNvPr>
            <p:cNvSpPr/>
            <p:nvPr/>
          </p:nvSpPr>
          <p:spPr>
            <a:xfrm>
              <a:off x="2745865" y="2174084"/>
              <a:ext cx="180497" cy="1670978"/>
            </a:xfrm>
            <a:custGeom>
              <a:avLst/>
              <a:gdLst>
                <a:gd name="connsiteX0" fmla="*/ 162435 w 180497"/>
                <a:gd name="connsiteY0" fmla="*/ 6083 h 1670978"/>
                <a:gd name="connsiteX1" fmla="*/ 1568 w 180497"/>
                <a:gd name="connsiteY1" fmla="*/ 531016 h 1670978"/>
                <a:gd name="connsiteX2" fmla="*/ 86235 w 180497"/>
                <a:gd name="connsiteY2" fmla="*/ 1267616 h 1670978"/>
                <a:gd name="connsiteX3" fmla="*/ 179368 w 180497"/>
                <a:gd name="connsiteY3" fmla="*/ 1669783 h 1670978"/>
                <a:gd name="connsiteX4" fmla="*/ 137035 w 180497"/>
                <a:gd name="connsiteY4" fmla="*/ 1373449 h 1670978"/>
                <a:gd name="connsiteX5" fmla="*/ 124335 w 180497"/>
                <a:gd name="connsiteY5" fmla="*/ 873916 h 1670978"/>
                <a:gd name="connsiteX6" fmla="*/ 94702 w 180497"/>
                <a:gd name="connsiteY6" fmla="*/ 285483 h 1670978"/>
                <a:gd name="connsiteX7" fmla="*/ 162435 w 180497"/>
                <a:gd name="connsiteY7" fmla="*/ 6083 h 167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97" h="1670978">
                  <a:moveTo>
                    <a:pt x="162435" y="6083"/>
                  </a:moveTo>
                  <a:cubicBezTo>
                    <a:pt x="146913" y="47005"/>
                    <a:pt x="14268" y="320761"/>
                    <a:pt x="1568" y="531016"/>
                  </a:cubicBezTo>
                  <a:cubicBezTo>
                    <a:pt x="-11132" y="741271"/>
                    <a:pt x="56602" y="1077822"/>
                    <a:pt x="86235" y="1267616"/>
                  </a:cubicBezTo>
                  <a:cubicBezTo>
                    <a:pt x="115868" y="1457410"/>
                    <a:pt x="170901" y="1652144"/>
                    <a:pt x="179368" y="1669783"/>
                  </a:cubicBezTo>
                  <a:cubicBezTo>
                    <a:pt x="187835" y="1687422"/>
                    <a:pt x="146207" y="1506094"/>
                    <a:pt x="137035" y="1373449"/>
                  </a:cubicBezTo>
                  <a:cubicBezTo>
                    <a:pt x="127863" y="1240805"/>
                    <a:pt x="131390" y="1055244"/>
                    <a:pt x="124335" y="873916"/>
                  </a:cubicBezTo>
                  <a:cubicBezTo>
                    <a:pt x="117279" y="692588"/>
                    <a:pt x="91174" y="432238"/>
                    <a:pt x="94702" y="285483"/>
                  </a:cubicBezTo>
                  <a:cubicBezTo>
                    <a:pt x="98230" y="138728"/>
                    <a:pt x="177957" y="-34839"/>
                    <a:pt x="162435" y="608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B028B4ED-23E2-4CD3-8510-945B30F51A8D}"/>
                </a:ext>
              </a:extLst>
            </p:cNvPr>
            <p:cNvSpPr/>
            <p:nvPr/>
          </p:nvSpPr>
          <p:spPr>
            <a:xfrm>
              <a:off x="2805771" y="3128359"/>
              <a:ext cx="421111" cy="2234360"/>
            </a:xfrm>
            <a:custGeom>
              <a:avLst/>
              <a:gdLst>
                <a:gd name="connsiteX0" fmla="*/ 929 w 421111"/>
                <a:gd name="connsiteY0" fmla="*/ 74 h 2234360"/>
                <a:gd name="connsiteX1" fmla="*/ 47496 w 421111"/>
                <a:gd name="connsiteY1" fmla="*/ 944108 h 2234360"/>
                <a:gd name="connsiteX2" fmla="*/ 68662 w 421111"/>
                <a:gd name="connsiteY2" fmla="*/ 1409774 h 2234360"/>
                <a:gd name="connsiteX3" fmla="*/ 411562 w 421111"/>
                <a:gd name="connsiteY3" fmla="*/ 2222574 h 2234360"/>
                <a:gd name="connsiteX4" fmla="*/ 314196 w 421111"/>
                <a:gd name="connsiteY4" fmla="*/ 1854274 h 2234360"/>
                <a:gd name="connsiteX5" fmla="*/ 191429 w 421111"/>
                <a:gd name="connsiteY5" fmla="*/ 1329341 h 2234360"/>
                <a:gd name="connsiteX6" fmla="*/ 250696 w 421111"/>
                <a:gd name="connsiteY6" fmla="*/ 2044774 h 2234360"/>
                <a:gd name="connsiteX7" fmla="*/ 136396 w 421111"/>
                <a:gd name="connsiteY7" fmla="*/ 1659541 h 2234360"/>
                <a:gd name="connsiteX8" fmla="*/ 94062 w 421111"/>
                <a:gd name="connsiteY8" fmla="*/ 994908 h 2234360"/>
                <a:gd name="connsiteX9" fmla="*/ 929 w 421111"/>
                <a:gd name="connsiteY9" fmla="*/ 74 h 223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111" h="2234360">
                  <a:moveTo>
                    <a:pt x="929" y="74"/>
                  </a:moveTo>
                  <a:cubicBezTo>
                    <a:pt x="-6832" y="-8393"/>
                    <a:pt x="36207" y="709158"/>
                    <a:pt x="47496" y="944108"/>
                  </a:cubicBezTo>
                  <a:cubicBezTo>
                    <a:pt x="58785" y="1179058"/>
                    <a:pt x="7984" y="1196696"/>
                    <a:pt x="68662" y="1409774"/>
                  </a:cubicBezTo>
                  <a:cubicBezTo>
                    <a:pt x="129340" y="1622852"/>
                    <a:pt x="370640" y="2148491"/>
                    <a:pt x="411562" y="2222574"/>
                  </a:cubicBezTo>
                  <a:cubicBezTo>
                    <a:pt x="452484" y="2296657"/>
                    <a:pt x="350885" y="2003146"/>
                    <a:pt x="314196" y="1854274"/>
                  </a:cubicBezTo>
                  <a:cubicBezTo>
                    <a:pt x="277507" y="1705402"/>
                    <a:pt x="202012" y="1297591"/>
                    <a:pt x="191429" y="1329341"/>
                  </a:cubicBezTo>
                  <a:cubicBezTo>
                    <a:pt x="180846" y="1361091"/>
                    <a:pt x="259868" y="1989741"/>
                    <a:pt x="250696" y="2044774"/>
                  </a:cubicBezTo>
                  <a:cubicBezTo>
                    <a:pt x="241524" y="2099807"/>
                    <a:pt x="162502" y="1834519"/>
                    <a:pt x="136396" y="1659541"/>
                  </a:cubicBezTo>
                  <a:cubicBezTo>
                    <a:pt x="110290" y="1484563"/>
                    <a:pt x="115934" y="1270075"/>
                    <a:pt x="94062" y="994908"/>
                  </a:cubicBezTo>
                  <a:cubicBezTo>
                    <a:pt x="72190" y="719741"/>
                    <a:pt x="8690" y="8541"/>
                    <a:pt x="929" y="7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0158D8C4-4840-4A58-81D9-6C6494749BF5}"/>
                </a:ext>
              </a:extLst>
            </p:cNvPr>
            <p:cNvSpPr/>
            <p:nvPr/>
          </p:nvSpPr>
          <p:spPr>
            <a:xfrm>
              <a:off x="2965811" y="2192552"/>
              <a:ext cx="518417" cy="2521748"/>
            </a:xfrm>
            <a:custGeom>
              <a:avLst/>
              <a:gdLst>
                <a:gd name="connsiteX0" fmla="*/ 166856 w 518417"/>
                <a:gd name="connsiteY0" fmla="*/ 8781 h 2521748"/>
                <a:gd name="connsiteX1" fmla="*/ 82189 w 518417"/>
                <a:gd name="connsiteY1" fmla="*/ 567581 h 2521748"/>
                <a:gd name="connsiteX2" fmla="*/ 107589 w 518417"/>
                <a:gd name="connsiteY2" fmla="*/ 1126381 h 2521748"/>
                <a:gd name="connsiteX3" fmla="*/ 513989 w 518417"/>
                <a:gd name="connsiteY3" fmla="*/ 2497981 h 2521748"/>
                <a:gd name="connsiteX4" fmla="*/ 310789 w 518417"/>
                <a:gd name="connsiteY4" fmla="*/ 1922248 h 2521748"/>
                <a:gd name="connsiteX5" fmla="*/ 107589 w 518417"/>
                <a:gd name="connsiteY5" fmla="*/ 973981 h 2521748"/>
                <a:gd name="connsiteX6" fmla="*/ 5989 w 518417"/>
                <a:gd name="connsiteY6" fmla="*/ 508315 h 2521748"/>
                <a:gd name="connsiteX7" fmla="*/ 31389 w 518417"/>
                <a:gd name="connsiteY7" fmla="*/ 245848 h 2521748"/>
                <a:gd name="connsiteX8" fmla="*/ 166856 w 518417"/>
                <a:gd name="connsiteY8" fmla="*/ 8781 h 252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417" h="2521748">
                  <a:moveTo>
                    <a:pt x="166856" y="8781"/>
                  </a:moveTo>
                  <a:cubicBezTo>
                    <a:pt x="175323" y="62403"/>
                    <a:pt x="92067" y="381314"/>
                    <a:pt x="82189" y="567581"/>
                  </a:cubicBezTo>
                  <a:cubicBezTo>
                    <a:pt x="72311" y="753848"/>
                    <a:pt x="35622" y="804648"/>
                    <a:pt x="107589" y="1126381"/>
                  </a:cubicBezTo>
                  <a:cubicBezTo>
                    <a:pt x="179556" y="1448114"/>
                    <a:pt x="480122" y="2365337"/>
                    <a:pt x="513989" y="2497981"/>
                  </a:cubicBezTo>
                  <a:cubicBezTo>
                    <a:pt x="547856" y="2630625"/>
                    <a:pt x="378522" y="2176248"/>
                    <a:pt x="310789" y="1922248"/>
                  </a:cubicBezTo>
                  <a:cubicBezTo>
                    <a:pt x="243056" y="1668248"/>
                    <a:pt x="158389" y="1209637"/>
                    <a:pt x="107589" y="973981"/>
                  </a:cubicBezTo>
                  <a:cubicBezTo>
                    <a:pt x="56789" y="738326"/>
                    <a:pt x="18689" y="629670"/>
                    <a:pt x="5989" y="508315"/>
                  </a:cubicBezTo>
                  <a:cubicBezTo>
                    <a:pt x="-6711" y="386960"/>
                    <a:pt x="345" y="330515"/>
                    <a:pt x="31389" y="245848"/>
                  </a:cubicBezTo>
                  <a:cubicBezTo>
                    <a:pt x="62433" y="161181"/>
                    <a:pt x="158389" y="-44841"/>
                    <a:pt x="166856" y="878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6EF90FFE-75AF-4854-B3E3-3A395B75ABAF}"/>
                </a:ext>
              </a:extLst>
            </p:cNvPr>
            <p:cNvSpPr/>
            <p:nvPr/>
          </p:nvSpPr>
          <p:spPr>
            <a:xfrm>
              <a:off x="2909127" y="2285623"/>
              <a:ext cx="482282" cy="2976777"/>
            </a:xfrm>
            <a:custGeom>
              <a:avLst/>
              <a:gdLst>
                <a:gd name="connsiteX0" fmla="*/ 130406 w 482282"/>
                <a:gd name="connsiteY0" fmla="*/ 377 h 2976777"/>
                <a:gd name="connsiteX1" fmla="*/ 11873 w 482282"/>
                <a:gd name="connsiteY1" fmla="*/ 1050244 h 2976777"/>
                <a:gd name="connsiteX2" fmla="*/ 477540 w 482282"/>
                <a:gd name="connsiteY2" fmla="*/ 2963710 h 2976777"/>
                <a:gd name="connsiteX3" fmla="*/ 240473 w 482282"/>
                <a:gd name="connsiteY3" fmla="*/ 1846110 h 2976777"/>
                <a:gd name="connsiteX4" fmla="*/ 37273 w 482282"/>
                <a:gd name="connsiteY4" fmla="*/ 940177 h 2976777"/>
                <a:gd name="connsiteX5" fmla="*/ 130406 w 482282"/>
                <a:gd name="connsiteY5" fmla="*/ 377 h 297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282" h="2976777">
                  <a:moveTo>
                    <a:pt x="130406" y="377"/>
                  </a:moveTo>
                  <a:cubicBezTo>
                    <a:pt x="126173" y="18722"/>
                    <a:pt x="-45983" y="556355"/>
                    <a:pt x="11873" y="1050244"/>
                  </a:cubicBezTo>
                  <a:cubicBezTo>
                    <a:pt x="69729" y="1544133"/>
                    <a:pt x="439440" y="2831066"/>
                    <a:pt x="477540" y="2963710"/>
                  </a:cubicBezTo>
                  <a:cubicBezTo>
                    <a:pt x="515640" y="3096354"/>
                    <a:pt x="313851" y="2183366"/>
                    <a:pt x="240473" y="1846110"/>
                  </a:cubicBezTo>
                  <a:cubicBezTo>
                    <a:pt x="167095" y="1508855"/>
                    <a:pt x="57028" y="1243566"/>
                    <a:pt x="37273" y="940177"/>
                  </a:cubicBezTo>
                  <a:cubicBezTo>
                    <a:pt x="17518" y="636788"/>
                    <a:pt x="134639" y="-17968"/>
                    <a:pt x="130406" y="3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E55BBE44-8F14-4556-9F81-B0131EC7C7D2}"/>
                </a:ext>
              </a:extLst>
            </p:cNvPr>
            <p:cNvSpPr/>
            <p:nvPr/>
          </p:nvSpPr>
          <p:spPr>
            <a:xfrm>
              <a:off x="3521755" y="4351828"/>
              <a:ext cx="821688" cy="2126073"/>
            </a:xfrm>
            <a:custGeom>
              <a:avLst/>
              <a:gdLst>
                <a:gd name="connsiteX0" fmla="*/ 378 w 821688"/>
                <a:gd name="connsiteY0" fmla="*/ 39 h 2126073"/>
                <a:gd name="connsiteX1" fmla="*/ 305178 w 821688"/>
                <a:gd name="connsiteY1" fmla="*/ 584239 h 2126073"/>
                <a:gd name="connsiteX2" fmla="*/ 432178 w 821688"/>
                <a:gd name="connsiteY2" fmla="*/ 1219239 h 2126073"/>
                <a:gd name="connsiteX3" fmla="*/ 821645 w 821688"/>
                <a:gd name="connsiteY3" fmla="*/ 2125172 h 2126073"/>
                <a:gd name="connsiteX4" fmla="*/ 406778 w 821688"/>
                <a:gd name="connsiteY4" fmla="*/ 1371639 h 2126073"/>
                <a:gd name="connsiteX5" fmla="*/ 245912 w 821688"/>
                <a:gd name="connsiteY5" fmla="*/ 558839 h 2126073"/>
                <a:gd name="connsiteX6" fmla="*/ 378 w 821688"/>
                <a:gd name="connsiteY6" fmla="*/ 39 h 212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688" h="2126073">
                  <a:moveTo>
                    <a:pt x="378" y="39"/>
                  </a:moveTo>
                  <a:cubicBezTo>
                    <a:pt x="10256" y="4272"/>
                    <a:pt x="233211" y="381039"/>
                    <a:pt x="305178" y="584239"/>
                  </a:cubicBezTo>
                  <a:cubicBezTo>
                    <a:pt x="377145" y="787439"/>
                    <a:pt x="346100" y="962417"/>
                    <a:pt x="432178" y="1219239"/>
                  </a:cubicBezTo>
                  <a:cubicBezTo>
                    <a:pt x="518256" y="1476061"/>
                    <a:pt x="825878" y="2099772"/>
                    <a:pt x="821645" y="2125172"/>
                  </a:cubicBezTo>
                  <a:cubicBezTo>
                    <a:pt x="817412" y="2150572"/>
                    <a:pt x="502734" y="1632695"/>
                    <a:pt x="406778" y="1371639"/>
                  </a:cubicBezTo>
                  <a:cubicBezTo>
                    <a:pt x="310823" y="1110584"/>
                    <a:pt x="315056" y="788850"/>
                    <a:pt x="245912" y="558839"/>
                  </a:cubicBezTo>
                  <a:cubicBezTo>
                    <a:pt x="176768" y="328828"/>
                    <a:pt x="-9500" y="-4194"/>
                    <a:pt x="378" y="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702657DA-299F-4B37-84C3-7CD0E1B66CFC}"/>
                </a:ext>
              </a:extLst>
            </p:cNvPr>
            <p:cNvSpPr/>
            <p:nvPr/>
          </p:nvSpPr>
          <p:spPr>
            <a:xfrm>
              <a:off x="2691136" y="4498122"/>
              <a:ext cx="281215" cy="2640327"/>
            </a:xfrm>
            <a:custGeom>
              <a:avLst/>
              <a:gdLst>
                <a:gd name="connsiteX0" fmla="*/ 187531 w 281215"/>
                <a:gd name="connsiteY0" fmla="*/ 6145 h 2640327"/>
                <a:gd name="connsiteX1" fmla="*/ 280664 w 281215"/>
                <a:gd name="connsiteY1" fmla="*/ 675011 h 2640327"/>
                <a:gd name="connsiteX2" fmla="*/ 136731 w 281215"/>
                <a:gd name="connsiteY2" fmla="*/ 1978878 h 2640327"/>
                <a:gd name="connsiteX3" fmla="*/ 1264 w 281215"/>
                <a:gd name="connsiteY3" fmla="*/ 2639278 h 2640327"/>
                <a:gd name="connsiteX4" fmla="*/ 68997 w 281215"/>
                <a:gd name="connsiteY4" fmla="*/ 2122811 h 2640327"/>
                <a:gd name="connsiteX5" fmla="*/ 68997 w 281215"/>
                <a:gd name="connsiteY5" fmla="*/ 1758745 h 2640327"/>
                <a:gd name="connsiteX6" fmla="*/ 221397 w 281215"/>
                <a:gd name="connsiteY6" fmla="*/ 1039078 h 2640327"/>
                <a:gd name="connsiteX7" fmla="*/ 187531 w 281215"/>
                <a:gd name="connsiteY7" fmla="*/ 6145 h 264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15" h="2640327">
                  <a:moveTo>
                    <a:pt x="187531" y="6145"/>
                  </a:moveTo>
                  <a:cubicBezTo>
                    <a:pt x="197409" y="-54533"/>
                    <a:pt x="289131" y="346222"/>
                    <a:pt x="280664" y="675011"/>
                  </a:cubicBezTo>
                  <a:cubicBezTo>
                    <a:pt x="272197" y="1003800"/>
                    <a:pt x="183298" y="1651500"/>
                    <a:pt x="136731" y="1978878"/>
                  </a:cubicBezTo>
                  <a:cubicBezTo>
                    <a:pt x="90164" y="2306256"/>
                    <a:pt x="12553" y="2615289"/>
                    <a:pt x="1264" y="2639278"/>
                  </a:cubicBezTo>
                  <a:cubicBezTo>
                    <a:pt x="-10025" y="2663267"/>
                    <a:pt x="57708" y="2269566"/>
                    <a:pt x="68997" y="2122811"/>
                  </a:cubicBezTo>
                  <a:cubicBezTo>
                    <a:pt x="80286" y="1976056"/>
                    <a:pt x="43597" y="1939367"/>
                    <a:pt x="68997" y="1758745"/>
                  </a:cubicBezTo>
                  <a:cubicBezTo>
                    <a:pt x="94397" y="1578123"/>
                    <a:pt x="197408" y="1332589"/>
                    <a:pt x="221397" y="1039078"/>
                  </a:cubicBezTo>
                  <a:cubicBezTo>
                    <a:pt x="245386" y="745567"/>
                    <a:pt x="177653" y="66823"/>
                    <a:pt x="187531" y="614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7AE12919-5D69-4C4B-9BE0-629DBE85AEA4}"/>
                </a:ext>
              </a:extLst>
            </p:cNvPr>
            <p:cNvSpPr/>
            <p:nvPr/>
          </p:nvSpPr>
          <p:spPr>
            <a:xfrm>
              <a:off x="3546428" y="4700379"/>
              <a:ext cx="273357" cy="2056021"/>
            </a:xfrm>
            <a:custGeom>
              <a:avLst/>
              <a:gdLst>
                <a:gd name="connsiteX0" fmla="*/ 1105 w 273357"/>
                <a:gd name="connsiteY0" fmla="*/ 57888 h 2056021"/>
                <a:gd name="connsiteX1" fmla="*/ 272039 w 273357"/>
                <a:gd name="connsiteY1" fmla="*/ 1209354 h 2056021"/>
                <a:gd name="connsiteX2" fmla="*/ 111172 w 273357"/>
                <a:gd name="connsiteY2" fmla="*/ 2056021 h 2056021"/>
                <a:gd name="connsiteX3" fmla="*/ 111172 w 273357"/>
                <a:gd name="connsiteY3" fmla="*/ 2056021 h 2056021"/>
                <a:gd name="connsiteX4" fmla="*/ 119639 w 273357"/>
                <a:gd name="connsiteY4" fmla="*/ 1624221 h 2056021"/>
                <a:gd name="connsiteX5" fmla="*/ 238172 w 273357"/>
                <a:gd name="connsiteY5" fmla="*/ 1107754 h 2056021"/>
                <a:gd name="connsiteX6" fmla="*/ 178905 w 273357"/>
                <a:gd name="connsiteY6" fmla="*/ 269554 h 2056021"/>
                <a:gd name="connsiteX7" fmla="*/ 1105 w 273357"/>
                <a:gd name="connsiteY7" fmla="*/ 57888 h 205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357" h="2056021">
                  <a:moveTo>
                    <a:pt x="1105" y="57888"/>
                  </a:moveTo>
                  <a:cubicBezTo>
                    <a:pt x="16627" y="214521"/>
                    <a:pt x="253695" y="876332"/>
                    <a:pt x="272039" y="1209354"/>
                  </a:cubicBezTo>
                  <a:cubicBezTo>
                    <a:pt x="290384" y="1542376"/>
                    <a:pt x="111172" y="2056021"/>
                    <a:pt x="111172" y="2056021"/>
                  </a:cubicBezTo>
                  <a:lnTo>
                    <a:pt x="111172" y="2056021"/>
                  </a:lnTo>
                  <a:cubicBezTo>
                    <a:pt x="112583" y="1984054"/>
                    <a:pt x="98472" y="1782266"/>
                    <a:pt x="119639" y="1624221"/>
                  </a:cubicBezTo>
                  <a:cubicBezTo>
                    <a:pt x="140806" y="1466176"/>
                    <a:pt x="228294" y="1333532"/>
                    <a:pt x="238172" y="1107754"/>
                  </a:cubicBezTo>
                  <a:cubicBezTo>
                    <a:pt x="248050" y="881976"/>
                    <a:pt x="219827" y="445943"/>
                    <a:pt x="178905" y="269554"/>
                  </a:cubicBezTo>
                  <a:cubicBezTo>
                    <a:pt x="137983" y="93165"/>
                    <a:pt x="-14417" y="-98745"/>
                    <a:pt x="1105" y="578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1BE0B037-184B-40B7-BBA1-151764C23FF5}"/>
                </a:ext>
              </a:extLst>
            </p:cNvPr>
            <p:cNvSpPr/>
            <p:nvPr/>
          </p:nvSpPr>
          <p:spPr>
            <a:xfrm>
              <a:off x="4813255" y="5680372"/>
              <a:ext cx="363778" cy="1306026"/>
            </a:xfrm>
            <a:custGeom>
              <a:avLst/>
              <a:gdLst>
                <a:gd name="connsiteX0" fmla="*/ 279445 w 363778"/>
                <a:gd name="connsiteY0" fmla="*/ 6053 h 1306026"/>
                <a:gd name="connsiteX1" fmla="*/ 361995 w 363778"/>
                <a:gd name="connsiteY1" fmla="*/ 272753 h 1306026"/>
                <a:gd name="connsiteX2" fmla="*/ 184195 w 363778"/>
                <a:gd name="connsiteY2" fmla="*/ 758528 h 1306026"/>
                <a:gd name="connsiteX3" fmla="*/ 12745 w 363778"/>
                <a:gd name="connsiteY3" fmla="*/ 1291928 h 1306026"/>
                <a:gd name="connsiteX4" fmla="*/ 38145 w 363778"/>
                <a:gd name="connsiteY4" fmla="*/ 1114128 h 1306026"/>
                <a:gd name="connsiteX5" fmla="*/ 241345 w 363778"/>
                <a:gd name="connsiteY5" fmla="*/ 714078 h 1306026"/>
                <a:gd name="connsiteX6" fmla="*/ 355645 w 363778"/>
                <a:gd name="connsiteY6" fmla="*/ 307678 h 1306026"/>
                <a:gd name="connsiteX7" fmla="*/ 342945 w 363778"/>
                <a:gd name="connsiteY7" fmla="*/ 107653 h 1306026"/>
                <a:gd name="connsiteX8" fmla="*/ 279445 w 363778"/>
                <a:gd name="connsiteY8" fmla="*/ 6053 h 1306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778" h="1306026">
                  <a:moveTo>
                    <a:pt x="279445" y="6053"/>
                  </a:moveTo>
                  <a:cubicBezTo>
                    <a:pt x="282620" y="33570"/>
                    <a:pt x="377870" y="147341"/>
                    <a:pt x="361995" y="272753"/>
                  </a:cubicBezTo>
                  <a:cubicBezTo>
                    <a:pt x="346120" y="398166"/>
                    <a:pt x="242403" y="588665"/>
                    <a:pt x="184195" y="758528"/>
                  </a:cubicBezTo>
                  <a:cubicBezTo>
                    <a:pt x="125987" y="928391"/>
                    <a:pt x="37087" y="1232661"/>
                    <a:pt x="12745" y="1291928"/>
                  </a:cubicBezTo>
                  <a:cubicBezTo>
                    <a:pt x="-11597" y="1351195"/>
                    <a:pt x="45" y="1210436"/>
                    <a:pt x="38145" y="1114128"/>
                  </a:cubicBezTo>
                  <a:cubicBezTo>
                    <a:pt x="76245" y="1017820"/>
                    <a:pt x="188428" y="848486"/>
                    <a:pt x="241345" y="714078"/>
                  </a:cubicBezTo>
                  <a:cubicBezTo>
                    <a:pt x="294262" y="579670"/>
                    <a:pt x="338712" y="408749"/>
                    <a:pt x="355645" y="307678"/>
                  </a:cubicBezTo>
                  <a:cubicBezTo>
                    <a:pt x="372578" y="206607"/>
                    <a:pt x="357762" y="164803"/>
                    <a:pt x="342945" y="107653"/>
                  </a:cubicBezTo>
                  <a:cubicBezTo>
                    <a:pt x="328128" y="50503"/>
                    <a:pt x="276270" y="-21464"/>
                    <a:pt x="279445" y="605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AAA26E18-1175-4D48-A9A2-075905328AA9}"/>
                </a:ext>
              </a:extLst>
            </p:cNvPr>
            <p:cNvSpPr/>
            <p:nvPr/>
          </p:nvSpPr>
          <p:spPr>
            <a:xfrm>
              <a:off x="4642482" y="6372885"/>
              <a:ext cx="1731011" cy="1264414"/>
            </a:xfrm>
            <a:custGeom>
              <a:avLst/>
              <a:gdLst>
                <a:gd name="connsiteX0" fmla="*/ 1713868 w 1731011"/>
                <a:gd name="connsiteY0" fmla="*/ 8865 h 1264414"/>
                <a:gd name="connsiteX1" fmla="*/ 945518 w 1731011"/>
                <a:gd name="connsiteY1" fmla="*/ 554965 h 1264414"/>
                <a:gd name="connsiteX2" fmla="*/ 405768 w 1731011"/>
                <a:gd name="connsiteY2" fmla="*/ 1082015 h 1264414"/>
                <a:gd name="connsiteX3" fmla="*/ 164468 w 1731011"/>
                <a:gd name="connsiteY3" fmla="*/ 1240765 h 1264414"/>
                <a:gd name="connsiteX4" fmla="*/ 12068 w 1731011"/>
                <a:gd name="connsiteY4" fmla="*/ 1247115 h 1264414"/>
                <a:gd name="connsiteX5" fmla="*/ 488318 w 1731011"/>
                <a:gd name="connsiteY5" fmla="*/ 1082015 h 1264414"/>
                <a:gd name="connsiteX6" fmla="*/ 977268 w 1731011"/>
                <a:gd name="connsiteY6" fmla="*/ 618465 h 1264414"/>
                <a:gd name="connsiteX7" fmla="*/ 1440818 w 1731011"/>
                <a:gd name="connsiteY7" fmla="*/ 243815 h 1264414"/>
                <a:gd name="connsiteX8" fmla="*/ 1713868 w 1731011"/>
                <a:gd name="connsiteY8" fmla="*/ 8865 h 1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011" h="1264414">
                  <a:moveTo>
                    <a:pt x="1713868" y="8865"/>
                  </a:moveTo>
                  <a:cubicBezTo>
                    <a:pt x="1631318" y="60723"/>
                    <a:pt x="1163535" y="376107"/>
                    <a:pt x="945518" y="554965"/>
                  </a:cubicBezTo>
                  <a:cubicBezTo>
                    <a:pt x="727501" y="733823"/>
                    <a:pt x="535943" y="967715"/>
                    <a:pt x="405768" y="1082015"/>
                  </a:cubicBezTo>
                  <a:cubicBezTo>
                    <a:pt x="275593" y="1196315"/>
                    <a:pt x="230085" y="1213248"/>
                    <a:pt x="164468" y="1240765"/>
                  </a:cubicBezTo>
                  <a:cubicBezTo>
                    <a:pt x="98851" y="1268282"/>
                    <a:pt x="-41907" y="1273573"/>
                    <a:pt x="12068" y="1247115"/>
                  </a:cubicBezTo>
                  <a:cubicBezTo>
                    <a:pt x="66043" y="1220657"/>
                    <a:pt x="327451" y="1186790"/>
                    <a:pt x="488318" y="1082015"/>
                  </a:cubicBezTo>
                  <a:cubicBezTo>
                    <a:pt x="649185" y="977240"/>
                    <a:pt x="818518" y="758165"/>
                    <a:pt x="977268" y="618465"/>
                  </a:cubicBezTo>
                  <a:cubicBezTo>
                    <a:pt x="1136018" y="478765"/>
                    <a:pt x="1321226" y="342240"/>
                    <a:pt x="1440818" y="243815"/>
                  </a:cubicBezTo>
                  <a:cubicBezTo>
                    <a:pt x="1560410" y="145390"/>
                    <a:pt x="1796418" y="-42993"/>
                    <a:pt x="1713868" y="88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0A6DDC3D-DDF5-44EB-9D16-79098F5E25F8}"/>
                </a:ext>
              </a:extLst>
            </p:cNvPr>
            <p:cNvSpPr/>
            <p:nvPr/>
          </p:nvSpPr>
          <p:spPr>
            <a:xfrm>
              <a:off x="4577493" y="6887724"/>
              <a:ext cx="322616" cy="778564"/>
            </a:xfrm>
            <a:custGeom>
              <a:avLst/>
              <a:gdLst>
                <a:gd name="connsiteX0" fmla="*/ 286607 w 322616"/>
                <a:gd name="connsiteY0" fmla="*/ 33776 h 778564"/>
                <a:gd name="connsiteX1" fmla="*/ 127857 w 322616"/>
                <a:gd name="connsiteY1" fmla="*/ 605276 h 778564"/>
                <a:gd name="connsiteX2" fmla="*/ 857 w 322616"/>
                <a:gd name="connsiteY2" fmla="*/ 751326 h 778564"/>
                <a:gd name="connsiteX3" fmla="*/ 191357 w 322616"/>
                <a:gd name="connsiteY3" fmla="*/ 776726 h 778564"/>
                <a:gd name="connsiteX4" fmla="*/ 77057 w 322616"/>
                <a:gd name="connsiteY4" fmla="*/ 725926 h 778564"/>
                <a:gd name="connsiteX5" fmla="*/ 159607 w 322616"/>
                <a:gd name="connsiteY5" fmla="*/ 471926 h 778564"/>
                <a:gd name="connsiteX6" fmla="*/ 312007 w 322616"/>
                <a:gd name="connsiteY6" fmla="*/ 109976 h 778564"/>
                <a:gd name="connsiteX7" fmla="*/ 286607 w 322616"/>
                <a:gd name="connsiteY7" fmla="*/ 33776 h 77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616" h="778564">
                  <a:moveTo>
                    <a:pt x="286607" y="33776"/>
                  </a:moveTo>
                  <a:cubicBezTo>
                    <a:pt x="255915" y="116326"/>
                    <a:pt x="175482" y="485684"/>
                    <a:pt x="127857" y="605276"/>
                  </a:cubicBezTo>
                  <a:cubicBezTo>
                    <a:pt x="80232" y="724868"/>
                    <a:pt x="-9726" y="722751"/>
                    <a:pt x="857" y="751326"/>
                  </a:cubicBezTo>
                  <a:cubicBezTo>
                    <a:pt x="11440" y="779901"/>
                    <a:pt x="178657" y="780959"/>
                    <a:pt x="191357" y="776726"/>
                  </a:cubicBezTo>
                  <a:cubicBezTo>
                    <a:pt x="204057" y="772493"/>
                    <a:pt x="82349" y="776726"/>
                    <a:pt x="77057" y="725926"/>
                  </a:cubicBezTo>
                  <a:cubicBezTo>
                    <a:pt x="71765" y="675126"/>
                    <a:pt x="120449" y="574584"/>
                    <a:pt x="159607" y="471926"/>
                  </a:cubicBezTo>
                  <a:cubicBezTo>
                    <a:pt x="198765" y="369268"/>
                    <a:pt x="288724" y="183001"/>
                    <a:pt x="312007" y="109976"/>
                  </a:cubicBezTo>
                  <a:cubicBezTo>
                    <a:pt x="335290" y="36951"/>
                    <a:pt x="317299" y="-48774"/>
                    <a:pt x="286607" y="337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6FF0E493-D0A0-4A70-80D8-9FCA99589294}"/>
                </a:ext>
              </a:extLst>
            </p:cNvPr>
            <p:cNvSpPr/>
            <p:nvPr/>
          </p:nvSpPr>
          <p:spPr>
            <a:xfrm>
              <a:off x="5822057" y="4963366"/>
              <a:ext cx="1171004" cy="1260197"/>
            </a:xfrm>
            <a:custGeom>
              <a:avLst/>
              <a:gdLst>
                <a:gd name="connsiteX0" fmla="*/ 32643 w 1171004"/>
                <a:gd name="connsiteY0" fmla="*/ 116634 h 1260197"/>
                <a:gd name="connsiteX1" fmla="*/ 381893 w 1171004"/>
                <a:gd name="connsiteY1" fmla="*/ 929434 h 1260197"/>
                <a:gd name="connsiteX2" fmla="*/ 1169293 w 1171004"/>
                <a:gd name="connsiteY2" fmla="*/ 1259634 h 1260197"/>
                <a:gd name="connsiteX3" fmla="*/ 585093 w 1171004"/>
                <a:gd name="connsiteY3" fmla="*/ 999284 h 1260197"/>
                <a:gd name="connsiteX4" fmla="*/ 331093 w 1171004"/>
                <a:gd name="connsiteY4" fmla="*/ 656384 h 1260197"/>
                <a:gd name="connsiteX5" fmla="*/ 51693 w 1171004"/>
                <a:gd name="connsiteY5" fmla="*/ 65834 h 1260197"/>
                <a:gd name="connsiteX6" fmla="*/ 32643 w 1171004"/>
                <a:gd name="connsiteY6" fmla="*/ 116634 h 12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004" h="1260197">
                  <a:moveTo>
                    <a:pt x="32643" y="116634"/>
                  </a:moveTo>
                  <a:cubicBezTo>
                    <a:pt x="87676" y="260567"/>
                    <a:pt x="192451" y="738934"/>
                    <a:pt x="381893" y="929434"/>
                  </a:cubicBezTo>
                  <a:cubicBezTo>
                    <a:pt x="571335" y="1119934"/>
                    <a:pt x="1135426" y="1247992"/>
                    <a:pt x="1169293" y="1259634"/>
                  </a:cubicBezTo>
                  <a:cubicBezTo>
                    <a:pt x="1203160" y="1271276"/>
                    <a:pt x="724793" y="1099826"/>
                    <a:pt x="585093" y="999284"/>
                  </a:cubicBezTo>
                  <a:cubicBezTo>
                    <a:pt x="445393" y="898742"/>
                    <a:pt x="419993" y="811959"/>
                    <a:pt x="331093" y="656384"/>
                  </a:cubicBezTo>
                  <a:cubicBezTo>
                    <a:pt x="242193" y="500809"/>
                    <a:pt x="105668" y="162142"/>
                    <a:pt x="51693" y="65834"/>
                  </a:cubicBezTo>
                  <a:cubicBezTo>
                    <a:pt x="-2282" y="-30474"/>
                    <a:pt x="-22390" y="-27299"/>
                    <a:pt x="32643" y="1166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ACC37633-9C31-4341-8BCE-2955889F6B57}"/>
                </a:ext>
              </a:extLst>
            </p:cNvPr>
            <p:cNvSpPr/>
            <p:nvPr/>
          </p:nvSpPr>
          <p:spPr>
            <a:xfrm>
              <a:off x="4166303" y="5243593"/>
              <a:ext cx="562844" cy="1409341"/>
            </a:xfrm>
            <a:custGeom>
              <a:avLst/>
              <a:gdLst>
                <a:gd name="connsiteX0" fmla="*/ 5647 w 562844"/>
                <a:gd name="connsiteY0" fmla="*/ 1507 h 1409341"/>
                <a:gd name="connsiteX1" fmla="*/ 75497 w 562844"/>
                <a:gd name="connsiteY1" fmla="*/ 515857 h 1409341"/>
                <a:gd name="connsiteX2" fmla="*/ 558097 w 562844"/>
                <a:gd name="connsiteY2" fmla="*/ 1404857 h 1409341"/>
                <a:gd name="connsiteX3" fmla="*/ 310447 w 562844"/>
                <a:gd name="connsiteY3" fmla="*/ 839707 h 1409341"/>
                <a:gd name="connsiteX4" fmla="*/ 119947 w 562844"/>
                <a:gd name="connsiteY4" fmla="*/ 376157 h 1409341"/>
                <a:gd name="connsiteX5" fmla="*/ 5647 w 562844"/>
                <a:gd name="connsiteY5" fmla="*/ 1507 h 140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844" h="1409341">
                  <a:moveTo>
                    <a:pt x="5647" y="1507"/>
                  </a:moveTo>
                  <a:cubicBezTo>
                    <a:pt x="-1761" y="24790"/>
                    <a:pt x="-16578" y="281965"/>
                    <a:pt x="75497" y="515857"/>
                  </a:cubicBezTo>
                  <a:cubicBezTo>
                    <a:pt x="167572" y="749749"/>
                    <a:pt x="518939" y="1350882"/>
                    <a:pt x="558097" y="1404857"/>
                  </a:cubicBezTo>
                  <a:cubicBezTo>
                    <a:pt x="597255" y="1458832"/>
                    <a:pt x="383472" y="1011157"/>
                    <a:pt x="310447" y="839707"/>
                  </a:cubicBezTo>
                  <a:cubicBezTo>
                    <a:pt x="237422" y="668257"/>
                    <a:pt x="170747" y="522207"/>
                    <a:pt x="119947" y="376157"/>
                  </a:cubicBezTo>
                  <a:cubicBezTo>
                    <a:pt x="69147" y="230107"/>
                    <a:pt x="13055" y="-21776"/>
                    <a:pt x="5647" y="15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BD3F1B2E-68EB-4250-ACA1-0594FE6A7407}"/>
                </a:ext>
              </a:extLst>
            </p:cNvPr>
            <p:cNvSpPr/>
            <p:nvPr/>
          </p:nvSpPr>
          <p:spPr>
            <a:xfrm>
              <a:off x="3891601" y="6507544"/>
              <a:ext cx="694810" cy="280022"/>
            </a:xfrm>
            <a:custGeom>
              <a:avLst/>
              <a:gdLst>
                <a:gd name="connsiteX0" fmla="*/ 667699 w 694810"/>
                <a:gd name="connsiteY0" fmla="*/ 83756 h 280022"/>
                <a:gd name="connsiteX1" fmla="*/ 172399 w 694810"/>
                <a:gd name="connsiteY1" fmla="*/ 261556 h 280022"/>
                <a:gd name="connsiteX2" fmla="*/ 7299 w 694810"/>
                <a:gd name="connsiteY2" fmla="*/ 261556 h 280022"/>
                <a:gd name="connsiteX3" fmla="*/ 375599 w 694810"/>
                <a:gd name="connsiteY3" fmla="*/ 147256 h 280022"/>
                <a:gd name="connsiteX4" fmla="*/ 604199 w 694810"/>
                <a:gd name="connsiteY4" fmla="*/ 1206 h 280022"/>
                <a:gd name="connsiteX5" fmla="*/ 667699 w 694810"/>
                <a:gd name="connsiteY5" fmla="*/ 83756 h 2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810" h="280022">
                  <a:moveTo>
                    <a:pt x="667699" y="83756"/>
                  </a:moveTo>
                  <a:cubicBezTo>
                    <a:pt x="595732" y="127148"/>
                    <a:pt x="282466" y="231923"/>
                    <a:pt x="172399" y="261556"/>
                  </a:cubicBezTo>
                  <a:cubicBezTo>
                    <a:pt x="62332" y="291189"/>
                    <a:pt x="-26568" y="280606"/>
                    <a:pt x="7299" y="261556"/>
                  </a:cubicBezTo>
                  <a:cubicBezTo>
                    <a:pt x="41166" y="242506"/>
                    <a:pt x="276116" y="190648"/>
                    <a:pt x="375599" y="147256"/>
                  </a:cubicBezTo>
                  <a:cubicBezTo>
                    <a:pt x="475082" y="103864"/>
                    <a:pt x="557632" y="10731"/>
                    <a:pt x="604199" y="1206"/>
                  </a:cubicBezTo>
                  <a:cubicBezTo>
                    <a:pt x="650766" y="-8319"/>
                    <a:pt x="739666" y="40364"/>
                    <a:pt x="667699" y="8375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AF5830B0-8EA0-4FCD-8C96-A25D9F5ABF52}"/>
                </a:ext>
              </a:extLst>
            </p:cNvPr>
            <p:cNvSpPr/>
            <p:nvPr/>
          </p:nvSpPr>
          <p:spPr>
            <a:xfrm>
              <a:off x="5054705" y="6021917"/>
              <a:ext cx="156132" cy="741459"/>
            </a:xfrm>
            <a:custGeom>
              <a:avLst/>
              <a:gdLst>
                <a:gd name="connsiteX0" fmla="*/ 122662 w 156132"/>
                <a:gd name="connsiteY0" fmla="*/ 0 h 741459"/>
                <a:gd name="connsiteX1" fmla="*/ 152295 w 156132"/>
                <a:gd name="connsiteY1" fmla="*/ 239183 h 741459"/>
                <a:gd name="connsiteX2" fmla="*/ 150178 w 156132"/>
                <a:gd name="connsiteY2" fmla="*/ 315383 h 741459"/>
                <a:gd name="connsiteX3" fmla="*/ 101495 w 156132"/>
                <a:gd name="connsiteY3" fmla="*/ 476250 h 741459"/>
                <a:gd name="connsiteX4" fmla="*/ 2012 w 156132"/>
                <a:gd name="connsiteY4" fmla="*/ 734483 h 741459"/>
                <a:gd name="connsiteX5" fmla="*/ 42228 w 156132"/>
                <a:gd name="connsiteY5" fmla="*/ 639233 h 741459"/>
                <a:gd name="connsiteX6" fmla="*/ 131128 w 156132"/>
                <a:gd name="connsiteY6" fmla="*/ 338666 h 741459"/>
                <a:gd name="connsiteX7" fmla="*/ 131128 w 156132"/>
                <a:gd name="connsiteY7" fmla="*/ 237066 h 741459"/>
                <a:gd name="connsiteX8" fmla="*/ 122662 w 156132"/>
                <a:gd name="connsiteY8" fmla="*/ 0 h 74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32" h="741459">
                  <a:moveTo>
                    <a:pt x="122662" y="0"/>
                  </a:moveTo>
                  <a:cubicBezTo>
                    <a:pt x="126190" y="353"/>
                    <a:pt x="147709" y="186619"/>
                    <a:pt x="152295" y="239183"/>
                  </a:cubicBezTo>
                  <a:cubicBezTo>
                    <a:pt x="156881" y="291747"/>
                    <a:pt x="158645" y="275872"/>
                    <a:pt x="150178" y="315383"/>
                  </a:cubicBezTo>
                  <a:cubicBezTo>
                    <a:pt x="141711" y="354894"/>
                    <a:pt x="126189" y="406400"/>
                    <a:pt x="101495" y="476250"/>
                  </a:cubicBezTo>
                  <a:cubicBezTo>
                    <a:pt x="76801" y="546100"/>
                    <a:pt x="11890" y="707319"/>
                    <a:pt x="2012" y="734483"/>
                  </a:cubicBezTo>
                  <a:cubicBezTo>
                    <a:pt x="-7866" y="761647"/>
                    <a:pt x="20709" y="705202"/>
                    <a:pt x="42228" y="639233"/>
                  </a:cubicBezTo>
                  <a:cubicBezTo>
                    <a:pt x="63747" y="573264"/>
                    <a:pt x="116311" y="405694"/>
                    <a:pt x="131128" y="338666"/>
                  </a:cubicBezTo>
                  <a:cubicBezTo>
                    <a:pt x="145945" y="271638"/>
                    <a:pt x="134303" y="290335"/>
                    <a:pt x="131128" y="237066"/>
                  </a:cubicBezTo>
                  <a:cubicBezTo>
                    <a:pt x="127953" y="183797"/>
                    <a:pt x="119134" y="-353"/>
                    <a:pt x="122662" y="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F3FCFD88-CCE2-4CB3-94B1-AC887A320BB9}"/>
                </a:ext>
              </a:extLst>
            </p:cNvPr>
            <p:cNvSpPr/>
            <p:nvPr/>
          </p:nvSpPr>
          <p:spPr>
            <a:xfrm>
              <a:off x="4836016" y="6353010"/>
              <a:ext cx="403965" cy="742063"/>
            </a:xfrm>
            <a:custGeom>
              <a:avLst/>
              <a:gdLst>
                <a:gd name="connsiteX0" fmla="*/ 373101 w 403965"/>
                <a:gd name="connsiteY0" fmla="*/ 1223 h 742063"/>
                <a:gd name="connsiteX1" fmla="*/ 402734 w 403965"/>
                <a:gd name="connsiteY1" fmla="*/ 240407 h 742063"/>
                <a:gd name="connsiteX2" fmla="*/ 330767 w 403965"/>
                <a:gd name="connsiteY2" fmla="*/ 496523 h 742063"/>
                <a:gd name="connsiteX3" fmla="*/ 222817 w 403965"/>
                <a:gd name="connsiteY3" fmla="*/ 631990 h 742063"/>
                <a:gd name="connsiteX4" fmla="*/ 567 w 403965"/>
                <a:gd name="connsiteY4" fmla="*/ 742057 h 742063"/>
                <a:gd name="connsiteX5" fmla="*/ 163551 w 403965"/>
                <a:gd name="connsiteY5" fmla="*/ 636223 h 742063"/>
                <a:gd name="connsiteX6" fmla="*/ 307484 w 403965"/>
                <a:gd name="connsiteY6" fmla="*/ 466890 h 742063"/>
                <a:gd name="connsiteX7" fmla="*/ 343467 w 403965"/>
                <a:gd name="connsiteY7" fmla="*/ 259457 h 742063"/>
                <a:gd name="connsiteX8" fmla="*/ 332884 w 403965"/>
                <a:gd name="connsiteY8" fmla="*/ 151507 h 742063"/>
                <a:gd name="connsiteX9" fmla="*/ 373101 w 403965"/>
                <a:gd name="connsiteY9" fmla="*/ 1223 h 74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965" h="742063">
                  <a:moveTo>
                    <a:pt x="373101" y="1223"/>
                  </a:moveTo>
                  <a:cubicBezTo>
                    <a:pt x="384743" y="16039"/>
                    <a:pt x="409790" y="157857"/>
                    <a:pt x="402734" y="240407"/>
                  </a:cubicBezTo>
                  <a:cubicBezTo>
                    <a:pt x="395678" y="322957"/>
                    <a:pt x="360753" y="431259"/>
                    <a:pt x="330767" y="496523"/>
                  </a:cubicBezTo>
                  <a:cubicBezTo>
                    <a:pt x="300781" y="561787"/>
                    <a:pt x="277850" y="591068"/>
                    <a:pt x="222817" y="631990"/>
                  </a:cubicBezTo>
                  <a:cubicBezTo>
                    <a:pt x="167784" y="672912"/>
                    <a:pt x="10445" y="741352"/>
                    <a:pt x="567" y="742057"/>
                  </a:cubicBezTo>
                  <a:cubicBezTo>
                    <a:pt x="-9311" y="742762"/>
                    <a:pt x="112398" y="682084"/>
                    <a:pt x="163551" y="636223"/>
                  </a:cubicBezTo>
                  <a:cubicBezTo>
                    <a:pt x="214704" y="590362"/>
                    <a:pt x="277498" y="529684"/>
                    <a:pt x="307484" y="466890"/>
                  </a:cubicBezTo>
                  <a:cubicBezTo>
                    <a:pt x="337470" y="404096"/>
                    <a:pt x="339234" y="312021"/>
                    <a:pt x="343467" y="259457"/>
                  </a:cubicBezTo>
                  <a:cubicBezTo>
                    <a:pt x="347700" y="206893"/>
                    <a:pt x="329003" y="192782"/>
                    <a:pt x="332884" y="151507"/>
                  </a:cubicBezTo>
                  <a:cubicBezTo>
                    <a:pt x="336765" y="110232"/>
                    <a:pt x="361459" y="-13593"/>
                    <a:pt x="373101" y="122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0957DDA5-7B2E-4727-943C-3D349E511CD9}"/>
                </a:ext>
              </a:extLst>
            </p:cNvPr>
            <p:cNvSpPr/>
            <p:nvPr/>
          </p:nvSpPr>
          <p:spPr>
            <a:xfrm>
              <a:off x="4905646" y="6098554"/>
              <a:ext cx="282416" cy="853747"/>
            </a:xfrm>
            <a:custGeom>
              <a:avLst/>
              <a:gdLst>
                <a:gd name="connsiteX0" fmla="*/ 254787 w 282416"/>
                <a:gd name="connsiteY0" fmla="*/ 3796 h 853747"/>
                <a:gd name="connsiteX1" fmla="*/ 223037 w 282416"/>
                <a:gd name="connsiteY1" fmla="*/ 270496 h 853747"/>
                <a:gd name="connsiteX2" fmla="*/ 9254 w 282416"/>
                <a:gd name="connsiteY2" fmla="*/ 786963 h 853747"/>
                <a:gd name="connsiteX3" fmla="*/ 38887 w 282416"/>
                <a:gd name="connsiteY3" fmla="*/ 841996 h 853747"/>
                <a:gd name="connsiteX4" fmla="*/ 41004 w 282416"/>
                <a:gd name="connsiteY4" fmla="*/ 738279 h 853747"/>
                <a:gd name="connsiteX5" fmla="*/ 108737 w 282416"/>
                <a:gd name="connsiteY5" fmla="*/ 541429 h 853747"/>
                <a:gd name="connsiteX6" fmla="*/ 254787 w 282416"/>
                <a:gd name="connsiteY6" fmla="*/ 268379 h 853747"/>
                <a:gd name="connsiteX7" fmla="*/ 282304 w 282416"/>
                <a:gd name="connsiteY7" fmla="*/ 122329 h 853747"/>
                <a:gd name="connsiteX8" fmla="*/ 254787 w 282416"/>
                <a:gd name="connsiteY8" fmla="*/ 3796 h 85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16" h="853747">
                  <a:moveTo>
                    <a:pt x="254787" y="3796"/>
                  </a:moveTo>
                  <a:cubicBezTo>
                    <a:pt x="244909" y="28490"/>
                    <a:pt x="263959" y="139968"/>
                    <a:pt x="223037" y="270496"/>
                  </a:cubicBezTo>
                  <a:cubicBezTo>
                    <a:pt x="182115" y="401024"/>
                    <a:pt x="39946" y="691713"/>
                    <a:pt x="9254" y="786963"/>
                  </a:cubicBezTo>
                  <a:cubicBezTo>
                    <a:pt x="-21438" y="882213"/>
                    <a:pt x="33595" y="850110"/>
                    <a:pt x="38887" y="841996"/>
                  </a:cubicBezTo>
                  <a:cubicBezTo>
                    <a:pt x="44179" y="833882"/>
                    <a:pt x="29362" y="788373"/>
                    <a:pt x="41004" y="738279"/>
                  </a:cubicBezTo>
                  <a:cubicBezTo>
                    <a:pt x="52646" y="688185"/>
                    <a:pt x="73106" y="619746"/>
                    <a:pt x="108737" y="541429"/>
                  </a:cubicBezTo>
                  <a:cubicBezTo>
                    <a:pt x="144367" y="463112"/>
                    <a:pt x="225859" y="338229"/>
                    <a:pt x="254787" y="268379"/>
                  </a:cubicBezTo>
                  <a:cubicBezTo>
                    <a:pt x="283715" y="198529"/>
                    <a:pt x="280540" y="163251"/>
                    <a:pt x="282304" y="122329"/>
                  </a:cubicBezTo>
                  <a:cubicBezTo>
                    <a:pt x="284068" y="81407"/>
                    <a:pt x="264665" y="-20898"/>
                    <a:pt x="254787" y="379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550ABC7D-842B-42B7-A237-2B7A5E2BBF49}"/>
                </a:ext>
              </a:extLst>
            </p:cNvPr>
            <p:cNvSpPr/>
            <p:nvPr/>
          </p:nvSpPr>
          <p:spPr>
            <a:xfrm>
              <a:off x="5066399" y="5146670"/>
              <a:ext cx="789909" cy="517541"/>
            </a:xfrm>
            <a:custGeom>
              <a:avLst/>
              <a:gdLst>
                <a:gd name="connsiteX0" fmla="*/ 4076 w 789909"/>
                <a:gd name="connsiteY0" fmla="*/ 514355 h 517541"/>
                <a:gd name="connsiteX1" fmla="*/ 432701 w 789909"/>
                <a:gd name="connsiteY1" fmla="*/ 295280 h 517541"/>
                <a:gd name="connsiteX2" fmla="*/ 712101 w 789909"/>
                <a:gd name="connsiteY2" fmla="*/ 15880 h 517541"/>
                <a:gd name="connsiteX3" fmla="*/ 775601 w 789909"/>
                <a:gd name="connsiteY3" fmla="*/ 44455 h 517541"/>
                <a:gd name="connsiteX4" fmla="*/ 708926 w 789909"/>
                <a:gd name="connsiteY4" fmla="*/ 127005 h 517541"/>
                <a:gd name="connsiteX5" fmla="*/ 4076 w 789909"/>
                <a:gd name="connsiteY5" fmla="*/ 514355 h 51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9909" h="517541">
                  <a:moveTo>
                    <a:pt x="4076" y="514355"/>
                  </a:moveTo>
                  <a:cubicBezTo>
                    <a:pt x="-41962" y="542401"/>
                    <a:pt x="314697" y="378359"/>
                    <a:pt x="432701" y="295280"/>
                  </a:cubicBezTo>
                  <a:cubicBezTo>
                    <a:pt x="550705" y="212201"/>
                    <a:pt x="654951" y="57684"/>
                    <a:pt x="712101" y="15880"/>
                  </a:cubicBezTo>
                  <a:cubicBezTo>
                    <a:pt x="769251" y="-25924"/>
                    <a:pt x="776130" y="25934"/>
                    <a:pt x="775601" y="44455"/>
                  </a:cubicBezTo>
                  <a:cubicBezTo>
                    <a:pt x="775072" y="62976"/>
                    <a:pt x="836455" y="49747"/>
                    <a:pt x="708926" y="127005"/>
                  </a:cubicBezTo>
                  <a:cubicBezTo>
                    <a:pt x="581397" y="204263"/>
                    <a:pt x="50114" y="486309"/>
                    <a:pt x="4076" y="51435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D73CA931-7F1D-457E-BC8B-497E16128319}"/>
                </a:ext>
              </a:extLst>
            </p:cNvPr>
            <p:cNvSpPr/>
            <p:nvPr/>
          </p:nvSpPr>
          <p:spPr>
            <a:xfrm>
              <a:off x="5179214" y="5112740"/>
              <a:ext cx="902918" cy="1159981"/>
            </a:xfrm>
            <a:custGeom>
              <a:avLst/>
              <a:gdLst>
                <a:gd name="connsiteX0" fmla="*/ 891386 w 902918"/>
                <a:gd name="connsiteY0" fmla="*/ 2185 h 1159981"/>
                <a:gd name="connsiteX1" fmla="*/ 564361 w 902918"/>
                <a:gd name="connsiteY1" fmla="*/ 253010 h 1159981"/>
                <a:gd name="connsiteX2" fmla="*/ 18261 w 902918"/>
                <a:gd name="connsiteY2" fmla="*/ 557810 h 1159981"/>
                <a:gd name="connsiteX3" fmla="*/ 123036 w 902918"/>
                <a:gd name="connsiteY3" fmla="*/ 741960 h 1159981"/>
                <a:gd name="connsiteX4" fmla="*/ 56361 w 902918"/>
                <a:gd name="connsiteY4" fmla="*/ 1030885 h 1159981"/>
                <a:gd name="connsiteX5" fmla="*/ 110336 w 902918"/>
                <a:gd name="connsiteY5" fmla="*/ 1154710 h 1159981"/>
                <a:gd name="connsiteX6" fmla="*/ 227811 w 902918"/>
                <a:gd name="connsiteY6" fmla="*/ 868960 h 1159981"/>
                <a:gd name="connsiteX7" fmla="*/ 459586 w 902918"/>
                <a:gd name="connsiteY7" fmla="*/ 529235 h 1159981"/>
                <a:gd name="connsiteX8" fmla="*/ 831061 w 902918"/>
                <a:gd name="connsiteY8" fmla="*/ 221260 h 1159981"/>
                <a:gd name="connsiteX9" fmla="*/ 831061 w 902918"/>
                <a:gd name="connsiteY9" fmla="*/ 135535 h 1159981"/>
                <a:gd name="connsiteX10" fmla="*/ 891386 w 902918"/>
                <a:gd name="connsiteY10" fmla="*/ 2185 h 115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918" h="1159981">
                  <a:moveTo>
                    <a:pt x="891386" y="2185"/>
                  </a:moveTo>
                  <a:cubicBezTo>
                    <a:pt x="846936" y="21764"/>
                    <a:pt x="709882" y="160406"/>
                    <a:pt x="564361" y="253010"/>
                  </a:cubicBezTo>
                  <a:cubicBezTo>
                    <a:pt x="418840" y="345614"/>
                    <a:pt x="91815" y="476318"/>
                    <a:pt x="18261" y="557810"/>
                  </a:cubicBezTo>
                  <a:cubicBezTo>
                    <a:pt x="-55293" y="639302"/>
                    <a:pt x="116686" y="663114"/>
                    <a:pt x="123036" y="741960"/>
                  </a:cubicBezTo>
                  <a:cubicBezTo>
                    <a:pt x="129386" y="820806"/>
                    <a:pt x="58478" y="962093"/>
                    <a:pt x="56361" y="1030885"/>
                  </a:cubicBezTo>
                  <a:cubicBezTo>
                    <a:pt x="54244" y="1099677"/>
                    <a:pt x="81761" y="1181698"/>
                    <a:pt x="110336" y="1154710"/>
                  </a:cubicBezTo>
                  <a:cubicBezTo>
                    <a:pt x="138911" y="1127723"/>
                    <a:pt x="169603" y="973206"/>
                    <a:pt x="227811" y="868960"/>
                  </a:cubicBezTo>
                  <a:cubicBezTo>
                    <a:pt x="286019" y="764714"/>
                    <a:pt x="359044" y="637185"/>
                    <a:pt x="459586" y="529235"/>
                  </a:cubicBezTo>
                  <a:cubicBezTo>
                    <a:pt x="560128" y="421285"/>
                    <a:pt x="769148" y="286877"/>
                    <a:pt x="831061" y="221260"/>
                  </a:cubicBezTo>
                  <a:cubicBezTo>
                    <a:pt x="892974" y="155643"/>
                    <a:pt x="824182" y="170989"/>
                    <a:pt x="831061" y="135535"/>
                  </a:cubicBezTo>
                  <a:cubicBezTo>
                    <a:pt x="837940" y="100081"/>
                    <a:pt x="935836" y="-17394"/>
                    <a:pt x="891386" y="218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134CB2BB-C09C-406B-B867-9E1707DFE27F}"/>
                </a:ext>
              </a:extLst>
            </p:cNvPr>
            <p:cNvSpPr/>
            <p:nvPr/>
          </p:nvSpPr>
          <p:spPr>
            <a:xfrm>
              <a:off x="2091292" y="6775804"/>
              <a:ext cx="702448" cy="2101011"/>
            </a:xfrm>
            <a:custGeom>
              <a:avLst/>
              <a:gdLst>
                <a:gd name="connsiteX0" fmla="*/ 671159 w 702448"/>
                <a:gd name="connsiteY0" fmla="*/ 381 h 2101011"/>
                <a:gd name="connsiteX1" fmla="*/ 459403 w 702448"/>
                <a:gd name="connsiteY1" fmla="*/ 953282 h 2101011"/>
                <a:gd name="connsiteX2" fmla="*/ 26266 w 702448"/>
                <a:gd name="connsiteY2" fmla="*/ 1954310 h 2101011"/>
                <a:gd name="connsiteX3" fmla="*/ 55142 w 702448"/>
                <a:gd name="connsiteY3" fmla="*/ 2060188 h 2101011"/>
                <a:gd name="connsiteX4" fmla="*/ 112893 w 702448"/>
                <a:gd name="connsiteY4" fmla="*/ 1607800 h 2101011"/>
                <a:gd name="connsiteX5" fmla="*/ 642283 w 702448"/>
                <a:gd name="connsiteY5" fmla="*/ 847404 h 2101011"/>
                <a:gd name="connsiteX6" fmla="*/ 671159 w 702448"/>
                <a:gd name="connsiteY6" fmla="*/ 381 h 210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48" h="2101011">
                  <a:moveTo>
                    <a:pt x="671159" y="381"/>
                  </a:moveTo>
                  <a:cubicBezTo>
                    <a:pt x="640679" y="18027"/>
                    <a:pt x="566885" y="627627"/>
                    <a:pt x="459403" y="953282"/>
                  </a:cubicBezTo>
                  <a:cubicBezTo>
                    <a:pt x="351921" y="1278937"/>
                    <a:pt x="93643" y="1769826"/>
                    <a:pt x="26266" y="1954310"/>
                  </a:cubicBezTo>
                  <a:cubicBezTo>
                    <a:pt x="-41111" y="2138794"/>
                    <a:pt x="40704" y="2117940"/>
                    <a:pt x="55142" y="2060188"/>
                  </a:cubicBezTo>
                  <a:cubicBezTo>
                    <a:pt x="69580" y="2002436"/>
                    <a:pt x="15036" y="1809931"/>
                    <a:pt x="112893" y="1607800"/>
                  </a:cubicBezTo>
                  <a:cubicBezTo>
                    <a:pt x="210750" y="1405669"/>
                    <a:pt x="550843" y="1113703"/>
                    <a:pt x="642283" y="847404"/>
                  </a:cubicBezTo>
                  <a:cubicBezTo>
                    <a:pt x="733723" y="581105"/>
                    <a:pt x="701639" y="-17265"/>
                    <a:pt x="671159" y="38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C75B20F4-F18C-4E08-85B5-37E9B6178266}"/>
                </a:ext>
              </a:extLst>
            </p:cNvPr>
            <p:cNvSpPr/>
            <p:nvPr/>
          </p:nvSpPr>
          <p:spPr>
            <a:xfrm>
              <a:off x="951609" y="8114638"/>
              <a:ext cx="1480747" cy="4186542"/>
            </a:xfrm>
            <a:custGeom>
              <a:avLst/>
              <a:gdLst>
                <a:gd name="connsiteX0" fmla="*/ 1435456 w 1480747"/>
                <a:gd name="connsiteY0" fmla="*/ 86086 h 4186542"/>
                <a:gd name="connsiteX1" fmla="*/ 1406580 w 1480747"/>
                <a:gd name="connsiteY1" fmla="*/ 153463 h 4186542"/>
                <a:gd name="connsiteX2" fmla="*/ 646185 w 1480747"/>
                <a:gd name="connsiteY2" fmla="*/ 1587627 h 4186542"/>
                <a:gd name="connsiteX3" fmla="*/ 174547 w 1480747"/>
                <a:gd name="connsiteY3" fmla="*/ 2521278 h 4186542"/>
                <a:gd name="connsiteX4" fmla="*/ 1292 w 1480747"/>
                <a:gd name="connsiteY4" fmla="*/ 3079543 h 4186542"/>
                <a:gd name="connsiteX5" fmla="*/ 107170 w 1480747"/>
                <a:gd name="connsiteY5" fmla="*/ 3685935 h 4186542"/>
                <a:gd name="connsiteX6" fmla="*/ 318926 w 1480747"/>
                <a:gd name="connsiteY6" fmla="*/ 4186448 h 4186542"/>
                <a:gd name="connsiteX7" fmla="*/ 136046 w 1480747"/>
                <a:gd name="connsiteY7" fmla="*/ 3647434 h 4186542"/>
                <a:gd name="connsiteX8" fmla="*/ 328551 w 1480747"/>
                <a:gd name="connsiteY8" fmla="*/ 2521278 h 4186542"/>
                <a:gd name="connsiteX9" fmla="*/ 867566 w 1480747"/>
                <a:gd name="connsiteY9" fmla="*/ 1106364 h 4186542"/>
                <a:gd name="connsiteX10" fmla="*/ 1262202 w 1480747"/>
                <a:gd name="connsiteY10" fmla="*/ 557724 h 4186542"/>
                <a:gd name="connsiteX11" fmla="*/ 1435456 w 1480747"/>
                <a:gd name="connsiteY11" fmla="*/ 86086 h 418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0747" h="4186542">
                  <a:moveTo>
                    <a:pt x="1435456" y="86086"/>
                  </a:moveTo>
                  <a:cubicBezTo>
                    <a:pt x="1459519" y="18709"/>
                    <a:pt x="1538125" y="-96794"/>
                    <a:pt x="1406580" y="153463"/>
                  </a:cubicBezTo>
                  <a:cubicBezTo>
                    <a:pt x="1275035" y="403720"/>
                    <a:pt x="851524" y="1192991"/>
                    <a:pt x="646185" y="1587627"/>
                  </a:cubicBezTo>
                  <a:cubicBezTo>
                    <a:pt x="440846" y="1982263"/>
                    <a:pt x="282029" y="2272625"/>
                    <a:pt x="174547" y="2521278"/>
                  </a:cubicBezTo>
                  <a:cubicBezTo>
                    <a:pt x="67065" y="2769931"/>
                    <a:pt x="12521" y="2885434"/>
                    <a:pt x="1292" y="3079543"/>
                  </a:cubicBezTo>
                  <a:cubicBezTo>
                    <a:pt x="-9937" y="3273652"/>
                    <a:pt x="54231" y="3501451"/>
                    <a:pt x="107170" y="3685935"/>
                  </a:cubicBezTo>
                  <a:cubicBezTo>
                    <a:pt x="160109" y="3870419"/>
                    <a:pt x="314113" y="4192865"/>
                    <a:pt x="318926" y="4186448"/>
                  </a:cubicBezTo>
                  <a:cubicBezTo>
                    <a:pt x="323739" y="4180031"/>
                    <a:pt x="134442" y="3924962"/>
                    <a:pt x="136046" y="3647434"/>
                  </a:cubicBezTo>
                  <a:cubicBezTo>
                    <a:pt x="137650" y="3369906"/>
                    <a:pt x="206631" y="2944790"/>
                    <a:pt x="328551" y="2521278"/>
                  </a:cubicBezTo>
                  <a:cubicBezTo>
                    <a:pt x="450471" y="2097766"/>
                    <a:pt x="711958" y="1433623"/>
                    <a:pt x="867566" y="1106364"/>
                  </a:cubicBezTo>
                  <a:cubicBezTo>
                    <a:pt x="1023174" y="779105"/>
                    <a:pt x="1162741" y="726166"/>
                    <a:pt x="1262202" y="557724"/>
                  </a:cubicBezTo>
                  <a:cubicBezTo>
                    <a:pt x="1361663" y="389282"/>
                    <a:pt x="1411393" y="153463"/>
                    <a:pt x="1435456" y="8608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102A7022-C9DD-4C01-8CAA-8AAF413F0D13}"/>
                </a:ext>
              </a:extLst>
            </p:cNvPr>
            <p:cNvSpPr/>
            <p:nvPr/>
          </p:nvSpPr>
          <p:spPr>
            <a:xfrm>
              <a:off x="3108933" y="5036299"/>
              <a:ext cx="396973" cy="2583169"/>
            </a:xfrm>
            <a:custGeom>
              <a:avLst/>
              <a:gdLst>
                <a:gd name="connsiteX0" fmla="*/ 86654 w 396973"/>
                <a:gd name="connsiteY0" fmla="*/ 74716 h 2583169"/>
                <a:gd name="connsiteX1" fmla="*/ 86654 w 396973"/>
                <a:gd name="connsiteY1" fmla="*/ 142093 h 2583169"/>
                <a:gd name="connsiteX2" fmla="*/ 288785 w 396973"/>
                <a:gd name="connsiteY2" fmla="*/ 1287499 h 2583169"/>
                <a:gd name="connsiteX3" fmla="*/ 27 w 396973"/>
                <a:gd name="connsiteY3" fmla="*/ 2577284 h 2583169"/>
                <a:gd name="connsiteX4" fmla="*/ 308035 w 396973"/>
                <a:gd name="connsiteY4" fmla="*/ 1720636 h 2583169"/>
                <a:gd name="connsiteX5" fmla="*/ 385038 w 396973"/>
                <a:gd name="connsiteY5" fmla="*/ 661857 h 2583169"/>
                <a:gd name="connsiteX6" fmla="*/ 86654 w 396973"/>
                <a:gd name="connsiteY6" fmla="*/ 74716 h 258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973" h="2583169">
                  <a:moveTo>
                    <a:pt x="86654" y="74716"/>
                  </a:moveTo>
                  <a:cubicBezTo>
                    <a:pt x="36923" y="-11911"/>
                    <a:pt x="52966" y="-60037"/>
                    <a:pt x="86654" y="142093"/>
                  </a:cubicBezTo>
                  <a:cubicBezTo>
                    <a:pt x="120342" y="344223"/>
                    <a:pt x="303223" y="881634"/>
                    <a:pt x="288785" y="1287499"/>
                  </a:cubicBezTo>
                  <a:cubicBezTo>
                    <a:pt x="274347" y="1693364"/>
                    <a:pt x="-3181" y="2505095"/>
                    <a:pt x="27" y="2577284"/>
                  </a:cubicBezTo>
                  <a:cubicBezTo>
                    <a:pt x="3235" y="2649474"/>
                    <a:pt x="243867" y="2039874"/>
                    <a:pt x="308035" y="1720636"/>
                  </a:cubicBezTo>
                  <a:cubicBezTo>
                    <a:pt x="372204" y="1401398"/>
                    <a:pt x="420330" y="932969"/>
                    <a:pt x="385038" y="661857"/>
                  </a:cubicBezTo>
                  <a:cubicBezTo>
                    <a:pt x="349746" y="390745"/>
                    <a:pt x="136385" y="161343"/>
                    <a:pt x="86654" y="7471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B48EB4A9-7703-4273-95AC-4A4F766B0554}"/>
                </a:ext>
              </a:extLst>
            </p:cNvPr>
            <p:cNvSpPr/>
            <p:nvPr/>
          </p:nvSpPr>
          <p:spPr>
            <a:xfrm>
              <a:off x="2636275" y="5477273"/>
              <a:ext cx="569009" cy="2642944"/>
            </a:xfrm>
            <a:custGeom>
              <a:avLst/>
              <a:gdLst>
                <a:gd name="connsiteX0" fmla="*/ 568938 w 569009"/>
                <a:gd name="connsiteY0" fmla="*/ 28378 h 2642944"/>
                <a:gd name="connsiteX1" fmla="*/ 405308 w 569009"/>
                <a:gd name="connsiteY1" fmla="*/ 1693548 h 2642944"/>
                <a:gd name="connsiteX2" fmla="*/ 1047 w 569009"/>
                <a:gd name="connsiteY2" fmla="*/ 2636824 h 2642944"/>
                <a:gd name="connsiteX3" fmla="*/ 289805 w 569009"/>
                <a:gd name="connsiteY3" fmla="*/ 2068933 h 2642944"/>
                <a:gd name="connsiteX4" fmla="*/ 337931 w 569009"/>
                <a:gd name="connsiteY4" fmla="*/ 1452916 h 2642944"/>
                <a:gd name="connsiteX5" fmla="*/ 424559 w 569009"/>
                <a:gd name="connsiteY5" fmla="*/ 702146 h 2642944"/>
                <a:gd name="connsiteX6" fmla="*/ 568938 w 569009"/>
                <a:gd name="connsiteY6" fmla="*/ 28378 h 264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009" h="2642944">
                  <a:moveTo>
                    <a:pt x="568938" y="28378"/>
                  </a:moveTo>
                  <a:cubicBezTo>
                    <a:pt x="565730" y="193612"/>
                    <a:pt x="499956" y="1258807"/>
                    <a:pt x="405308" y="1693548"/>
                  </a:cubicBezTo>
                  <a:cubicBezTo>
                    <a:pt x="310659" y="2128289"/>
                    <a:pt x="20297" y="2574260"/>
                    <a:pt x="1047" y="2636824"/>
                  </a:cubicBezTo>
                  <a:cubicBezTo>
                    <a:pt x="-18203" y="2699388"/>
                    <a:pt x="233658" y="2266251"/>
                    <a:pt x="289805" y="2068933"/>
                  </a:cubicBezTo>
                  <a:cubicBezTo>
                    <a:pt x="345952" y="1871615"/>
                    <a:pt x="315472" y="1680714"/>
                    <a:pt x="337931" y="1452916"/>
                  </a:cubicBezTo>
                  <a:cubicBezTo>
                    <a:pt x="360390" y="1225118"/>
                    <a:pt x="382850" y="941173"/>
                    <a:pt x="424559" y="702146"/>
                  </a:cubicBezTo>
                  <a:cubicBezTo>
                    <a:pt x="466268" y="463119"/>
                    <a:pt x="572146" y="-136856"/>
                    <a:pt x="568938" y="283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6D4EFC40-8D6A-408D-B41A-E22A55BD4D86}"/>
                </a:ext>
              </a:extLst>
            </p:cNvPr>
            <p:cNvSpPr/>
            <p:nvPr/>
          </p:nvSpPr>
          <p:spPr>
            <a:xfrm>
              <a:off x="3368019" y="6785575"/>
              <a:ext cx="778511" cy="2014547"/>
            </a:xfrm>
            <a:custGeom>
              <a:avLst/>
              <a:gdLst>
                <a:gd name="connsiteX0" fmla="*/ 664966 w 778511"/>
                <a:gd name="connsiteY0" fmla="*/ 19486 h 2014547"/>
                <a:gd name="connsiteX1" fmla="*/ 741968 w 778511"/>
                <a:gd name="connsiteY1" fmla="*/ 1030139 h 2014547"/>
                <a:gd name="connsiteX2" fmla="*/ 823 w 778511"/>
                <a:gd name="connsiteY2" fmla="*/ 2011916 h 2014547"/>
                <a:gd name="connsiteX3" fmla="*/ 597589 w 778511"/>
                <a:gd name="connsiteY3" fmla="*/ 1290021 h 2014547"/>
                <a:gd name="connsiteX4" fmla="*/ 664966 w 778511"/>
                <a:gd name="connsiteY4" fmla="*/ 433372 h 2014547"/>
                <a:gd name="connsiteX5" fmla="*/ 664966 w 778511"/>
                <a:gd name="connsiteY5" fmla="*/ 19486 h 201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511" h="2014547">
                  <a:moveTo>
                    <a:pt x="664966" y="19486"/>
                  </a:moveTo>
                  <a:cubicBezTo>
                    <a:pt x="677800" y="118947"/>
                    <a:pt x="852659" y="698067"/>
                    <a:pt x="741968" y="1030139"/>
                  </a:cubicBezTo>
                  <a:cubicBezTo>
                    <a:pt x="631277" y="1362211"/>
                    <a:pt x="24886" y="1968602"/>
                    <a:pt x="823" y="2011916"/>
                  </a:cubicBezTo>
                  <a:cubicBezTo>
                    <a:pt x="-23240" y="2055230"/>
                    <a:pt x="486899" y="1553111"/>
                    <a:pt x="597589" y="1290021"/>
                  </a:cubicBezTo>
                  <a:cubicBezTo>
                    <a:pt x="708279" y="1026931"/>
                    <a:pt x="650528" y="643524"/>
                    <a:pt x="664966" y="433372"/>
                  </a:cubicBezTo>
                  <a:cubicBezTo>
                    <a:pt x="679404" y="223220"/>
                    <a:pt x="652132" y="-79975"/>
                    <a:pt x="664966" y="1948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637BC342-FEE1-4F25-9B44-278B1BCC8EAA}"/>
                </a:ext>
              </a:extLst>
            </p:cNvPr>
            <p:cNvSpPr/>
            <p:nvPr/>
          </p:nvSpPr>
          <p:spPr>
            <a:xfrm>
              <a:off x="2578246" y="6976375"/>
              <a:ext cx="1308689" cy="3374756"/>
            </a:xfrm>
            <a:custGeom>
              <a:avLst/>
              <a:gdLst>
                <a:gd name="connsiteX0" fmla="*/ 1271859 w 1308689"/>
                <a:gd name="connsiteY0" fmla="*/ 1941 h 3374756"/>
                <a:gd name="connsiteX1" fmla="*/ 1281485 w 1308689"/>
                <a:gd name="connsiteY1" fmla="*/ 704585 h 3374756"/>
                <a:gd name="connsiteX2" fmla="*/ 992727 w 1308689"/>
                <a:gd name="connsiteY2" fmla="*/ 1580484 h 3374756"/>
                <a:gd name="connsiteX3" fmla="*/ 588466 w 1308689"/>
                <a:gd name="connsiteY3" fmla="*/ 2369756 h 3374756"/>
                <a:gd name="connsiteX4" fmla="*/ 1325 w 1308689"/>
                <a:gd name="connsiteY4" fmla="*/ 3370783 h 3374756"/>
                <a:gd name="connsiteX5" fmla="*/ 761720 w 1308689"/>
                <a:gd name="connsiteY5" fmla="*/ 1975120 h 3374756"/>
                <a:gd name="connsiteX6" fmla="*/ 973476 w 1308689"/>
                <a:gd name="connsiteY6" fmla="*/ 1330227 h 3374756"/>
                <a:gd name="connsiteX7" fmla="*/ 1291110 w 1308689"/>
                <a:gd name="connsiteY7" fmla="*/ 521705 h 3374756"/>
                <a:gd name="connsiteX8" fmla="*/ 1271859 w 1308689"/>
                <a:gd name="connsiteY8" fmla="*/ 1941 h 337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689" h="3374756">
                  <a:moveTo>
                    <a:pt x="1271859" y="1941"/>
                  </a:moveTo>
                  <a:cubicBezTo>
                    <a:pt x="1270255" y="32421"/>
                    <a:pt x="1328007" y="441495"/>
                    <a:pt x="1281485" y="704585"/>
                  </a:cubicBezTo>
                  <a:cubicBezTo>
                    <a:pt x="1234963" y="967675"/>
                    <a:pt x="1108230" y="1302956"/>
                    <a:pt x="992727" y="1580484"/>
                  </a:cubicBezTo>
                  <a:cubicBezTo>
                    <a:pt x="877224" y="1858013"/>
                    <a:pt x="753700" y="2071373"/>
                    <a:pt x="588466" y="2369756"/>
                  </a:cubicBezTo>
                  <a:cubicBezTo>
                    <a:pt x="423232" y="2668139"/>
                    <a:pt x="-27551" y="3436556"/>
                    <a:pt x="1325" y="3370783"/>
                  </a:cubicBezTo>
                  <a:cubicBezTo>
                    <a:pt x="30201" y="3305010"/>
                    <a:pt x="599695" y="2315213"/>
                    <a:pt x="761720" y="1975120"/>
                  </a:cubicBezTo>
                  <a:cubicBezTo>
                    <a:pt x="923745" y="1635027"/>
                    <a:pt x="885244" y="1572463"/>
                    <a:pt x="973476" y="1330227"/>
                  </a:cubicBezTo>
                  <a:cubicBezTo>
                    <a:pt x="1061708" y="1087991"/>
                    <a:pt x="1242984" y="736669"/>
                    <a:pt x="1291110" y="521705"/>
                  </a:cubicBezTo>
                  <a:cubicBezTo>
                    <a:pt x="1339236" y="306741"/>
                    <a:pt x="1273463" y="-28539"/>
                    <a:pt x="1271859" y="19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98DBFA26-88A3-4730-8C31-408FB633BF33}"/>
                </a:ext>
              </a:extLst>
            </p:cNvPr>
            <p:cNvSpPr/>
            <p:nvPr/>
          </p:nvSpPr>
          <p:spPr>
            <a:xfrm>
              <a:off x="1812349" y="10260587"/>
              <a:ext cx="831429" cy="1966955"/>
            </a:xfrm>
            <a:custGeom>
              <a:avLst/>
              <a:gdLst>
                <a:gd name="connsiteX0" fmla="*/ 815348 w 831429"/>
                <a:gd name="connsiteY0" fmla="*/ 9569 h 1966955"/>
                <a:gd name="connsiteX1" fmla="*/ 93453 w 831429"/>
                <a:gd name="connsiteY1" fmla="*/ 933594 h 1966955"/>
                <a:gd name="connsiteX2" fmla="*/ 54952 w 831429"/>
                <a:gd name="connsiteY2" fmla="*/ 1626613 h 1966955"/>
                <a:gd name="connsiteX3" fmla="*/ 516965 w 831429"/>
                <a:gd name="connsiteY3" fmla="*/ 1963497 h 1966955"/>
                <a:gd name="connsiteX4" fmla="*/ 54952 w 831429"/>
                <a:gd name="connsiteY4" fmla="*/ 1434108 h 1966955"/>
                <a:gd name="connsiteX5" fmla="*/ 555466 w 831429"/>
                <a:gd name="connsiteY5" fmla="*/ 510082 h 1966955"/>
                <a:gd name="connsiteX6" fmla="*/ 815348 w 831429"/>
                <a:gd name="connsiteY6" fmla="*/ 9569 h 19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429" h="1966955">
                  <a:moveTo>
                    <a:pt x="815348" y="9569"/>
                  </a:moveTo>
                  <a:cubicBezTo>
                    <a:pt x="738346" y="80154"/>
                    <a:pt x="220186" y="664087"/>
                    <a:pt x="93453" y="933594"/>
                  </a:cubicBezTo>
                  <a:cubicBezTo>
                    <a:pt x="-33280" y="1203101"/>
                    <a:pt x="-15633" y="1454963"/>
                    <a:pt x="54952" y="1626613"/>
                  </a:cubicBezTo>
                  <a:cubicBezTo>
                    <a:pt x="125537" y="1798263"/>
                    <a:pt x="516965" y="1995581"/>
                    <a:pt x="516965" y="1963497"/>
                  </a:cubicBezTo>
                  <a:cubicBezTo>
                    <a:pt x="516965" y="1931413"/>
                    <a:pt x="48535" y="1676344"/>
                    <a:pt x="54952" y="1434108"/>
                  </a:cubicBezTo>
                  <a:cubicBezTo>
                    <a:pt x="61369" y="1191872"/>
                    <a:pt x="436754" y="745901"/>
                    <a:pt x="555466" y="510082"/>
                  </a:cubicBezTo>
                  <a:cubicBezTo>
                    <a:pt x="674178" y="274263"/>
                    <a:pt x="892350" y="-61016"/>
                    <a:pt x="815348" y="956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A3476148-2B32-4947-A07B-0E2612B09FF0}"/>
                </a:ext>
              </a:extLst>
            </p:cNvPr>
            <p:cNvSpPr/>
            <p:nvPr/>
          </p:nvSpPr>
          <p:spPr>
            <a:xfrm>
              <a:off x="2468826" y="7005060"/>
              <a:ext cx="1206598" cy="2972602"/>
            </a:xfrm>
            <a:custGeom>
              <a:avLst/>
              <a:gdLst>
                <a:gd name="connsiteX0" fmla="*/ 1131022 w 1206598"/>
                <a:gd name="connsiteY0" fmla="*/ 2132 h 2972602"/>
                <a:gd name="connsiteX1" fmla="*/ 1179149 w 1206598"/>
                <a:gd name="connsiteY1" fmla="*/ 897281 h 2972602"/>
                <a:gd name="connsiteX2" fmla="*/ 659385 w 1206598"/>
                <a:gd name="connsiteY2" fmla="*/ 1869433 h 2972602"/>
                <a:gd name="connsiteX3" fmla="*/ 4867 w 1206598"/>
                <a:gd name="connsiteY3" fmla="*/ 2966713 h 2972602"/>
                <a:gd name="connsiteX4" fmla="*/ 399502 w 1206598"/>
                <a:gd name="connsiteY4" fmla="*/ 2254443 h 2972602"/>
                <a:gd name="connsiteX5" fmla="*/ 1102147 w 1206598"/>
                <a:gd name="connsiteY5" fmla="*/ 1157163 h 2972602"/>
                <a:gd name="connsiteX6" fmla="*/ 1131022 w 1206598"/>
                <a:gd name="connsiteY6" fmla="*/ 2132 h 297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6598" h="2972602">
                  <a:moveTo>
                    <a:pt x="1131022" y="2132"/>
                  </a:moveTo>
                  <a:cubicBezTo>
                    <a:pt x="1143856" y="-41182"/>
                    <a:pt x="1257755" y="586064"/>
                    <a:pt x="1179149" y="897281"/>
                  </a:cubicBezTo>
                  <a:cubicBezTo>
                    <a:pt x="1100543" y="1208498"/>
                    <a:pt x="855099" y="1524528"/>
                    <a:pt x="659385" y="1869433"/>
                  </a:cubicBezTo>
                  <a:cubicBezTo>
                    <a:pt x="463671" y="2214338"/>
                    <a:pt x="48181" y="2902545"/>
                    <a:pt x="4867" y="2966713"/>
                  </a:cubicBezTo>
                  <a:cubicBezTo>
                    <a:pt x="-38447" y="3030881"/>
                    <a:pt x="216622" y="2556035"/>
                    <a:pt x="399502" y="2254443"/>
                  </a:cubicBezTo>
                  <a:cubicBezTo>
                    <a:pt x="582382" y="1952851"/>
                    <a:pt x="977019" y="1538965"/>
                    <a:pt x="1102147" y="1157163"/>
                  </a:cubicBezTo>
                  <a:cubicBezTo>
                    <a:pt x="1227275" y="775361"/>
                    <a:pt x="1118188" y="45446"/>
                    <a:pt x="1131022" y="213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38E06B26-ED58-47AD-B5E9-8B99E6B2C9E7}"/>
                </a:ext>
              </a:extLst>
            </p:cNvPr>
            <p:cNvSpPr/>
            <p:nvPr/>
          </p:nvSpPr>
          <p:spPr>
            <a:xfrm>
              <a:off x="2252298" y="6803793"/>
              <a:ext cx="1058270" cy="2727428"/>
            </a:xfrm>
            <a:custGeom>
              <a:avLst/>
              <a:gdLst>
                <a:gd name="connsiteX0" fmla="*/ 991416 w 1058270"/>
                <a:gd name="connsiteY0" fmla="*/ 222649 h 2727428"/>
                <a:gd name="connsiteX1" fmla="*/ 298397 w 1058270"/>
                <a:gd name="connsiteY1" fmla="*/ 2109201 h 2727428"/>
                <a:gd name="connsiteX2" fmla="*/ 14 w 1058270"/>
                <a:gd name="connsiteY2" fmla="*/ 2725218 h 2727428"/>
                <a:gd name="connsiteX3" fmla="*/ 308022 w 1058270"/>
                <a:gd name="connsiteY3" fmla="*/ 1945571 h 2727428"/>
                <a:gd name="connsiteX4" fmla="*/ 442776 w 1058270"/>
                <a:gd name="connsiteY4" fmla="*/ 1454683 h 2727428"/>
                <a:gd name="connsiteX5" fmla="*/ 972165 w 1058270"/>
                <a:gd name="connsiteY5" fmla="*/ 174523 h 2727428"/>
                <a:gd name="connsiteX6" fmla="*/ 991416 w 1058270"/>
                <a:gd name="connsiteY6" fmla="*/ 222649 h 272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270" h="2727428">
                  <a:moveTo>
                    <a:pt x="991416" y="222649"/>
                  </a:moveTo>
                  <a:cubicBezTo>
                    <a:pt x="879121" y="545095"/>
                    <a:pt x="463631" y="1692106"/>
                    <a:pt x="298397" y="2109201"/>
                  </a:cubicBezTo>
                  <a:cubicBezTo>
                    <a:pt x="133163" y="2526296"/>
                    <a:pt x="-1590" y="2752489"/>
                    <a:pt x="14" y="2725218"/>
                  </a:cubicBezTo>
                  <a:cubicBezTo>
                    <a:pt x="1618" y="2697947"/>
                    <a:pt x="234228" y="2157327"/>
                    <a:pt x="308022" y="1945571"/>
                  </a:cubicBezTo>
                  <a:cubicBezTo>
                    <a:pt x="381816" y="1733815"/>
                    <a:pt x="332085" y="1749858"/>
                    <a:pt x="442776" y="1454683"/>
                  </a:cubicBezTo>
                  <a:cubicBezTo>
                    <a:pt x="553466" y="1159508"/>
                    <a:pt x="885538" y="381466"/>
                    <a:pt x="972165" y="174523"/>
                  </a:cubicBezTo>
                  <a:cubicBezTo>
                    <a:pt x="1058792" y="-32420"/>
                    <a:pt x="1103711" y="-99797"/>
                    <a:pt x="991416" y="22264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C3F7F79B-093E-4F5A-A191-529A9B8C4C11}"/>
                </a:ext>
              </a:extLst>
            </p:cNvPr>
            <p:cNvSpPr/>
            <p:nvPr/>
          </p:nvSpPr>
          <p:spPr>
            <a:xfrm>
              <a:off x="1916699" y="7759767"/>
              <a:ext cx="902275" cy="2434488"/>
            </a:xfrm>
            <a:custGeom>
              <a:avLst/>
              <a:gdLst>
                <a:gd name="connsiteX0" fmla="*/ 865002 w 902275"/>
                <a:gd name="connsiteY0" fmla="*/ 123324 h 2434488"/>
                <a:gd name="connsiteX1" fmla="*/ 797625 w 902275"/>
                <a:gd name="connsiteY1" fmla="*/ 171450 h 2434488"/>
                <a:gd name="connsiteX2" fmla="*/ 114232 w 902275"/>
                <a:gd name="connsiteY2" fmla="*/ 1595989 h 2434488"/>
                <a:gd name="connsiteX3" fmla="*/ 85356 w 902275"/>
                <a:gd name="connsiteY3" fmla="*/ 2423761 h 2434488"/>
                <a:gd name="connsiteX4" fmla="*/ 17979 w 902275"/>
                <a:gd name="connsiteY4" fmla="*/ 2000250 h 2434488"/>
                <a:gd name="connsiteX5" fmla="*/ 451116 w 902275"/>
                <a:gd name="connsiteY5" fmla="*/ 1056974 h 2434488"/>
                <a:gd name="connsiteX6" fmla="*/ 865002 w 902275"/>
                <a:gd name="connsiteY6" fmla="*/ 123324 h 243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275" h="2434488">
                  <a:moveTo>
                    <a:pt x="865002" y="123324"/>
                  </a:moveTo>
                  <a:cubicBezTo>
                    <a:pt x="922753" y="-24263"/>
                    <a:pt x="922753" y="-73994"/>
                    <a:pt x="797625" y="171450"/>
                  </a:cubicBezTo>
                  <a:cubicBezTo>
                    <a:pt x="672497" y="416894"/>
                    <a:pt x="232943" y="1220604"/>
                    <a:pt x="114232" y="1595989"/>
                  </a:cubicBezTo>
                  <a:cubicBezTo>
                    <a:pt x="-4479" y="1971374"/>
                    <a:pt x="101398" y="2356384"/>
                    <a:pt x="85356" y="2423761"/>
                  </a:cubicBezTo>
                  <a:cubicBezTo>
                    <a:pt x="69314" y="2491138"/>
                    <a:pt x="-42981" y="2228048"/>
                    <a:pt x="17979" y="2000250"/>
                  </a:cubicBezTo>
                  <a:cubicBezTo>
                    <a:pt x="78939" y="1772452"/>
                    <a:pt x="316362" y="1374608"/>
                    <a:pt x="451116" y="1056974"/>
                  </a:cubicBezTo>
                  <a:cubicBezTo>
                    <a:pt x="585870" y="739340"/>
                    <a:pt x="807251" y="270911"/>
                    <a:pt x="865002" y="12332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4B5A4FBC-360F-4949-A820-C698DE20605F}"/>
                </a:ext>
              </a:extLst>
            </p:cNvPr>
            <p:cNvSpPr/>
            <p:nvPr/>
          </p:nvSpPr>
          <p:spPr>
            <a:xfrm>
              <a:off x="1545376" y="9814587"/>
              <a:ext cx="643852" cy="2409739"/>
            </a:xfrm>
            <a:custGeom>
              <a:avLst/>
              <a:gdLst>
                <a:gd name="connsiteX0" fmla="*/ 629933 w 643852"/>
                <a:gd name="connsiteY0" fmla="*/ 70558 h 2409739"/>
                <a:gd name="connsiteX1" fmla="*/ 524056 w 643852"/>
                <a:gd name="connsiteY1" fmla="*/ 166811 h 2409739"/>
                <a:gd name="connsiteX2" fmla="*/ 23542 w 643852"/>
                <a:gd name="connsiteY2" fmla="*/ 1341093 h 2409739"/>
                <a:gd name="connsiteX3" fmla="*/ 119795 w 643852"/>
                <a:gd name="connsiteY3" fmla="*/ 2024487 h 2409739"/>
                <a:gd name="connsiteX4" fmla="*/ 456679 w 643852"/>
                <a:gd name="connsiteY4" fmla="*/ 2399872 h 2409739"/>
                <a:gd name="connsiteX5" fmla="*/ 139045 w 643852"/>
                <a:gd name="connsiteY5" fmla="*/ 1639476 h 2409739"/>
                <a:gd name="connsiteX6" fmla="*/ 293049 w 643852"/>
                <a:gd name="connsiteY6" fmla="*/ 763577 h 2409739"/>
                <a:gd name="connsiteX7" fmla="*/ 629933 w 643852"/>
                <a:gd name="connsiteY7" fmla="*/ 70558 h 240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852" h="2409739">
                  <a:moveTo>
                    <a:pt x="629933" y="70558"/>
                  </a:moveTo>
                  <a:cubicBezTo>
                    <a:pt x="668434" y="-28903"/>
                    <a:pt x="625121" y="-44945"/>
                    <a:pt x="524056" y="166811"/>
                  </a:cubicBezTo>
                  <a:cubicBezTo>
                    <a:pt x="422991" y="378567"/>
                    <a:pt x="90919" y="1031480"/>
                    <a:pt x="23542" y="1341093"/>
                  </a:cubicBezTo>
                  <a:cubicBezTo>
                    <a:pt x="-43835" y="1650706"/>
                    <a:pt x="47606" y="1848024"/>
                    <a:pt x="119795" y="2024487"/>
                  </a:cubicBezTo>
                  <a:cubicBezTo>
                    <a:pt x="191984" y="2200950"/>
                    <a:pt x="453471" y="2464040"/>
                    <a:pt x="456679" y="2399872"/>
                  </a:cubicBezTo>
                  <a:cubicBezTo>
                    <a:pt x="459887" y="2335704"/>
                    <a:pt x="166317" y="1912192"/>
                    <a:pt x="139045" y="1639476"/>
                  </a:cubicBezTo>
                  <a:cubicBezTo>
                    <a:pt x="111773" y="1366760"/>
                    <a:pt x="216047" y="1031480"/>
                    <a:pt x="293049" y="763577"/>
                  </a:cubicBezTo>
                  <a:cubicBezTo>
                    <a:pt x="370051" y="495674"/>
                    <a:pt x="591432" y="170019"/>
                    <a:pt x="629933" y="7055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B979B05C-AEAF-401F-AC03-47660B72FFDB}"/>
                </a:ext>
              </a:extLst>
            </p:cNvPr>
            <p:cNvSpPr/>
            <p:nvPr/>
          </p:nvSpPr>
          <p:spPr>
            <a:xfrm>
              <a:off x="2633808" y="6947507"/>
              <a:ext cx="1001575" cy="2007865"/>
            </a:xfrm>
            <a:custGeom>
              <a:avLst/>
              <a:gdLst>
                <a:gd name="connsiteX0" fmla="*/ 908289 w 1001575"/>
                <a:gd name="connsiteY0" fmla="*/ 1933 h 2007865"/>
                <a:gd name="connsiteX1" fmla="*/ 994916 w 1001575"/>
                <a:gd name="connsiteY1" fmla="*/ 608325 h 2007865"/>
                <a:gd name="connsiteX2" fmla="*/ 706158 w 1001575"/>
                <a:gd name="connsiteY2" fmla="*/ 1108838 h 2007865"/>
                <a:gd name="connsiteX3" fmla="*/ 3514 w 1001575"/>
                <a:gd name="connsiteY3" fmla="*/ 2003988 h 2007865"/>
                <a:gd name="connsiteX4" fmla="*/ 417400 w 1001575"/>
                <a:gd name="connsiteY4" fmla="*/ 1455348 h 2007865"/>
                <a:gd name="connsiteX5" fmla="*/ 898664 w 1001575"/>
                <a:gd name="connsiteY5" fmla="*/ 820080 h 2007865"/>
                <a:gd name="connsiteX6" fmla="*/ 908289 w 1001575"/>
                <a:gd name="connsiteY6" fmla="*/ 1933 h 200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575" h="2007865">
                  <a:moveTo>
                    <a:pt x="908289" y="1933"/>
                  </a:moveTo>
                  <a:cubicBezTo>
                    <a:pt x="924331" y="-33359"/>
                    <a:pt x="1028605" y="423841"/>
                    <a:pt x="994916" y="608325"/>
                  </a:cubicBezTo>
                  <a:cubicBezTo>
                    <a:pt x="961227" y="792809"/>
                    <a:pt x="871392" y="876228"/>
                    <a:pt x="706158" y="1108838"/>
                  </a:cubicBezTo>
                  <a:cubicBezTo>
                    <a:pt x="540924" y="1341449"/>
                    <a:pt x="51640" y="1946236"/>
                    <a:pt x="3514" y="2003988"/>
                  </a:cubicBezTo>
                  <a:cubicBezTo>
                    <a:pt x="-44612" y="2061740"/>
                    <a:pt x="417400" y="1455348"/>
                    <a:pt x="417400" y="1455348"/>
                  </a:cubicBezTo>
                  <a:cubicBezTo>
                    <a:pt x="566592" y="1258030"/>
                    <a:pt x="813641" y="1055899"/>
                    <a:pt x="898664" y="820080"/>
                  </a:cubicBezTo>
                  <a:cubicBezTo>
                    <a:pt x="983687" y="584261"/>
                    <a:pt x="892247" y="37225"/>
                    <a:pt x="908289" y="193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D029A3BA-98DF-43AA-ADB4-01361663A57C}"/>
                </a:ext>
              </a:extLst>
            </p:cNvPr>
            <p:cNvSpPr/>
            <p:nvPr/>
          </p:nvSpPr>
          <p:spPr>
            <a:xfrm>
              <a:off x="758593" y="6957497"/>
              <a:ext cx="2024873" cy="3539850"/>
            </a:xfrm>
            <a:custGeom>
              <a:avLst/>
              <a:gdLst>
                <a:gd name="connsiteX0" fmla="*/ 2022707 w 2024873"/>
                <a:gd name="connsiteY0" fmla="*/ 2103 h 3539850"/>
                <a:gd name="connsiteX1" fmla="*/ 1552807 w 2024873"/>
                <a:gd name="connsiteY1" fmla="*/ 256103 h 3539850"/>
                <a:gd name="connsiteX2" fmla="*/ 1235307 w 2024873"/>
                <a:gd name="connsiteY2" fmla="*/ 408503 h 3539850"/>
                <a:gd name="connsiteX3" fmla="*/ 409807 w 2024873"/>
                <a:gd name="connsiteY3" fmla="*/ 2351603 h 3539850"/>
                <a:gd name="connsiteX4" fmla="*/ 117707 w 2024873"/>
                <a:gd name="connsiteY4" fmla="*/ 3342203 h 3539850"/>
                <a:gd name="connsiteX5" fmla="*/ 16107 w 2024873"/>
                <a:gd name="connsiteY5" fmla="*/ 3494603 h 3539850"/>
                <a:gd name="connsiteX6" fmla="*/ 435207 w 2024873"/>
                <a:gd name="connsiteY6" fmla="*/ 2770703 h 3539850"/>
                <a:gd name="connsiteX7" fmla="*/ 536807 w 2024873"/>
                <a:gd name="connsiteY7" fmla="*/ 2008703 h 3539850"/>
                <a:gd name="connsiteX8" fmla="*/ 943207 w 2024873"/>
                <a:gd name="connsiteY8" fmla="*/ 903803 h 3539850"/>
                <a:gd name="connsiteX9" fmla="*/ 1349607 w 2024873"/>
                <a:gd name="connsiteY9" fmla="*/ 408503 h 3539850"/>
                <a:gd name="connsiteX10" fmla="*/ 2022707 w 2024873"/>
                <a:gd name="connsiteY10" fmla="*/ 2103 h 35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4873" h="3539850">
                  <a:moveTo>
                    <a:pt x="2022707" y="2103"/>
                  </a:moveTo>
                  <a:cubicBezTo>
                    <a:pt x="2056574" y="-23297"/>
                    <a:pt x="1684040" y="188370"/>
                    <a:pt x="1552807" y="256103"/>
                  </a:cubicBezTo>
                  <a:cubicBezTo>
                    <a:pt x="1421574" y="323836"/>
                    <a:pt x="1425807" y="59253"/>
                    <a:pt x="1235307" y="408503"/>
                  </a:cubicBezTo>
                  <a:cubicBezTo>
                    <a:pt x="1044807" y="757753"/>
                    <a:pt x="596074" y="1862653"/>
                    <a:pt x="409807" y="2351603"/>
                  </a:cubicBezTo>
                  <a:cubicBezTo>
                    <a:pt x="223540" y="2840553"/>
                    <a:pt x="183324" y="3151703"/>
                    <a:pt x="117707" y="3342203"/>
                  </a:cubicBezTo>
                  <a:cubicBezTo>
                    <a:pt x="52090" y="3532703"/>
                    <a:pt x="-36810" y="3589853"/>
                    <a:pt x="16107" y="3494603"/>
                  </a:cubicBezTo>
                  <a:cubicBezTo>
                    <a:pt x="69024" y="3399353"/>
                    <a:pt x="348424" y="3018353"/>
                    <a:pt x="435207" y="2770703"/>
                  </a:cubicBezTo>
                  <a:cubicBezTo>
                    <a:pt x="521990" y="2523053"/>
                    <a:pt x="452140" y="2319853"/>
                    <a:pt x="536807" y="2008703"/>
                  </a:cubicBezTo>
                  <a:cubicBezTo>
                    <a:pt x="621474" y="1697553"/>
                    <a:pt x="807740" y="1170503"/>
                    <a:pt x="943207" y="903803"/>
                  </a:cubicBezTo>
                  <a:cubicBezTo>
                    <a:pt x="1078674" y="637103"/>
                    <a:pt x="1173924" y="565136"/>
                    <a:pt x="1349607" y="408503"/>
                  </a:cubicBezTo>
                  <a:cubicBezTo>
                    <a:pt x="1525290" y="251870"/>
                    <a:pt x="1988840" y="27503"/>
                    <a:pt x="2022707" y="21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657B28F3-49BE-404A-9A36-E18A7F970CC5}"/>
                </a:ext>
              </a:extLst>
            </p:cNvPr>
            <p:cNvSpPr/>
            <p:nvPr/>
          </p:nvSpPr>
          <p:spPr>
            <a:xfrm>
              <a:off x="1967734" y="6987527"/>
              <a:ext cx="810508" cy="278571"/>
            </a:xfrm>
            <a:custGeom>
              <a:avLst/>
              <a:gdLst>
                <a:gd name="connsiteX0" fmla="*/ 807216 w 810508"/>
                <a:gd name="connsiteY0" fmla="*/ 35573 h 278571"/>
                <a:gd name="connsiteX1" fmla="*/ 502416 w 810508"/>
                <a:gd name="connsiteY1" fmla="*/ 187973 h 278571"/>
                <a:gd name="connsiteX2" fmla="*/ 766 w 810508"/>
                <a:gd name="connsiteY2" fmla="*/ 276873 h 278571"/>
                <a:gd name="connsiteX3" fmla="*/ 394466 w 810508"/>
                <a:gd name="connsiteY3" fmla="*/ 111773 h 278571"/>
                <a:gd name="connsiteX4" fmla="*/ 648466 w 810508"/>
                <a:gd name="connsiteY4" fmla="*/ 3823 h 278571"/>
                <a:gd name="connsiteX5" fmla="*/ 807216 w 810508"/>
                <a:gd name="connsiteY5" fmla="*/ 35573 h 27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508" h="278571">
                  <a:moveTo>
                    <a:pt x="807216" y="35573"/>
                  </a:moveTo>
                  <a:cubicBezTo>
                    <a:pt x="782874" y="66265"/>
                    <a:pt x="636824" y="147756"/>
                    <a:pt x="502416" y="187973"/>
                  </a:cubicBezTo>
                  <a:cubicBezTo>
                    <a:pt x="368008" y="228190"/>
                    <a:pt x="18758" y="289573"/>
                    <a:pt x="766" y="276873"/>
                  </a:cubicBezTo>
                  <a:cubicBezTo>
                    <a:pt x="-17226" y="264173"/>
                    <a:pt x="286516" y="157281"/>
                    <a:pt x="394466" y="111773"/>
                  </a:cubicBezTo>
                  <a:cubicBezTo>
                    <a:pt x="502416" y="66265"/>
                    <a:pt x="581791" y="14406"/>
                    <a:pt x="648466" y="3823"/>
                  </a:cubicBezTo>
                  <a:cubicBezTo>
                    <a:pt x="715141" y="-6760"/>
                    <a:pt x="831558" y="4881"/>
                    <a:pt x="807216" y="3557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ECB324AE-B896-4026-B38D-5F9ED7AE79F4}"/>
                </a:ext>
              </a:extLst>
            </p:cNvPr>
            <p:cNvSpPr/>
            <p:nvPr/>
          </p:nvSpPr>
          <p:spPr>
            <a:xfrm>
              <a:off x="7939769" y="6547233"/>
              <a:ext cx="1731512" cy="988723"/>
            </a:xfrm>
            <a:custGeom>
              <a:avLst/>
              <a:gdLst>
                <a:gd name="connsiteX0" fmla="*/ 23131 w 1731512"/>
                <a:gd name="connsiteY0" fmla="*/ 5967 h 988723"/>
                <a:gd name="connsiteX1" fmla="*/ 162831 w 1731512"/>
                <a:gd name="connsiteY1" fmla="*/ 234567 h 988723"/>
                <a:gd name="connsiteX2" fmla="*/ 835931 w 1731512"/>
                <a:gd name="connsiteY2" fmla="*/ 691767 h 988723"/>
                <a:gd name="connsiteX3" fmla="*/ 1724931 w 1731512"/>
                <a:gd name="connsiteY3" fmla="*/ 983867 h 988723"/>
                <a:gd name="connsiteX4" fmla="*/ 1204231 w 1731512"/>
                <a:gd name="connsiteY4" fmla="*/ 844167 h 988723"/>
                <a:gd name="connsiteX5" fmla="*/ 531131 w 1731512"/>
                <a:gd name="connsiteY5" fmla="*/ 463167 h 988723"/>
                <a:gd name="connsiteX6" fmla="*/ 23131 w 1731512"/>
                <a:gd name="connsiteY6" fmla="*/ 5967 h 9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512" h="988723">
                  <a:moveTo>
                    <a:pt x="23131" y="5967"/>
                  </a:moveTo>
                  <a:cubicBezTo>
                    <a:pt x="-38252" y="-32133"/>
                    <a:pt x="27364" y="120267"/>
                    <a:pt x="162831" y="234567"/>
                  </a:cubicBezTo>
                  <a:cubicBezTo>
                    <a:pt x="298298" y="348867"/>
                    <a:pt x="575581" y="566884"/>
                    <a:pt x="835931" y="691767"/>
                  </a:cubicBezTo>
                  <a:cubicBezTo>
                    <a:pt x="1096281" y="816650"/>
                    <a:pt x="1663548" y="958467"/>
                    <a:pt x="1724931" y="983867"/>
                  </a:cubicBezTo>
                  <a:cubicBezTo>
                    <a:pt x="1786314" y="1009267"/>
                    <a:pt x="1403198" y="930950"/>
                    <a:pt x="1204231" y="844167"/>
                  </a:cubicBezTo>
                  <a:cubicBezTo>
                    <a:pt x="1005264" y="757384"/>
                    <a:pt x="727981" y="609217"/>
                    <a:pt x="531131" y="463167"/>
                  </a:cubicBezTo>
                  <a:cubicBezTo>
                    <a:pt x="334281" y="317117"/>
                    <a:pt x="84514" y="44067"/>
                    <a:pt x="23131" y="596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2477001D-82B1-4903-B9CA-079837EE292F}"/>
                </a:ext>
              </a:extLst>
            </p:cNvPr>
            <p:cNvSpPr/>
            <p:nvPr/>
          </p:nvSpPr>
          <p:spPr>
            <a:xfrm>
              <a:off x="317368" y="10468394"/>
              <a:ext cx="488070" cy="1914106"/>
            </a:xfrm>
            <a:custGeom>
              <a:avLst/>
              <a:gdLst>
                <a:gd name="connsiteX0" fmla="*/ 482732 w 488070"/>
                <a:gd name="connsiteY0" fmla="*/ 9106 h 1914106"/>
                <a:gd name="connsiteX1" fmla="*/ 254132 w 488070"/>
                <a:gd name="connsiteY1" fmla="*/ 707606 h 1914106"/>
                <a:gd name="connsiteX2" fmla="*/ 63632 w 488070"/>
                <a:gd name="connsiteY2" fmla="*/ 1253706 h 1914106"/>
                <a:gd name="connsiteX3" fmla="*/ 132 w 488070"/>
                <a:gd name="connsiteY3" fmla="*/ 1634706 h 1914106"/>
                <a:gd name="connsiteX4" fmla="*/ 76332 w 488070"/>
                <a:gd name="connsiteY4" fmla="*/ 1914106 h 1914106"/>
                <a:gd name="connsiteX5" fmla="*/ 76332 w 488070"/>
                <a:gd name="connsiteY5" fmla="*/ 1634706 h 1914106"/>
                <a:gd name="connsiteX6" fmla="*/ 139832 w 488070"/>
                <a:gd name="connsiteY6" fmla="*/ 987006 h 1914106"/>
                <a:gd name="connsiteX7" fmla="*/ 393832 w 488070"/>
                <a:gd name="connsiteY7" fmla="*/ 352006 h 1914106"/>
                <a:gd name="connsiteX8" fmla="*/ 482732 w 488070"/>
                <a:gd name="connsiteY8" fmla="*/ 9106 h 191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070" h="1914106">
                  <a:moveTo>
                    <a:pt x="482732" y="9106"/>
                  </a:moveTo>
                  <a:cubicBezTo>
                    <a:pt x="459449" y="68373"/>
                    <a:pt x="323982" y="500173"/>
                    <a:pt x="254132" y="707606"/>
                  </a:cubicBezTo>
                  <a:cubicBezTo>
                    <a:pt x="184282" y="915039"/>
                    <a:pt x="105965" y="1099189"/>
                    <a:pt x="63632" y="1253706"/>
                  </a:cubicBezTo>
                  <a:cubicBezTo>
                    <a:pt x="21299" y="1408223"/>
                    <a:pt x="-1985" y="1524639"/>
                    <a:pt x="132" y="1634706"/>
                  </a:cubicBezTo>
                  <a:cubicBezTo>
                    <a:pt x="2249" y="1744773"/>
                    <a:pt x="63632" y="1914106"/>
                    <a:pt x="76332" y="1914106"/>
                  </a:cubicBezTo>
                  <a:cubicBezTo>
                    <a:pt x="89032" y="1914106"/>
                    <a:pt x="65749" y="1789223"/>
                    <a:pt x="76332" y="1634706"/>
                  </a:cubicBezTo>
                  <a:cubicBezTo>
                    <a:pt x="86915" y="1480189"/>
                    <a:pt x="86915" y="1200789"/>
                    <a:pt x="139832" y="987006"/>
                  </a:cubicBezTo>
                  <a:cubicBezTo>
                    <a:pt x="192749" y="773223"/>
                    <a:pt x="338799" y="510756"/>
                    <a:pt x="393832" y="352006"/>
                  </a:cubicBezTo>
                  <a:cubicBezTo>
                    <a:pt x="448865" y="193256"/>
                    <a:pt x="506015" y="-50161"/>
                    <a:pt x="482732" y="91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3D637288-DC96-4835-8531-72F5DDBCF8DB}"/>
                </a:ext>
              </a:extLst>
            </p:cNvPr>
            <p:cNvSpPr/>
            <p:nvPr/>
          </p:nvSpPr>
          <p:spPr>
            <a:xfrm>
              <a:off x="342900" y="12344400"/>
              <a:ext cx="673100" cy="381000"/>
            </a:xfrm>
            <a:custGeom>
              <a:avLst/>
              <a:gdLst>
                <a:gd name="connsiteX0" fmla="*/ 0 w 673100"/>
                <a:gd name="connsiteY0" fmla="*/ 0 h 381000"/>
                <a:gd name="connsiteX1" fmla="*/ 673100 w 673100"/>
                <a:gd name="connsiteY1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100" h="381000">
                  <a:moveTo>
                    <a:pt x="0" y="0"/>
                  </a:moveTo>
                  <a:cubicBezTo>
                    <a:pt x="230716" y="139700"/>
                    <a:pt x="461433" y="279400"/>
                    <a:pt x="673100" y="381000"/>
                  </a:cubicBezTo>
                </a:path>
              </a:pathLst>
            </a:cu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E34838DD-91A7-4446-8EE6-52F9B6F0CA33}"/>
                </a:ext>
              </a:extLst>
            </p:cNvPr>
            <p:cNvSpPr/>
            <p:nvPr/>
          </p:nvSpPr>
          <p:spPr>
            <a:xfrm>
              <a:off x="279400" y="12306300"/>
              <a:ext cx="482600" cy="406400"/>
            </a:xfrm>
            <a:custGeom>
              <a:avLst/>
              <a:gdLst>
                <a:gd name="connsiteX0" fmla="*/ 0 w 482600"/>
                <a:gd name="connsiteY0" fmla="*/ 0 h 406400"/>
                <a:gd name="connsiteX1" fmla="*/ 482600 w 482600"/>
                <a:gd name="connsiteY1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406400">
                  <a:moveTo>
                    <a:pt x="0" y="0"/>
                  </a:moveTo>
                  <a:cubicBezTo>
                    <a:pt x="159808" y="151341"/>
                    <a:pt x="319617" y="302683"/>
                    <a:pt x="482600" y="406400"/>
                  </a:cubicBezTo>
                </a:path>
              </a:pathLst>
            </a:cu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2714B1AD-0C1D-450C-A5A6-35A893BDE89D}"/>
                </a:ext>
              </a:extLst>
            </p:cNvPr>
            <p:cNvSpPr/>
            <p:nvPr/>
          </p:nvSpPr>
          <p:spPr>
            <a:xfrm>
              <a:off x="349850" y="12293210"/>
              <a:ext cx="785172" cy="471515"/>
            </a:xfrm>
            <a:custGeom>
              <a:avLst/>
              <a:gdLst>
                <a:gd name="connsiteX0" fmla="*/ 5750 w 785172"/>
                <a:gd name="connsiteY0" fmla="*/ 390 h 471515"/>
                <a:gd name="connsiteX1" fmla="*/ 488350 w 785172"/>
                <a:gd name="connsiteY1" fmla="*/ 343290 h 471515"/>
                <a:gd name="connsiteX2" fmla="*/ 780450 w 785172"/>
                <a:gd name="connsiteY2" fmla="*/ 470290 h 471515"/>
                <a:gd name="connsiteX3" fmla="*/ 259750 w 785172"/>
                <a:gd name="connsiteY3" fmla="*/ 279790 h 471515"/>
                <a:gd name="connsiteX4" fmla="*/ 5750 w 785172"/>
                <a:gd name="connsiteY4" fmla="*/ 390 h 4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172" h="471515">
                  <a:moveTo>
                    <a:pt x="5750" y="390"/>
                  </a:moveTo>
                  <a:cubicBezTo>
                    <a:pt x="43850" y="10973"/>
                    <a:pt x="359233" y="264973"/>
                    <a:pt x="488350" y="343290"/>
                  </a:cubicBezTo>
                  <a:cubicBezTo>
                    <a:pt x="617467" y="421607"/>
                    <a:pt x="818550" y="480873"/>
                    <a:pt x="780450" y="470290"/>
                  </a:cubicBezTo>
                  <a:cubicBezTo>
                    <a:pt x="742350" y="459707"/>
                    <a:pt x="393100" y="362340"/>
                    <a:pt x="259750" y="279790"/>
                  </a:cubicBezTo>
                  <a:cubicBezTo>
                    <a:pt x="126400" y="197240"/>
                    <a:pt x="-32350" y="-10193"/>
                    <a:pt x="5750" y="39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DAE7ADD7-8A25-4810-859E-5C92F0A50356}"/>
                </a:ext>
              </a:extLst>
            </p:cNvPr>
            <p:cNvSpPr/>
            <p:nvPr/>
          </p:nvSpPr>
          <p:spPr>
            <a:xfrm>
              <a:off x="1069800" y="12230546"/>
              <a:ext cx="1036305" cy="620713"/>
            </a:xfrm>
            <a:custGeom>
              <a:avLst/>
              <a:gdLst>
                <a:gd name="connsiteX0" fmla="*/ 32560 w 1036305"/>
                <a:gd name="connsiteY0" fmla="*/ 22414 h 620713"/>
                <a:gd name="connsiteX1" fmla="*/ 88440 w 1036305"/>
                <a:gd name="connsiteY1" fmla="*/ 37654 h 620713"/>
                <a:gd name="connsiteX2" fmla="*/ 459280 w 1036305"/>
                <a:gd name="connsiteY2" fmla="*/ 210374 h 620713"/>
                <a:gd name="connsiteX3" fmla="*/ 1013000 w 1036305"/>
                <a:gd name="connsiteY3" fmla="*/ 611694 h 620713"/>
                <a:gd name="connsiteX4" fmla="*/ 891080 w 1036305"/>
                <a:gd name="connsiteY4" fmla="*/ 474534 h 620713"/>
                <a:gd name="connsiteX5" fmla="*/ 510080 w 1036305"/>
                <a:gd name="connsiteY5" fmla="*/ 296734 h 620713"/>
                <a:gd name="connsiteX6" fmla="*/ 32560 w 1036305"/>
                <a:gd name="connsiteY6" fmla="*/ 22414 h 6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305" h="620713">
                  <a:moveTo>
                    <a:pt x="32560" y="22414"/>
                  </a:moveTo>
                  <a:cubicBezTo>
                    <a:pt x="-37713" y="-20766"/>
                    <a:pt x="17320" y="6327"/>
                    <a:pt x="88440" y="37654"/>
                  </a:cubicBezTo>
                  <a:cubicBezTo>
                    <a:pt x="159560" y="68981"/>
                    <a:pt x="305187" y="114701"/>
                    <a:pt x="459280" y="210374"/>
                  </a:cubicBezTo>
                  <a:cubicBezTo>
                    <a:pt x="613373" y="306047"/>
                    <a:pt x="941033" y="567667"/>
                    <a:pt x="1013000" y="611694"/>
                  </a:cubicBezTo>
                  <a:cubicBezTo>
                    <a:pt x="1084967" y="655721"/>
                    <a:pt x="974900" y="527027"/>
                    <a:pt x="891080" y="474534"/>
                  </a:cubicBezTo>
                  <a:cubicBezTo>
                    <a:pt x="807260" y="422041"/>
                    <a:pt x="650627" y="373781"/>
                    <a:pt x="510080" y="296734"/>
                  </a:cubicBezTo>
                  <a:cubicBezTo>
                    <a:pt x="369533" y="219687"/>
                    <a:pt x="102833" y="65594"/>
                    <a:pt x="32560" y="224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D59D9470-60EF-4D7D-8200-1F0C0ECB7F86}"/>
                </a:ext>
              </a:extLst>
            </p:cNvPr>
            <p:cNvSpPr/>
            <p:nvPr/>
          </p:nvSpPr>
          <p:spPr>
            <a:xfrm>
              <a:off x="763127" y="12189414"/>
              <a:ext cx="491116" cy="137729"/>
            </a:xfrm>
            <a:custGeom>
              <a:avLst/>
              <a:gdLst>
                <a:gd name="connsiteX0" fmla="*/ 5223 w 491116"/>
                <a:gd name="connsiteY0" fmla="*/ 8936 h 137729"/>
                <a:gd name="connsiteX1" fmla="*/ 262398 w 491116"/>
                <a:gd name="connsiteY1" fmla="*/ 21636 h 137729"/>
                <a:gd name="connsiteX2" fmla="*/ 490998 w 491116"/>
                <a:gd name="connsiteY2" fmla="*/ 110536 h 137729"/>
                <a:gd name="connsiteX3" fmla="*/ 290973 w 491116"/>
                <a:gd name="connsiteY3" fmla="*/ 94661 h 137729"/>
                <a:gd name="connsiteX4" fmla="*/ 103648 w 491116"/>
                <a:gd name="connsiteY4" fmla="*/ 135936 h 137729"/>
                <a:gd name="connsiteX5" fmla="*/ 5223 w 491116"/>
                <a:gd name="connsiteY5" fmla="*/ 8936 h 13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116" h="137729">
                  <a:moveTo>
                    <a:pt x="5223" y="8936"/>
                  </a:moveTo>
                  <a:cubicBezTo>
                    <a:pt x="31681" y="-10114"/>
                    <a:pt x="181436" y="4703"/>
                    <a:pt x="262398" y="21636"/>
                  </a:cubicBezTo>
                  <a:cubicBezTo>
                    <a:pt x="343360" y="38569"/>
                    <a:pt x="486236" y="98365"/>
                    <a:pt x="490998" y="110536"/>
                  </a:cubicBezTo>
                  <a:cubicBezTo>
                    <a:pt x="495760" y="122707"/>
                    <a:pt x="355531" y="90428"/>
                    <a:pt x="290973" y="94661"/>
                  </a:cubicBezTo>
                  <a:cubicBezTo>
                    <a:pt x="226415" y="98894"/>
                    <a:pt x="148098" y="147578"/>
                    <a:pt x="103648" y="135936"/>
                  </a:cubicBezTo>
                  <a:cubicBezTo>
                    <a:pt x="59198" y="124294"/>
                    <a:pt x="-21235" y="27986"/>
                    <a:pt x="5223" y="893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D83740B2-9465-4F7A-89AB-8AC740262B18}"/>
                </a:ext>
              </a:extLst>
            </p:cNvPr>
            <p:cNvSpPr/>
            <p:nvPr/>
          </p:nvSpPr>
          <p:spPr>
            <a:xfrm>
              <a:off x="3574765" y="3072852"/>
              <a:ext cx="493019" cy="1172834"/>
            </a:xfrm>
            <a:custGeom>
              <a:avLst/>
              <a:gdLst>
                <a:gd name="connsiteX0" fmla="*/ 206660 w 493019"/>
                <a:gd name="connsiteY0" fmla="*/ 3723 h 1172834"/>
                <a:gd name="connsiteX1" fmla="*/ 400335 w 493019"/>
                <a:gd name="connsiteY1" fmla="*/ 175173 h 1172834"/>
                <a:gd name="connsiteX2" fmla="*/ 467010 w 493019"/>
                <a:gd name="connsiteY2" fmla="*/ 403773 h 1172834"/>
                <a:gd name="connsiteX3" fmla="*/ 492410 w 493019"/>
                <a:gd name="connsiteY3" fmla="*/ 848273 h 1172834"/>
                <a:gd name="connsiteX4" fmla="*/ 444785 w 493019"/>
                <a:gd name="connsiteY4" fmla="*/ 1162598 h 1172834"/>
                <a:gd name="connsiteX5" fmla="*/ 444785 w 493019"/>
                <a:gd name="connsiteY5" fmla="*/ 1102273 h 1172834"/>
                <a:gd name="connsiteX6" fmla="*/ 444785 w 493019"/>
                <a:gd name="connsiteY6" fmla="*/ 1007023 h 1172834"/>
                <a:gd name="connsiteX7" fmla="*/ 444785 w 493019"/>
                <a:gd name="connsiteY7" fmla="*/ 829223 h 1172834"/>
                <a:gd name="connsiteX8" fmla="*/ 413035 w 493019"/>
                <a:gd name="connsiteY8" fmla="*/ 756198 h 1172834"/>
                <a:gd name="connsiteX9" fmla="*/ 425735 w 493019"/>
                <a:gd name="connsiteY9" fmla="*/ 537123 h 1172834"/>
                <a:gd name="connsiteX10" fmla="*/ 425735 w 493019"/>
                <a:gd name="connsiteY10" fmla="*/ 435523 h 1172834"/>
                <a:gd name="connsiteX11" fmla="*/ 409860 w 493019"/>
                <a:gd name="connsiteY11" fmla="*/ 356148 h 1172834"/>
                <a:gd name="connsiteX12" fmla="*/ 320960 w 493019"/>
                <a:gd name="connsiteY12" fmla="*/ 264073 h 1172834"/>
                <a:gd name="connsiteX13" fmla="*/ 197135 w 493019"/>
                <a:gd name="connsiteY13" fmla="*/ 175173 h 1172834"/>
                <a:gd name="connsiteX14" fmla="*/ 114585 w 493019"/>
                <a:gd name="connsiteY14" fmla="*/ 114848 h 1172834"/>
                <a:gd name="connsiteX15" fmla="*/ 285 w 493019"/>
                <a:gd name="connsiteY15" fmla="*/ 48173 h 1172834"/>
                <a:gd name="connsiteX16" fmla="*/ 79660 w 493019"/>
                <a:gd name="connsiteY16" fmla="*/ 51348 h 1172834"/>
                <a:gd name="connsiteX17" fmla="*/ 178085 w 493019"/>
                <a:gd name="connsiteY17" fmla="*/ 54523 h 1172834"/>
                <a:gd name="connsiteX18" fmla="*/ 206660 w 493019"/>
                <a:gd name="connsiteY18" fmla="*/ 3723 h 117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3019" h="1172834">
                  <a:moveTo>
                    <a:pt x="206660" y="3723"/>
                  </a:moveTo>
                  <a:cubicBezTo>
                    <a:pt x="243702" y="23831"/>
                    <a:pt x="356943" y="108498"/>
                    <a:pt x="400335" y="175173"/>
                  </a:cubicBezTo>
                  <a:cubicBezTo>
                    <a:pt x="443727" y="241848"/>
                    <a:pt x="451664" y="291590"/>
                    <a:pt x="467010" y="403773"/>
                  </a:cubicBezTo>
                  <a:cubicBezTo>
                    <a:pt x="482356" y="515956"/>
                    <a:pt x="496114" y="721802"/>
                    <a:pt x="492410" y="848273"/>
                  </a:cubicBezTo>
                  <a:cubicBezTo>
                    <a:pt x="488706" y="974744"/>
                    <a:pt x="452722" y="1120265"/>
                    <a:pt x="444785" y="1162598"/>
                  </a:cubicBezTo>
                  <a:cubicBezTo>
                    <a:pt x="436848" y="1204931"/>
                    <a:pt x="444785" y="1102273"/>
                    <a:pt x="444785" y="1102273"/>
                  </a:cubicBezTo>
                  <a:lnTo>
                    <a:pt x="444785" y="1007023"/>
                  </a:lnTo>
                  <a:cubicBezTo>
                    <a:pt x="444785" y="961515"/>
                    <a:pt x="450077" y="871027"/>
                    <a:pt x="444785" y="829223"/>
                  </a:cubicBezTo>
                  <a:cubicBezTo>
                    <a:pt x="439493" y="787419"/>
                    <a:pt x="416210" y="804881"/>
                    <a:pt x="413035" y="756198"/>
                  </a:cubicBezTo>
                  <a:cubicBezTo>
                    <a:pt x="409860" y="707515"/>
                    <a:pt x="423618" y="590569"/>
                    <a:pt x="425735" y="537123"/>
                  </a:cubicBezTo>
                  <a:cubicBezTo>
                    <a:pt x="427852" y="483677"/>
                    <a:pt x="428381" y="465685"/>
                    <a:pt x="425735" y="435523"/>
                  </a:cubicBezTo>
                  <a:cubicBezTo>
                    <a:pt x="423089" y="405361"/>
                    <a:pt x="427322" y="384723"/>
                    <a:pt x="409860" y="356148"/>
                  </a:cubicBezTo>
                  <a:cubicBezTo>
                    <a:pt x="392398" y="327573"/>
                    <a:pt x="356414" y="294235"/>
                    <a:pt x="320960" y="264073"/>
                  </a:cubicBezTo>
                  <a:cubicBezTo>
                    <a:pt x="285506" y="233911"/>
                    <a:pt x="197135" y="175173"/>
                    <a:pt x="197135" y="175173"/>
                  </a:cubicBezTo>
                  <a:cubicBezTo>
                    <a:pt x="162739" y="150302"/>
                    <a:pt x="147393" y="136015"/>
                    <a:pt x="114585" y="114848"/>
                  </a:cubicBezTo>
                  <a:cubicBezTo>
                    <a:pt x="81777" y="93681"/>
                    <a:pt x="6106" y="58756"/>
                    <a:pt x="285" y="48173"/>
                  </a:cubicBezTo>
                  <a:cubicBezTo>
                    <a:pt x="-5536" y="37590"/>
                    <a:pt x="79660" y="51348"/>
                    <a:pt x="79660" y="51348"/>
                  </a:cubicBezTo>
                  <a:cubicBezTo>
                    <a:pt x="109293" y="52406"/>
                    <a:pt x="153214" y="57698"/>
                    <a:pt x="178085" y="54523"/>
                  </a:cubicBezTo>
                  <a:cubicBezTo>
                    <a:pt x="202956" y="51348"/>
                    <a:pt x="169618" y="-16385"/>
                    <a:pt x="206660" y="3723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F79C4896-44E5-4A8A-ABA0-A73AA3B5C26F}"/>
                </a:ext>
              </a:extLst>
            </p:cNvPr>
            <p:cNvSpPr/>
            <p:nvPr/>
          </p:nvSpPr>
          <p:spPr>
            <a:xfrm>
              <a:off x="4054924" y="4419458"/>
              <a:ext cx="316164" cy="189753"/>
            </a:xfrm>
            <a:custGeom>
              <a:avLst/>
              <a:gdLst>
                <a:gd name="connsiteX0" fmla="*/ 609 w 316164"/>
                <a:gd name="connsiteY0" fmla="*/ 142 h 189753"/>
                <a:gd name="connsiteX1" fmla="*/ 148776 w 316164"/>
                <a:gd name="connsiteY1" fmla="*/ 80575 h 189753"/>
                <a:gd name="connsiteX2" fmla="*/ 239793 w 316164"/>
                <a:gd name="connsiteY2" fmla="*/ 125025 h 189753"/>
                <a:gd name="connsiteX3" fmla="*/ 315993 w 316164"/>
                <a:gd name="connsiteY3" fmla="*/ 95392 h 189753"/>
                <a:gd name="connsiteX4" fmla="*/ 218626 w 316164"/>
                <a:gd name="connsiteY4" fmla="*/ 165242 h 189753"/>
                <a:gd name="connsiteX5" fmla="*/ 163593 w 316164"/>
                <a:gd name="connsiteY5" fmla="*/ 186409 h 189753"/>
                <a:gd name="connsiteX6" fmla="*/ 97976 w 316164"/>
                <a:gd name="connsiteY6" fmla="*/ 101742 h 189753"/>
                <a:gd name="connsiteX7" fmla="*/ 609 w 316164"/>
                <a:gd name="connsiteY7" fmla="*/ 142 h 18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4" h="189753">
                  <a:moveTo>
                    <a:pt x="609" y="142"/>
                  </a:moveTo>
                  <a:cubicBezTo>
                    <a:pt x="9076" y="-3386"/>
                    <a:pt x="108912" y="59761"/>
                    <a:pt x="148776" y="80575"/>
                  </a:cubicBezTo>
                  <a:cubicBezTo>
                    <a:pt x="188640" y="101389"/>
                    <a:pt x="211924" y="122556"/>
                    <a:pt x="239793" y="125025"/>
                  </a:cubicBezTo>
                  <a:cubicBezTo>
                    <a:pt x="267663" y="127495"/>
                    <a:pt x="319521" y="88689"/>
                    <a:pt x="315993" y="95392"/>
                  </a:cubicBezTo>
                  <a:cubicBezTo>
                    <a:pt x="312465" y="102095"/>
                    <a:pt x="244026" y="150073"/>
                    <a:pt x="218626" y="165242"/>
                  </a:cubicBezTo>
                  <a:cubicBezTo>
                    <a:pt x="193226" y="180411"/>
                    <a:pt x="183701" y="196992"/>
                    <a:pt x="163593" y="186409"/>
                  </a:cubicBezTo>
                  <a:cubicBezTo>
                    <a:pt x="143485" y="175826"/>
                    <a:pt x="121612" y="130670"/>
                    <a:pt x="97976" y="101742"/>
                  </a:cubicBezTo>
                  <a:cubicBezTo>
                    <a:pt x="74340" y="72814"/>
                    <a:pt x="-7858" y="3670"/>
                    <a:pt x="609" y="14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F12ED150-5534-46AA-95A8-CD797FB0FF9A}"/>
                </a:ext>
              </a:extLst>
            </p:cNvPr>
            <p:cNvSpPr/>
            <p:nvPr/>
          </p:nvSpPr>
          <p:spPr>
            <a:xfrm>
              <a:off x="3370543" y="3527257"/>
              <a:ext cx="316343" cy="314538"/>
            </a:xfrm>
            <a:custGeom>
              <a:avLst/>
              <a:gdLst>
                <a:gd name="connsiteX0" fmla="*/ 1307 w 316343"/>
                <a:gd name="connsiteY0" fmla="*/ 168 h 314538"/>
                <a:gd name="connsiteX1" fmla="*/ 128307 w 316343"/>
                <a:gd name="connsiteY1" fmla="*/ 177968 h 314538"/>
                <a:gd name="connsiteX2" fmla="*/ 315632 w 316343"/>
                <a:gd name="connsiteY2" fmla="*/ 219243 h 314538"/>
                <a:gd name="connsiteX3" fmla="*/ 191807 w 316343"/>
                <a:gd name="connsiteY3" fmla="*/ 228768 h 314538"/>
                <a:gd name="connsiteX4" fmla="*/ 172757 w 316343"/>
                <a:gd name="connsiteY4" fmla="*/ 314493 h 314538"/>
                <a:gd name="connsiteX5" fmla="*/ 106082 w 316343"/>
                <a:gd name="connsiteY5" fmla="*/ 216068 h 314538"/>
                <a:gd name="connsiteX6" fmla="*/ 64807 w 316343"/>
                <a:gd name="connsiteY6" fmla="*/ 146218 h 314538"/>
                <a:gd name="connsiteX7" fmla="*/ 1307 w 316343"/>
                <a:gd name="connsiteY7" fmla="*/ 168 h 31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343" h="314538">
                  <a:moveTo>
                    <a:pt x="1307" y="168"/>
                  </a:moveTo>
                  <a:cubicBezTo>
                    <a:pt x="11890" y="5460"/>
                    <a:pt x="75920" y="141456"/>
                    <a:pt x="128307" y="177968"/>
                  </a:cubicBezTo>
                  <a:cubicBezTo>
                    <a:pt x="180694" y="214480"/>
                    <a:pt x="305049" y="210776"/>
                    <a:pt x="315632" y="219243"/>
                  </a:cubicBezTo>
                  <a:cubicBezTo>
                    <a:pt x="326215" y="227710"/>
                    <a:pt x="215620" y="212893"/>
                    <a:pt x="191807" y="228768"/>
                  </a:cubicBezTo>
                  <a:cubicBezTo>
                    <a:pt x="167995" y="244643"/>
                    <a:pt x="187045" y="316610"/>
                    <a:pt x="172757" y="314493"/>
                  </a:cubicBezTo>
                  <a:cubicBezTo>
                    <a:pt x="158470" y="312376"/>
                    <a:pt x="124074" y="244114"/>
                    <a:pt x="106082" y="216068"/>
                  </a:cubicBezTo>
                  <a:cubicBezTo>
                    <a:pt x="88090" y="188022"/>
                    <a:pt x="64807" y="146218"/>
                    <a:pt x="64807" y="146218"/>
                  </a:cubicBezTo>
                  <a:cubicBezTo>
                    <a:pt x="47345" y="116056"/>
                    <a:pt x="-9276" y="-5124"/>
                    <a:pt x="1307" y="16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CE180B93-B308-4F85-AF89-720BE4E73941}"/>
                </a:ext>
              </a:extLst>
            </p:cNvPr>
            <p:cNvSpPr/>
            <p:nvPr/>
          </p:nvSpPr>
          <p:spPr>
            <a:xfrm>
              <a:off x="4459769" y="3154815"/>
              <a:ext cx="277049" cy="496385"/>
            </a:xfrm>
            <a:custGeom>
              <a:avLst/>
              <a:gdLst>
                <a:gd name="connsiteX0" fmla="*/ 103764 w 277049"/>
                <a:gd name="connsiteY0" fmla="*/ 1135 h 496385"/>
                <a:gd name="connsiteX1" fmla="*/ 10631 w 277049"/>
                <a:gd name="connsiteY1" fmla="*/ 115435 h 496385"/>
                <a:gd name="connsiteX2" fmla="*/ 31798 w 277049"/>
                <a:gd name="connsiteY2" fmla="*/ 242435 h 496385"/>
                <a:gd name="connsiteX3" fmla="*/ 275214 w 277049"/>
                <a:gd name="connsiteY3" fmla="*/ 494318 h 496385"/>
                <a:gd name="connsiteX4" fmla="*/ 141864 w 277049"/>
                <a:gd name="connsiteY4" fmla="*/ 358852 h 496385"/>
                <a:gd name="connsiteX5" fmla="*/ 112231 w 277049"/>
                <a:gd name="connsiteY5" fmla="*/ 301702 h 496385"/>
                <a:gd name="connsiteX6" fmla="*/ 78364 w 277049"/>
                <a:gd name="connsiteY6" fmla="*/ 187402 h 496385"/>
                <a:gd name="connsiteX7" fmla="*/ 103764 w 277049"/>
                <a:gd name="connsiteY7" fmla="*/ 1135 h 49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049" h="496385">
                  <a:moveTo>
                    <a:pt x="103764" y="1135"/>
                  </a:moveTo>
                  <a:cubicBezTo>
                    <a:pt x="92475" y="-10859"/>
                    <a:pt x="22625" y="75218"/>
                    <a:pt x="10631" y="115435"/>
                  </a:cubicBezTo>
                  <a:cubicBezTo>
                    <a:pt x="-1363" y="155652"/>
                    <a:pt x="-12299" y="179288"/>
                    <a:pt x="31798" y="242435"/>
                  </a:cubicBezTo>
                  <a:cubicBezTo>
                    <a:pt x="75895" y="305582"/>
                    <a:pt x="256870" y="474915"/>
                    <a:pt x="275214" y="494318"/>
                  </a:cubicBezTo>
                  <a:cubicBezTo>
                    <a:pt x="293558" y="513721"/>
                    <a:pt x="169028" y="390955"/>
                    <a:pt x="141864" y="358852"/>
                  </a:cubicBezTo>
                  <a:cubicBezTo>
                    <a:pt x="114700" y="326749"/>
                    <a:pt x="122814" y="330277"/>
                    <a:pt x="112231" y="301702"/>
                  </a:cubicBezTo>
                  <a:cubicBezTo>
                    <a:pt x="101648" y="273127"/>
                    <a:pt x="80833" y="235027"/>
                    <a:pt x="78364" y="187402"/>
                  </a:cubicBezTo>
                  <a:cubicBezTo>
                    <a:pt x="75895" y="139777"/>
                    <a:pt x="115053" y="13129"/>
                    <a:pt x="103764" y="113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EBC3BBFB-463C-42FE-B644-49ECE32B5049}"/>
                </a:ext>
              </a:extLst>
            </p:cNvPr>
            <p:cNvSpPr/>
            <p:nvPr/>
          </p:nvSpPr>
          <p:spPr>
            <a:xfrm>
              <a:off x="4579638" y="3494509"/>
              <a:ext cx="279230" cy="228692"/>
            </a:xfrm>
            <a:custGeom>
              <a:avLst/>
              <a:gdLst>
                <a:gd name="connsiteX0" fmla="*/ 300 w 279230"/>
                <a:gd name="connsiteY0" fmla="*/ 1166 h 228692"/>
                <a:gd name="connsiteX1" fmla="*/ 113012 w 279230"/>
                <a:gd name="connsiteY1" fmla="*/ 123404 h 228692"/>
                <a:gd name="connsiteX2" fmla="*/ 278112 w 279230"/>
                <a:gd name="connsiteY2" fmla="*/ 228179 h 228692"/>
                <a:gd name="connsiteX3" fmla="*/ 182862 w 279230"/>
                <a:gd name="connsiteY3" fmla="*/ 161504 h 228692"/>
                <a:gd name="connsiteX4" fmla="*/ 132062 w 279230"/>
                <a:gd name="connsiteY4" fmla="*/ 115466 h 228692"/>
                <a:gd name="connsiteX5" fmla="*/ 81262 w 279230"/>
                <a:gd name="connsiteY5" fmla="*/ 64666 h 228692"/>
                <a:gd name="connsiteX6" fmla="*/ 300 w 279230"/>
                <a:gd name="connsiteY6" fmla="*/ 1166 h 22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230" h="228692">
                  <a:moveTo>
                    <a:pt x="300" y="1166"/>
                  </a:moveTo>
                  <a:cubicBezTo>
                    <a:pt x="5592" y="10956"/>
                    <a:pt x="66710" y="85569"/>
                    <a:pt x="113012" y="123404"/>
                  </a:cubicBezTo>
                  <a:cubicBezTo>
                    <a:pt x="159314" y="161240"/>
                    <a:pt x="266470" y="221829"/>
                    <a:pt x="278112" y="228179"/>
                  </a:cubicBezTo>
                  <a:cubicBezTo>
                    <a:pt x="289754" y="234529"/>
                    <a:pt x="207204" y="180290"/>
                    <a:pt x="182862" y="161504"/>
                  </a:cubicBezTo>
                  <a:cubicBezTo>
                    <a:pt x="158520" y="142718"/>
                    <a:pt x="148995" y="131606"/>
                    <a:pt x="132062" y="115466"/>
                  </a:cubicBezTo>
                  <a:cubicBezTo>
                    <a:pt x="115129" y="99326"/>
                    <a:pt x="101370" y="83451"/>
                    <a:pt x="81262" y="64666"/>
                  </a:cubicBezTo>
                  <a:cubicBezTo>
                    <a:pt x="61154" y="45881"/>
                    <a:pt x="-4992" y="-8624"/>
                    <a:pt x="300" y="116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3967AA52-B502-42AF-B26E-F2335F820211}"/>
                </a:ext>
              </a:extLst>
            </p:cNvPr>
            <p:cNvSpPr/>
            <p:nvPr/>
          </p:nvSpPr>
          <p:spPr>
            <a:xfrm>
              <a:off x="4602984" y="3303175"/>
              <a:ext cx="594354" cy="160751"/>
            </a:xfrm>
            <a:custGeom>
              <a:avLst/>
              <a:gdLst>
                <a:gd name="connsiteX0" fmla="*/ 15054 w 594354"/>
                <a:gd name="connsiteY0" fmla="*/ 21050 h 160751"/>
                <a:gd name="connsiteX1" fmla="*/ 215079 w 594354"/>
                <a:gd name="connsiteY1" fmla="*/ 81375 h 160751"/>
                <a:gd name="connsiteX2" fmla="*/ 440504 w 594354"/>
                <a:gd name="connsiteY2" fmla="*/ 51213 h 160751"/>
                <a:gd name="connsiteX3" fmla="*/ 591316 w 594354"/>
                <a:gd name="connsiteY3" fmla="*/ 413 h 160751"/>
                <a:gd name="connsiteX4" fmla="*/ 545279 w 594354"/>
                <a:gd name="connsiteY4" fmla="*/ 25813 h 160751"/>
                <a:gd name="connsiteX5" fmla="*/ 445266 w 594354"/>
                <a:gd name="connsiteY5" fmla="*/ 81375 h 160751"/>
                <a:gd name="connsiteX6" fmla="*/ 267466 w 594354"/>
                <a:gd name="connsiteY6" fmla="*/ 121063 h 160751"/>
                <a:gd name="connsiteX7" fmla="*/ 156341 w 594354"/>
                <a:gd name="connsiteY7" fmla="*/ 127413 h 160751"/>
                <a:gd name="connsiteX8" fmla="*/ 73791 w 594354"/>
                <a:gd name="connsiteY8" fmla="*/ 79788 h 160751"/>
                <a:gd name="connsiteX9" fmla="*/ 92841 w 594354"/>
                <a:gd name="connsiteY9" fmla="*/ 121063 h 160751"/>
                <a:gd name="connsiteX10" fmla="*/ 132529 w 594354"/>
                <a:gd name="connsiteY10" fmla="*/ 160750 h 160751"/>
                <a:gd name="connsiteX11" fmla="*/ 88079 w 594354"/>
                <a:gd name="connsiteY11" fmla="*/ 122650 h 160751"/>
                <a:gd name="connsiteX12" fmla="*/ 35691 w 594354"/>
                <a:gd name="connsiteY12" fmla="*/ 108363 h 160751"/>
                <a:gd name="connsiteX13" fmla="*/ 61091 w 594354"/>
                <a:gd name="connsiteY13" fmla="*/ 159163 h 160751"/>
                <a:gd name="connsiteX14" fmla="*/ 21404 w 594354"/>
                <a:gd name="connsiteY14" fmla="*/ 113125 h 160751"/>
                <a:gd name="connsiteX15" fmla="*/ 15054 w 594354"/>
                <a:gd name="connsiteY15" fmla="*/ 79788 h 160751"/>
                <a:gd name="connsiteX16" fmla="*/ 15054 w 594354"/>
                <a:gd name="connsiteY16" fmla="*/ 21050 h 1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4354" h="160751">
                  <a:moveTo>
                    <a:pt x="15054" y="21050"/>
                  </a:moveTo>
                  <a:cubicBezTo>
                    <a:pt x="48391" y="21314"/>
                    <a:pt x="144171" y="76348"/>
                    <a:pt x="215079" y="81375"/>
                  </a:cubicBezTo>
                  <a:cubicBezTo>
                    <a:pt x="285987" y="86402"/>
                    <a:pt x="377798" y="64707"/>
                    <a:pt x="440504" y="51213"/>
                  </a:cubicBezTo>
                  <a:cubicBezTo>
                    <a:pt x="503210" y="37719"/>
                    <a:pt x="573854" y="4646"/>
                    <a:pt x="591316" y="413"/>
                  </a:cubicBezTo>
                  <a:cubicBezTo>
                    <a:pt x="608778" y="-3820"/>
                    <a:pt x="545279" y="25813"/>
                    <a:pt x="545279" y="25813"/>
                  </a:cubicBezTo>
                  <a:cubicBezTo>
                    <a:pt x="520937" y="39307"/>
                    <a:pt x="491568" y="65500"/>
                    <a:pt x="445266" y="81375"/>
                  </a:cubicBezTo>
                  <a:cubicBezTo>
                    <a:pt x="398964" y="97250"/>
                    <a:pt x="315620" y="113390"/>
                    <a:pt x="267466" y="121063"/>
                  </a:cubicBezTo>
                  <a:cubicBezTo>
                    <a:pt x="219312" y="128736"/>
                    <a:pt x="188620" y="134292"/>
                    <a:pt x="156341" y="127413"/>
                  </a:cubicBezTo>
                  <a:cubicBezTo>
                    <a:pt x="124062" y="120534"/>
                    <a:pt x="84374" y="80846"/>
                    <a:pt x="73791" y="79788"/>
                  </a:cubicBezTo>
                  <a:cubicBezTo>
                    <a:pt x="63208" y="78730"/>
                    <a:pt x="83051" y="107569"/>
                    <a:pt x="92841" y="121063"/>
                  </a:cubicBezTo>
                  <a:cubicBezTo>
                    <a:pt x="102631" y="134557"/>
                    <a:pt x="133323" y="160486"/>
                    <a:pt x="132529" y="160750"/>
                  </a:cubicBezTo>
                  <a:cubicBezTo>
                    <a:pt x="131735" y="161015"/>
                    <a:pt x="104219" y="131381"/>
                    <a:pt x="88079" y="122650"/>
                  </a:cubicBezTo>
                  <a:cubicBezTo>
                    <a:pt x="71939" y="113919"/>
                    <a:pt x="40189" y="102277"/>
                    <a:pt x="35691" y="108363"/>
                  </a:cubicBezTo>
                  <a:cubicBezTo>
                    <a:pt x="31193" y="114449"/>
                    <a:pt x="63472" y="158369"/>
                    <a:pt x="61091" y="159163"/>
                  </a:cubicBezTo>
                  <a:cubicBezTo>
                    <a:pt x="58710" y="159957"/>
                    <a:pt x="29077" y="126354"/>
                    <a:pt x="21404" y="113125"/>
                  </a:cubicBezTo>
                  <a:cubicBezTo>
                    <a:pt x="13731" y="99896"/>
                    <a:pt x="16112" y="90900"/>
                    <a:pt x="15054" y="79788"/>
                  </a:cubicBezTo>
                  <a:cubicBezTo>
                    <a:pt x="13996" y="68676"/>
                    <a:pt x="-18283" y="20786"/>
                    <a:pt x="15054" y="2105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F0FC879D-11B8-4186-9F53-98D430A3326C}"/>
                </a:ext>
              </a:extLst>
            </p:cNvPr>
            <p:cNvSpPr/>
            <p:nvPr/>
          </p:nvSpPr>
          <p:spPr>
            <a:xfrm>
              <a:off x="4400474" y="4442998"/>
              <a:ext cx="121630" cy="287172"/>
            </a:xfrm>
            <a:custGeom>
              <a:avLst/>
              <a:gdLst>
                <a:gd name="connsiteX0" fmla="*/ 76 w 121630"/>
                <a:gd name="connsiteY0" fmla="*/ 38515 h 287172"/>
                <a:gd name="connsiteX1" fmla="*/ 55639 w 121630"/>
                <a:gd name="connsiteY1" fmla="*/ 28990 h 287172"/>
                <a:gd name="connsiteX2" fmla="*/ 92151 w 121630"/>
                <a:gd name="connsiteY2" fmla="*/ 415 h 287172"/>
                <a:gd name="connsiteX3" fmla="*/ 81039 w 121630"/>
                <a:gd name="connsiteY3" fmla="*/ 16290 h 287172"/>
                <a:gd name="connsiteX4" fmla="*/ 82626 w 121630"/>
                <a:gd name="connsiteY4" fmla="*/ 71852 h 287172"/>
                <a:gd name="connsiteX5" fmla="*/ 109614 w 121630"/>
                <a:gd name="connsiteY5" fmla="*/ 140115 h 287172"/>
                <a:gd name="connsiteX6" fmla="*/ 120726 w 121630"/>
                <a:gd name="connsiteY6" fmla="*/ 176627 h 287172"/>
                <a:gd name="connsiteX7" fmla="*/ 87389 w 121630"/>
                <a:gd name="connsiteY7" fmla="*/ 282990 h 287172"/>
                <a:gd name="connsiteX8" fmla="*/ 96914 w 121630"/>
                <a:gd name="connsiteY8" fmla="*/ 262352 h 287172"/>
                <a:gd name="connsiteX9" fmla="*/ 90564 w 121630"/>
                <a:gd name="connsiteY9" fmla="*/ 230602 h 287172"/>
                <a:gd name="connsiteX10" fmla="*/ 81039 w 121630"/>
                <a:gd name="connsiteY10" fmla="*/ 171865 h 287172"/>
                <a:gd name="connsiteX11" fmla="*/ 79451 w 121630"/>
                <a:gd name="connsiteY11" fmla="*/ 124240 h 287172"/>
                <a:gd name="connsiteX12" fmla="*/ 68339 w 121630"/>
                <a:gd name="connsiteY12" fmla="*/ 75027 h 287172"/>
                <a:gd name="connsiteX13" fmla="*/ 68339 w 121630"/>
                <a:gd name="connsiteY13" fmla="*/ 48040 h 287172"/>
                <a:gd name="connsiteX14" fmla="*/ 76 w 121630"/>
                <a:gd name="connsiteY14" fmla="*/ 38515 h 28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630" h="287172">
                  <a:moveTo>
                    <a:pt x="76" y="38515"/>
                  </a:moveTo>
                  <a:cubicBezTo>
                    <a:pt x="-2041" y="35340"/>
                    <a:pt x="40293" y="35340"/>
                    <a:pt x="55639" y="28990"/>
                  </a:cubicBezTo>
                  <a:cubicBezTo>
                    <a:pt x="70985" y="22640"/>
                    <a:pt x="87918" y="2532"/>
                    <a:pt x="92151" y="415"/>
                  </a:cubicBezTo>
                  <a:cubicBezTo>
                    <a:pt x="96384" y="-1702"/>
                    <a:pt x="82626" y="4384"/>
                    <a:pt x="81039" y="16290"/>
                  </a:cubicBezTo>
                  <a:cubicBezTo>
                    <a:pt x="79452" y="28196"/>
                    <a:pt x="77864" y="51215"/>
                    <a:pt x="82626" y="71852"/>
                  </a:cubicBezTo>
                  <a:cubicBezTo>
                    <a:pt x="87388" y="92489"/>
                    <a:pt x="103264" y="122653"/>
                    <a:pt x="109614" y="140115"/>
                  </a:cubicBezTo>
                  <a:cubicBezTo>
                    <a:pt x="115964" y="157577"/>
                    <a:pt x="124430" y="152815"/>
                    <a:pt x="120726" y="176627"/>
                  </a:cubicBezTo>
                  <a:cubicBezTo>
                    <a:pt x="117022" y="200440"/>
                    <a:pt x="91358" y="268703"/>
                    <a:pt x="87389" y="282990"/>
                  </a:cubicBezTo>
                  <a:cubicBezTo>
                    <a:pt x="83420" y="297277"/>
                    <a:pt x="96385" y="271083"/>
                    <a:pt x="96914" y="262352"/>
                  </a:cubicBezTo>
                  <a:cubicBezTo>
                    <a:pt x="97443" y="253621"/>
                    <a:pt x="93210" y="245683"/>
                    <a:pt x="90564" y="230602"/>
                  </a:cubicBezTo>
                  <a:cubicBezTo>
                    <a:pt x="87918" y="215521"/>
                    <a:pt x="82891" y="189592"/>
                    <a:pt x="81039" y="171865"/>
                  </a:cubicBezTo>
                  <a:cubicBezTo>
                    <a:pt x="79187" y="154138"/>
                    <a:pt x="81568" y="140380"/>
                    <a:pt x="79451" y="124240"/>
                  </a:cubicBezTo>
                  <a:cubicBezTo>
                    <a:pt x="77334" y="108100"/>
                    <a:pt x="70191" y="87727"/>
                    <a:pt x="68339" y="75027"/>
                  </a:cubicBezTo>
                  <a:cubicBezTo>
                    <a:pt x="66487" y="62327"/>
                    <a:pt x="73895" y="52538"/>
                    <a:pt x="68339" y="48040"/>
                  </a:cubicBezTo>
                  <a:cubicBezTo>
                    <a:pt x="62783" y="43542"/>
                    <a:pt x="2193" y="41690"/>
                    <a:pt x="76" y="3851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67056520-CEF6-4DB9-980E-BC6E2A24FCA3}"/>
                </a:ext>
              </a:extLst>
            </p:cNvPr>
            <p:cNvSpPr/>
            <p:nvPr/>
          </p:nvSpPr>
          <p:spPr>
            <a:xfrm>
              <a:off x="5081588" y="4658924"/>
              <a:ext cx="241342" cy="180300"/>
            </a:xfrm>
            <a:custGeom>
              <a:avLst/>
              <a:gdLst>
                <a:gd name="connsiteX0" fmla="*/ 0 w 241342"/>
                <a:gd name="connsiteY0" fmla="*/ 40076 h 180300"/>
                <a:gd name="connsiteX1" fmla="*/ 104775 w 241342"/>
                <a:gd name="connsiteY1" fmla="*/ 48014 h 180300"/>
                <a:gd name="connsiteX2" fmla="*/ 152400 w 241342"/>
                <a:gd name="connsiteY2" fmla="*/ 55951 h 180300"/>
                <a:gd name="connsiteX3" fmla="*/ 147637 w 241342"/>
                <a:gd name="connsiteY3" fmla="*/ 33726 h 180300"/>
                <a:gd name="connsiteX4" fmla="*/ 133350 w 241342"/>
                <a:gd name="connsiteY4" fmla="*/ 389 h 180300"/>
                <a:gd name="connsiteX5" fmla="*/ 173037 w 241342"/>
                <a:gd name="connsiteY5" fmla="*/ 17851 h 180300"/>
                <a:gd name="connsiteX6" fmla="*/ 207962 w 241342"/>
                <a:gd name="connsiteY6" fmla="*/ 52776 h 180300"/>
                <a:gd name="connsiteX7" fmla="*/ 241300 w 241342"/>
                <a:gd name="connsiteY7" fmla="*/ 178189 h 180300"/>
                <a:gd name="connsiteX8" fmla="*/ 212725 w 241342"/>
                <a:gd name="connsiteY8" fmla="*/ 128976 h 180300"/>
                <a:gd name="connsiteX9" fmla="*/ 127000 w 241342"/>
                <a:gd name="connsiteY9" fmla="*/ 95639 h 180300"/>
                <a:gd name="connsiteX10" fmla="*/ 107950 w 241342"/>
                <a:gd name="connsiteY10" fmla="*/ 84526 h 180300"/>
                <a:gd name="connsiteX11" fmla="*/ 0 w 241342"/>
                <a:gd name="connsiteY11" fmla="*/ 40076 h 18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42" h="180300">
                  <a:moveTo>
                    <a:pt x="0" y="40076"/>
                  </a:moveTo>
                  <a:lnTo>
                    <a:pt x="104775" y="48014"/>
                  </a:lnTo>
                  <a:cubicBezTo>
                    <a:pt x="130175" y="50660"/>
                    <a:pt x="145256" y="58332"/>
                    <a:pt x="152400" y="55951"/>
                  </a:cubicBezTo>
                  <a:cubicBezTo>
                    <a:pt x="159544" y="53570"/>
                    <a:pt x="150812" y="42986"/>
                    <a:pt x="147637" y="33726"/>
                  </a:cubicBezTo>
                  <a:cubicBezTo>
                    <a:pt x="144462" y="24466"/>
                    <a:pt x="129117" y="3035"/>
                    <a:pt x="133350" y="389"/>
                  </a:cubicBezTo>
                  <a:cubicBezTo>
                    <a:pt x="137583" y="-2257"/>
                    <a:pt x="160602" y="9120"/>
                    <a:pt x="173037" y="17851"/>
                  </a:cubicBezTo>
                  <a:cubicBezTo>
                    <a:pt x="185472" y="26582"/>
                    <a:pt x="196585" y="26053"/>
                    <a:pt x="207962" y="52776"/>
                  </a:cubicBezTo>
                  <a:cubicBezTo>
                    <a:pt x="219339" y="79499"/>
                    <a:pt x="240506" y="165489"/>
                    <a:pt x="241300" y="178189"/>
                  </a:cubicBezTo>
                  <a:cubicBezTo>
                    <a:pt x="242094" y="190889"/>
                    <a:pt x="231775" y="142734"/>
                    <a:pt x="212725" y="128976"/>
                  </a:cubicBezTo>
                  <a:cubicBezTo>
                    <a:pt x="193675" y="115218"/>
                    <a:pt x="144462" y="103047"/>
                    <a:pt x="127000" y="95639"/>
                  </a:cubicBezTo>
                  <a:cubicBezTo>
                    <a:pt x="109538" y="88231"/>
                    <a:pt x="107950" y="84526"/>
                    <a:pt x="107950" y="84526"/>
                  </a:cubicBezTo>
                  <a:lnTo>
                    <a:pt x="0" y="40076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AFB013DD-C19B-4669-B9C1-CD996F61D65C}"/>
                </a:ext>
              </a:extLst>
            </p:cNvPr>
            <p:cNvSpPr/>
            <p:nvPr/>
          </p:nvSpPr>
          <p:spPr>
            <a:xfrm>
              <a:off x="4153437" y="4711621"/>
              <a:ext cx="123288" cy="272883"/>
            </a:xfrm>
            <a:custGeom>
              <a:avLst/>
              <a:gdLst>
                <a:gd name="connsiteX0" fmla="*/ 24863 w 123288"/>
                <a:gd name="connsiteY0" fmla="*/ 79 h 272883"/>
                <a:gd name="connsiteX1" fmla="*/ 21688 w 123288"/>
                <a:gd name="connsiteY1" fmla="*/ 123904 h 272883"/>
                <a:gd name="connsiteX2" fmla="*/ 75663 w 123288"/>
                <a:gd name="connsiteY2" fmla="*/ 206454 h 272883"/>
                <a:gd name="connsiteX3" fmla="*/ 123288 w 123288"/>
                <a:gd name="connsiteY3" fmla="*/ 269954 h 272883"/>
                <a:gd name="connsiteX4" fmla="*/ 75663 w 123288"/>
                <a:gd name="connsiteY4" fmla="*/ 257254 h 272883"/>
                <a:gd name="connsiteX5" fmla="*/ 5813 w 123288"/>
                <a:gd name="connsiteY5" fmla="*/ 212804 h 272883"/>
                <a:gd name="connsiteX6" fmla="*/ 5813 w 123288"/>
                <a:gd name="connsiteY6" fmla="*/ 142954 h 272883"/>
                <a:gd name="connsiteX7" fmla="*/ 24863 w 123288"/>
                <a:gd name="connsiteY7" fmla="*/ 79 h 27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88" h="272883">
                  <a:moveTo>
                    <a:pt x="24863" y="79"/>
                  </a:moveTo>
                  <a:cubicBezTo>
                    <a:pt x="27509" y="-3096"/>
                    <a:pt x="13221" y="89508"/>
                    <a:pt x="21688" y="123904"/>
                  </a:cubicBezTo>
                  <a:cubicBezTo>
                    <a:pt x="30155" y="158300"/>
                    <a:pt x="75663" y="206454"/>
                    <a:pt x="75663" y="206454"/>
                  </a:cubicBezTo>
                  <a:cubicBezTo>
                    <a:pt x="92596" y="230796"/>
                    <a:pt x="123288" y="261487"/>
                    <a:pt x="123288" y="269954"/>
                  </a:cubicBezTo>
                  <a:cubicBezTo>
                    <a:pt x="123288" y="278421"/>
                    <a:pt x="95242" y="266779"/>
                    <a:pt x="75663" y="257254"/>
                  </a:cubicBezTo>
                  <a:cubicBezTo>
                    <a:pt x="56084" y="247729"/>
                    <a:pt x="17455" y="231854"/>
                    <a:pt x="5813" y="212804"/>
                  </a:cubicBezTo>
                  <a:cubicBezTo>
                    <a:pt x="-5829" y="193754"/>
                    <a:pt x="3167" y="175233"/>
                    <a:pt x="5813" y="142954"/>
                  </a:cubicBezTo>
                  <a:cubicBezTo>
                    <a:pt x="8459" y="110675"/>
                    <a:pt x="22217" y="3254"/>
                    <a:pt x="24863" y="79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1429B07F-F0FD-418F-AB08-B0117847218B}"/>
                </a:ext>
              </a:extLst>
            </p:cNvPr>
            <p:cNvSpPr/>
            <p:nvPr/>
          </p:nvSpPr>
          <p:spPr>
            <a:xfrm>
              <a:off x="3495269" y="1447133"/>
              <a:ext cx="1021401" cy="335619"/>
            </a:xfrm>
            <a:custGeom>
              <a:avLst/>
              <a:gdLst>
                <a:gd name="connsiteX0" fmla="*/ 1013231 w 1021401"/>
                <a:gd name="connsiteY0" fmla="*/ 216567 h 335619"/>
                <a:gd name="connsiteX1" fmla="*/ 644931 w 1021401"/>
                <a:gd name="connsiteY1" fmla="*/ 119200 h 335619"/>
                <a:gd name="connsiteX2" fmla="*/ 458664 w 1021401"/>
                <a:gd name="connsiteY2" fmla="*/ 157300 h 335619"/>
                <a:gd name="connsiteX3" fmla="*/ 5698 w 1021401"/>
                <a:gd name="connsiteY3" fmla="*/ 335100 h 335619"/>
                <a:gd name="connsiteX4" fmla="*/ 217364 w 1021401"/>
                <a:gd name="connsiteY4" fmla="*/ 208100 h 335619"/>
                <a:gd name="connsiteX5" fmla="*/ 416331 w 1021401"/>
                <a:gd name="connsiteY5" fmla="*/ 106500 h 335619"/>
                <a:gd name="connsiteX6" fmla="*/ 636464 w 1021401"/>
                <a:gd name="connsiteY6" fmla="*/ 667 h 335619"/>
                <a:gd name="connsiteX7" fmla="*/ 881998 w 1021401"/>
                <a:gd name="connsiteY7" fmla="*/ 68400 h 335619"/>
                <a:gd name="connsiteX8" fmla="*/ 1013231 w 1021401"/>
                <a:gd name="connsiteY8" fmla="*/ 216567 h 33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401" h="335619">
                  <a:moveTo>
                    <a:pt x="1013231" y="216567"/>
                  </a:moveTo>
                  <a:cubicBezTo>
                    <a:pt x="973720" y="225034"/>
                    <a:pt x="737359" y="129078"/>
                    <a:pt x="644931" y="119200"/>
                  </a:cubicBezTo>
                  <a:cubicBezTo>
                    <a:pt x="552503" y="109322"/>
                    <a:pt x="565203" y="121317"/>
                    <a:pt x="458664" y="157300"/>
                  </a:cubicBezTo>
                  <a:cubicBezTo>
                    <a:pt x="352125" y="193283"/>
                    <a:pt x="45914" y="326633"/>
                    <a:pt x="5698" y="335100"/>
                  </a:cubicBezTo>
                  <a:cubicBezTo>
                    <a:pt x="-34518" y="343567"/>
                    <a:pt x="148925" y="246200"/>
                    <a:pt x="217364" y="208100"/>
                  </a:cubicBezTo>
                  <a:cubicBezTo>
                    <a:pt x="285803" y="170000"/>
                    <a:pt x="416331" y="106500"/>
                    <a:pt x="416331" y="106500"/>
                  </a:cubicBezTo>
                  <a:cubicBezTo>
                    <a:pt x="486181" y="71928"/>
                    <a:pt x="558853" y="7017"/>
                    <a:pt x="636464" y="667"/>
                  </a:cubicBezTo>
                  <a:cubicBezTo>
                    <a:pt x="714075" y="-5683"/>
                    <a:pt x="824848" y="34533"/>
                    <a:pt x="881998" y="68400"/>
                  </a:cubicBezTo>
                  <a:cubicBezTo>
                    <a:pt x="939148" y="102267"/>
                    <a:pt x="1052742" y="208100"/>
                    <a:pt x="1013231" y="216567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F0E83217-495F-46CC-B7DE-ADF288F5E5B2}"/>
                </a:ext>
              </a:extLst>
            </p:cNvPr>
            <p:cNvSpPr/>
            <p:nvPr/>
          </p:nvSpPr>
          <p:spPr>
            <a:xfrm>
              <a:off x="3159181" y="1787252"/>
              <a:ext cx="418650" cy="977056"/>
            </a:xfrm>
            <a:custGeom>
              <a:avLst/>
              <a:gdLst>
                <a:gd name="connsiteX0" fmla="*/ 416821 w 418650"/>
                <a:gd name="connsiteY0" fmla="*/ 3 h 977056"/>
                <a:gd name="connsiteX1" fmla="*/ 218701 w 418650"/>
                <a:gd name="connsiteY1" fmla="*/ 182883 h 977056"/>
                <a:gd name="connsiteX2" fmla="*/ 112021 w 418650"/>
                <a:gd name="connsiteY2" fmla="*/ 436883 h 977056"/>
                <a:gd name="connsiteX3" fmla="*/ 51061 w 418650"/>
                <a:gd name="connsiteY3" fmla="*/ 899163 h 977056"/>
                <a:gd name="connsiteX4" fmla="*/ 35821 w 418650"/>
                <a:gd name="connsiteY4" fmla="*/ 965203 h 977056"/>
                <a:gd name="connsiteX5" fmla="*/ 261 w 418650"/>
                <a:gd name="connsiteY5" fmla="*/ 772163 h 977056"/>
                <a:gd name="connsiteX6" fmla="*/ 56141 w 418650"/>
                <a:gd name="connsiteY6" fmla="*/ 320043 h 977056"/>
                <a:gd name="connsiteX7" fmla="*/ 127261 w 418650"/>
                <a:gd name="connsiteY7" fmla="*/ 187963 h 977056"/>
                <a:gd name="connsiteX8" fmla="*/ 91701 w 418650"/>
                <a:gd name="connsiteY8" fmla="*/ 177803 h 977056"/>
                <a:gd name="connsiteX9" fmla="*/ 416821 w 418650"/>
                <a:gd name="connsiteY9" fmla="*/ 3 h 97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650" h="977056">
                  <a:moveTo>
                    <a:pt x="416821" y="3"/>
                  </a:moveTo>
                  <a:cubicBezTo>
                    <a:pt x="437988" y="850"/>
                    <a:pt x="269501" y="110070"/>
                    <a:pt x="218701" y="182883"/>
                  </a:cubicBezTo>
                  <a:cubicBezTo>
                    <a:pt x="167901" y="255696"/>
                    <a:pt x="139961" y="317503"/>
                    <a:pt x="112021" y="436883"/>
                  </a:cubicBezTo>
                  <a:cubicBezTo>
                    <a:pt x="84081" y="556263"/>
                    <a:pt x="63761" y="811110"/>
                    <a:pt x="51061" y="899163"/>
                  </a:cubicBezTo>
                  <a:cubicBezTo>
                    <a:pt x="38361" y="987216"/>
                    <a:pt x="44288" y="986370"/>
                    <a:pt x="35821" y="965203"/>
                  </a:cubicBezTo>
                  <a:cubicBezTo>
                    <a:pt x="27354" y="944036"/>
                    <a:pt x="-3126" y="879690"/>
                    <a:pt x="261" y="772163"/>
                  </a:cubicBezTo>
                  <a:cubicBezTo>
                    <a:pt x="3648" y="664636"/>
                    <a:pt x="34974" y="417410"/>
                    <a:pt x="56141" y="320043"/>
                  </a:cubicBezTo>
                  <a:cubicBezTo>
                    <a:pt x="77308" y="222676"/>
                    <a:pt x="121334" y="211670"/>
                    <a:pt x="127261" y="187963"/>
                  </a:cubicBezTo>
                  <a:cubicBezTo>
                    <a:pt x="133188" y="164256"/>
                    <a:pt x="44288" y="209976"/>
                    <a:pt x="91701" y="177803"/>
                  </a:cubicBezTo>
                  <a:cubicBezTo>
                    <a:pt x="139114" y="145630"/>
                    <a:pt x="395654" y="-844"/>
                    <a:pt x="416821" y="3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1573CBD4-8BE3-4920-9776-A6CDB24746A5}"/>
                </a:ext>
              </a:extLst>
            </p:cNvPr>
            <p:cNvSpPr/>
            <p:nvPr/>
          </p:nvSpPr>
          <p:spPr>
            <a:xfrm>
              <a:off x="3370497" y="3571192"/>
              <a:ext cx="1135331" cy="1964178"/>
            </a:xfrm>
            <a:custGeom>
              <a:avLst/>
              <a:gdLst>
                <a:gd name="connsiteX0" fmla="*/ 2623 w 1135331"/>
                <a:gd name="connsiteY0" fmla="*/ 48 h 1964178"/>
                <a:gd name="connsiteX1" fmla="*/ 63583 w 1135331"/>
                <a:gd name="connsiteY1" fmla="*/ 421688 h 1964178"/>
                <a:gd name="connsiteX2" fmla="*/ 414103 w 1135331"/>
                <a:gd name="connsiteY2" fmla="*/ 944928 h 1964178"/>
                <a:gd name="connsiteX3" fmla="*/ 1120223 w 1135331"/>
                <a:gd name="connsiteY3" fmla="*/ 1945688 h 1964178"/>
                <a:gd name="connsiteX4" fmla="*/ 845903 w 1135331"/>
                <a:gd name="connsiteY4" fmla="*/ 1534208 h 1964178"/>
                <a:gd name="connsiteX5" fmla="*/ 246463 w 1135331"/>
                <a:gd name="connsiteY5" fmla="*/ 782368 h 1964178"/>
                <a:gd name="connsiteX6" fmla="*/ 99143 w 1135331"/>
                <a:gd name="connsiteY6" fmla="*/ 396288 h 1964178"/>
                <a:gd name="connsiteX7" fmla="*/ 2623 w 1135331"/>
                <a:gd name="connsiteY7" fmla="*/ 48 h 196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5331" h="1964178">
                  <a:moveTo>
                    <a:pt x="2623" y="48"/>
                  </a:moveTo>
                  <a:cubicBezTo>
                    <a:pt x="-3304" y="4281"/>
                    <a:pt x="-4997" y="264208"/>
                    <a:pt x="63583" y="421688"/>
                  </a:cubicBezTo>
                  <a:cubicBezTo>
                    <a:pt x="132163" y="579168"/>
                    <a:pt x="237996" y="690928"/>
                    <a:pt x="414103" y="944928"/>
                  </a:cubicBezTo>
                  <a:cubicBezTo>
                    <a:pt x="590210" y="1198928"/>
                    <a:pt x="1048256" y="1847475"/>
                    <a:pt x="1120223" y="1945688"/>
                  </a:cubicBezTo>
                  <a:cubicBezTo>
                    <a:pt x="1192190" y="2043901"/>
                    <a:pt x="991530" y="1728095"/>
                    <a:pt x="845903" y="1534208"/>
                  </a:cubicBezTo>
                  <a:cubicBezTo>
                    <a:pt x="700276" y="1340321"/>
                    <a:pt x="370923" y="972021"/>
                    <a:pt x="246463" y="782368"/>
                  </a:cubicBezTo>
                  <a:cubicBezTo>
                    <a:pt x="122003" y="592715"/>
                    <a:pt x="142323" y="524135"/>
                    <a:pt x="99143" y="396288"/>
                  </a:cubicBezTo>
                  <a:cubicBezTo>
                    <a:pt x="55963" y="268441"/>
                    <a:pt x="8550" y="-4185"/>
                    <a:pt x="2623" y="48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B8460F98-5B68-4E4D-A1EF-18F8846E78F8}"/>
                </a:ext>
              </a:extLst>
            </p:cNvPr>
            <p:cNvSpPr/>
            <p:nvPr/>
          </p:nvSpPr>
          <p:spPr>
            <a:xfrm>
              <a:off x="4314753" y="4997390"/>
              <a:ext cx="670021" cy="199577"/>
            </a:xfrm>
            <a:custGeom>
              <a:avLst/>
              <a:gdLst>
                <a:gd name="connsiteX0" fmla="*/ 72 w 670021"/>
                <a:gd name="connsiteY0" fmla="*/ 57210 h 199577"/>
                <a:gd name="connsiteX1" fmla="*/ 212797 w 670021"/>
                <a:gd name="connsiteY1" fmla="*/ 171510 h 199577"/>
                <a:gd name="connsiteX2" fmla="*/ 469972 w 670021"/>
                <a:gd name="connsiteY2" fmla="*/ 111185 h 199577"/>
                <a:gd name="connsiteX3" fmla="*/ 669997 w 670021"/>
                <a:gd name="connsiteY3" fmla="*/ 60 h 199577"/>
                <a:gd name="connsiteX4" fmla="*/ 482672 w 670021"/>
                <a:gd name="connsiteY4" fmla="*/ 127060 h 199577"/>
                <a:gd name="connsiteX5" fmla="*/ 342972 w 670021"/>
                <a:gd name="connsiteY5" fmla="*/ 187385 h 199577"/>
                <a:gd name="connsiteX6" fmla="*/ 190572 w 670021"/>
                <a:gd name="connsiteY6" fmla="*/ 190560 h 199577"/>
                <a:gd name="connsiteX7" fmla="*/ 72 w 670021"/>
                <a:gd name="connsiteY7" fmla="*/ 57210 h 19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021" h="199577">
                  <a:moveTo>
                    <a:pt x="72" y="57210"/>
                  </a:moveTo>
                  <a:cubicBezTo>
                    <a:pt x="3776" y="54035"/>
                    <a:pt x="134480" y="162514"/>
                    <a:pt x="212797" y="171510"/>
                  </a:cubicBezTo>
                  <a:cubicBezTo>
                    <a:pt x="291114" y="180506"/>
                    <a:pt x="393772" y="139760"/>
                    <a:pt x="469972" y="111185"/>
                  </a:cubicBezTo>
                  <a:cubicBezTo>
                    <a:pt x="546172" y="82610"/>
                    <a:pt x="667880" y="-2586"/>
                    <a:pt x="669997" y="60"/>
                  </a:cubicBezTo>
                  <a:cubicBezTo>
                    <a:pt x="672114" y="2706"/>
                    <a:pt x="537176" y="95839"/>
                    <a:pt x="482672" y="127060"/>
                  </a:cubicBezTo>
                  <a:cubicBezTo>
                    <a:pt x="428168" y="158281"/>
                    <a:pt x="391655" y="176802"/>
                    <a:pt x="342972" y="187385"/>
                  </a:cubicBezTo>
                  <a:cubicBezTo>
                    <a:pt x="294289" y="197968"/>
                    <a:pt x="245076" y="206964"/>
                    <a:pt x="190572" y="190560"/>
                  </a:cubicBezTo>
                  <a:cubicBezTo>
                    <a:pt x="136068" y="174156"/>
                    <a:pt x="-3632" y="60385"/>
                    <a:pt x="72" y="57210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358C4FC4-1247-4945-A6A2-87F6C8DE8B48}"/>
                </a:ext>
              </a:extLst>
            </p:cNvPr>
            <p:cNvSpPr/>
            <p:nvPr/>
          </p:nvSpPr>
          <p:spPr>
            <a:xfrm>
              <a:off x="5993052" y="4648390"/>
              <a:ext cx="469389" cy="2782443"/>
            </a:xfrm>
            <a:custGeom>
              <a:avLst/>
              <a:gdLst>
                <a:gd name="connsiteX0" fmla="*/ 314615 w 469389"/>
                <a:gd name="connsiteY0" fmla="*/ 8277 h 2782443"/>
                <a:gd name="connsiteX1" fmla="*/ 365415 w 469389"/>
                <a:gd name="connsiteY1" fmla="*/ 541677 h 2782443"/>
                <a:gd name="connsiteX2" fmla="*/ 280748 w 469389"/>
                <a:gd name="connsiteY2" fmla="*/ 1473010 h 2782443"/>
                <a:gd name="connsiteX3" fmla="*/ 221481 w 469389"/>
                <a:gd name="connsiteY3" fmla="*/ 1997943 h 2782443"/>
                <a:gd name="connsiteX4" fmla="*/ 1348 w 469389"/>
                <a:gd name="connsiteY4" fmla="*/ 2768410 h 2782443"/>
                <a:gd name="connsiteX5" fmla="*/ 136815 w 469389"/>
                <a:gd name="connsiteY5" fmla="*/ 2455143 h 2782443"/>
                <a:gd name="connsiteX6" fmla="*/ 297681 w 469389"/>
                <a:gd name="connsiteY6" fmla="*/ 1947143 h 2782443"/>
                <a:gd name="connsiteX7" fmla="*/ 280748 w 469389"/>
                <a:gd name="connsiteY7" fmla="*/ 1473010 h 2782443"/>
                <a:gd name="connsiteX8" fmla="*/ 407748 w 469389"/>
                <a:gd name="connsiteY8" fmla="*/ 634810 h 2782443"/>
                <a:gd name="connsiteX9" fmla="*/ 467015 w 469389"/>
                <a:gd name="connsiteY9" fmla="*/ 245343 h 2782443"/>
                <a:gd name="connsiteX10" fmla="*/ 314615 w 469389"/>
                <a:gd name="connsiteY10" fmla="*/ 8277 h 27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389" h="2782443">
                  <a:moveTo>
                    <a:pt x="314615" y="8277"/>
                  </a:moveTo>
                  <a:cubicBezTo>
                    <a:pt x="297682" y="57666"/>
                    <a:pt x="371059" y="297555"/>
                    <a:pt x="365415" y="541677"/>
                  </a:cubicBezTo>
                  <a:cubicBezTo>
                    <a:pt x="359771" y="785799"/>
                    <a:pt x="304737" y="1230299"/>
                    <a:pt x="280748" y="1473010"/>
                  </a:cubicBezTo>
                  <a:cubicBezTo>
                    <a:pt x="256759" y="1715721"/>
                    <a:pt x="268048" y="1782043"/>
                    <a:pt x="221481" y="1997943"/>
                  </a:cubicBezTo>
                  <a:cubicBezTo>
                    <a:pt x="174914" y="2213843"/>
                    <a:pt x="15459" y="2692210"/>
                    <a:pt x="1348" y="2768410"/>
                  </a:cubicBezTo>
                  <a:cubicBezTo>
                    <a:pt x="-12763" y="2844610"/>
                    <a:pt x="87426" y="2592021"/>
                    <a:pt x="136815" y="2455143"/>
                  </a:cubicBezTo>
                  <a:cubicBezTo>
                    <a:pt x="186204" y="2318265"/>
                    <a:pt x="273692" y="2110832"/>
                    <a:pt x="297681" y="1947143"/>
                  </a:cubicBezTo>
                  <a:cubicBezTo>
                    <a:pt x="321670" y="1783454"/>
                    <a:pt x="262404" y="1691732"/>
                    <a:pt x="280748" y="1473010"/>
                  </a:cubicBezTo>
                  <a:cubicBezTo>
                    <a:pt x="299092" y="1254288"/>
                    <a:pt x="376703" y="839421"/>
                    <a:pt x="407748" y="634810"/>
                  </a:cubicBezTo>
                  <a:cubicBezTo>
                    <a:pt x="438793" y="430199"/>
                    <a:pt x="479715" y="348354"/>
                    <a:pt x="467015" y="245343"/>
                  </a:cubicBezTo>
                  <a:cubicBezTo>
                    <a:pt x="454315" y="142332"/>
                    <a:pt x="331548" y="-41112"/>
                    <a:pt x="314615" y="82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15B4F078-6FB4-4DB8-AA5C-DC71525938C2}"/>
                </a:ext>
              </a:extLst>
            </p:cNvPr>
            <p:cNvSpPr/>
            <p:nvPr/>
          </p:nvSpPr>
          <p:spPr>
            <a:xfrm>
              <a:off x="5299880" y="7338597"/>
              <a:ext cx="739692" cy="1281457"/>
            </a:xfrm>
            <a:custGeom>
              <a:avLst/>
              <a:gdLst>
                <a:gd name="connsiteX0" fmla="*/ 728387 w 739692"/>
                <a:gd name="connsiteY0" fmla="*/ 2003 h 1281457"/>
                <a:gd name="connsiteX1" fmla="*/ 542120 w 739692"/>
                <a:gd name="connsiteY1" fmla="*/ 510003 h 1281457"/>
                <a:gd name="connsiteX2" fmla="*/ 288120 w 739692"/>
                <a:gd name="connsiteY2" fmla="*/ 1026470 h 1281457"/>
                <a:gd name="connsiteX3" fmla="*/ 253 w 739692"/>
                <a:gd name="connsiteY3" fmla="*/ 1280470 h 1281457"/>
                <a:gd name="connsiteX4" fmla="*/ 338920 w 739692"/>
                <a:gd name="connsiteY4" fmla="*/ 941803 h 1281457"/>
                <a:gd name="connsiteX5" fmla="*/ 677587 w 739692"/>
                <a:gd name="connsiteY5" fmla="*/ 357603 h 1281457"/>
                <a:gd name="connsiteX6" fmla="*/ 728387 w 739692"/>
                <a:gd name="connsiteY6" fmla="*/ 2003 h 128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692" h="1281457">
                  <a:moveTo>
                    <a:pt x="728387" y="2003"/>
                  </a:moveTo>
                  <a:cubicBezTo>
                    <a:pt x="705809" y="27403"/>
                    <a:pt x="615498" y="339259"/>
                    <a:pt x="542120" y="510003"/>
                  </a:cubicBezTo>
                  <a:cubicBezTo>
                    <a:pt x="468742" y="680747"/>
                    <a:pt x="378431" y="898059"/>
                    <a:pt x="288120" y="1026470"/>
                  </a:cubicBezTo>
                  <a:cubicBezTo>
                    <a:pt x="197809" y="1154881"/>
                    <a:pt x="-8214" y="1294581"/>
                    <a:pt x="253" y="1280470"/>
                  </a:cubicBezTo>
                  <a:cubicBezTo>
                    <a:pt x="8720" y="1266359"/>
                    <a:pt x="226031" y="1095614"/>
                    <a:pt x="338920" y="941803"/>
                  </a:cubicBezTo>
                  <a:cubicBezTo>
                    <a:pt x="451809" y="787992"/>
                    <a:pt x="612676" y="517059"/>
                    <a:pt x="677587" y="357603"/>
                  </a:cubicBezTo>
                  <a:cubicBezTo>
                    <a:pt x="742498" y="198148"/>
                    <a:pt x="750965" y="-23397"/>
                    <a:pt x="728387" y="200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CD1598BD-570D-4AFC-88A5-A557B7D233A8}"/>
                </a:ext>
              </a:extLst>
            </p:cNvPr>
            <p:cNvSpPr/>
            <p:nvPr/>
          </p:nvSpPr>
          <p:spPr>
            <a:xfrm>
              <a:off x="4809032" y="8002358"/>
              <a:ext cx="956986" cy="3101610"/>
            </a:xfrm>
            <a:custGeom>
              <a:avLst/>
              <a:gdLst>
                <a:gd name="connsiteX0" fmla="*/ 922901 w 956986"/>
                <a:gd name="connsiteY0" fmla="*/ 57909 h 3101610"/>
                <a:gd name="connsiteX1" fmla="*/ 897501 w 956986"/>
                <a:gd name="connsiteY1" fmla="*/ 125642 h 3101610"/>
                <a:gd name="connsiteX2" fmla="*/ 448768 w 956986"/>
                <a:gd name="connsiteY2" fmla="*/ 980775 h 3101610"/>
                <a:gd name="connsiteX3" fmla="*/ 135501 w 956986"/>
                <a:gd name="connsiteY3" fmla="*/ 1725842 h 3101610"/>
                <a:gd name="connsiteX4" fmla="*/ 42368 w 956986"/>
                <a:gd name="connsiteY4" fmla="*/ 2428575 h 3101610"/>
                <a:gd name="connsiteX5" fmla="*/ 245568 w 956986"/>
                <a:gd name="connsiteY5" fmla="*/ 3097442 h 3101610"/>
                <a:gd name="connsiteX6" fmla="*/ 42368 w 956986"/>
                <a:gd name="connsiteY6" fmla="*/ 2691042 h 3101610"/>
                <a:gd name="connsiteX7" fmla="*/ 16968 w 956986"/>
                <a:gd name="connsiteY7" fmla="*/ 2267709 h 3101610"/>
                <a:gd name="connsiteX8" fmla="*/ 245568 w 956986"/>
                <a:gd name="connsiteY8" fmla="*/ 1421042 h 3101610"/>
                <a:gd name="connsiteX9" fmla="*/ 626568 w 956986"/>
                <a:gd name="connsiteY9" fmla="*/ 642109 h 3101610"/>
                <a:gd name="connsiteX10" fmla="*/ 922901 w 956986"/>
                <a:gd name="connsiteY10" fmla="*/ 57909 h 310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6986" h="3101610">
                  <a:moveTo>
                    <a:pt x="922901" y="57909"/>
                  </a:moveTo>
                  <a:cubicBezTo>
                    <a:pt x="968057" y="-28169"/>
                    <a:pt x="976523" y="-28169"/>
                    <a:pt x="897501" y="125642"/>
                  </a:cubicBezTo>
                  <a:cubicBezTo>
                    <a:pt x="818479" y="279453"/>
                    <a:pt x="575768" y="714075"/>
                    <a:pt x="448768" y="980775"/>
                  </a:cubicBezTo>
                  <a:cubicBezTo>
                    <a:pt x="321768" y="1247475"/>
                    <a:pt x="203234" y="1484542"/>
                    <a:pt x="135501" y="1725842"/>
                  </a:cubicBezTo>
                  <a:cubicBezTo>
                    <a:pt x="67768" y="1967142"/>
                    <a:pt x="24023" y="2199975"/>
                    <a:pt x="42368" y="2428575"/>
                  </a:cubicBezTo>
                  <a:cubicBezTo>
                    <a:pt x="60712" y="2657175"/>
                    <a:pt x="245568" y="3053698"/>
                    <a:pt x="245568" y="3097442"/>
                  </a:cubicBezTo>
                  <a:cubicBezTo>
                    <a:pt x="245568" y="3141186"/>
                    <a:pt x="80468" y="2829331"/>
                    <a:pt x="42368" y="2691042"/>
                  </a:cubicBezTo>
                  <a:cubicBezTo>
                    <a:pt x="4268" y="2552753"/>
                    <a:pt x="-16899" y="2479376"/>
                    <a:pt x="16968" y="2267709"/>
                  </a:cubicBezTo>
                  <a:cubicBezTo>
                    <a:pt x="50835" y="2056042"/>
                    <a:pt x="143968" y="1691975"/>
                    <a:pt x="245568" y="1421042"/>
                  </a:cubicBezTo>
                  <a:cubicBezTo>
                    <a:pt x="347168" y="1150109"/>
                    <a:pt x="506624" y="873531"/>
                    <a:pt x="626568" y="642109"/>
                  </a:cubicBezTo>
                  <a:cubicBezTo>
                    <a:pt x="746512" y="410687"/>
                    <a:pt x="877745" y="143987"/>
                    <a:pt x="922901" y="579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1A396D93-0435-4EE3-80B3-483F6F151486}"/>
                </a:ext>
              </a:extLst>
            </p:cNvPr>
            <p:cNvSpPr/>
            <p:nvPr/>
          </p:nvSpPr>
          <p:spPr>
            <a:xfrm>
              <a:off x="4877405" y="8341457"/>
              <a:ext cx="747494" cy="1996364"/>
            </a:xfrm>
            <a:custGeom>
              <a:avLst/>
              <a:gdLst>
                <a:gd name="connsiteX0" fmla="*/ 727528 w 747494"/>
                <a:gd name="connsiteY0" fmla="*/ 49010 h 1996364"/>
                <a:gd name="connsiteX1" fmla="*/ 625928 w 747494"/>
                <a:gd name="connsiteY1" fmla="*/ 133676 h 1996364"/>
                <a:gd name="connsiteX2" fmla="*/ 295728 w 747494"/>
                <a:gd name="connsiteY2" fmla="*/ 870276 h 1996364"/>
                <a:gd name="connsiteX3" fmla="*/ 92528 w 747494"/>
                <a:gd name="connsiteY3" fmla="*/ 1530676 h 1996364"/>
                <a:gd name="connsiteX4" fmla="*/ 67128 w 747494"/>
                <a:gd name="connsiteY4" fmla="*/ 1996343 h 1996364"/>
                <a:gd name="connsiteX5" fmla="*/ 7862 w 747494"/>
                <a:gd name="connsiteY5" fmla="*/ 1513743 h 1996364"/>
                <a:gd name="connsiteX6" fmla="*/ 261862 w 747494"/>
                <a:gd name="connsiteY6" fmla="*/ 675543 h 1996364"/>
                <a:gd name="connsiteX7" fmla="*/ 727528 w 747494"/>
                <a:gd name="connsiteY7" fmla="*/ 49010 h 199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494" h="1996364">
                  <a:moveTo>
                    <a:pt x="727528" y="49010"/>
                  </a:moveTo>
                  <a:cubicBezTo>
                    <a:pt x="788206" y="-41301"/>
                    <a:pt x="697895" y="-3202"/>
                    <a:pt x="625928" y="133676"/>
                  </a:cubicBezTo>
                  <a:cubicBezTo>
                    <a:pt x="553961" y="270554"/>
                    <a:pt x="384628" y="637443"/>
                    <a:pt x="295728" y="870276"/>
                  </a:cubicBezTo>
                  <a:cubicBezTo>
                    <a:pt x="206828" y="1103109"/>
                    <a:pt x="130628" y="1342998"/>
                    <a:pt x="92528" y="1530676"/>
                  </a:cubicBezTo>
                  <a:cubicBezTo>
                    <a:pt x="54428" y="1718354"/>
                    <a:pt x="81239" y="1999165"/>
                    <a:pt x="67128" y="1996343"/>
                  </a:cubicBezTo>
                  <a:cubicBezTo>
                    <a:pt x="53017" y="1993521"/>
                    <a:pt x="-24594" y="1733876"/>
                    <a:pt x="7862" y="1513743"/>
                  </a:cubicBezTo>
                  <a:cubicBezTo>
                    <a:pt x="40318" y="1293610"/>
                    <a:pt x="146151" y="912610"/>
                    <a:pt x="261862" y="675543"/>
                  </a:cubicBezTo>
                  <a:cubicBezTo>
                    <a:pt x="377573" y="438476"/>
                    <a:pt x="666850" y="139321"/>
                    <a:pt x="727528" y="4901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46C92FF1-8953-40A0-BA5B-E42C88CF7943}"/>
                </a:ext>
              </a:extLst>
            </p:cNvPr>
            <p:cNvSpPr/>
            <p:nvPr/>
          </p:nvSpPr>
          <p:spPr>
            <a:xfrm>
              <a:off x="6895781" y="2939079"/>
              <a:ext cx="344724" cy="2046123"/>
            </a:xfrm>
            <a:custGeom>
              <a:avLst/>
              <a:gdLst>
                <a:gd name="connsiteX0" fmla="*/ 165419 w 344724"/>
                <a:gd name="connsiteY0" fmla="*/ 15788 h 2046123"/>
                <a:gd name="connsiteX1" fmla="*/ 309352 w 344724"/>
                <a:gd name="connsiteY1" fmla="*/ 1006388 h 2046123"/>
                <a:gd name="connsiteX2" fmla="*/ 4552 w 344724"/>
                <a:gd name="connsiteY2" fmla="*/ 2022388 h 2046123"/>
                <a:gd name="connsiteX3" fmla="*/ 140019 w 344724"/>
                <a:gd name="connsiteY3" fmla="*/ 1658321 h 2046123"/>
                <a:gd name="connsiteX4" fmla="*/ 326286 w 344724"/>
                <a:gd name="connsiteY4" fmla="*/ 921721 h 2046123"/>
                <a:gd name="connsiteX5" fmla="*/ 317819 w 344724"/>
                <a:gd name="connsiteY5" fmla="*/ 430654 h 2046123"/>
                <a:gd name="connsiteX6" fmla="*/ 165419 w 344724"/>
                <a:gd name="connsiteY6" fmla="*/ 15788 h 204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724" h="2046123">
                  <a:moveTo>
                    <a:pt x="165419" y="15788"/>
                  </a:moveTo>
                  <a:cubicBezTo>
                    <a:pt x="164008" y="111744"/>
                    <a:pt x="336163" y="671955"/>
                    <a:pt x="309352" y="1006388"/>
                  </a:cubicBezTo>
                  <a:cubicBezTo>
                    <a:pt x="282541" y="1340821"/>
                    <a:pt x="32774" y="1913733"/>
                    <a:pt x="4552" y="2022388"/>
                  </a:cubicBezTo>
                  <a:cubicBezTo>
                    <a:pt x="-23670" y="2131043"/>
                    <a:pt x="86397" y="1841766"/>
                    <a:pt x="140019" y="1658321"/>
                  </a:cubicBezTo>
                  <a:cubicBezTo>
                    <a:pt x="193641" y="1474877"/>
                    <a:pt x="296653" y="1126332"/>
                    <a:pt x="326286" y="921721"/>
                  </a:cubicBezTo>
                  <a:cubicBezTo>
                    <a:pt x="355919" y="717110"/>
                    <a:pt x="347452" y="574587"/>
                    <a:pt x="317819" y="430654"/>
                  </a:cubicBezTo>
                  <a:cubicBezTo>
                    <a:pt x="288186" y="286721"/>
                    <a:pt x="166830" y="-80168"/>
                    <a:pt x="165419" y="157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AF24E61C-8244-432F-B733-A3F9D09EA044}"/>
                </a:ext>
              </a:extLst>
            </p:cNvPr>
            <p:cNvSpPr/>
            <p:nvPr/>
          </p:nvSpPr>
          <p:spPr>
            <a:xfrm>
              <a:off x="6942653" y="3177004"/>
              <a:ext cx="474807" cy="2025619"/>
            </a:xfrm>
            <a:custGeom>
              <a:avLst/>
              <a:gdLst>
                <a:gd name="connsiteX0" fmla="*/ 14 w 474807"/>
                <a:gd name="connsiteY0" fmla="*/ 6463 h 2025619"/>
                <a:gd name="connsiteX1" fmla="*/ 110080 w 474807"/>
                <a:gd name="connsiteY1" fmla="*/ 853129 h 2025619"/>
                <a:gd name="connsiteX2" fmla="*/ 474147 w 474807"/>
                <a:gd name="connsiteY2" fmla="*/ 2013063 h 2025619"/>
                <a:gd name="connsiteX3" fmla="*/ 194747 w 474807"/>
                <a:gd name="connsiteY3" fmla="*/ 1437329 h 2025619"/>
                <a:gd name="connsiteX4" fmla="*/ 8480 w 474807"/>
                <a:gd name="connsiteY4" fmla="*/ 946263 h 2025619"/>
                <a:gd name="connsiteX5" fmla="*/ 101614 w 474807"/>
                <a:gd name="connsiteY5" fmla="*/ 489063 h 2025619"/>
                <a:gd name="connsiteX6" fmla="*/ 14 w 474807"/>
                <a:gd name="connsiteY6" fmla="*/ 6463 h 202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807" h="2025619">
                  <a:moveTo>
                    <a:pt x="14" y="6463"/>
                  </a:moveTo>
                  <a:cubicBezTo>
                    <a:pt x="1425" y="67141"/>
                    <a:pt x="31058" y="518696"/>
                    <a:pt x="110080" y="853129"/>
                  </a:cubicBezTo>
                  <a:cubicBezTo>
                    <a:pt x="189102" y="1187562"/>
                    <a:pt x="460036" y="1915697"/>
                    <a:pt x="474147" y="2013063"/>
                  </a:cubicBezTo>
                  <a:cubicBezTo>
                    <a:pt x="488258" y="2110429"/>
                    <a:pt x="272358" y="1615129"/>
                    <a:pt x="194747" y="1437329"/>
                  </a:cubicBezTo>
                  <a:cubicBezTo>
                    <a:pt x="117136" y="1259529"/>
                    <a:pt x="24002" y="1104307"/>
                    <a:pt x="8480" y="946263"/>
                  </a:cubicBezTo>
                  <a:cubicBezTo>
                    <a:pt x="-7042" y="788219"/>
                    <a:pt x="105847" y="649930"/>
                    <a:pt x="101614" y="489063"/>
                  </a:cubicBezTo>
                  <a:cubicBezTo>
                    <a:pt x="97381" y="328196"/>
                    <a:pt x="-1397" y="-54215"/>
                    <a:pt x="14" y="646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35867C7D-B992-4FF3-BC27-8C9130755C25}"/>
                </a:ext>
              </a:extLst>
            </p:cNvPr>
            <p:cNvSpPr/>
            <p:nvPr/>
          </p:nvSpPr>
          <p:spPr>
            <a:xfrm>
              <a:off x="6670224" y="4454127"/>
              <a:ext cx="715648" cy="3019637"/>
            </a:xfrm>
            <a:custGeom>
              <a:avLst/>
              <a:gdLst>
                <a:gd name="connsiteX0" fmla="*/ 602643 w 715648"/>
                <a:gd name="connsiteY0" fmla="*/ 160206 h 3019637"/>
                <a:gd name="connsiteX1" fmla="*/ 602643 w 715648"/>
                <a:gd name="connsiteY1" fmla="*/ 270273 h 3019637"/>
                <a:gd name="connsiteX2" fmla="*/ 712709 w 715648"/>
                <a:gd name="connsiteY2" fmla="*/ 1481006 h 3019637"/>
                <a:gd name="connsiteX3" fmla="*/ 467176 w 715648"/>
                <a:gd name="connsiteY3" fmla="*/ 2183740 h 3019637"/>
                <a:gd name="connsiteX4" fmla="*/ 1509 w 715648"/>
                <a:gd name="connsiteY4" fmla="*/ 3013473 h 3019637"/>
                <a:gd name="connsiteX5" fmla="*/ 636509 w 715648"/>
                <a:gd name="connsiteY5" fmla="*/ 1726540 h 3019637"/>
                <a:gd name="connsiteX6" fmla="*/ 602643 w 715648"/>
                <a:gd name="connsiteY6" fmla="*/ 930673 h 3019637"/>
                <a:gd name="connsiteX7" fmla="*/ 628043 w 715648"/>
                <a:gd name="connsiteY7" fmla="*/ 388806 h 3019637"/>
                <a:gd name="connsiteX8" fmla="*/ 653443 w 715648"/>
                <a:gd name="connsiteY8" fmla="*/ 7806 h 3019637"/>
                <a:gd name="connsiteX9" fmla="*/ 602643 w 715648"/>
                <a:gd name="connsiteY9" fmla="*/ 160206 h 301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5648" h="3019637">
                  <a:moveTo>
                    <a:pt x="602643" y="160206"/>
                  </a:moveTo>
                  <a:cubicBezTo>
                    <a:pt x="594176" y="203951"/>
                    <a:pt x="584299" y="50140"/>
                    <a:pt x="602643" y="270273"/>
                  </a:cubicBezTo>
                  <a:cubicBezTo>
                    <a:pt x="620987" y="490406"/>
                    <a:pt x="735287" y="1162095"/>
                    <a:pt x="712709" y="1481006"/>
                  </a:cubicBezTo>
                  <a:cubicBezTo>
                    <a:pt x="690131" y="1799917"/>
                    <a:pt x="585709" y="1928329"/>
                    <a:pt x="467176" y="2183740"/>
                  </a:cubicBezTo>
                  <a:cubicBezTo>
                    <a:pt x="348643" y="2439151"/>
                    <a:pt x="-26713" y="3089673"/>
                    <a:pt x="1509" y="3013473"/>
                  </a:cubicBezTo>
                  <a:cubicBezTo>
                    <a:pt x="29731" y="2937273"/>
                    <a:pt x="536320" y="2073673"/>
                    <a:pt x="636509" y="1726540"/>
                  </a:cubicBezTo>
                  <a:cubicBezTo>
                    <a:pt x="736698" y="1379407"/>
                    <a:pt x="604054" y="1153629"/>
                    <a:pt x="602643" y="930673"/>
                  </a:cubicBezTo>
                  <a:cubicBezTo>
                    <a:pt x="601232" y="707717"/>
                    <a:pt x="619576" y="542617"/>
                    <a:pt x="628043" y="388806"/>
                  </a:cubicBezTo>
                  <a:cubicBezTo>
                    <a:pt x="636510" y="234995"/>
                    <a:pt x="659087" y="51550"/>
                    <a:pt x="653443" y="7806"/>
                  </a:cubicBezTo>
                  <a:cubicBezTo>
                    <a:pt x="647799" y="-35938"/>
                    <a:pt x="611110" y="116461"/>
                    <a:pt x="602643" y="1602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C325036F-1D87-498A-AE9C-FDAD097C6B75}"/>
                </a:ext>
              </a:extLst>
            </p:cNvPr>
            <p:cNvSpPr/>
            <p:nvPr/>
          </p:nvSpPr>
          <p:spPr>
            <a:xfrm>
              <a:off x="6553828" y="4860048"/>
              <a:ext cx="689040" cy="3303938"/>
            </a:xfrm>
            <a:custGeom>
              <a:avLst/>
              <a:gdLst>
                <a:gd name="connsiteX0" fmla="*/ 541239 w 689040"/>
                <a:gd name="connsiteY0" fmla="*/ 59085 h 3303938"/>
                <a:gd name="connsiteX1" fmla="*/ 541239 w 689040"/>
                <a:gd name="connsiteY1" fmla="*/ 152219 h 3303938"/>
                <a:gd name="connsiteX2" fmla="*/ 685172 w 689040"/>
                <a:gd name="connsiteY2" fmla="*/ 1015819 h 3303938"/>
                <a:gd name="connsiteX3" fmla="*/ 363439 w 689040"/>
                <a:gd name="connsiteY3" fmla="*/ 1820152 h 3303938"/>
                <a:gd name="connsiteX4" fmla="*/ 24772 w 689040"/>
                <a:gd name="connsiteY4" fmla="*/ 2709152 h 3303938"/>
                <a:gd name="connsiteX5" fmla="*/ 33239 w 689040"/>
                <a:gd name="connsiteY5" fmla="*/ 3301819 h 3303938"/>
                <a:gd name="connsiteX6" fmla="*/ 92505 w 689040"/>
                <a:gd name="connsiteY6" fmla="*/ 2505952 h 3303938"/>
                <a:gd name="connsiteX7" fmla="*/ 473505 w 689040"/>
                <a:gd name="connsiteY7" fmla="*/ 1540752 h 3303938"/>
                <a:gd name="connsiteX8" fmla="*/ 668239 w 689040"/>
                <a:gd name="connsiteY8" fmla="*/ 787219 h 3303938"/>
                <a:gd name="connsiteX9" fmla="*/ 541239 w 689040"/>
                <a:gd name="connsiteY9" fmla="*/ 59085 h 330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9040" h="3303938">
                  <a:moveTo>
                    <a:pt x="541239" y="59085"/>
                  </a:moveTo>
                  <a:cubicBezTo>
                    <a:pt x="520072" y="-46748"/>
                    <a:pt x="517250" y="-7237"/>
                    <a:pt x="541239" y="152219"/>
                  </a:cubicBezTo>
                  <a:cubicBezTo>
                    <a:pt x="565228" y="311675"/>
                    <a:pt x="714805" y="737830"/>
                    <a:pt x="685172" y="1015819"/>
                  </a:cubicBezTo>
                  <a:cubicBezTo>
                    <a:pt x="655539" y="1293808"/>
                    <a:pt x="473506" y="1537930"/>
                    <a:pt x="363439" y="1820152"/>
                  </a:cubicBezTo>
                  <a:cubicBezTo>
                    <a:pt x="253372" y="2102374"/>
                    <a:pt x="79805" y="2462208"/>
                    <a:pt x="24772" y="2709152"/>
                  </a:cubicBezTo>
                  <a:cubicBezTo>
                    <a:pt x="-30261" y="2956096"/>
                    <a:pt x="21950" y="3335686"/>
                    <a:pt x="33239" y="3301819"/>
                  </a:cubicBezTo>
                  <a:cubicBezTo>
                    <a:pt x="44528" y="3267952"/>
                    <a:pt x="19127" y="2799463"/>
                    <a:pt x="92505" y="2505952"/>
                  </a:cubicBezTo>
                  <a:cubicBezTo>
                    <a:pt x="165883" y="2212441"/>
                    <a:pt x="377549" y="1827208"/>
                    <a:pt x="473505" y="1540752"/>
                  </a:cubicBezTo>
                  <a:cubicBezTo>
                    <a:pt x="569461" y="1254296"/>
                    <a:pt x="659772" y="1028519"/>
                    <a:pt x="668239" y="787219"/>
                  </a:cubicBezTo>
                  <a:cubicBezTo>
                    <a:pt x="676706" y="545919"/>
                    <a:pt x="562406" y="164918"/>
                    <a:pt x="541239" y="5908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DD27CBF8-FD20-4A09-9886-61A96ABDA59E}"/>
                </a:ext>
              </a:extLst>
            </p:cNvPr>
            <p:cNvSpPr/>
            <p:nvPr/>
          </p:nvSpPr>
          <p:spPr>
            <a:xfrm>
              <a:off x="6290247" y="5055544"/>
              <a:ext cx="754270" cy="5224259"/>
            </a:xfrm>
            <a:custGeom>
              <a:avLst/>
              <a:gdLst>
                <a:gd name="connsiteX0" fmla="*/ 643953 w 754270"/>
                <a:gd name="connsiteY0" fmla="*/ 41389 h 5224259"/>
                <a:gd name="connsiteX1" fmla="*/ 677820 w 754270"/>
                <a:gd name="connsiteY1" fmla="*/ 320789 h 5224259"/>
                <a:gd name="connsiteX2" fmla="*/ 246020 w 754270"/>
                <a:gd name="connsiteY2" fmla="*/ 2124189 h 5224259"/>
                <a:gd name="connsiteX3" fmla="*/ 486 w 754270"/>
                <a:gd name="connsiteY3" fmla="*/ 3174056 h 5224259"/>
                <a:gd name="connsiteX4" fmla="*/ 305286 w 754270"/>
                <a:gd name="connsiteY4" fmla="*/ 4317056 h 5224259"/>
                <a:gd name="connsiteX5" fmla="*/ 178286 w 754270"/>
                <a:gd name="connsiteY5" fmla="*/ 5222989 h 5224259"/>
                <a:gd name="connsiteX6" fmla="*/ 144420 w 754270"/>
                <a:gd name="connsiteY6" fmla="*/ 4122323 h 5224259"/>
                <a:gd name="connsiteX7" fmla="*/ 135953 w 754270"/>
                <a:gd name="connsiteY7" fmla="*/ 2581389 h 5224259"/>
                <a:gd name="connsiteX8" fmla="*/ 728620 w 754270"/>
                <a:gd name="connsiteY8" fmla="*/ 811856 h 5224259"/>
                <a:gd name="connsiteX9" fmla="*/ 643953 w 754270"/>
                <a:gd name="connsiteY9" fmla="*/ 41389 h 52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270" h="5224259">
                  <a:moveTo>
                    <a:pt x="643953" y="41389"/>
                  </a:moveTo>
                  <a:cubicBezTo>
                    <a:pt x="635486" y="-40455"/>
                    <a:pt x="744142" y="-26344"/>
                    <a:pt x="677820" y="320789"/>
                  </a:cubicBezTo>
                  <a:cubicBezTo>
                    <a:pt x="611498" y="667922"/>
                    <a:pt x="358909" y="1648645"/>
                    <a:pt x="246020" y="2124189"/>
                  </a:cubicBezTo>
                  <a:cubicBezTo>
                    <a:pt x="133131" y="2599733"/>
                    <a:pt x="-9392" y="2808578"/>
                    <a:pt x="486" y="3174056"/>
                  </a:cubicBezTo>
                  <a:cubicBezTo>
                    <a:pt x="10364" y="3539534"/>
                    <a:pt x="275653" y="3975567"/>
                    <a:pt x="305286" y="4317056"/>
                  </a:cubicBezTo>
                  <a:cubicBezTo>
                    <a:pt x="334919" y="4658545"/>
                    <a:pt x="205097" y="5255445"/>
                    <a:pt x="178286" y="5222989"/>
                  </a:cubicBezTo>
                  <a:cubicBezTo>
                    <a:pt x="151475" y="5190534"/>
                    <a:pt x="151475" y="4562590"/>
                    <a:pt x="144420" y="4122323"/>
                  </a:cubicBezTo>
                  <a:cubicBezTo>
                    <a:pt x="137365" y="3682056"/>
                    <a:pt x="38586" y="3133133"/>
                    <a:pt x="135953" y="2581389"/>
                  </a:cubicBezTo>
                  <a:cubicBezTo>
                    <a:pt x="233320" y="2029645"/>
                    <a:pt x="641131" y="1242245"/>
                    <a:pt x="728620" y="811856"/>
                  </a:cubicBezTo>
                  <a:cubicBezTo>
                    <a:pt x="816109" y="381467"/>
                    <a:pt x="652420" y="123233"/>
                    <a:pt x="643953" y="4138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7ED096B8-2E55-43F7-8721-B25A1B7291D6}"/>
                </a:ext>
              </a:extLst>
            </p:cNvPr>
            <p:cNvSpPr/>
            <p:nvPr/>
          </p:nvSpPr>
          <p:spPr>
            <a:xfrm>
              <a:off x="5638575" y="6076949"/>
              <a:ext cx="1033560" cy="2774287"/>
            </a:xfrm>
            <a:custGeom>
              <a:avLst/>
              <a:gdLst>
                <a:gd name="connsiteX0" fmla="*/ 1033158 w 1033560"/>
                <a:gd name="connsiteY0" fmla="*/ 2118 h 2774287"/>
                <a:gd name="connsiteX1" fmla="*/ 575958 w 1033560"/>
                <a:gd name="connsiteY1" fmla="*/ 1771651 h 2774287"/>
                <a:gd name="connsiteX2" fmla="*/ 225 w 1033560"/>
                <a:gd name="connsiteY2" fmla="*/ 2770718 h 2774287"/>
                <a:gd name="connsiteX3" fmla="*/ 643692 w 1033560"/>
                <a:gd name="connsiteY3" fmla="*/ 1441451 h 2774287"/>
                <a:gd name="connsiteX4" fmla="*/ 1033158 w 1033560"/>
                <a:gd name="connsiteY4" fmla="*/ 2118 h 277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560" h="2774287">
                  <a:moveTo>
                    <a:pt x="1033158" y="2118"/>
                  </a:moveTo>
                  <a:cubicBezTo>
                    <a:pt x="1021869" y="57151"/>
                    <a:pt x="748113" y="1310218"/>
                    <a:pt x="575958" y="1771651"/>
                  </a:cubicBezTo>
                  <a:cubicBezTo>
                    <a:pt x="403802" y="2233084"/>
                    <a:pt x="-11064" y="2825751"/>
                    <a:pt x="225" y="2770718"/>
                  </a:cubicBezTo>
                  <a:cubicBezTo>
                    <a:pt x="11514" y="2715685"/>
                    <a:pt x="471536" y="1904296"/>
                    <a:pt x="643692" y="1441451"/>
                  </a:cubicBezTo>
                  <a:cubicBezTo>
                    <a:pt x="815848" y="978606"/>
                    <a:pt x="1044447" y="-52915"/>
                    <a:pt x="1033158" y="21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2926CCE0-DA3B-4252-AC67-91A55F4ADDD6}"/>
                </a:ext>
              </a:extLst>
            </p:cNvPr>
            <p:cNvSpPr/>
            <p:nvPr/>
          </p:nvSpPr>
          <p:spPr>
            <a:xfrm>
              <a:off x="5058995" y="6695604"/>
              <a:ext cx="1401635" cy="3093951"/>
            </a:xfrm>
            <a:custGeom>
              <a:avLst/>
              <a:gdLst>
                <a:gd name="connsiteX0" fmla="*/ 1401072 w 1401635"/>
                <a:gd name="connsiteY0" fmla="*/ 1529 h 3093951"/>
                <a:gd name="connsiteX1" fmla="*/ 876138 w 1401635"/>
                <a:gd name="connsiteY1" fmla="*/ 1381596 h 3093951"/>
                <a:gd name="connsiteX2" fmla="*/ 402005 w 1401635"/>
                <a:gd name="connsiteY2" fmla="*/ 2406063 h 3093951"/>
                <a:gd name="connsiteX3" fmla="*/ 308872 w 1401635"/>
                <a:gd name="connsiteY3" fmla="*/ 2829396 h 3093951"/>
                <a:gd name="connsiteX4" fmla="*/ 4072 w 1401635"/>
                <a:gd name="connsiteY4" fmla="*/ 3049529 h 3093951"/>
                <a:gd name="connsiteX5" fmla="*/ 554405 w 1401635"/>
                <a:gd name="connsiteY5" fmla="*/ 1940396 h 3093951"/>
                <a:gd name="connsiteX6" fmla="*/ 969272 w 1401635"/>
                <a:gd name="connsiteY6" fmla="*/ 1127596 h 3093951"/>
                <a:gd name="connsiteX7" fmla="*/ 1401072 w 1401635"/>
                <a:gd name="connsiteY7" fmla="*/ 1529 h 309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1635" h="3093951">
                  <a:moveTo>
                    <a:pt x="1401072" y="1529"/>
                  </a:moveTo>
                  <a:cubicBezTo>
                    <a:pt x="1385550" y="43862"/>
                    <a:pt x="1042649" y="980840"/>
                    <a:pt x="876138" y="1381596"/>
                  </a:cubicBezTo>
                  <a:cubicBezTo>
                    <a:pt x="709627" y="1782352"/>
                    <a:pt x="496549" y="2164763"/>
                    <a:pt x="402005" y="2406063"/>
                  </a:cubicBezTo>
                  <a:cubicBezTo>
                    <a:pt x="307461" y="2647363"/>
                    <a:pt x="375194" y="2722152"/>
                    <a:pt x="308872" y="2829396"/>
                  </a:cubicBezTo>
                  <a:cubicBezTo>
                    <a:pt x="242550" y="2936640"/>
                    <a:pt x="-36850" y="3197696"/>
                    <a:pt x="4072" y="3049529"/>
                  </a:cubicBezTo>
                  <a:cubicBezTo>
                    <a:pt x="44994" y="2901362"/>
                    <a:pt x="393538" y="2260718"/>
                    <a:pt x="554405" y="1940396"/>
                  </a:cubicBezTo>
                  <a:cubicBezTo>
                    <a:pt x="715272" y="1620074"/>
                    <a:pt x="830983" y="1447918"/>
                    <a:pt x="969272" y="1127596"/>
                  </a:cubicBezTo>
                  <a:cubicBezTo>
                    <a:pt x="1107561" y="807274"/>
                    <a:pt x="1416594" y="-40804"/>
                    <a:pt x="1401072" y="15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94D2B78B-9E4D-4AA9-843C-943A2C736B7E}"/>
                </a:ext>
              </a:extLst>
            </p:cNvPr>
            <p:cNvSpPr/>
            <p:nvPr/>
          </p:nvSpPr>
          <p:spPr>
            <a:xfrm>
              <a:off x="5871128" y="5466461"/>
              <a:ext cx="802636" cy="2679825"/>
            </a:xfrm>
            <a:custGeom>
              <a:avLst/>
              <a:gdLst>
                <a:gd name="connsiteX0" fmla="*/ 690539 w 802636"/>
                <a:gd name="connsiteY0" fmla="*/ 79206 h 2679825"/>
                <a:gd name="connsiteX1" fmla="*/ 699005 w 802636"/>
                <a:gd name="connsiteY1" fmla="*/ 163872 h 2679825"/>
                <a:gd name="connsiteX2" fmla="*/ 402672 w 802636"/>
                <a:gd name="connsiteY2" fmla="*/ 1721739 h 2679825"/>
                <a:gd name="connsiteX3" fmla="*/ 97872 w 802636"/>
                <a:gd name="connsiteY3" fmla="*/ 2509139 h 2679825"/>
                <a:gd name="connsiteX4" fmla="*/ 30139 w 802636"/>
                <a:gd name="connsiteY4" fmla="*/ 2585339 h 2679825"/>
                <a:gd name="connsiteX5" fmla="*/ 546605 w 802636"/>
                <a:gd name="connsiteY5" fmla="*/ 1408472 h 2679825"/>
                <a:gd name="connsiteX6" fmla="*/ 800605 w 802636"/>
                <a:gd name="connsiteY6" fmla="*/ 451739 h 2679825"/>
                <a:gd name="connsiteX7" fmla="*/ 690539 w 802636"/>
                <a:gd name="connsiteY7" fmla="*/ 79206 h 267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636" h="2679825">
                  <a:moveTo>
                    <a:pt x="690539" y="79206"/>
                  </a:moveTo>
                  <a:cubicBezTo>
                    <a:pt x="673606" y="31228"/>
                    <a:pt x="746983" y="-109883"/>
                    <a:pt x="699005" y="163872"/>
                  </a:cubicBezTo>
                  <a:cubicBezTo>
                    <a:pt x="651027" y="437627"/>
                    <a:pt x="502861" y="1330861"/>
                    <a:pt x="402672" y="1721739"/>
                  </a:cubicBezTo>
                  <a:cubicBezTo>
                    <a:pt x="302483" y="2112617"/>
                    <a:pt x="159961" y="2365206"/>
                    <a:pt x="97872" y="2509139"/>
                  </a:cubicBezTo>
                  <a:cubicBezTo>
                    <a:pt x="35783" y="2653072"/>
                    <a:pt x="-44650" y="2768784"/>
                    <a:pt x="30139" y="2585339"/>
                  </a:cubicBezTo>
                  <a:cubicBezTo>
                    <a:pt x="104928" y="2401894"/>
                    <a:pt x="418194" y="1764072"/>
                    <a:pt x="546605" y="1408472"/>
                  </a:cubicBezTo>
                  <a:cubicBezTo>
                    <a:pt x="675016" y="1052872"/>
                    <a:pt x="782261" y="671872"/>
                    <a:pt x="800605" y="451739"/>
                  </a:cubicBezTo>
                  <a:cubicBezTo>
                    <a:pt x="818950" y="231606"/>
                    <a:pt x="707472" y="127184"/>
                    <a:pt x="690539" y="792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B193B8B9-5BDE-467F-8797-2EF3061A57C2}"/>
                </a:ext>
              </a:extLst>
            </p:cNvPr>
            <p:cNvSpPr/>
            <p:nvPr/>
          </p:nvSpPr>
          <p:spPr>
            <a:xfrm>
              <a:off x="1642533" y="6994335"/>
              <a:ext cx="1839598" cy="3528265"/>
            </a:xfrm>
            <a:custGeom>
              <a:avLst/>
              <a:gdLst>
                <a:gd name="connsiteX0" fmla="*/ 1769534 w 1839598"/>
                <a:gd name="connsiteY0" fmla="*/ 151532 h 3528265"/>
                <a:gd name="connsiteX1" fmla="*/ 1769534 w 1839598"/>
                <a:gd name="connsiteY1" fmla="*/ 202332 h 3528265"/>
                <a:gd name="connsiteX2" fmla="*/ 1041400 w 1839598"/>
                <a:gd name="connsiteY2" fmla="*/ 2124265 h 3528265"/>
                <a:gd name="connsiteX3" fmla="*/ 0 w 1839598"/>
                <a:gd name="connsiteY3" fmla="*/ 3521265 h 3528265"/>
                <a:gd name="connsiteX4" fmla="*/ 1041400 w 1839598"/>
                <a:gd name="connsiteY4" fmla="*/ 1540065 h 3528265"/>
                <a:gd name="connsiteX5" fmla="*/ 1769534 w 1839598"/>
                <a:gd name="connsiteY5" fmla="*/ 151532 h 352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9598" h="3528265">
                  <a:moveTo>
                    <a:pt x="1769534" y="151532"/>
                  </a:moveTo>
                  <a:cubicBezTo>
                    <a:pt x="1830212" y="12537"/>
                    <a:pt x="1890890" y="-126457"/>
                    <a:pt x="1769534" y="202332"/>
                  </a:cubicBezTo>
                  <a:cubicBezTo>
                    <a:pt x="1648178" y="531121"/>
                    <a:pt x="1336322" y="1571110"/>
                    <a:pt x="1041400" y="2124265"/>
                  </a:cubicBezTo>
                  <a:cubicBezTo>
                    <a:pt x="746478" y="2677420"/>
                    <a:pt x="0" y="3618632"/>
                    <a:pt x="0" y="3521265"/>
                  </a:cubicBezTo>
                  <a:cubicBezTo>
                    <a:pt x="0" y="3423898"/>
                    <a:pt x="1041400" y="1540065"/>
                    <a:pt x="1041400" y="1540065"/>
                  </a:cubicBezTo>
                  <a:lnTo>
                    <a:pt x="1769534" y="15153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C5356EDE-96BA-49C0-8131-C3065650076D}"/>
                </a:ext>
              </a:extLst>
            </p:cNvPr>
            <p:cNvSpPr/>
            <p:nvPr/>
          </p:nvSpPr>
          <p:spPr>
            <a:xfrm>
              <a:off x="4217312" y="551599"/>
              <a:ext cx="1277516" cy="290987"/>
            </a:xfrm>
            <a:custGeom>
              <a:avLst/>
              <a:gdLst>
                <a:gd name="connsiteX0" fmla="*/ 13905 w 1277516"/>
                <a:gd name="connsiteY0" fmla="*/ 51651 h 290987"/>
                <a:gd name="connsiteX1" fmla="*/ 100688 w 1277516"/>
                <a:gd name="connsiteY1" fmla="*/ 43184 h 290987"/>
                <a:gd name="connsiteX2" fmla="*/ 424538 w 1277516"/>
                <a:gd name="connsiteY2" fmla="*/ 13551 h 290987"/>
                <a:gd name="connsiteX3" fmla="*/ 1271205 w 1277516"/>
                <a:gd name="connsiteY3" fmla="*/ 288718 h 290987"/>
                <a:gd name="connsiteX4" fmla="*/ 792838 w 1277516"/>
                <a:gd name="connsiteY4" fmla="*/ 138434 h 290987"/>
                <a:gd name="connsiteX5" fmla="*/ 452055 w 1277516"/>
                <a:gd name="connsiteY5" fmla="*/ 30484 h 290987"/>
                <a:gd name="connsiteX6" fmla="*/ 13905 w 1277516"/>
                <a:gd name="connsiteY6" fmla="*/ 51651 h 29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516" h="290987">
                  <a:moveTo>
                    <a:pt x="13905" y="51651"/>
                  </a:moveTo>
                  <a:cubicBezTo>
                    <a:pt x="-44656" y="53768"/>
                    <a:pt x="100688" y="43184"/>
                    <a:pt x="100688" y="43184"/>
                  </a:cubicBezTo>
                  <a:cubicBezTo>
                    <a:pt x="169127" y="36834"/>
                    <a:pt x="229452" y="-27371"/>
                    <a:pt x="424538" y="13551"/>
                  </a:cubicBezTo>
                  <a:cubicBezTo>
                    <a:pt x="619624" y="54473"/>
                    <a:pt x="1209822" y="267904"/>
                    <a:pt x="1271205" y="288718"/>
                  </a:cubicBezTo>
                  <a:cubicBezTo>
                    <a:pt x="1332588" y="309532"/>
                    <a:pt x="929363" y="181473"/>
                    <a:pt x="792838" y="138434"/>
                  </a:cubicBezTo>
                  <a:cubicBezTo>
                    <a:pt x="656313" y="95395"/>
                    <a:pt x="582230" y="45653"/>
                    <a:pt x="452055" y="30484"/>
                  </a:cubicBezTo>
                  <a:cubicBezTo>
                    <a:pt x="321880" y="15315"/>
                    <a:pt x="72466" y="49534"/>
                    <a:pt x="13905" y="5165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D738C1D0-DE85-4AD6-A845-BBB60807CE2F}"/>
                </a:ext>
              </a:extLst>
            </p:cNvPr>
            <p:cNvSpPr/>
            <p:nvPr/>
          </p:nvSpPr>
          <p:spPr>
            <a:xfrm>
              <a:off x="3570117" y="488831"/>
              <a:ext cx="575415" cy="182781"/>
            </a:xfrm>
            <a:custGeom>
              <a:avLst/>
              <a:gdLst>
                <a:gd name="connsiteX0" fmla="*/ 572200 w 575415"/>
                <a:gd name="connsiteY0" fmla="*/ 152519 h 182781"/>
                <a:gd name="connsiteX1" fmla="*/ 352066 w 575415"/>
                <a:gd name="connsiteY1" fmla="*/ 119 h 182781"/>
                <a:gd name="connsiteX2" fmla="*/ 700 w 575415"/>
                <a:gd name="connsiteY2" fmla="*/ 182152 h 182781"/>
                <a:gd name="connsiteX3" fmla="*/ 267400 w 575415"/>
                <a:gd name="connsiteY3" fmla="*/ 59386 h 182781"/>
                <a:gd name="connsiteX4" fmla="*/ 468483 w 575415"/>
                <a:gd name="connsiteY4" fmla="*/ 42452 h 182781"/>
                <a:gd name="connsiteX5" fmla="*/ 572200 w 575415"/>
                <a:gd name="connsiteY5" fmla="*/ 152519 h 1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415" h="182781">
                  <a:moveTo>
                    <a:pt x="572200" y="152519"/>
                  </a:moveTo>
                  <a:cubicBezTo>
                    <a:pt x="552797" y="145464"/>
                    <a:pt x="447316" y="-4820"/>
                    <a:pt x="352066" y="119"/>
                  </a:cubicBezTo>
                  <a:cubicBezTo>
                    <a:pt x="256816" y="5058"/>
                    <a:pt x="14811" y="172274"/>
                    <a:pt x="700" y="182152"/>
                  </a:cubicBezTo>
                  <a:cubicBezTo>
                    <a:pt x="-13411" y="192030"/>
                    <a:pt x="189436" y="82669"/>
                    <a:pt x="267400" y="59386"/>
                  </a:cubicBezTo>
                  <a:cubicBezTo>
                    <a:pt x="345364" y="36103"/>
                    <a:pt x="418036" y="30458"/>
                    <a:pt x="468483" y="42452"/>
                  </a:cubicBezTo>
                  <a:cubicBezTo>
                    <a:pt x="518930" y="54446"/>
                    <a:pt x="591603" y="159574"/>
                    <a:pt x="572200" y="15251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A609EDA6-1EB2-42E5-8B63-E5857A9D9A45}"/>
                </a:ext>
              </a:extLst>
            </p:cNvPr>
            <p:cNvSpPr/>
            <p:nvPr/>
          </p:nvSpPr>
          <p:spPr>
            <a:xfrm>
              <a:off x="3268670" y="859999"/>
              <a:ext cx="807716" cy="420740"/>
            </a:xfrm>
            <a:custGeom>
              <a:avLst/>
              <a:gdLst>
                <a:gd name="connsiteX0" fmla="*/ 799563 w 807716"/>
                <a:gd name="connsiteY0" fmla="*/ 18418 h 420740"/>
                <a:gd name="connsiteX1" fmla="*/ 513813 w 807716"/>
                <a:gd name="connsiteY1" fmla="*/ 31118 h 420740"/>
                <a:gd name="connsiteX2" fmla="*/ 48147 w 807716"/>
                <a:gd name="connsiteY2" fmla="*/ 397301 h 420740"/>
                <a:gd name="connsiteX3" fmla="*/ 41797 w 807716"/>
                <a:gd name="connsiteY3" fmla="*/ 361318 h 420740"/>
                <a:gd name="connsiteX4" fmla="*/ 287330 w 807716"/>
                <a:gd name="connsiteY4" fmla="*/ 177168 h 420740"/>
                <a:gd name="connsiteX5" fmla="*/ 689497 w 807716"/>
                <a:gd name="connsiteY5" fmla="*/ 16301 h 420740"/>
                <a:gd name="connsiteX6" fmla="*/ 799563 w 807716"/>
                <a:gd name="connsiteY6" fmla="*/ 18418 h 42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16" h="420740">
                  <a:moveTo>
                    <a:pt x="799563" y="18418"/>
                  </a:moveTo>
                  <a:cubicBezTo>
                    <a:pt x="770282" y="20887"/>
                    <a:pt x="639049" y="-32029"/>
                    <a:pt x="513813" y="31118"/>
                  </a:cubicBezTo>
                  <a:cubicBezTo>
                    <a:pt x="388577" y="94265"/>
                    <a:pt x="126816" y="342268"/>
                    <a:pt x="48147" y="397301"/>
                  </a:cubicBezTo>
                  <a:cubicBezTo>
                    <a:pt x="-30522" y="452334"/>
                    <a:pt x="1933" y="398007"/>
                    <a:pt x="41797" y="361318"/>
                  </a:cubicBezTo>
                  <a:cubicBezTo>
                    <a:pt x="81661" y="324629"/>
                    <a:pt x="179380" y="234671"/>
                    <a:pt x="287330" y="177168"/>
                  </a:cubicBezTo>
                  <a:cubicBezTo>
                    <a:pt x="395280" y="119665"/>
                    <a:pt x="602714" y="43465"/>
                    <a:pt x="689497" y="16301"/>
                  </a:cubicBezTo>
                  <a:cubicBezTo>
                    <a:pt x="776280" y="-10863"/>
                    <a:pt x="828844" y="15949"/>
                    <a:pt x="799563" y="1841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41560A02-4921-4E76-9E29-15FB36291E2D}"/>
                </a:ext>
              </a:extLst>
            </p:cNvPr>
            <p:cNvSpPr/>
            <p:nvPr/>
          </p:nvSpPr>
          <p:spPr>
            <a:xfrm>
              <a:off x="3232902" y="801546"/>
              <a:ext cx="352338" cy="538631"/>
            </a:xfrm>
            <a:custGeom>
              <a:avLst/>
              <a:gdLst>
                <a:gd name="connsiteX0" fmla="*/ 348498 w 352338"/>
                <a:gd name="connsiteY0" fmla="*/ 28187 h 538631"/>
                <a:gd name="connsiteX1" fmla="*/ 295581 w 352338"/>
                <a:gd name="connsiteY1" fmla="*/ 40887 h 538631"/>
                <a:gd name="connsiteX2" fmla="*/ 9831 w 352338"/>
                <a:gd name="connsiteY2" fmla="*/ 531954 h 538631"/>
                <a:gd name="connsiteX3" fmla="*/ 81798 w 352338"/>
                <a:gd name="connsiteY3" fmla="*/ 305471 h 538631"/>
                <a:gd name="connsiteX4" fmla="*/ 236315 w 352338"/>
                <a:gd name="connsiteY4" fmla="*/ 21837 h 538631"/>
                <a:gd name="connsiteX5" fmla="*/ 348498 w 352338"/>
                <a:gd name="connsiteY5" fmla="*/ 28187 h 53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338" h="538631">
                  <a:moveTo>
                    <a:pt x="348498" y="28187"/>
                  </a:moveTo>
                  <a:cubicBezTo>
                    <a:pt x="358376" y="31362"/>
                    <a:pt x="352025" y="-43074"/>
                    <a:pt x="295581" y="40887"/>
                  </a:cubicBezTo>
                  <a:cubicBezTo>
                    <a:pt x="239137" y="124848"/>
                    <a:pt x="45461" y="487857"/>
                    <a:pt x="9831" y="531954"/>
                  </a:cubicBezTo>
                  <a:cubicBezTo>
                    <a:pt x="-25799" y="576051"/>
                    <a:pt x="44051" y="390491"/>
                    <a:pt x="81798" y="305471"/>
                  </a:cubicBezTo>
                  <a:cubicBezTo>
                    <a:pt x="119545" y="220451"/>
                    <a:pt x="193629" y="72990"/>
                    <a:pt x="236315" y="21837"/>
                  </a:cubicBezTo>
                  <a:cubicBezTo>
                    <a:pt x="279001" y="-29316"/>
                    <a:pt x="338620" y="25012"/>
                    <a:pt x="348498" y="2818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1E6995EB-0C28-4FE7-81A2-8CAD74A93FF5}"/>
                </a:ext>
              </a:extLst>
            </p:cNvPr>
            <p:cNvSpPr/>
            <p:nvPr/>
          </p:nvSpPr>
          <p:spPr>
            <a:xfrm>
              <a:off x="7218487" y="6399641"/>
              <a:ext cx="2407274" cy="1192393"/>
            </a:xfrm>
            <a:custGeom>
              <a:avLst/>
              <a:gdLst>
                <a:gd name="connsiteX0" fmla="*/ 7813 w 2407274"/>
                <a:gd name="connsiteY0" fmla="*/ 1159 h 1192393"/>
                <a:gd name="connsiteX1" fmla="*/ 592013 w 2407274"/>
                <a:gd name="connsiteY1" fmla="*/ 350409 h 1192393"/>
                <a:gd name="connsiteX2" fmla="*/ 1354013 w 2407274"/>
                <a:gd name="connsiteY2" fmla="*/ 706009 h 1192393"/>
                <a:gd name="connsiteX3" fmla="*/ 2363663 w 2407274"/>
                <a:gd name="connsiteY3" fmla="*/ 1156859 h 1192393"/>
                <a:gd name="connsiteX4" fmla="*/ 2103313 w 2407274"/>
                <a:gd name="connsiteY4" fmla="*/ 1112409 h 1192393"/>
                <a:gd name="connsiteX5" fmla="*/ 1017463 w 2407274"/>
                <a:gd name="connsiteY5" fmla="*/ 706009 h 1192393"/>
                <a:gd name="connsiteX6" fmla="*/ 306263 w 2407274"/>
                <a:gd name="connsiteY6" fmla="*/ 255159 h 1192393"/>
                <a:gd name="connsiteX7" fmla="*/ 7813 w 2407274"/>
                <a:gd name="connsiteY7" fmla="*/ 1159 h 119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274" h="1192393">
                  <a:moveTo>
                    <a:pt x="7813" y="1159"/>
                  </a:moveTo>
                  <a:cubicBezTo>
                    <a:pt x="55438" y="17034"/>
                    <a:pt x="367646" y="232934"/>
                    <a:pt x="592013" y="350409"/>
                  </a:cubicBezTo>
                  <a:cubicBezTo>
                    <a:pt x="816380" y="467884"/>
                    <a:pt x="1354013" y="706009"/>
                    <a:pt x="1354013" y="706009"/>
                  </a:cubicBezTo>
                  <a:cubicBezTo>
                    <a:pt x="1649288" y="840417"/>
                    <a:pt x="2238780" y="1089126"/>
                    <a:pt x="2363663" y="1156859"/>
                  </a:cubicBezTo>
                  <a:cubicBezTo>
                    <a:pt x="2488546" y="1224592"/>
                    <a:pt x="2327680" y="1187551"/>
                    <a:pt x="2103313" y="1112409"/>
                  </a:cubicBezTo>
                  <a:cubicBezTo>
                    <a:pt x="1878946" y="1037267"/>
                    <a:pt x="1316971" y="848884"/>
                    <a:pt x="1017463" y="706009"/>
                  </a:cubicBezTo>
                  <a:cubicBezTo>
                    <a:pt x="717955" y="563134"/>
                    <a:pt x="473480" y="374751"/>
                    <a:pt x="306263" y="255159"/>
                  </a:cubicBezTo>
                  <a:cubicBezTo>
                    <a:pt x="139046" y="135567"/>
                    <a:pt x="-39812" y="-14716"/>
                    <a:pt x="7813" y="115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E4DB49AE-1DA6-4E28-9784-0A46C95F4911}"/>
                </a:ext>
              </a:extLst>
            </p:cNvPr>
            <p:cNvSpPr/>
            <p:nvPr/>
          </p:nvSpPr>
          <p:spPr>
            <a:xfrm>
              <a:off x="8515158" y="7137596"/>
              <a:ext cx="1163059" cy="3955787"/>
            </a:xfrm>
            <a:custGeom>
              <a:avLst/>
              <a:gdLst>
                <a:gd name="connsiteX0" fmla="*/ 192 w 1163059"/>
                <a:gd name="connsiteY0" fmla="*/ 6154 h 3955787"/>
                <a:gd name="connsiteX1" fmla="*/ 514542 w 1163059"/>
                <a:gd name="connsiteY1" fmla="*/ 1130104 h 3955787"/>
                <a:gd name="connsiteX2" fmla="*/ 1066992 w 1163059"/>
                <a:gd name="connsiteY2" fmla="*/ 2463604 h 3955787"/>
                <a:gd name="connsiteX3" fmla="*/ 1162242 w 1163059"/>
                <a:gd name="connsiteY3" fmla="*/ 3930454 h 3955787"/>
                <a:gd name="connsiteX4" fmla="*/ 1105092 w 1163059"/>
                <a:gd name="connsiteY4" fmla="*/ 3339904 h 3955787"/>
                <a:gd name="connsiteX5" fmla="*/ 971742 w 1163059"/>
                <a:gd name="connsiteY5" fmla="*/ 2654104 h 3955787"/>
                <a:gd name="connsiteX6" fmla="*/ 762192 w 1163059"/>
                <a:gd name="connsiteY6" fmla="*/ 1396804 h 3955787"/>
                <a:gd name="connsiteX7" fmla="*/ 457392 w 1163059"/>
                <a:gd name="connsiteY7" fmla="*/ 711004 h 3955787"/>
                <a:gd name="connsiteX8" fmla="*/ 192 w 1163059"/>
                <a:gd name="connsiteY8" fmla="*/ 6154 h 395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059" h="3955787">
                  <a:moveTo>
                    <a:pt x="192" y="6154"/>
                  </a:moveTo>
                  <a:cubicBezTo>
                    <a:pt x="9717" y="76004"/>
                    <a:pt x="336742" y="720529"/>
                    <a:pt x="514542" y="1130104"/>
                  </a:cubicBezTo>
                  <a:cubicBezTo>
                    <a:pt x="692342" y="1539679"/>
                    <a:pt x="959042" y="1996879"/>
                    <a:pt x="1066992" y="2463604"/>
                  </a:cubicBezTo>
                  <a:cubicBezTo>
                    <a:pt x="1174942" y="2930329"/>
                    <a:pt x="1155892" y="3784404"/>
                    <a:pt x="1162242" y="3930454"/>
                  </a:cubicBezTo>
                  <a:cubicBezTo>
                    <a:pt x="1168592" y="4076504"/>
                    <a:pt x="1136842" y="3552629"/>
                    <a:pt x="1105092" y="3339904"/>
                  </a:cubicBezTo>
                  <a:cubicBezTo>
                    <a:pt x="1073342" y="3127179"/>
                    <a:pt x="1028892" y="2977954"/>
                    <a:pt x="971742" y="2654104"/>
                  </a:cubicBezTo>
                  <a:cubicBezTo>
                    <a:pt x="914592" y="2330254"/>
                    <a:pt x="847917" y="1720654"/>
                    <a:pt x="762192" y="1396804"/>
                  </a:cubicBezTo>
                  <a:cubicBezTo>
                    <a:pt x="676467" y="1072954"/>
                    <a:pt x="578042" y="942779"/>
                    <a:pt x="457392" y="711004"/>
                  </a:cubicBezTo>
                  <a:cubicBezTo>
                    <a:pt x="336742" y="479229"/>
                    <a:pt x="-9333" y="-63696"/>
                    <a:pt x="192" y="615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0E8417A8-67B2-4F46-9B3E-9BB0E754CEF8}"/>
                </a:ext>
              </a:extLst>
            </p:cNvPr>
            <p:cNvSpPr/>
            <p:nvPr/>
          </p:nvSpPr>
          <p:spPr>
            <a:xfrm>
              <a:off x="4438582" y="7598314"/>
              <a:ext cx="729718" cy="5412994"/>
            </a:xfrm>
            <a:custGeom>
              <a:avLst/>
              <a:gdLst>
                <a:gd name="connsiteX0" fmla="*/ 247718 w 729718"/>
                <a:gd name="connsiteY0" fmla="*/ 2636 h 5412994"/>
                <a:gd name="connsiteX1" fmla="*/ 323918 w 729718"/>
                <a:gd name="connsiteY1" fmla="*/ 688436 h 5412994"/>
                <a:gd name="connsiteX2" fmla="*/ 228668 w 729718"/>
                <a:gd name="connsiteY2" fmla="*/ 1278986 h 5412994"/>
                <a:gd name="connsiteX3" fmla="*/ 68 w 729718"/>
                <a:gd name="connsiteY3" fmla="*/ 2155286 h 5412994"/>
                <a:gd name="connsiteX4" fmla="*/ 209618 w 729718"/>
                <a:gd name="connsiteY4" fmla="*/ 3298286 h 5412994"/>
                <a:gd name="connsiteX5" fmla="*/ 628718 w 729718"/>
                <a:gd name="connsiteY5" fmla="*/ 4136486 h 5412994"/>
                <a:gd name="connsiteX6" fmla="*/ 628718 w 729718"/>
                <a:gd name="connsiteY6" fmla="*/ 4727036 h 5412994"/>
                <a:gd name="connsiteX7" fmla="*/ 400118 w 729718"/>
                <a:gd name="connsiteY7" fmla="*/ 5412836 h 5412994"/>
                <a:gd name="connsiteX8" fmla="*/ 571568 w 729718"/>
                <a:gd name="connsiteY8" fmla="*/ 4784186 h 5412994"/>
                <a:gd name="connsiteX9" fmla="*/ 723968 w 729718"/>
                <a:gd name="connsiteY9" fmla="*/ 4117436 h 5412994"/>
                <a:gd name="connsiteX10" fmla="*/ 362018 w 729718"/>
                <a:gd name="connsiteY10" fmla="*/ 3069686 h 5412994"/>
                <a:gd name="connsiteX11" fmla="*/ 285818 w 729718"/>
                <a:gd name="connsiteY11" fmla="*/ 1602836 h 5412994"/>
                <a:gd name="connsiteX12" fmla="*/ 362018 w 729718"/>
                <a:gd name="connsiteY12" fmla="*/ 497936 h 5412994"/>
                <a:gd name="connsiteX13" fmla="*/ 247718 w 729718"/>
                <a:gd name="connsiteY13" fmla="*/ 2636 h 541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718" h="5412994">
                  <a:moveTo>
                    <a:pt x="247718" y="2636"/>
                  </a:moveTo>
                  <a:cubicBezTo>
                    <a:pt x="241368" y="34386"/>
                    <a:pt x="327093" y="475711"/>
                    <a:pt x="323918" y="688436"/>
                  </a:cubicBezTo>
                  <a:cubicBezTo>
                    <a:pt x="320743" y="901161"/>
                    <a:pt x="282643" y="1034511"/>
                    <a:pt x="228668" y="1278986"/>
                  </a:cubicBezTo>
                  <a:cubicBezTo>
                    <a:pt x="174693" y="1523461"/>
                    <a:pt x="3243" y="1818736"/>
                    <a:pt x="68" y="2155286"/>
                  </a:cubicBezTo>
                  <a:cubicBezTo>
                    <a:pt x="-3107" y="2491836"/>
                    <a:pt x="104843" y="2968086"/>
                    <a:pt x="209618" y="3298286"/>
                  </a:cubicBezTo>
                  <a:cubicBezTo>
                    <a:pt x="314393" y="3628486"/>
                    <a:pt x="558868" y="3898361"/>
                    <a:pt x="628718" y="4136486"/>
                  </a:cubicBezTo>
                  <a:cubicBezTo>
                    <a:pt x="698568" y="4374611"/>
                    <a:pt x="666818" y="4514311"/>
                    <a:pt x="628718" y="4727036"/>
                  </a:cubicBezTo>
                  <a:cubicBezTo>
                    <a:pt x="590618" y="4939761"/>
                    <a:pt x="409643" y="5403311"/>
                    <a:pt x="400118" y="5412836"/>
                  </a:cubicBezTo>
                  <a:cubicBezTo>
                    <a:pt x="390593" y="5422361"/>
                    <a:pt x="517593" y="5000086"/>
                    <a:pt x="571568" y="4784186"/>
                  </a:cubicBezTo>
                  <a:cubicBezTo>
                    <a:pt x="625543" y="4568286"/>
                    <a:pt x="758893" y="4403186"/>
                    <a:pt x="723968" y="4117436"/>
                  </a:cubicBezTo>
                  <a:cubicBezTo>
                    <a:pt x="689043" y="3831686"/>
                    <a:pt x="435043" y="3488786"/>
                    <a:pt x="362018" y="3069686"/>
                  </a:cubicBezTo>
                  <a:cubicBezTo>
                    <a:pt x="288993" y="2650586"/>
                    <a:pt x="285818" y="2031461"/>
                    <a:pt x="285818" y="1602836"/>
                  </a:cubicBezTo>
                  <a:cubicBezTo>
                    <a:pt x="285818" y="1174211"/>
                    <a:pt x="368368" y="764636"/>
                    <a:pt x="362018" y="497936"/>
                  </a:cubicBezTo>
                  <a:cubicBezTo>
                    <a:pt x="355668" y="231236"/>
                    <a:pt x="254068" y="-29114"/>
                    <a:pt x="247718" y="263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475D19F4-CFA5-43E3-9AA8-A381E3F05B94}"/>
                </a:ext>
              </a:extLst>
            </p:cNvPr>
            <p:cNvSpPr/>
            <p:nvPr/>
          </p:nvSpPr>
          <p:spPr>
            <a:xfrm>
              <a:off x="4040276" y="7584005"/>
              <a:ext cx="552917" cy="3654271"/>
            </a:xfrm>
            <a:custGeom>
              <a:avLst/>
              <a:gdLst>
                <a:gd name="connsiteX0" fmla="*/ 550975 w 552917"/>
                <a:gd name="connsiteY0" fmla="*/ 29578 h 3654271"/>
                <a:gd name="connsiteX1" fmla="*/ 348844 w 552917"/>
                <a:gd name="connsiteY1" fmla="*/ 395338 h 3654271"/>
                <a:gd name="connsiteX2" fmla="*/ 127463 w 552917"/>
                <a:gd name="connsiteY2" fmla="*/ 1020980 h 3654271"/>
                <a:gd name="connsiteX3" fmla="*/ 31210 w 552917"/>
                <a:gd name="connsiteY3" fmla="*/ 1858378 h 3654271"/>
                <a:gd name="connsiteX4" fmla="*/ 11960 w 552917"/>
                <a:gd name="connsiteY4" fmla="*/ 2387768 h 3654271"/>
                <a:gd name="connsiteX5" fmla="*/ 127463 w 552917"/>
                <a:gd name="connsiteY5" fmla="*/ 2936408 h 3654271"/>
                <a:gd name="connsiteX6" fmla="*/ 175589 w 552917"/>
                <a:gd name="connsiteY6" fmla="*/ 3186664 h 3654271"/>
                <a:gd name="connsiteX7" fmla="*/ 435471 w 552917"/>
                <a:gd name="connsiteY7" fmla="*/ 3648677 h 3654271"/>
                <a:gd name="connsiteX8" fmla="*/ 281467 w 552917"/>
                <a:gd name="connsiteY8" fmla="*/ 3427296 h 3654271"/>
                <a:gd name="connsiteX9" fmla="*/ 117838 w 552917"/>
                <a:gd name="connsiteY9" fmla="*/ 3196290 h 3654271"/>
                <a:gd name="connsiteX10" fmla="*/ 2335 w 552917"/>
                <a:gd name="connsiteY10" fmla="*/ 2464770 h 3654271"/>
                <a:gd name="connsiteX11" fmla="*/ 223716 w 552917"/>
                <a:gd name="connsiteY11" fmla="*/ 1174984 h 3654271"/>
                <a:gd name="connsiteX12" fmla="*/ 550975 w 552917"/>
                <a:gd name="connsiteY12" fmla="*/ 29578 h 36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917" h="3654271">
                  <a:moveTo>
                    <a:pt x="550975" y="29578"/>
                  </a:moveTo>
                  <a:cubicBezTo>
                    <a:pt x="571830" y="-100363"/>
                    <a:pt x="419429" y="230104"/>
                    <a:pt x="348844" y="395338"/>
                  </a:cubicBezTo>
                  <a:cubicBezTo>
                    <a:pt x="278259" y="560572"/>
                    <a:pt x="180402" y="777140"/>
                    <a:pt x="127463" y="1020980"/>
                  </a:cubicBezTo>
                  <a:cubicBezTo>
                    <a:pt x="74524" y="1264820"/>
                    <a:pt x="50460" y="1630580"/>
                    <a:pt x="31210" y="1858378"/>
                  </a:cubicBezTo>
                  <a:cubicBezTo>
                    <a:pt x="11960" y="2086176"/>
                    <a:pt x="-4082" y="2208096"/>
                    <a:pt x="11960" y="2387768"/>
                  </a:cubicBezTo>
                  <a:cubicBezTo>
                    <a:pt x="28002" y="2567440"/>
                    <a:pt x="100192" y="2803259"/>
                    <a:pt x="127463" y="2936408"/>
                  </a:cubicBezTo>
                  <a:cubicBezTo>
                    <a:pt x="154734" y="3069557"/>
                    <a:pt x="124254" y="3067953"/>
                    <a:pt x="175589" y="3186664"/>
                  </a:cubicBezTo>
                  <a:cubicBezTo>
                    <a:pt x="226924" y="3305376"/>
                    <a:pt x="417825" y="3608572"/>
                    <a:pt x="435471" y="3648677"/>
                  </a:cubicBezTo>
                  <a:cubicBezTo>
                    <a:pt x="453117" y="3688782"/>
                    <a:pt x="334406" y="3502694"/>
                    <a:pt x="281467" y="3427296"/>
                  </a:cubicBezTo>
                  <a:cubicBezTo>
                    <a:pt x="228528" y="3351898"/>
                    <a:pt x="164360" y="3356711"/>
                    <a:pt x="117838" y="3196290"/>
                  </a:cubicBezTo>
                  <a:cubicBezTo>
                    <a:pt x="71316" y="3035869"/>
                    <a:pt x="-15311" y="2801654"/>
                    <a:pt x="2335" y="2464770"/>
                  </a:cubicBezTo>
                  <a:cubicBezTo>
                    <a:pt x="19981" y="2127886"/>
                    <a:pt x="129068" y="1580849"/>
                    <a:pt x="223716" y="1174984"/>
                  </a:cubicBezTo>
                  <a:cubicBezTo>
                    <a:pt x="318364" y="769119"/>
                    <a:pt x="530120" y="159519"/>
                    <a:pt x="550975" y="2957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C99CE6BD-3075-4792-8EE7-A6732FEE3BD9}"/>
                </a:ext>
              </a:extLst>
            </p:cNvPr>
            <p:cNvSpPr/>
            <p:nvPr/>
          </p:nvSpPr>
          <p:spPr>
            <a:xfrm>
              <a:off x="3901726" y="10856379"/>
              <a:ext cx="693316" cy="2220772"/>
            </a:xfrm>
            <a:custGeom>
              <a:avLst/>
              <a:gdLst>
                <a:gd name="connsiteX0" fmla="*/ 272341 w 693316"/>
                <a:gd name="connsiteY0" fmla="*/ 40221 h 2220772"/>
                <a:gd name="connsiteX1" fmla="*/ 340074 w 693316"/>
                <a:gd name="connsiteY1" fmla="*/ 74088 h 2220772"/>
                <a:gd name="connsiteX2" fmla="*/ 687207 w 693316"/>
                <a:gd name="connsiteY2" fmla="*/ 692154 h 2220772"/>
                <a:gd name="connsiteX3" fmla="*/ 9874 w 693316"/>
                <a:gd name="connsiteY3" fmla="*/ 2139954 h 2220772"/>
                <a:gd name="connsiteX4" fmla="*/ 272341 w 693316"/>
                <a:gd name="connsiteY4" fmla="*/ 2012954 h 2220772"/>
                <a:gd name="connsiteX5" fmla="*/ 103007 w 693316"/>
                <a:gd name="connsiteY5" fmla="*/ 1818221 h 2220772"/>
                <a:gd name="connsiteX6" fmla="*/ 661807 w 693316"/>
                <a:gd name="connsiteY6" fmla="*/ 946154 h 2220772"/>
                <a:gd name="connsiteX7" fmla="*/ 467074 w 693316"/>
                <a:gd name="connsiteY7" fmla="*/ 336554 h 2220772"/>
                <a:gd name="connsiteX8" fmla="*/ 272341 w 693316"/>
                <a:gd name="connsiteY8" fmla="*/ 40221 h 222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316" h="2220772">
                  <a:moveTo>
                    <a:pt x="272341" y="40221"/>
                  </a:moveTo>
                  <a:cubicBezTo>
                    <a:pt x="251174" y="-3523"/>
                    <a:pt x="270930" y="-34567"/>
                    <a:pt x="340074" y="74088"/>
                  </a:cubicBezTo>
                  <a:cubicBezTo>
                    <a:pt x="409218" y="182743"/>
                    <a:pt x="742240" y="347843"/>
                    <a:pt x="687207" y="692154"/>
                  </a:cubicBezTo>
                  <a:cubicBezTo>
                    <a:pt x="632174" y="1036465"/>
                    <a:pt x="79018" y="1919821"/>
                    <a:pt x="9874" y="2139954"/>
                  </a:cubicBezTo>
                  <a:cubicBezTo>
                    <a:pt x="-59270" y="2360087"/>
                    <a:pt x="256819" y="2066576"/>
                    <a:pt x="272341" y="2012954"/>
                  </a:cubicBezTo>
                  <a:cubicBezTo>
                    <a:pt x="287863" y="1959332"/>
                    <a:pt x="38096" y="1996021"/>
                    <a:pt x="103007" y="1818221"/>
                  </a:cubicBezTo>
                  <a:cubicBezTo>
                    <a:pt x="167918" y="1640421"/>
                    <a:pt x="601129" y="1193098"/>
                    <a:pt x="661807" y="946154"/>
                  </a:cubicBezTo>
                  <a:cubicBezTo>
                    <a:pt x="722485" y="699210"/>
                    <a:pt x="530574" y="491776"/>
                    <a:pt x="467074" y="336554"/>
                  </a:cubicBezTo>
                  <a:cubicBezTo>
                    <a:pt x="403574" y="181332"/>
                    <a:pt x="293508" y="83965"/>
                    <a:pt x="272341" y="4022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8A209064-D83C-4E2F-9D8A-CCE645AD90FB}"/>
                </a:ext>
              </a:extLst>
            </p:cNvPr>
            <p:cNvSpPr/>
            <p:nvPr/>
          </p:nvSpPr>
          <p:spPr>
            <a:xfrm>
              <a:off x="4306832" y="6487693"/>
              <a:ext cx="443662" cy="1148314"/>
            </a:xfrm>
            <a:custGeom>
              <a:avLst/>
              <a:gdLst>
                <a:gd name="connsiteX0" fmla="*/ 11168 w 443662"/>
                <a:gd name="connsiteY0" fmla="*/ 141707 h 1148314"/>
                <a:gd name="connsiteX1" fmla="*/ 11168 w 443662"/>
                <a:gd name="connsiteY1" fmla="*/ 52807 h 1148314"/>
                <a:gd name="connsiteX2" fmla="*/ 87368 w 443662"/>
                <a:gd name="connsiteY2" fmla="*/ 903707 h 1148314"/>
                <a:gd name="connsiteX3" fmla="*/ 442968 w 443662"/>
                <a:gd name="connsiteY3" fmla="*/ 1145007 h 1148314"/>
                <a:gd name="connsiteX4" fmla="*/ 176268 w 443662"/>
                <a:gd name="connsiteY4" fmla="*/ 776707 h 1148314"/>
                <a:gd name="connsiteX5" fmla="*/ 112768 w 443662"/>
                <a:gd name="connsiteY5" fmla="*/ 560807 h 1148314"/>
                <a:gd name="connsiteX6" fmla="*/ 11168 w 443662"/>
                <a:gd name="connsiteY6" fmla="*/ 141707 h 114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662" h="1148314">
                  <a:moveTo>
                    <a:pt x="11168" y="141707"/>
                  </a:moveTo>
                  <a:cubicBezTo>
                    <a:pt x="-5765" y="57040"/>
                    <a:pt x="-1532" y="-74193"/>
                    <a:pt x="11168" y="52807"/>
                  </a:cubicBezTo>
                  <a:cubicBezTo>
                    <a:pt x="23868" y="179807"/>
                    <a:pt x="15401" y="721674"/>
                    <a:pt x="87368" y="903707"/>
                  </a:cubicBezTo>
                  <a:cubicBezTo>
                    <a:pt x="159335" y="1085740"/>
                    <a:pt x="428151" y="1166174"/>
                    <a:pt x="442968" y="1145007"/>
                  </a:cubicBezTo>
                  <a:cubicBezTo>
                    <a:pt x="457785" y="1123840"/>
                    <a:pt x="231301" y="874074"/>
                    <a:pt x="176268" y="776707"/>
                  </a:cubicBezTo>
                  <a:cubicBezTo>
                    <a:pt x="121235" y="679340"/>
                    <a:pt x="138168" y="662407"/>
                    <a:pt x="112768" y="560807"/>
                  </a:cubicBezTo>
                  <a:cubicBezTo>
                    <a:pt x="87368" y="459207"/>
                    <a:pt x="28101" y="226374"/>
                    <a:pt x="11168" y="1417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C4A19A8B-9698-454E-92A1-69C9EB6090C2}"/>
                </a:ext>
              </a:extLst>
            </p:cNvPr>
            <p:cNvSpPr/>
            <p:nvPr/>
          </p:nvSpPr>
          <p:spPr>
            <a:xfrm>
              <a:off x="3999359" y="6518905"/>
              <a:ext cx="331659" cy="1500688"/>
            </a:xfrm>
            <a:custGeom>
              <a:avLst/>
              <a:gdLst>
                <a:gd name="connsiteX0" fmla="*/ 1141 w 331659"/>
                <a:gd name="connsiteY0" fmla="*/ 46995 h 1500688"/>
                <a:gd name="connsiteX1" fmla="*/ 77341 w 331659"/>
                <a:gd name="connsiteY1" fmla="*/ 1266195 h 1500688"/>
                <a:gd name="connsiteX2" fmla="*/ 331341 w 331659"/>
                <a:gd name="connsiteY2" fmla="*/ 1494795 h 1500688"/>
                <a:gd name="connsiteX3" fmla="*/ 128141 w 331659"/>
                <a:gd name="connsiteY3" fmla="*/ 1164595 h 1500688"/>
                <a:gd name="connsiteX4" fmla="*/ 39241 w 331659"/>
                <a:gd name="connsiteY4" fmla="*/ 339095 h 1500688"/>
                <a:gd name="connsiteX5" fmla="*/ 1141 w 331659"/>
                <a:gd name="connsiteY5" fmla="*/ 46995 h 1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659" h="1500688">
                  <a:moveTo>
                    <a:pt x="1141" y="46995"/>
                  </a:moveTo>
                  <a:cubicBezTo>
                    <a:pt x="7491" y="201512"/>
                    <a:pt x="22308" y="1024895"/>
                    <a:pt x="77341" y="1266195"/>
                  </a:cubicBezTo>
                  <a:cubicBezTo>
                    <a:pt x="132374" y="1507495"/>
                    <a:pt x="322874" y="1511728"/>
                    <a:pt x="331341" y="1494795"/>
                  </a:cubicBezTo>
                  <a:cubicBezTo>
                    <a:pt x="339808" y="1477862"/>
                    <a:pt x="176824" y="1357212"/>
                    <a:pt x="128141" y="1164595"/>
                  </a:cubicBezTo>
                  <a:cubicBezTo>
                    <a:pt x="79458" y="971978"/>
                    <a:pt x="62524" y="525362"/>
                    <a:pt x="39241" y="339095"/>
                  </a:cubicBezTo>
                  <a:cubicBezTo>
                    <a:pt x="15958" y="152828"/>
                    <a:pt x="-5209" y="-107522"/>
                    <a:pt x="1141" y="469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78C572E1-B9EF-42B6-B10F-135B809D3C11}"/>
                </a:ext>
              </a:extLst>
            </p:cNvPr>
            <p:cNvSpPr/>
            <p:nvPr/>
          </p:nvSpPr>
          <p:spPr>
            <a:xfrm>
              <a:off x="4355662" y="6772463"/>
              <a:ext cx="1909087" cy="1261679"/>
            </a:xfrm>
            <a:custGeom>
              <a:avLst/>
              <a:gdLst>
                <a:gd name="connsiteX0" fmla="*/ 1905438 w 1909087"/>
                <a:gd name="connsiteY0" fmla="*/ 9337 h 1261679"/>
                <a:gd name="connsiteX1" fmla="*/ 1372038 w 1909087"/>
                <a:gd name="connsiteY1" fmla="*/ 606237 h 1261679"/>
                <a:gd name="connsiteX2" fmla="*/ 902138 w 1909087"/>
                <a:gd name="connsiteY2" fmla="*/ 1165037 h 1261679"/>
                <a:gd name="connsiteX3" fmla="*/ 438 w 1909087"/>
                <a:gd name="connsiteY3" fmla="*/ 1253937 h 1261679"/>
                <a:gd name="connsiteX4" fmla="*/ 787838 w 1909087"/>
                <a:gd name="connsiteY4" fmla="*/ 1076137 h 1261679"/>
                <a:gd name="connsiteX5" fmla="*/ 1194238 w 1909087"/>
                <a:gd name="connsiteY5" fmla="*/ 733237 h 1261679"/>
                <a:gd name="connsiteX6" fmla="*/ 1587938 w 1909087"/>
                <a:gd name="connsiteY6" fmla="*/ 276037 h 1261679"/>
                <a:gd name="connsiteX7" fmla="*/ 1905438 w 1909087"/>
                <a:gd name="connsiteY7" fmla="*/ 9337 h 126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9087" h="1261679">
                  <a:moveTo>
                    <a:pt x="1905438" y="9337"/>
                  </a:moveTo>
                  <a:cubicBezTo>
                    <a:pt x="1869455" y="64370"/>
                    <a:pt x="1539255" y="413620"/>
                    <a:pt x="1372038" y="606237"/>
                  </a:cubicBezTo>
                  <a:cubicBezTo>
                    <a:pt x="1204821" y="798854"/>
                    <a:pt x="1130738" y="1057087"/>
                    <a:pt x="902138" y="1165037"/>
                  </a:cubicBezTo>
                  <a:cubicBezTo>
                    <a:pt x="673538" y="1272987"/>
                    <a:pt x="19488" y="1268754"/>
                    <a:pt x="438" y="1253937"/>
                  </a:cubicBezTo>
                  <a:cubicBezTo>
                    <a:pt x="-18612" y="1239120"/>
                    <a:pt x="588871" y="1162920"/>
                    <a:pt x="787838" y="1076137"/>
                  </a:cubicBezTo>
                  <a:cubicBezTo>
                    <a:pt x="986805" y="989354"/>
                    <a:pt x="1060888" y="866587"/>
                    <a:pt x="1194238" y="733237"/>
                  </a:cubicBezTo>
                  <a:cubicBezTo>
                    <a:pt x="1327588" y="599887"/>
                    <a:pt x="1473638" y="396687"/>
                    <a:pt x="1587938" y="276037"/>
                  </a:cubicBezTo>
                  <a:cubicBezTo>
                    <a:pt x="1702238" y="155387"/>
                    <a:pt x="1941421" y="-45696"/>
                    <a:pt x="1905438" y="933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BAA8B8E8-030E-42BF-AF83-DA257B3E5D51}"/>
                </a:ext>
              </a:extLst>
            </p:cNvPr>
            <p:cNvSpPr/>
            <p:nvPr/>
          </p:nvSpPr>
          <p:spPr>
            <a:xfrm>
              <a:off x="4493083" y="8229561"/>
              <a:ext cx="237805" cy="442212"/>
            </a:xfrm>
            <a:custGeom>
              <a:avLst/>
              <a:gdLst>
                <a:gd name="connsiteX0" fmla="*/ 70450 w 237805"/>
                <a:gd name="connsiteY0" fmla="*/ 39 h 442212"/>
                <a:gd name="connsiteX1" fmla="*/ 214384 w 237805"/>
                <a:gd name="connsiteY1" fmla="*/ 211706 h 442212"/>
                <a:gd name="connsiteX2" fmla="*/ 87384 w 237805"/>
                <a:gd name="connsiteY2" fmla="*/ 372572 h 442212"/>
                <a:gd name="connsiteX3" fmla="*/ 2717 w 237805"/>
                <a:gd name="connsiteY3" fmla="*/ 440306 h 442212"/>
                <a:gd name="connsiteX4" fmla="*/ 188984 w 237805"/>
                <a:gd name="connsiteY4" fmla="*/ 304839 h 442212"/>
                <a:gd name="connsiteX5" fmla="*/ 231317 w 237805"/>
                <a:gd name="connsiteY5" fmla="*/ 194772 h 442212"/>
                <a:gd name="connsiteX6" fmla="*/ 70450 w 237805"/>
                <a:gd name="connsiteY6" fmla="*/ 39 h 4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805" h="442212">
                  <a:moveTo>
                    <a:pt x="70450" y="39"/>
                  </a:moveTo>
                  <a:cubicBezTo>
                    <a:pt x="67628" y="2861"/>
                    <a:pt x="211562" y="149617"/>
                    <a:pt x="214384" y="211706"/>
                  </a:cubicBezTo>
                  <a:cubicBezTo>
                    <a:pt x="217206" y="273795"/>
                    <a:pt x="122662" y="334472"/>
                    <a:pt x="87384" y="372572"/>
                  </a:cubicBezTo>
                  <a:cubicBezTo>
                    <a:pt x="52106" y="410672"/>
                    <a:pt x="-14216" y="451595"/>
                    <a:pt x="2717" y="440306"/>
                  </a:cubicBezTo>
                  <a:cubicBezTo>
                    <a:pt x="19650" y="429017"/>
                    <a:pt x="150884" y="345761"/>
                    <a:pt x="188984" y="304839"/>
                  </a:cubicBezTo>
                  <a:cubicBezTo>
                    <a:pt x="227084" y="263917"/>
                    <a:pt x="249661" y="242750"/>
                    <a:pt x="231317" y="194772"/>
                  </a:cubicBezTo>
                  <a:cubicBezTo>
                    <a:pt x="212973" y="146794"/>
                    <a:pt x="73272" y="-2783"/>
                    <a:pt x="70450" y="3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493BB432-82BA-43C8-8858-22F63932328C}"/>
                </a:ext>
              </a:extLst>
            </p:cNvPr>
            <p:cNvSpPr/>
            <p:nvPr/>
          </p:nvSpPr>
          <p:spPr>
            <a:xfrm>
              <a:off x="4341492" y="8231273"/>
              <a:ext cx="276958" cy="457913"/>
            </a:xfrm>
            <a:custGeom>
              <a:avLst/>
              <a:gdLst>
                <a:gd name="connsiteX0" fmla="*/ 272841 w 276958"/>
                <a:gd name="connsiteY0" fmla="*/ 15260 h 457913"/>
                <a:gd name="connsiteX1" fmla="*/ 188175 w 276958"/>
                <a:gd name="connsiteY1" fmla="*/ 15260 h 457913"/>
                <a:gd name="connsiteX2" fmla="*/ 86575 w 276958"/>
                <a:gd name="connsiteY2" fmla="*/ 66060 h 457913"/>
                <a:gd name="connsiteX3" fmla="*/ 1908 w 276958"/>
                <a:gd name="connsiteY3" fmla="*/ 260794 h 457913"/>
                <a:gd name="connsiteX4" fmla="*/ 171241 w 276958"/>
                <a:gd name="connsiteY4" fmla="*/ 455527 h 457913"/>
                <a:gd name="connsiteX5" fmla="*/ 111975 w 276958"/>
                <a:gd name="connsiteY5" fmla="*/ 362394 h 457913"/>
                <a:gd name="connsiteX6" fmla="*/ 44241 w 276958"/>
                <a:gd name="connsiteY6" fmla="*/ 260794 h 457913"/>
                <a:gd name="connsiteX7" fmla="*/ 52708 w 276958"/>
                <a:gd name="connsiteY7" fmla="*/ 193060 h 457913"/>
                <a:gd name="connsiteX8" fmla="*/ 272841 w 276958"/>
                <a:gd name="connsiteY8" fmla="*/ 15260 h 45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958" h="457913">
                  <a:moveTo>
                    <a:pt x="272841" y="15260"/>
                  </a:moveTo>
                  <a:cubicBezTo>
                    <a:pt x="295419" y="-14373"/>
                    <a:pt x="219219" y="6793"/>
                    <a:pt x="188175" y="15260"/>
                  </a:cubicBezTo>
                  <a:cubicBezTo>
                    <a:pt x="157131" y="23727"/>
                    <a:pt x="117619" y="25138"/>
                    <a:pt x="86575" y="66060"/>
                  </a:cubicBezTo>
                  <a:cubicBezTo>
                    <a:pt x="55531" y="106982"/>
                    <a:pt x="-12203" y="195883"/>
                    <a:pt x="1908" y="260794"/>
                  </a:cubicBezTo>
                  <a:cubicBezTo>
                    <a:pt x="16019" y="325705"/>
                    <a:pt x="152897" y="438594"/>
                    <a:pt x="171241" y="455527"/>
                  </a:cubicBezTo>
                  <a:cubicBezTo>
                    <a:pt x="189585" y="472460"/>
                    <a:pt x="133142" y="394849"/>
                    <a:pt x="111975" y="362394"/>
                  </a:cubicBezTo>
                  <a:cubicBezTo>
                    <a:pt x="90808" y="329939"/>
                    <a:pt x="54119" y="289016"/>
                    <a:pt x="44241" y="260794"/>
                  </a:cubicBezTo>
                  <a:cubicBezTo>
                    <a:pt x="34363" y="232572"/>
                    <a:pt x="18841" y="229749"/>
                    <a:pt x="52708" y="193060"/>
                  </a:cubicBezTo>
                  <a:cubicBezTo>
                    <a:pt x="86575" y="156371"/>
                    <a:pt x="250263" y="44893"/>
                    <a:pt x="272841" y="1526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D5FD5311-2A5A-405A-A42D-ADB290817A0C}"/>
                </a:ext>
              </a:extLst>
            </p:cNvPr>
            <p:cNvSpPr/>
            <p:nvPr/>
          </p:nvSpPr>
          <p:spPr>
            <a:xfrm>
              <a:off x="4202250" y="8939887"/>
              <a:ext cx="336408" cy="543535"/>
            </a:xfrm>
            <a:custGeom>
              <a:avLst/>
              <a:gdLst>
                <a:gd name="connsiteX0" fmla="*/ 149617 w 336408"/>
                <a:gd name="connsiteY0" fmla="*/ 913 h 543535"/>
                <a:gd name="connsiteX1" fmla="*/ 14150 w 336408"/>
                <a:gd name="connsiteY1" fmla="*/ 178713 h 543535"/>
                <a:gd name="connsiteX2" fmla="*/ 39550 w 336408"/>
                <a:gd name="connsiteY2" fmla="*/ 407313 h 543535"/>
                <a:gd name="connsiteX3" fmla="*/ 327417 w 336408"/>
                <a:gd name="connsiteY3" fmla="*/ 542780 h 543535"/>
                <a:gd name="connsiteX4" fmla="*/ 251217 w 336408"/>
                <a:gd name="connsiteY4" fmla="*/ 458113 h 543535"/>
                <a:gd name="connsiteX5" fmla="*/ 124217 w 336408"/>
                <a:gd name="connsiteY5" fmla="*/ 373446 h 543535"/>
                <a:gd name="connsiteX6" fmla="*/ 64950 w 336408"/>
                <a:gd name="connsiteY6" fmla="*/ 254913 h 543535"/>
                <a:gd name="connsiteX7" fmla="*/ 149617 w 336408"/>
                <a:gd name="connsiteY7" fmla="*/ 913 h 5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408" h="543535">
                  <a:moveTo>
                    <a:pt x="149617" y="913"/>
                  </a:moveTo>
                  <a:cubicBezTo>
                    <a:pt x="141150" y="-11787"/>
                    <a:pt x="32494" y="110980"/>
                    <a:pt x="14150" y="178713"/>
                  </a:cubicBezTo>
                  <a:cubicBezTo>
                    <a:pt x="-4194" y="246446"/>
                    <a:pt x="-12661" y="346635"/>
                    <a:pt x="39550" y="407313"/>
                  </a:cubicBezTo>
                  <a:cubicBezTo>
                    <a:pt x="91761" y="467991"/>
                    <a:pt x="292139" y="534313"/>
                    <a:pt x="327417" y="542780"/>
                  </a:cubicBezTo>
                  <a:cubicBezTo>
                    <a:pt x="362695" y="551247"/>
                    <a:pt x="285084" y="486335"/>
                    <a:pt x="251217" y="458113"/>
                  </a:cubicBezTo>
                  <a:cubicBezTo>
                    <a:pt x="217350" y="429891"/>
                    <a:pt x="155261" y="407313"/>
                    <a:pt x="124217" y="373446"/>
                  </a:cubicBezTo>
                  <a:cubicBezTo>
                    <a:pt x="93173" y="339579"/>
                    <a:pt x="64950" y="319824"/>
                    <a:pt x="64950" y="254913"/>
                  </a:cubicBezTo>
                  <a:cubicBezTo>
                    <a:pt x="64950" y="190002"/>
                    <a:pt x="158084" y="13613"/>
                    <a:pt x="149617" y="91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72FD00A2-4CE7-409A-8DF6-3362BB5A1DAB}"/>
                </a:ext>
              </a:extLst>
            </p:cNvPr>
            <p:cNvSpPr/>
            <p:nvPr/>
          </p:nvSpPr>
          <p:spPr>
            <a:xfrm>
              <a:off x="4317314" y="8965925"/>
              <a:ext cx="264231" cy="477440"/>
            </a:xfrm>
            <a:custGeom>
              <a:avLst/>
              <a:gdLst>
                <a:gd name="connsiteX0" fmla="*/ 686 w 264231"/>
                <a:gd name="connsiteY0" fmla="*/ 275 h 477440"/>
                <a:gd name="connsiteX1" fmla="*/ 153086 w 264231"/>
                <a:gd name="connsiteY1" fmla="*/ 118808 h 477440"/>
                <a:gd name="connsiteX2" fmla="*/ 195419 w 264231"/>
                <a:gd name="connsiteY2" fmla="*/ 474408 h 477440"/>
                <a:gd name="connsiteX3" fmla="*/ 263153 w 264231"/>
                <a:gd name="connsiteY3" fmla="*/ 279675 h 477440"/>
                <a:gd name="connsiteX4" fmla="*/ 220819 w 264231"/>
                <a:gd name="connsiteY4" fmla="*/ 93408 h 477440"/>
                <a:gd name="connsiteX5" fmla="*/ 686 w 264231"/>
                <a:gd name="connsiteY5" fmla="*/ 275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231" h="477440">
                  <a:moveTo>
                    <a:pt x="686" y="275"/>
                  </a:moveTo>
                  <a:cubicBezTo>
                    <a:pt x="-10603" y="4508"/>
                    <a:pt x="120631" y="39786"/>
                    <a:pt x="153086" y="118808"/>
                  </a:cubicBezTo>
                  <a:cubicBezTo>
                    <a:pt x="185542" y="197830"/>
                    <a:pt x="177075" y="447597"/>
                    <a:pt x="195419" y="474408"/>
                  </a:cubicBezTo>
                  <a:cubicBezTo>
                    <a:pt x="213764" y="501219"/>
                    <a:pt x="258920" y="343175"/>
                    <a:pt x="263153" y="279675"/>
                  </a:cubicBezTo>
                  <a:cubicBezTo>
                    <a:pt x="267386" y="216175"/>
                    <a:pt x="260330" y="145619"/>
                    <a:pt x="220819" y="93408"/>
                  </a:cubicBezTo>
                  <a:cubicBezTo>
                    <a:pt x="181308" y="41197"/>
                    <a:pt x="11975" y="-3958"/>
                    <a:pt x="686" y="27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93D13BB4-8C41-4ED2-BD08-90AF2D3B4B38}"/>
                </a:ext>
              </a:extLst>
            </p:cNvPr>
            <p:cNvSpPr/>
            <p:nvPr/>
          </p:nvSpPr>
          <p:spPr>
            <a:xfrm>
              <a:off x="4109605" y="9829574"/>
              <a:ext cx="423230" cy="651777"/>
            </a:xfrm>
            <a:custGeom>
              <a:avLst/>
              <a:gdLst>
                <a:gd name="connsiteX0" fmla="*/ 132195 w 423230"/>
                <a:gd name="connsiteY0" fmla="*/ 226 h 651777"/>
                <a:gd name="connsiteX1" fmla="*/ 22128 w 423230"/>
                <a:gd name="connsiteY1" fmla="*/ 262693 h 651777"/>
                <a:gd name="connsiteX2" fmla="*/ 30595 w 423230"/>
                <a:gd name="connsiteY2" fmla="*/ 440493 h 651777"/>
                <a:gd name="connsiteX3" fmla="*/ 335395 w 423230"/>
                <a:gd name="connsiteY3" fmla="*/ 635226 h 651777"/>
                <a:gd name="connsiteX4" fmla="*/ 420062 w 423230"/>
                <a:gd name="connsiteY4" fmla="*/ 626759 h 651777"/>
                <a:gd name="connsiteX5" fmla="*/ 250728 w 423230"/>
                <a:gd name="connsiteY5" fmla="*/ 508226 h 651777"/>
                <a:gd name="connsiteX6" fmla="*/ 140662 w 423230"/>
                <a:gd name="connsiteY6" fmla="*/ 415093 h 651777"/>
                <a:gd name="connsiteX7" fmla="*/ 89862 w 423230"/>
                <a:gd name="connsiteY7" fmla="*/ 220359 h 651777"/>
                <a:gd name="connsiteX8" fmla="*/ 132195 w 423230"/>
                <a:gd name="connsiteY8" fmla="*/ 226 h 6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230" h="651777">
                  <a:moveTo>
                    <a:pt x="132195" y="226"/>
                  </a:moveTo>
                  <a:cubicBezTo>
                    <a:pt x="120906" y="7282"/>
                    <a:pt x="39061" y="189315"/>
                    <a:pt x="22128" y="262693"/>
                  </a:cubicBezTo>
                  <a:cubicBezTo>
                    <a:pt x="5195" y="336071"/>
                    <a:pt x="-21616" y="378404"/>
                    <a:pt x="30595" y="440493"/>
                  </a:cubicBezTo>
                  <a:cubicBezTo>
                    <a:pt x="82806" y="502582"/>
                    <a:pt x="270484" y="604182"/>
                    <a:pt x="335395" y="635226"/>
                  </a:cubicBezTo>
                  <a:cubicBezTo>
                    <a:pt x="400306" y="666270"/>
                    <a:pt x="434173" y="647926"/>
                    <a:pt x="420062" y="626759"/>
                  </a:cubicBezTo>
                  <a:cubicBezTo>
                    <a:pt x="405951" y="605592"/>
                    <a:pt x="297295" y="543504"/>
                    <a:pt x="250728" y="508226"/>
                  </a:cubicBezTo>
                  <a:cubicBezTo>
                    <a:pt x="204161" y="472948"/>
                    <a:pt x="167473" y="463071"/>
                    <a:pt x="140662" y="415093"/>
                  </a:cubicBezTo>
                  <a:cubicBezTo>
                    <a:pt x="113851" y="367115"/>
                    <a:pt x="96918" y="288092"/>
                    <a:pt x="89862" y="220359"/>
                  </a:cubicBezTo>
                  <a:cubicBezTo>
                    <a:pt x="82806" y="152626"/>
                    <a:pt x="143484" y="-6830"/>
                    <a:pt x="132195" y="22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16760AC0-783E-489F-A705-042019F44D49}"/>
                </a:ext>
              </a:extLst>
            </p:cNvPr>
            <p:cNvSpPr/>
            <p:nvPr/>
          </p:nvSpPr>
          <p:spPr>
            <a:xfrm>
              <a:off x="4233017" y="9846719"/>
              <a:ext cx="191605" cy="569344"/>
            </a:xfrm>
            <a:custGeom>
              <a:avLst/>
              <a:gdLst>
                <a:gd name="connsiteX0" fmla="*/ 316 w 191605"/>
                <a:gd name="connsiteY0" fmla="*/ 14 h 569344"/>
                <a:gd name="connsiteX1" fmla="*/ 178116 w 191605"/>
                <a:gd name="connsiteY1" fmla="*/ 194748 h 569344"/>
                <a:gd name="connsiteX2" fmla="*/ 178116 w 191605"/>
                <a:gd name="connsiteY2" fmla="*/ 567281 h 569344"/>
                <a:gd name="connsiteX3" fmla="*/ 169650 w 191605"/>
                <a:gd name="connsiteY3" fmla="*/ 338681 h 569344"/>
                <a:gd name="connsiteX4" fmla="*/ 135783 w 191605"/>
                <a:gd name="connsiteY4" fmla="*/ 203214 h 569344"/>
                <a:gd name="connsiteX5" fmla="*/ 316 w 191605"/>
                <a:gd name="connsiteY5" fmla="*/ 14 h 56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605" h="569344">
                  <a:moveTo>
                    <a:pt x="316" y="14"/>
                  </a:moveTo>
                  <a:cubicBezTo>
                    <a:pt x="7372" y="-1397"/>
                    <a:pt x="148483" y="100204"/>
                    <a:pt x="178116" y="194748"/>
                  </a:cubicBezTo>
                  <a:cubicBezTo>
                    <a:pt x="207749" y="289292"/>
                    <a:pt x="179527" y="543292"/>
                    <a:pt x="178116" y="567281"/>
                  </a:cubicBezTo>
                  <a:cubicBezTo>
                    <a:pt x="176705" y="591270"/>
                    <a:pt x="176705" y="399359"/>
                    <a:pt x="169650" y="338681"/>
                  </a:cubicBezTo>
                  <a:cubicBezTo>
                    <a:pt x="162595" y="278003"/>
                    <a:pt x="165416" y="254014"/>
                    <a:pt x="135783" y="203214"/>
                  </a:cubicBezTo>
                  <a:cubicBezTo>
                    <a:pt x="106150" y="152414"/>
                    <a:pt x="-6740" y="1425"/>
                    <a:pt x="316" y="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66258D03-EA20-4A85-8527-7985F070CC6D}"/>
                </a:ext>
              </a:extLst>
            </p:cNvPr>
            <p:cNvSpPr/>
            <p:nvPr/>
          </p:nvSpPr>
          <p:spPr>
            <a:xfrm>
              <a:off x="4542832" y="8921964"/>
              <a:ext cx="537491" cy="2711265"/>
            </a:xfrm>
            <a:custGeom>
              <a:avLst/>
              <a:gdLst>
                <a:gd name="connsiteX0" fmla="*/ 156168 w 537491"/>
                <a:gd name="connsiteY0" fmla="*/ 1903 h 2711265"/>
                <a:gd name="connsiteX1" fmla="*/ 29168 w 537491"/>
                <a:gd name="connsiteY1" fmla="*/ 636903 h 2711265"/>
                <a:gd name="connsiteX2" fmla="*/ 12235 w 537491"/>
                <a:gd name="connsiteY2" fmla="*/ 1238036 h 2711265"/>
                <a:gd name="connsiteX3" fmla="*/ 181568 w 537491"/>
                <a:gd name="connsiteY3" fmla="*/ 1923836 h 2711265"/>
                <a:gd name="connsiteX4" fmla="*/ 537168 w 537491"/>
                <a:gd name="connsiteY4" fmla="*/ 2711236 h 2711265"/>
                <a:gd name="connsiteX5" fmla="*/ 240835 w 537491"/>
                <a:gd name="connsiteY5" fmla="*/ 1949236 h 2711265"/>
                <a:gd name="connsiteX6" fmla="*/ 12235 w 537491"/>
                <a:gd name="connsiteY6" fmla="*/ 848569 h 2711265"/>
                <a:gd name="connsiteX7" fmla="*/ 156168 w 537491"/>
                <a:gd name="connsiteY7" fmla="*/ 1903 h 271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491" h="2711265">
                  <a:moveTo>
                    <a:pt x="156168" y="1903"/>
                  </a:moveTo>
                  <a:cubicBezTo>
                    <a:pt x="158990" y="-33375"/>
                    <a:pt x="53157" y="430881"/>
                    <a:pt x="29168" y="636903"/>
                  </a:cubicBezTo>
                  <a:cubicBezTo>
                    <a:pt x="5179" y="842925"/>
                    <a:pt x="-13165" y="1023547"/>
                    <a:pt x="12235" y="1238036"/>
                  </a:cubicBezTo>
                  <a:cubicBezTo>
                    <a:pt x="37635" y="1452525"/>
                    <a:pt x="94079" y="1678303"/>
                    <a:pt x="181568" y="1923836"/>
                  </a:cubicBezTo>
                  <a:cubicBezTo>
                    <a:pt x="269057" y="2169369"/>
                    <a:pt x="527290" y="2707003"/>
                    <a:pt x="537168" y="2711236"/>
                  </a:cubicBezTo>
                  <a:cubicBezTo>
                    <a:pt x="547046" y="2715469"/>
                    <a:pt x="328324" y="2259680"/>
                    <a:pt x="240835" y="1949236"/>
                  </a:cubicBezTo>
                  <a:cubicBezTo>
                    <a:pt x="153346" y="1638792"/>
                    <a:pt x="24935" y="1175947"/>
                    <a:pt x="12235" y="848569"/>
                  </a:cubicBezTo>
                  <a:cubicBezTo>
                    <a:pt x="-465" y="521191"/>
                    <a:pt x="153346" y="37181"/>
                    <a:pt x="156168" y="1903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0D57DADA-ADDB-430C-A58F-076E049C0706}"/>
                </a:ext>
              </a:extLst>
            </p:cNvPr>
            <p:cNvSpPr/>
            <p:nvPr/>
          </p:nvSpPr>
          <p:spPr>
            <a:xfrm>
              <a:off x="4244316" y="10530678"/>
              <a:ext cx="600575" cy="2603128"/>
            </a:xfrm>
            <a:custGeom>
              <a:avLst/>
              <a:gdLst>
                <a:gd name="connsiteX0" fmla="*/ 82151 w 600575"/>
                <a:gd name="connsiteY0" fmla="*/ 1855 h 2603128"/>
                <a:gd name="connsiteX1" fmla="*/ 285351 w 600575"/>
                <a:gd name="connsiteY1" fmla="*/ 433655 h 2603128"/>
                <a:gd name="connsiteX2" fmla="*/ 590151 w 600575"/>
                <a:gd name="connsiteY2" fmla="*/ 1136389 h 2603128"/>
                <a:gd name="connsiteX3" fmla="*/ 480084 w 600575"/>
                <a:gd name="connsiteY3" fmla="*/ 1813722 h 2603128"/>
                <a:gd name="connsiteX4" fmla="*/ 5951 w 600575"/>
                <a:gd name="connsiteY4" fmla="*/ 2592655 h 2603128"/>
                <a:gd name="connsiteX5" fmla="*/ 217617 w 600575"/>
                <a:gd name="connsiteY5" fmla="*/ 2245522 h 2603128"/>
                <a:gd name="connsiteX6" fmla="*/ 276884 w 600575"/>
                <a:gd name="connsiteY6" fmla="*/ 1991522 h 2603128"/>
                <a:gd name="connsiteX7" fmla="*/ 530884 w 600575"/>
                <a:gd name="connsiteY7" fmla="*/ 1542789 h 2603128"/>
                <a:gd name="connsiteX8" fmla="*/ 530884 w 600575"/>
                <a:gd name="connsiteY8" fmla="*/ 1110989 h 2603128"/>
                <a:gd name="connsiteX9" fmla="*/ 276884 w 600575"/>
                <a:gd name="connsiteY9" fmla="*/ 594522 h 2603128"/>
                <a:gd name="connsiteX10" fmla="*/ 82151 w 600575"/>
                <a:gd name="connsiteY10" fmla="*/ 1855 h 26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575" h="2603128">
                  <a:moveTo>
                    <a:pt x="82151" y="1855"/>
                  </a:moveTo>
                  <a:cubicBezTo>
                    <a:pt x="83562" y="-24956"/>
                    <a:pt x="200684" y="244566"/>
                    <a:pt x="285351" y="433655"/>
                  </a:cubicBezTo>
                  <a:cubicBezTo>
                    <a:pt x="370018" y="622744"/>
                    <a:pt x="557696" y="906378"/>
                    <a:pt x="590151" y="1136389"/>
                  </a:cubicBezTo>
                  <a:cubicBezTo>
                    <a:pt x="622606" y="1366400"/>
                    <a:pt x="577451" y="1571011"/>
                    <a:pt x="480084" y="1813722"/>
                  </a:cubicBezTo>
                  <a:cubicBezTo>
                    <a:pt x="382717" y="2056433"/>
                    <a:pt x="49695" y="2520688"/>
                    <a:pt x="5951" y="2592655"/>
                  </a:cubicBezTo>
                  <a:cubicBezTo>
                    <a:pt x="-37793" y="2664622"/>
                    <a:pt x="172462" y="2345711"/>
                    <a:pt x="217617" y="2245522"/>
                  </a:cubicBezTo>
                  <a:cubicBezTo>
                    <a:pt x="262773" y="2145333"/>
                    <a:pt x="224673" y="2108644"/>
                    <a:pt x="276884" y="1991522"/>
                  </a:cubicBezTo>
                  <a:cubicBezTo>
                    <a:pt x="329095" y="1874400"/>
                    <a:pt x="488551" y="1689544"/>
                    <a:pt x="530884" y="1542789"/>
                  </a:cubicBezTo>
                  <a:cubicBezTo>
                    <a:pt x="573217" y="1396034"/>
                    <a:pt x="573217" y="1269034"/>
                    <a:pt x="530884" y="1110989"/>
                  </a:cubicBezTo>
                  <a:cubicBezTo>
                    <a:pt x="488551" y="952944"/>
                    <a:pt x="351673" y="776555"/>
                    <a:pt x="276884" y="594522"/>
                  </a:cubicBezTo>
                  <a:cubicBezTo>
                    <a:pt x="202095" y="412489"/>
                    <a:pt x="80740" y="28666"/>
                    <a:pt x="82151" y="185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5AF21FEC-635A-4224-8708-F189953202E9}"/>
                </a:ext>
              </a:extLst>
            </p:cNvPr>
            <p:cNvSpPr/>
            <p:nvPr/>
          </p:nvSpPr>
          <p:spPr>
            <a:xfrm>
              <a:off x="5664044" y="7962207"/>
              <a:ext cx="659589" cy="2689031"/>
            </a:xfrm>
            <a:custGeom>
              <a:avLst/>
              <a:gdLst>
                <a:gd name="connsiteX0" fmla="*/ 601289 w 659589"/>
                <a:gd name="connsiteY0" fmla="*/ 114993 h 2689031"/>
                <a:gd name="connsiteX1" fmla="*/ 601289 w 659589"/>
                <a:gd name="connsiteY1" fmla="*/ 250460 h 2689031"/>
                <a:gd name="connsiteX2" fmla="*/ 550489 w 659589"/>
                <a:gd name="connsiteY2" fmla="*/ 1842193 h 2689031"/>
                <a:gd name="connsiteX3" fmla="*/ 156 w 659589"/>
                <a:gd name="connsiteY3" fmla="*/ 2688860 h 2689031"/>
                <a:gd name="connsiteX4" fmla="*/ 609756 w 659589"/>
                <a:gd name="connsiteY4" fmla="*/ 1909926 h 2689031"/>
                <a:gd name="connsiteX5" fmla="*/ 618223 w 659589"/>
                <a:gd name="connsiteY5" fmla="*/ 1232593 h 2689031"/>
                <a:gd name="connsiteX6" fmla="*/ 567423 w 659589"/>
                <a:gd name="connsiteY6" fmla="*/ 55726 h 2689031"/>
                <a:gd name="connsiteX7" fmla="*/ 575889 w 659589"/>
                <a:gd name="connsiteY7" fmla="*/ 182726 h 2689031"/>
                <a:gd name="connsiteX8" fmla="*/ 601289 w 659589"/>
                <a:gd name="connsiteY8" fmla="*/ 114993 h 268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589" h="2689031">
                  <a:moveTo>
                    <a:pt x="601289" y="114993"/>
                  </a:moveTo>
                  <a:cubicBezTo>
                    <a:pt x="605522" y="126282"/>
                    <a:pt x="609756" y="-37406"/>
                    <a:pt x="601289" y="250460"/>
                  </a:cubicBezTo>
                  <a:cubicBezTo>
                    <a:pt x="592822" y="538326"/>
                    <a:pt x="650678" y="1435793"/>
                    <a:pt x="550489" y="1842193"/>
                  </a:cubicBezTo>
                  <a:cubicBezTo>
                    <a:pt x="450300" y="2248593"/>
                    <a:pt x="-9722" y="2677571"/>
                    <a:pt x="156" y="2688860"/>
                  </a:cubicBezTo>
                  <a:cubicBezTo>
                    <a:pt x="10034" y="2700149"/>
                    <a:pt x="506745" y="2152637"/>
                    <a:pt x="609756" y="1909926"/>
                  </a:cubicBezTo>
                  <a:cubicBezTo>
                    <a:pt x="712767" y="1667215"/>
                    <a:pt x="625278" y="1541626"/>
                    <a:pt x="618223" y="1232593"/>
                  </a:cubicBezTo>
                  <a:cubicBezTo>
                    <a:pt x="611168" y="923560"/>
                    <a:pt x="574479" y="230704"/>
                    <a:pt x="567423" y="55726"/>
                  </a:cubicBezTo>
                  <a:cubicBezTo>
                    <a:pt x="560367" y="-119252"/>
                    <a:pt x="577300" y="172848"/>
                    <a:pt x="575889" y="182726"/>
                  </a:cubicBezTo>
                  <a:cubicBezTo>
                    <a:pt x="574478" y="192604"/>
                    <a:pt x="597056" y="103704"/>
                    <a:pt x="601289" y="114993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9A4DC761-8B65-4D3E-A486-CE8C566451DB}"/>
                </a:ext>
              </a:extLst>
            </p:cNvPr>
            <p:cNvSpPr/>
            <p:nvPr/>
          </p:nvSpPr>
          <p:spPr>
            <a:xfrm>
              <a:off x="5661132" y="8212640"/>
              <a:ext cx="544245" cy="2725865"/>
            </a:xfrm>
            <a:custGeom>
              <a:avLst/>
              <a:gdLst>
                <a:gd name="connsiteX0" fmla="*/ 536468 w 544245"/>
                <a:gd name="connsiteY0" fmla="*/ 27 h 2725865"/>
                <a:gd name="connsiteX1" fmla="*/ 384068 w 544245"/>
                <a:gd name="connsiteY1" fmla="*/ 1244627 h 2725865"/>
                <a:gd name="connsiteX2" fmla="*/ 3068 w 544245"/>
                <a:gd name="connsiteY2" fmla="*/ 2446893 h 2725865"/>
                <a:gd name="connsiteX3" fmla="*/ 197801 w 544245"/>
                <a:gd name="connsiteY3" fmla="*/ 2700893 h 2725865"/>
                <a:gd name="connsiteX4" fmla="*/ 70801 w 544245"/>
                <a:gd name="connsiteY4" fmla="*/ 2015093 h 2725865"/>
                <a:gd name="connsiteX5" fmla="*/ 163935 w 544245"/>
                <a:gd name="connsiteY5" fmla="*/ 1210760 h 2725865"/>
                <a:gd name="connsiteX6" fmla="*/ 536468 w 544245"/>
                <a:gd name="connsiteY6" fmla="*/ 27 h 272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245" h="2725865">
                  <a:moveTo>
                    <a:pt x="536468" y="27"/>
                  </a:moveTo>
                  <a:cubicBezTo>
                    <a:pt x="573157" y="5671"/>
                    <a:pt x="472968" y="836816"/>
                    <a:pt x="384068" y="1244627"/>
                  </a:cubicBezTo>
                  <a:cubicBezTo>
                    <a:pt x="295168" y="1652438"/>
                    <a:pt x="34113" y="2204182"/>
                    <a:pt x="3068" y="2446893"/>
                  </a:cubicBezTo>
                  <a:cubicBezTo>
                    <a:pt x="-27977" y="2689604"/>
                    <a:pt x="186512" y="2772860"/>
                    <a:pt x="197801" y="2700893"/>
                  </a:cubicBezTo>
                  <a:cubicBezTo>
                    <a:pt x="209090" y="2628926"/>
                    <a:pt x="76445" y="2263448"/>
                    <a:pt x="70801" y="2015093"/>
                  </a:cubicBezTo>
                  <a:cubicBezTo>
                    <a:pt x="65157" y="1766738"/>
                    <a:pt x="82090" y="1546604"/>
                    <a:pt x="163935" y="1210760"/>
                  </a:cubicBezTo>
                  <a:cubicBezTo>
                    <a:pt x="245779" y="874916"/>
                    <a:pt x="499779" y="-5617"/>
                    <a:pt x="536468" y="2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46EA104E-21AD-4203-927D-84289AB8FDD2}"/>
                </a:ext>
              </a:extLst>
            </p:cNvPr>
            <p:cNvSpPr/>
            <p:nvPr/>
          </p:nvSpPr>
          <p:spPr>
            <a:xfrm>
              <a:off x="5129120" y="8196725"/>
              <a:ext cx="1013745" cy="2869753"/>
            </a:xfrm>
            <a:custGeom>
              <a:avLst/>
              <a:gdLst>
                <a:gd name="connsiteX0" fmla="*/ 975347 w 1013745"/>
                <a:gd name="connsiteY0" fmla="*/ 126008 h 2869753"/>
                <a:gd name="connsiteX1" fmla="*/ 924547 w 1013745"/>
                <a:gd name="connsiteY1" fmla="*/ 176808 h 2869753"/>
                <a:gd name="connsiteX2" fmla="*/ 281080 w 1013745"/>
                <a:gd name="connsiteY2" fmla="*/ 1590742 h 2869753"/>
                <a:gd name="connsiteX3" fmla="*/ 10147 w 1013745"/>
                <a:gd name="connsiteY3" fmla="*/ 2860742 h 2869753"/>
                <a:gd name="connsiteX4" fmla="*/ 111747 w 1013745"/>
                <a:gd name="connsiteY4" fmla="*/ 2107208 h 2869753"/>
                <a:gd name="connsiteX5" fmla="*/ 611280 w 1013745"/>
                <a:gd name="connsiteY5" fmla="*/ 1133542 h 2869753"/>
                <a:gd name="connsiteX6" fmla="*/ 975347 w 1013745"/>
                <a:gd name="connsiteY6" fmla="*/ 126008 h 286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745" h="2869753">
                  <a:moveTo>
                    <a:pt x="975347" y="126008"/>
                  </a:moveTo>
                  <a:cubicBezTo>
                    <a:pt x="1027558" y="-33448"/>
                    <a:pt x="1040258" y="-67314"/>
                    <a:pt x="924547" y="176808"/>
                  </a:cubicBezTo>
                  <a:cubicBezTo>
                    <a:pt x="808836" y="420930"/>
                    <a:pt x="433480" y="1143420"/>
                    <a:pt x="281080" y="1590742"/>
                  </a:cubicBezTo>
                  <a:cubicBezTo>
                    <a:pt x="128680" y="2038064"/>
                    <a:pt x="38369" y="2774664"/>
                    <a:pt x="10147" y="2860742"/>
                  </a:cubicBezTo>
                  <a:cubicBezTo>
                    <a:pt x="-18075" y="2946820"/>
                    <a:pt x="11558" y="2395075"/>
                    <a:pt x="111747" y="2107208"/>
                  </a:cubicBezTo>
                  <a:cubicBezTo>
                    <a:pt x="211936" y="1819341"/>
                    <a:pt x="465936" y="1470797"/>
                    <a:pt x="611280" y="1133542"/>
                  </a:cubicBezTo>
                  <a:cubicBezTo>
                    <a:pt x="756624" y="796287"/>
                    <a:pt x="923136" y="285464"/>
                    <a:pt x="975347" y="12600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EE352B7F-9305-4BAF-B8AF-85BE0C8445D7}"/>
                </a:ext>
              </a:extLst>
            </p:cNvPr>
            <p:cNvSpPr/>
            <p:nvPr/>
          </p:nvSpPr>
          <p:spPr>
            <a:xfrm>
              <a:off x="7368563" y="6310493"/>
              <a:ext cx="1851637" cy="4014000"/>
            </a:xfrm>
            <a:custGeom>
              <a:avLst/>
              <a:gdLst>
                <a:gd name="connsiteX0" fmla="*/ 90570 w 1851637"/>
                <a:gd name="connsiteY0" fmla="*/ 107240 h 4014000"/>
                <a:gd name="connsiteX1" fmla="*/ 183704 w 1851637"/>
                <a:gd name="connsiteY1" fmla="*/ 166507 h 4014000"/>
                <a:gd name="connsiteX2" fmla="*/ 1250504 w 1851637"/>
                <a:gd name="connsiteY2" fmla="*/ 1444974 h 4014000"/>
                <a:gd name="connsiteX3" fmla="*/ 1741570 w 1851637"/>
                <a:gd name="connsiteY3" fmla="*/ 2985907 h 4014000"/>
                <a:gd name="connsiteX4" fmla="*/ 1851637 w 1851637"/>
                <a:gd name="connsiteY4" fmla="*/ 4010374 h 4014000"/>
                <a:gd name="connsiteX5" fmla="*/ 1741570 w 1851637"/>
                <a:gd name="connsiteY5" fmla="*/ 3299174 h 4014000"/>
                <a:gd name="connsiteX6" fmla="*/ 1682304 w 1851637"/>
                <a:gd name="connsiteY6" fmla="*/ 2579507 h 4014000"/>
                <a:gd name="connsiteX7" fmla="*/ 1665370 w 1851637"/>
                <a:gd name="connsiteY7" fmla="*/ 2190040 h 4014000"/>
                <a:gd name="connsiteX8" fmla="*/ 1123504 w 1851637"/>
                <a:gd name="connsiteY8" fmla="*/ 1013174 h 4014000"/>
                <a:gd name="connsiteX9" fmla="*/ 90570 w 1851637"/>
                <a:gd name="connsiteY9" fmla="*/ 107240 h 40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1637" h="4014000">
                  <a:moveTo>
                    <a:pt x="90570" y="107240"/>
                  </a:moveTo>
                  <a:cubicBezTo>
                    <a:pt x="-66063" y="-33871"/>
                    <a:pt x="-9618" y="-56449"/>
                    <a:pt x="183704" y="166507"/>
                  </a:cubicBezTo>
                  <a:cubicBezTo>
                    <a:pt x="377026" y="389463"/>
                    <a:pt x="990860" y="975074"/>
                    <a:pt x="1250504" y="1444974"/>
                  </a:cubicBezTo>
                  <a:cubicBezTo>
                    <a:pt x="1510148" y="1914874"/>
                    <a:pt x="1641381" y="2558340"/>
                    <a:pt x="1741570" y="2985907"/>
                  </a:cubicBezTo>
                  <a:cubicBezTo>
                    <a:pt x="1841759" y="3413474"/>
                    <a:pt x="1851637" y="3958163"/>
                    <a:pt x="1851637" y="4010374"/>
                  </a:cubicBezTo>
                  <a:cubicBezTo>
                    <a:pt x="1851637" y="4062585"/>
                    <a:pt x="1769792" y="3537652"/>
                    <a:pt x="1741570" y="3299174"/>
                  </a:cubicBezTo>
                  <a:cubicBezTo>
                    <a:pt x="1713348" y="3060696"/>
                    <a:pt x="1695004" y="2764363"/>
                    <a:pt x="1682304" y="2579507"/>
                  </a:cubicBezTo>
                  <a:cubicBezTo>
                    <a:pt x="1669604" y="2394651"/>
                    <a:pt x="1758503" y="2451096"/>
                    <a:pt x="1665370" y="2190040"/>
                  </a:cubicBezTo>
                  <a:cubicBezTo>
                    <a:pt x="1572237" y="1928984"/>
                    <a:pt x="1385971" y="1363129"/>
                    <a:pt x="1123504" y="1013174"/>
                  </a:cubicBezTo>
                  <a:cubicBezTo>
                    <a:pt x="861037" y="663219"/>
                    <a:pt x="247203" y="248351"/>
                    <a:pt x="90570" y="1072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204D7E7D-EB48-4BF0-9AB6-8AD35BCBB061}"/>
                </a:ext>
              </a:extLst>
            </p:cNvPr>
            <p:cNvSpPr/>
            <p:nvPr/>
          </p:nvSpPr>
          <p:spPr>
            <a:xfrm>
              <a:off x="7118954" y="6562299"/>
              <a:ext cx="1524362" cy="3167890"/>
            </a:xfrm>
            <a:custGeom>
              <a:avLst/>
              <a:gdLst>
                <a:gd name="connsiteX0" fmla="*/ 103113 w 1524362"/>
                <a:gd name="connsiteY0" fmla="*/ 109434 h 3167890"/>
                <a:gd name="connsiteX1" fmla="*/ 170846 w 1524362"/>
                <a:gd name="connsiteY1" fmla="*/ 126368 h 3167890"/>
                <a:gd name="connsiteX2" fmla="*/ 1364646 w 1524362"/>
                <a:gd name="connsiteY2" fmla="*/ 1387901 h 3167890"/>
                <a:gd name="connsiteX3" fmla="*/ 1517046 w 1524362"/>
                <a:gd name="connsiteY3" fmla="*/ 2742568 h 3167890"/>
                <a:gd name="connsiteX4" fmla="*/ 1415446 w 1524362"/>
                <a:gd name="connsiteY4" fmla="*/ 3165901 h 3167890"/>
                <a:gd name="connsiteX5" fmla="*/ 1356179 w 1524362"/>
                <a:gd name="connsiteY5" fmla="*/ 2615568 h 3167890"/>
                <a:gd name="connsiteX6" fmla="*/ 1271513 w 1524362"/>
                <a:gd name="connsiteY6" fmla="*/ 1303234 h 3167890"/>
                <a:gd name="connsiteX7" fmla="*/ 1076779 w 1524362"/>
                <a:gd name="connsiteY7" fmla="*/ 702101 h 3167890"/>
                <a:gd name="connsiteX8" fmla="*/ 103113 w 1524362"/>
                <a:gd name="connsiteY8" fmla="*/ 109434 h 316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362" h="3167890">
                  <a:moveTo>
                    <a:pt x="103113" y="109434"/>
                  </a:moveTo>
                  <a:cubicBezTo>
                    <a:pt x="-47876" y="13479"/>
                    <a:pt x="-39409" y="-86710"/>
                    <a:pt x="170846" y="126368"/>
                  </a:cubicBezTo>
                  <a:cubicBezTo>
                    <a:pt x="381101" y="339446"/>
                    <a:pt x="1140279" y="951868"/>
                    <a:pt x="1364646" y="1387901"/>
                  </a:cubicBezTo>
                  <a:cubicBezTo>
                    <a:pt x="1589013" y="1823934"/>
                    <a:pt x="1508579" y="2446235"/>
                    <a:pt x="1517046" y="2742568"/>
                  </a:cubicBezTo>
                  <a:cubicBezTo>
                    <a:pt x="1525513" y="3038901"/>
                    <a:pt x="1442257" y="3187068"/>
                    <a:pt x="1415446" y="3165901"/>
                  </a:cubicBezTo>
                  <a:cubicBezTo>
                    <a:pt x="1388635" y="3144734"/>
                    <a:pt x="1380168" y="2926012"/>
                    <a:pt x="1356179" y="2615568"/>
                  </a:cubicBezTo>
                  <a:cubicBezTo>
                    <a:pt x="1332190" y="2305124"/>
                    <a:pt x="1318080" y="1622145"/>
                    <a:pt x="1271513" y="1303234"/>
                  </a:cubicBezTo>
                  <a:cubicBezTo>
                    <a:pt x="1224946" y="984323"/>
                    <a:pt x="1274335" y="899656"/>
                    <a:pt x="1076779" y="702101"/>
                  </a:cubicBezTo>
                  <a:cubicBezTo>
                    <a:pt x="879223" y="504546"/>
                    <a:pt x="254102" y="205389"/>
                    <a:pt x="103113" y="10943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1E63B86B-EEEF-4EFD-8180-4E61CE79918E}"/>
                </a:ext>
              </a:extLst>
            </p:cNvPr>
            <p:cNvSpPr/>
            <p:nvPr/>
          </p:nvSpPr>
          <p:spPr>
            <a:xfrm>
              <a:off x="7015771" y="6500126"/>
              <a:ext cx="1213844" cy="4684029"/>
            </a:xfrm>
            <a:custGeom>
              <a:avLst/>
              <a:gdLst>
                <a:gd name="connsiteX0" fmla="*/ 87762 w 1213844"/>
                <a:gd name="connsiteY0" fmla="*/ 86941 h 4684029"/>
                <a:gd name="connsiteX1" fmla="*/ 104696 w 1213844"/>
                <a:gd name="connsiteY1" fmla="*/ 137741 h 4684029"/>
                <a:gd name="connsiteX2" fmla="*/ 1061429 w 1213844"/>
                <a:gd name="connsiteY2" fmla="*/ 1356941 h 4684029"/>
                <a:gd name="connsiteX3" fmla="*/ 1146096 w 1213844"/>
                <a:gd name="connsiteY3" fmla="*/ 2728541 h 4684029"/>
                <a:gd name="connsiteX4" fmla="*/ 401029 w 1213844"/>
                <a:gd name="connsiteY4" fmla="*/ 4650474 h 4684029"/>
                <a:gd name="connsiteX5" fmla="*/ 849762 w 1213844"/>
                <a:gd name="connsiteY5" fmla="*/ 3778407 h 4684029"/>
                <a:gd name="connsiteX6" fmla="*/ 1069896 w 1213844"/>
                <a:gd name="connsiteY6" fmla="*/ 1619407 h 4684029"/>
                <a:gd name="connsiteX7" fmla="*/ 663496 w 1213844"/>
                <a:gd name="connsiteY7" fmla="*/ 662674 h 4684029"/>
                <a:gd name="connsiteX8" fmla="*/ 87762 w 1213844"/>
                <a:gd name="connsiteY8" fmla="*/ 86941 h 46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44" h="4684029">
                  <a:moveTo>
                    <a:pt x="87762" y="86941"/>
                  </a:moveTo>
                  <a:cubicBezTo>
                    <a:pt x="-5371" y="-548"/>
                    <a:pt x="-57582" y="-73926"/>
                    <a:pt x="104696" y="137741"/>
                  </a:cubicBezTo>
                  <a:cubicBezTo>
                    <a:pt x="266974" y="349408"/>
                    <a:pt x="887862" y="925141"/>
                    <a:pt x="1061429" y="1356941"/>
                  </a:cubicBezTo>
                  <a:cubicBezTo>
                    <a:pt x="1234996" y="1788741"/>
                    <a:pt x="1256163" y="2179619"/>
                    <a:pt x="1146096" y="2728541"/>
                  </a:cubicBezTo>
                  <a:cubicBezTo>
                    <a:pt x="1036029" y="3277463"/>
                    <a:pt x="450418" y="4475496"/>
                    <a:pt x="401029" y="4650474"/>
                  </a:cubicBezTo>
                  <a:cubicBezTo>
                    <a:pt x="351640" y="4825452"/>
                    <a:pt x="738284" y="4283585"/>
                    <a:pt x="849762" y="3778407"/>
                  </a:cubicBezTo>
                  <a:cubicBezTo>
                    <a:pt x="961240" y="3273229"/>
                    <a:pt x="1100940" y="2138696"/>
                    <a:pt x="1069896" y="1619407"/>
                  </a:cubicBezTo>
                  <a:cubicBezTo>
                    <a:pt x="1038852" y="1100118"/>
                    <a:pt x="824363" y="916674"/>
                    <a:pt x="663496" y="662674"/>
                  </a:cubicBezTo>
                  <a:cubicBezTo>
                    <a:pt x="502629" y="408674"/>
                    <a:pt x="180895" y="174430"/>
                    <a:pt x="87762" y="8694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B09ED886-A7FA-45FB-8B80-35CF067D9451}"/>
                </a:ext>
              </a:extLst>
            </p:cNvPr>
            <p:cNvSpPr/>
            <p:nvPr/>
          </p:nvSpPr>
          <p:spPr>
            <a:xfrm>
              <a:off x="7066829" y="7007064"/>
              <a:ext cx="711696" cy="4034293"/>
            </a:xfrm>
            <a:custGeom>
              <a:avLst/>
              <a:gdLst>
                <a:gd name="connsiteX0" fmla="*/ 45171 w 711696"/>
                <a:gd name="connsiteY0" fmla="*/ 104936 h 4034293"/>
                <a:gd name="connsiteX1" fmla="*/ 79038 w 711696"/>
                <a:gd name="connsiteY1" fmla="*/ 198069 h 4034293"/>
                <a:gd name="connsiteX2" fmla="*/ 688638 w 711696"/>
                <a:gd name="connsiteY2" fmla="*/ 1527336 h 4034293"/>
                <a:gd name="connsiteX3" fmla="*/ 527771 w 711696"/>
                <a:gd name="connsiteY3" fmla="*/ 2941269 h 4034293"/>
                <a:gd name="connsiteX4" fmla="*/ 2838 w 711696"/>
                <a:gd name="connsiteY4" fmla="*/ 4033469 h 4034293"/>
                <a:gd name="connsiteX5" fmla="*/ 417704 w 711696"/>
                <a:gd name="connsiteY5" fmla="*/ 2771936 h 4034293"/>
                <a:gd name="connsiteX6" fmla="*/ 426171 w 711696"/>
                <a:gd name="connsiteY6" fmla="*/ 1154803 h 4034293"/>
                <a:gd name="connsiteX7" fmla="*/ 45171 w 711696"/>
                <a:gd name="connsiteY7" fmla="*/ 104936 h 40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696" h="4034293">
                  <a:moveTo>
                    <a:pt x="45171" y="104936"/>
                  </a:moveTo>
                  <a:cubicBezTo>
                    <a:pt x="-12684" y="-54520"/>
                    <a:pt x="-28206" y="-38998"/>
                    <a:pt x="79038" y="198069"/>
                  </a:cubicBezTo>
                  <a:cubicBezTo>
                    <a:pt x="186282" y="435136"/>
                    <a:pt x="613849" y="1070136"/>
                    <a:pt x="688638" y="1527336"/>
                  </a:cubicBezTo>
                  <a:cubicBezTo>
                    <a:pt x="763427" y="1984536"/>
                    <a:pt x="642071" y="2523580"/>
                    <a:pt x="527771" y="2941269"/>
                  </a:cubicBezTo>
                  <a:cubicBezTo>
                    <a:pt x="413471" y="3358958"/>
                    <a:pt x="21182" y="4061691"/>
                    <a:pt x="2838" y="4033469"/>
                  </a:cubicBezTo>
                  <a:cubicBezTo>
                    <a:pt x="-15506" y="4005247"/>
                    <a:pt x="347149" y="3251714"/>
                    <a:pt x="417704" y="2771936"/>
                  </a:cubicBezTo>
                  <a:cubicBezTo>
                    <a:pt x="488259" y="2292158"/>
                    <a:pt x="484026" y="1593658"/>
                    <a:pt x="426171" y="1154803"/>
                  </a:cubicBezTo>
                  <a:cubicBezTo>
                    <a:pt x="368316" y="715948"/>
                    <a:pt x="103026" y="264392"/>
                    <a:pt x="45171" y="10493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1B00346B-8F51-4CEE-971A-4A208A53F83E}"/>
                </a:ext>
              </a:extLst>
            </p:cNvPr>
            <p:cNvSpPr/>
            <p:nvPr/>
          </p:nvSpPr>
          <p:spPr>
            <a:xfrm>
              <a:off x="6854762" y="6923586"/>
              <a:ext cx="730777" cy="3822273"/>
            </a:xfrm>
            <a:custGeom>
              <a:avLst/>
              <a:gdLst>
                <a:gd name="connsiteX0" fmla="*/ 519705 w 730777"/>
                <a:gd name="connsiteY0" fmla="*/ 86814 h 3822273"/>
                <a:gd name="connsiteX1" fmla="*/ 468905 w 730777"/>
                <a:gd name="connsiteY1" fmla="*/ 112214 h 3822273"/>
                <a:gd name="connsiteX2" fmla="*/ 87905 w 730777"/>
                <a:gd name="connsiteY2" fmla="*/ 1322947 h 3822273"/>
                <a:gd name="connsiteX3" fmla="*/ 54038 w 730777"/>
                <a:gd name="connsiteY3" fmla="*/ 1907147 h 3822273"/>
                <a:gd name="connsiteX4" fmla="*/ 722905 w 730777"/>
                <a:gd name="connsiteY4" fmla="*/ 3820614 h 3822273"/>
                <a:gd name="connsiteX5" fmla="*/ 401171 w 730777"/>
                <a:gd name="connsiteY5" fmla="*/ 2220414 h 3822273"/>
                <a:gd name="connsiteX6" fmla="*/ 104838 w 730777"/>
                <a:gd name="connsiteY6" fmla="*/ 1068947 h 3822273"/>
                <a:gd name="connsiteX7" fmla="*/ 155638 w 730777"/>
                <a:gd name="connsiteY7" fmla="*/ 408547 h 3822273"/>
                <a:gd name="connsiteX8" fmla="*/ 519705 w 730777"/>
                <a:gd name="connsiteY8" fmla="*/ 86814 h 382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77" h="3822273">
                  <a:moveTo>
                    <a:pt x="519705" y="86814"/>
                  </a:moveTo>
                  <a:cubicBezTo>
                    <a:pt x="571916" y="37425"/>
                    <a:pt x="540872" y="-93808"/>
                    <a:pt x="468905" y="112214"/>
                  </a:cubicBezTo>
                  <a:cubicBezTo>
                    <a:pt x="396938" y="318236"/>
                    <a:pt x="157049" y="1023792"/>
                    <a:pt x="87905" y="1322947"/>
                  </a:cubicBezTo>
                  <a:cubicBezTo>
                    <a:pt x="18761" y="1622102"/>
                    <a:pt x="-51795" y="1490869"/>
                    <a:pt x="54038" y="1907147"/>
                  </a:cubicBezTo>
                  <a:cubicBezTo>
                    <a:pt x="159871" y="2323425"/>
                    <a:pt x="665049" y="3768403"/>
                    <a:pt x="722905" y="3820614"/>
                  </a:cubicBezTo>
                  <a:cubicBezTo>
                    <a:pt x="780761" y="3872825"/>
                    <a:pt x="504182" y="2679025"/>
                    <a:pt x="401171" y="2220414"/>
                  </a:cubicBezTo>
                  <a:cubicBezTo>
                    <a:pt x="298160" y="1761803"/>
                    <a:pt x="145760" y="1370925"/>
                    <a:pt x="104838" y="1068947"/>
                  </a:cubicBezTo>
                  <a:cubicBezTo>
                    <a:pt x="63916" y="766969"/>
                    <a:pt x="82260" y="568002"/>
                    <a:pt x="155638" y="408547"/>
                  </a:cubicBezTo>
                  <a:cubicBezTo>
                    <a:pt x="229016" y="249092"/>
                    <a:pt x="467494" y="136203"/>
                    <a:pt x="519705" y="86814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D1BFE6F2-F3D4-4C00-8595-6AEF0D2364B8}"/>
                </a:ext>
              </a:extLst>
            </p:cNvPr>
            <p:cNvSpPr/>
            <p:nvPr/>
          </p:nvSpPr>
          <p:spPr>
            <a:xfrm>
              <a:off x="4594183" y="5667167"/>
              <a:ext cx="549972" cy="1886661"/>
            </a:xfrm>
            <a:custGeom>
              <a:avLst/>
              <a:gdLst>
                <a:gd name="connsiteX0" fmla="*/ 502750 w 549972"/>
                <a:gd name="connsiteY0" fmla="*/ 1266 h 1886661"/>
                <a:gd name="connsiteX1" fmla="*/ 545084 w 549972"/>
                <a:gd name="connsiteY1" fmla="*/ 339933 h 1886661"/>
                <a:gd name="connsiteX2" fmla="*/ 502750 w 549972"/>
                <a:gd name="connsiteY2" fmla="*/ 560066 h 1886661"/>
                <a:gd name="connsiteX3" fmla="*/ 134450 w 549972"/>
                <a:gd name="connsiteY3" fmla="*/ 1559133 h 1886661"/>
                <a:gd name="connsiteX4" fmla="*/ 3217 w 549972"/>
                <a:gd name="connsiteY4" fmla="*/ 1885100 h 1886661"/>
                <a:gd name="connsiteX5" fmla="*/ 45550 w 549972"/>
                <a:gd name="connsiteY5" fmla="*/ 1673433 h 1886661"/>
                <a:gd name="connsiteX6" fmla="*/ 104817 w 549972"/>
                <a:gd name="connsiteY6" fmla="*/ 1461766 h 1886661"/>
                <a:gd name="connsiteX7" fmla="*/ 473117 w 549972"/>
                <a:gd name="connsiteY7" fmla="*/ 471166 h 1886661"/>
                <a:gd name="connsiteX8" fmla="*/ 502750 w 549972"/>
                <a:gd name="connsiteY8" fmla="*/ 1266 h 188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972" h="1886661">
                  <a:moveTo>
                    <a:pt x="502750" y="1266"/>
                  </a:moveTo>
                  <a:cubicBezTo>
                    <a:pt x="514745" y="-20606"/>
                    <a:pt x="545084" y="246800"/>
                    <a:pt x="545084" y="339933"/>
                  </a:cubicBezTo>
                  <a:cubicBezTo>
                    <a:pt x="545084" y="433066"/>
                    <a:pt x="571189" y="356866"/>
                    <a:pt x="502750" y="560066"/>
                  </a:cubicBezTo>
                  <a:cubicBezTo>
                    <a:pt x="434311" y="763266"/>
                    <a:pt x="217705" y="1338294"/>
                    <a:pt x="134450" y="1559133"/>
                  </a:cubicBezTo>
                  <a:cubicBezTo>
                    <a:pt x="51195" y="1779972"/>
                    <a:pt x="18034" y="1866050"/>
                    <a:pt x="3217" y="1885100"/>
                  </a:cubicBezTo>
                  <a:cubicBezTo>
                    <a:pt x="-11600" y="1904150"/>
                    <a:pt x="28617" y="1743989"/>
                    <a:pt x="45550" y="1673433"/>
                  </a:cubicBezTo>
                  <a:cubicBezTo>
                    <a:pt x="62483" y="1602877"/>
                    <a:pt x="33556" y="1662144"/>
                    <a:pt x="104817" y="1461766"/>
                  </a:cubicBezTo>
                  <a:cubicBezTo>
                    <a:pt x="176078" y="1261388"/>
                    <a:pt x="408206" y="711055"/>
                    <a:pt x="473117" y="471166"/>
                  </a:cubicBezTo>
                  <a:cubicBezTo>
                    <a:pt x="538028" y="231277"/>
                    <a:pt x="490755" y="23138"/>
                    <a:pt x="502750" y="126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E9F50517-A6A1-48BB-91FA-E7B66926A614}"/>
                </a:ext>
              </a:extLst>
            </p:cNvPr>
            <p:cNvSpPr/>
            <p:nvPr/>
          </p:nvSpPr>
          <p:spPr>
            <a:xfrm>
              <a:off x="4295327" y="5412456"/>
              <a:ext cx="770983" cy="1777705"/>
            </a:xfrm>
            <a:custGeom>
              <a:avLst/>
              <a:gdLst>
                <a:gd name="connsiteX0" fmla="*/ 1506 w 770983"/>
                <a:gd name="connsiteY0" fmla="*/ 1977 h 1777705"/>
                <a:gd name="connsiteX1" fmla="*/ 323240 w 770983"/>
                <a:gd name="connsiteY1" fmla="*/ 315244 h 1777705"/>
                <a:gd name="connsiteX2" fmla="*/ 746573 w 770983"/>
                <a:gd name="connsiteY2" fmla="*/ 357577 h 1777705"/>
                <a:gd name="connsiteX3" fmla="*/ 721173 w 770983"/>
                <a:gd name="connsiteY3" fmla="*/ 454944 h 1777705"/>
                <a:gd name="connsiteX4" fmla="*/ 733873 w 770983"/>
                <a:gd name="connsiteY4" fmla="*/ 416844 h 1777705"/>
                <a:gd name="connsiteX5" fmla="*/ 750806 w 770983"/>
                <a:gd name="connsiteY5" fmla="*/ 548077 h 1777705"/>
                <a:gd name="connsiteX6" fmla="*/ 712706 w 770983"/>
                <a:gd name="connsiteY6" fmla="*/ 717411 h 1777705"/>
                <a:gd name="connsiteX7" fmla="*/ 564540 w 770983"/>
                <a:gd name="connsiteY7" fmla="*/ 1081477 h 1777705"/>
                <a:gd name="connsiteX8" fmla="*/ 280906 w 770983"/>
                <a:gd name="connsiteY8" fmla="*/ 1763044 h 1777705"/>
                <a:gd name="connsiteX9" fmla="*/ 382506 w 770983"/>
                <a:gd name="connsiteY9" fmla="*/ 1525977 h 1777705"/>
                <a:gd name="connsiteX10" fmla="*/ 505273 w 770983"/>
                <a:gd name="connsiteY10" fmla="*/ 1255044 h 1777705"/>
                <a:gd name="connsiteX11" fmla="*/ 462940 w 770983"/>
                <a:gd name="connsiteY11" fmla="*/ 1064544 h 1777705"/>
                <a:gd name="connsiteX12" fmla="*/ 213173 w 770983"/>
                <a:gd name="connsiteY12" fmla="*/ 484577 h 1777705"/>
                <a:gd name="connsiteX13" fmla="*/ 1506 w 770983"/>
                <a:gd name="connsiteY13" fmla="*/ 1977 h 177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0983" h="1777705">
                  <a:moveTo>
                    <a:pt x="1506" y="1977"/>
                  </a:moveTo>
                  <a:cubicBezTo>
                    <a:pt x="19850" y="-26245"/>
                    <a:pt x="199062" y="255977"/>
                    <a:pt x="323240" y="315244"/>
                  </a:cubicBezTo>
                  <a:cubicBezTo>
                    <a:pt x="447418" y="374511"/>
                    <a:pt x="680251" y="334294"/>
                    <a:pt x="746573" y="357577"/>
                  </a:cubicBezTo>
                  <a:cubicBezTo>
                    <a:pt x="812895" y="380860"/>
                    <a:pt x="723290" y="445066"/>
                    <a:pt x="721173" y="454944"/>
                  </a:cubicBezTo>
                  <a:cubicBezTo>
                    <a:pt x="719056" y="464822"/>
                    <a:pt x="728934" y="401322"/>
                    <a:pt x="733873" y="416844"/>
                  </a:cubicBezTo>
                  <a:cubicBezTo>
                    <a:pt x="738812" y="432366"/>
                    <a:pt x="754334" y="497983"/>
                    <a:pt x="750806" y="548077"/>
                  </a:cubicBezTo>
                  <a:cubicBezTo>
                    <a:pt x="747278" y="598171"/>
                    <a:pt x="743750" y="628511"/>
                    <a:pt x="712706" y="717411"/>
                  </a:cubicBezTo>
                  <a:cubicBezTo>
                    <a:pt x="681662" y="806311"/>
                    <a:pt x="564540" y="1081477"/>
                    <a:pt x="564540" y="1081477"/>
                  </a:cubicBezTo>
                  <a:cubicBezTo>
                    <a:pt x="492573" y="1255749"/>
                    <a:pt x="311245" y="1688961"/>
                    <a:pt x="280906" y="1763044"/>
                  </a:cubicBezTo>
                  <a:cubicBezTo>
                    <a:pt x="250567" y="1837127"/>
                    <a:pt x="345112" y="1610644"/>
                    <a:pt x="382506" y="1525977"/>
                  </a:cubicBezTo>
                  <a:cubicBezTo>
                    <a:pt x="419900" y="1441310"/>
                    <a:pt x="491867" y="1331949"/>
                    <a:pt x="505273" y="1255044"/>
                  </a:cubicBezTo>
                  <a:cubicBezTo>
                    <a:pt x="518679" y="1178139"/>
                    <a:pt x="511623" y="1192955"/>
                    <a:pt x="462940" y="1064544"/>
                  </a:cubicBezTo>
                  <a:cubicBezTo>
                    <a:pt x="414257" y="936133"/>
                    <a:pt x="289373" y="654616"/>
                    <a:pt x="213173" y="484577"/>
                  </a:cubicBezTo>
                  <a:cubicBezTo>
                    <a:pt x="136973" y="314538"/>
                    <a:pt x="-16838" y="30199"/>
                    <a:pt x="1506" y="197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865DBEA6-8B8B-4EBA-80C1-08E19A27E62A}"/>
                </a:ext>
              </a:extLst>
            </p:cNvPr>
            <p:cNvSpPr/>
            <p:nvPr/>
          </p:nvSpPr>
          <p:spPr>
            <a:xfrm>
              <a:off x="4041379" y="4806563"/>
              <a:ext cx="962421" cy="870755"/>
            </a:xfrm>
            <a:custGeom>
              <a:avLst/>
              <a:gdLst>
                <a:gd name="connsiteX0" fmla="*/ 3571 w 962421"/>
                <a:gd name="connsiteY0" fmla="*/ 387 h 870755"/>
                <a:gd name="connsiteX1" fmla="*/ 311546 w 962421"/>
                <a:gd name="connsiteY1" fmla="*/ 330587 h 870755"/>
                <a:gd name="connsiteX2" fmla="*/ 489346 w 962421"/>
                <a:gd name="connsiteY2" fmla="*/ 425837 h 870755"/>
                <a:gd name="connsiteX3" fmla="*/ 457596 w 962421"/>
                <a:gd name="connsiteY3" fmla="*/ 657612 h 870755"/>
                <a:gd name="connsiteX4" fmla="*/ 962421 w 962421"/>
                <a:gd name="connsiteY4" fmla="*/ 870337 h 870755"/>
                <a:gd name="connsiteX5" fmla="*/ 460771 w 962421"/>
                <a:gd name="connsiteY5" fmla="*/ 698887 h 870755"/>
                <a:gd name="connsiteX6" fmla="*/ 162321 w 962421"/>
                <a:gd name="connsiteY6" fmla="*/ 273437 h 870755"/>
                <a:gd name="connsiteX7" fmla="*/ 3571 w 962421"/>
                <a:gd name="connsiteY7" fmla="*/ 387 h 87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2421" h="870755">
                  <a:moveTo>
                    <a:pt x="3571" y="387"/>
                  </a:moveTo>
                  <a:cubicBezTo>
                    <a:pt x="28442" y="9912"/>
                    <a:pt x="230583" y="259679"/>
                    <a:pt x="311546" y="330587"/>
                  </a:cubicBezTo>
                  <a:cubicBezTo>
                    <a:pt x="392509" y="401495"/>
                    <a:pt x="465004" y="371333"/>
                    <a:pt x="489346" y="425837"/>
                  </a:cubicBezTo>
                  <a:cubicBezTo>
                    <a:pt x="513688" y="480341"/>
                    <a:pt x="378750" y="583529"/>
                    <a:pt x="457596" y="657612"/>
                  </a:cubicBezTo>
                  <a:cubicBezTo>
                    <a:pt x="536442" y="731695"/>
                    <a:pt x="961892" y="863458"/>
                    <a:pt x="962421" y="870337"/>
                  </a:cubicBezTo>
                  <a:cubicBezTo>
                    <a:pt x="962950" y="877216"/>
                    <a:pt x="594121" y="798370"/>
                    <a:pt x="460771" y="698887"/>
                  </a:cubicBezTo>
                  <a:cubicBezTo>
                    <a:pt x="327421" y="599404"/>
                    <a:pt x="235346" y="387737"/>
                    <a:pt x="162321" y="273437"/>
                  </a:cubicBezTo>
                  <a:cubicBezTo>
                    <a:pt x="89296" y="159137"/>
                    <a:pt x="-21300" y="-9138"/>
                    <a:pt x="3571" y="387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8" name="直角三角形 227">
            <a:extLst>
              <a:ext uri="{FF2B5EF4-FFF2-40B4-BE49-F238E27FC236}">
                <a16:creationId xmlns:a16="http://schemas.microsoft.com/office/drawing/2014/main" id="{6993F870-E660-4FBA-A1EB-A8A8FBBA8E0D}"/>
              </a:ext>
            </a:extLst>
          </p:cNvPr>
          <p:cNvSpPr/>
          <p:nvPr/>
        </p:nvSpPr>
        <p:spPr>
          <a:xfrm flipH="1">
            <a:off x="-2" y="8785026"/>
            <a:ext cx="9678218" cy="4027714"/>
          </a:xfrm>
          <a:prstGeom prst="rtTriangl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9" name="グループ化 278">
            <a:extLst>
              <a:ext uri="{FF2B5EF4-FFF2-40B4-BE49-F238E27FC236}">
                <a16:creationId xmlns:a16="http://schemas.microsoft.com/office/drawing/2014/main" id="{7785874D-6CDF-4047-A067-FE101D9AC25F}"/>
              </a:ext>
            </a:extLst>
          </p:cNvPr>
          <p:cNvGrpSpPr/>
          <p:nvPr/>
        </p:nvGrpSpPr>
        <p:grpSpPr>
          <a:xfrm>
            <a:off x="4690973" y="10435787"/>
            <a:ext cx="4913176" cy="2321023"/>
            <a:chOff x="721157" y="1474915"/>
            <a:chExt cx="7506517" cy="3546137"/>
          </a:xfrm>
          <a:solidFill>
            <a:schemeClr val="bg1"/>
          </a:solidFill>
        </p:grpSpPr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ACEDF8AD-70E5-455D-8CAB-FD820C88C81F}"/>
                </a:ext>
              </a:extLst>
            </p:cNvPr>
            <p:cNvSpPr/>
            <p:nvPr/>
          </p:nvSpPr>
          <p:spPr>
            <a:xfrm>
              <a:off x="2084285" y="1691211"/>
              <a:ext cx="1071703" cy="328096"/>
            </a:xfrm>
            <a:custGeom>
              <a:avLst/>
              <a:gdLst>
                <a:gd name="connsiteX0" fmla="*/ 632 w 1071703"/>
                <a:gd name="connsiteY0" fmla="*/ 275172 h 328096"/>
                <a:gd name="connsiteX1" fmla="*/ 193248 w 1071703"/>
                <a:gd name="connsiteY1" fmla="*/ 315389 h 328096"/>
                <a:gd name="connsiteX2" fmla="*/ 248282 w 1071703"/>
                <a:gd name="connsiteY2" fmla="*/ 289989 h 328096"/>
                <a:gd name="connsiteX3" fmla="*/ 536148 w 1071703"/>
                <a:gd name="connsiteY3" fmla="*/ 177806 h 328096"/>
                <a:gd name="connsiteX4" fmla="*/ 881165 w 1071703"/>
                <a:gd name="connsiteY4" fmla="*/ 110072 h 328096"/>
                <a:gd name="connsiteX5" fmla="*/ 1003932 w 1071703"/>
                <a:gd name="connsiteY5" fmla="*/ 76206 h 328096"/>
                <a:gd name="connsiteX6" fmla="*/ 1071665 w 1071703"/>
                <a:gd name="connsiteY6" fmla="*/ 6 h 328096"/>
                <a:gd name="connsiteX7" fmla="*/ 995465 w 1071703"/>
                <a:gd name="connsiteY7" fmla="*/ 71972 h 328096"/>
                <a:gd name="connsiteX8" fmla="*/ 819782 w 1071703"/>
                <a:gd name="connsiteY8" fmla="*/ 103722 h 328096"/>
                <a:gd name="connsiteX9" fmla="*/ 510748 w 1071703"/>
                <a:gd name="connsiteY9" fmla="*/ 162989 h 328096"/>
                <a:gd name="connsiteX10" fmla="*/ 205948 w 1071703"/>
                <a:gd name="connsiteY10" fmla="*/ 294222 h 328096"/>
                <a:gd name="connsiteX11" fmla="*/ 133982 w 1071703"/>
                <a:gd name="connsiteY11" fmla="*/ 328089 h 328096"/>
                <a:gd name="connsiteX12" fmla="*/ 632 w 1071703"/>
                <a:gd name="connsiteY12" fmla="*/ 275172 h 32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1703" h="328096">
                  <a:moveTo>
                    <a:pt x="632" y="275172"/>
                  </a:moveTo>
                  <a:cubicBezTo>
                    <a:pt x="10510" y="273055"/>
                    <a:pt x="151973" y="312920"/>
                    <a:pt x="193248" y="315389"/>
                  </a:cubicBezTo>
                  <a:cubicBezTo>
                    <a:pt x="234523" y="317858"/>
                    <a:pt x="191132" y="312919"/>
                    <a:pt x="248282" y="289989"/>
                  </a:cubicBezTo>
                  <a:cubicBezTo>
                    <a:pt x="305432" y="267059"/>
                    <a:pt x="430668" y="207792"/>
                    <a:pt x="536148" y="177806"/>
                  </a:cubicBezTo>
                  <a:cubicBezTo>
                    <a:pt x="641629" y="147820"/>
                    <a:pt x="803201" y="127005"/>
                    <a:pt x="881165" y="110072"/>
                  </a:cubicBezTo>
                  <a:cubicBezTo>
                    <a:pt x="959129" y="93139"/>
                    <a:pt x="972182" y="94550"/>
                    <a:pt x="1003932" y="76206"/>
                  </a:cubicBezTo>
                  <a:cubicBezTo>
                    <a:pt x="1035682" y="57862"/>
                    <a:pt x="1073076" y="712"/>
                    <a:pt x="1071665" y="6"/>
                  </a:cubicBezTo>
                  <a:cubicBezTo>
                    <a:pt x="1070254" y="-700"/>
                    <a:pt x="1037445" y="54686"/>
                    <a:pt x="995465" y="71972"/>
                  </a:cubicBezTo>
                  <a:cubicBezTo>
                    <a:pt x="953485" y="89258"/>
                    <a:pt x="819782" y="103722"/>
                    <a:pt x="819782" y="103722"/>
                  </a:cubicBezTo>
                  <a:cubicBezTo>
                    <a:pt x="738996" y="118891"/>
                    <a:pt x="613054" y="131239"/>
                    <a:pt x="510748" y="162989"/>
                  </a:cubicBezTo>
                  <a:cubicBezTo>
                    <a:pt x="408442" y="194739"/>
                    <a:pt x="268742" y="266705"/>
                    <a:pt x="205948" y="294222"/>
                  </a:cubicBezTo>
                  <a:cubicBezTo>
                    <a:pt x="143154" y="321739"/>
                    <a:pt x="168554" y="327383"/>
                    <a:pt x="133982" y="328089"/>
                  </a:cubicBezTo>
                  <a:cubicBezTo>
                    <a:pt x="99410" y="328795"/>
                    <a:pt x="-9246" y="277289"/>
                    <a:pt x="632" y="27517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A16CDF19-6925-443E-90DA-D252CC8A495C}"/>
                </a:ext>
              </a:extLst>
            </p:cNvPr>
            <p:cNvSpPr/>
            <p:nvPr/>
          </p:nvSpPr>
          <p:spPr>
            <a:xfrm>
              <a:off x="3073189" y="1484044"/>
              <a:ext cx="89305" cy="292847"/>
            </a:xfrm>
            <a:custGeom>
              <a:avLst/>
              <a:gdLst>
                <a:gd name="connsiteX0" fmla="*/ 67944 w 89305"/>
                <a:gd name="connsiteY0" fmla="*/ 1856 h 292847"/>
                <a:gd name="connsiteX1" fmla="*/ 78528 w 89305"/>
                <a:gd name="connsiteY1" fmla="*/ 82289 h 292847"/>
                <a:gd name="connsiteX2" fmla="*/ 74294 w 89305"/>
                <a:gd name="connsiteY2" fmla="*/ 169073 h 292847"/>
                <a:gd name="connsiteX3" fmla="*/ 211 w 89305"/>
                <a:gd name="connsiteY3" fmla="*/ 289723 h 292847"/>
                <a:gd name="connsiteX4" fmla="*/ 53128 w 89305"/>
                <a:gd name="connsiteY4" fmla="*/ 249506 h 292847"/>
                <a:gd name="connsiteX5" fmla="*/ 89111 w 89305"/>
                <a:gd name="connsiteY5" fmla="*/ 164839 h 292847"/>
                <a:gd name="connsiteX6" fmla="*/ 67944 w 89305"/>
                <a:gd name="connsiteY6" fmla="*/ 1856 h 29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05" h="292847">
                  <a:moveTo>
                    <a:pt x="67944" y="1856"/>
                  </a:moveTo>
                  <a:cubicBezTo>
                    <a:pt x="66180" y="-11902"/>
                    <a:pt x="77470" y="54420"/>
                    <a:pt x="78528" y="82289"/>
                  </a:cubicBezTo>
                  <a:cubicBezTo>
                    <a:pt x="79586" y="110158"/>
                    <a:pt x="87347" y="134501"/>
                    <a:pt x="74294" y="169073"/>
                  </a:cubicBezTo>
                  <a:cubicBezTo>
                    <a:pt x="61241" y="203645"/>
                    <a:pt x="3739" y="276318"/>
                    <a:pt x="211" y="289723"/>
                  </a:cubicBezTo>
                  <a:cubicBezTo>
                    <a:pt x="-3317" y="303129"/>
                    <a:pt x="38311" y="270320"/>
                    <a:pt x="53128" y="249506"/>
                  </a:cubicBezTo>
                  <a:cubicBezTo>
                    <a:pt x="67945" y="228692"/>
                    <a:pt x="86642" y="204703"/>
                    <a:pt x="89111" y="164839"/>
                  </a:cubicBezTo>
                  <a:cubicBezTo>
                    <a:pt x="91580" y="124975"/>
                    <a:pt x="69708" y="15614"/>
                    <a:pt x="67944" y="1856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EE73100F-99D9-420A-A571-A4C976BEE366}"/>
                </a:ext>
              </a:extLst>
            </p:cNvPr>
            <p:cNvSpPr/>
            <p:nvPr/>
          </p:nvSpPr>
          <p:spPr>
            <a:xfrm>
              <a:off x="3140108" y="1474915"/>
              <a:ext cx="174735" cy="258246"/>
            </a:xfrm>
            <a:custGeom>
              <a:avLst/>
              <a:gdLst>
                <a:gd name="connsiteX0" fmla="*/ 1025 w 174735"/>
                <a:gd name="connsiteY0" fmla="*/ 402 h 258246"/>
                <a:gd name="connsiteX1" fmla="*/ 106859 w 174735"/>
                <a:gd name="connsiteY1" fmla="*/ 89302 h 258246"/>
                <a:gd name="connsiteX2" fmla="*/ 172475 w 174735"/>
                <a:gd name="connsiteY2" fmla="*/ 254402 h 258246"/>
                <a:gd name="connsiteX3" fmla="*/ 157659 w 174735"/>
                <a:gd name="connsiteY3" fmla="*/ 201485 h 258246"/>
                <a:gd name="connsiteX4" fmla="*/ 138609 w 174735"/>
                <a:gd name="connsiteY4" fmla="*/ 152802 h 258246"/>
                <a:gd name="connsiteX5" fmla="*/ 111092 w 174735"/>
                <a:gd name="connsiteY5" fmla="*/ 104118 h 258246"/>
                <a:gd name="connsiteX6" fmla="*/ 56059 w 174735"/>
                <a:gd name="connsiteY6" fmla="*/ 57552 h 258246"/>
                <a:gd name="connsiteX7" fmla="*/ 1025 w 174735"/>
                <a:gd name="connsiteY7" fmla="*/ 402 h 25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35" h="258246">
                  <a:moveTo>
                    <a:pt x="1025" y="402"/>
                  </a:moveTo>
                  <a:cubicBezTo>
                    <a:pt x="9492" y="5694"/>
                    <a:pt x="78284" y="46969"/>
                    <a:pt x="106859" y="89302"/>
                  </a:cubicBezTo>
                  <a:cubicBezTo>
                    <a:pt x="135434" y="131635"/>
                    <a:pt x="164008" y="235705"/>
                    <a:pt x="172475" y="254402"/>
                  </a:cubicBezTo>
                  <a:cubicBezTo>
                    <a:pt x="180942" y="273099"/>
                    <a:pt x="163303" y="218418"/>
                    <a:pt x="157659" y="201485"/>
                  </a:cubicBezTo>
                  <a:cubicBezTo>
                    <a:pt x="152015" y="184552"/>
                    <a:pt x="146370" y="169030"/>
                    <a:pt x="138609" y="152802"/>
                  </a:cubicBezTo>
                  <a:cubicBezTo>
                    <a:pt x="130848" y="136574"/>
                    <a:pt x="124850" y="119993"/>
                    <a:pt x="111092" y="104118"/>
                  </a:cubicBezTo>
                  <a:cubicBezTo>
                    <a:pt x="97334" y="88243"/>
                    <a:pt x="73345" y="71663"/>
                    <a:pt x="56059" y="57552"/>
                  </a:cubicBezTo>
                  <a:cubicBezTo>
                    <a:pt x="38773" y="43441"/>
                    <a:pt x="-7442" y="-4890"/>
                    <a:pt x="1025" y="40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6F9285B7-7B5E-475F-BCF8-5679895F6F2A}"/>
                </a:ext>
              </a:extLst>
            </p:cNvPr>
            <p:cNvSpPr/>
            <p:nvPr/>
          </p:nvSpPr>
          <p:spPr>
            <a:xfrm>
              <a:off x="3267781" y="1602317"/>
              <a:ext cx="48918" cy="114300"/>
            </a:xfrm>
            <a:custGeom>
              <a:avLst/>
              <a:gdLst>
                <a:gd name="connsiteX0" fmla="*/ 352 w 48918"/>
                <a:gd name="connsiteY0" fmla="*/ 0 h 114300"/>
                <a:gd name="connsiteX1" fmla="*/ 44802 w 48918"/>
                <a:gd name="connsiteY1" fmla="*/ 74083 h 114300"/>
                <a:gd name="connsiteX2" fmla="*/ 44802 w 48918"/>
                <a:gd name="connsiteY2" fmla="*/ 114300 h 114300"/>
                <a:gd name="connsiteX3" fmla="*/ 25752 w 48918"/>
                <a:gd name="connsiteY3" fmla="*/ 74083 h 114300"/>
                <a:gd name="connsiteX4" fmla="*/ 352 w 48918"/>
                <a:gd name="connsiteY4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18" h="114300">
                  <a:moveTo>
                    <a:pt x="352" y="0"/>
                  </a:moveTo>
                  <a:cubicBezTo>
                    <a:pt x="3527" y="0"/>
                    <a:pt x="37394" y="55033"/>
                    <a:pt x="44802" y="74083"/>
                  </a:cubicBezTo>
                  <a:cubicBezTo>
                    <a:pt x="52210" y="93133"/>
                    <a:pt x="47977" y="114300"/>
                    <a:pt x="44802" y="114300"/>
                  </a:cubicBezTo>
                  <a:cubicBezTo>
                    <a:pt x="41627" y="114300"/>
                    <a:pt x="35277" y="95955"/>
                    <a:pt x="25752" y="74083"/>
                  </a:cubicBezTo>
                  <a:cubicBezTo>
                    <a:pt x="16227" y="52211"/>
                    <a:pt x="-2823" y="0"/>
                    <a:pt x="352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9CEE4269-A335-4A67-88E4-8E22B9D685D6}"/>
                </a:ext>
              </a:extLst>
            </p:cNvPr>
            <p:cNvSpPr/>
            <p:nvPr/>
          </p:nvSpPr>
          <p:spPr>
            <a:xfrm>
              <a:off x="3316714" y="1619607"/>
              <a:ext cx="849982" cy="96454"/>
            </a:xfrm>
            <a:custGeom>
              <a:avLst/>
              <a:gdLst>
                <a:gd name="connsiteX0" fmla="*/ 103 w 849982"/>
                <a:gd name="connsiteY0" fmla="*/ 94893 h 96454"/>
                <a:gd name="connsiteX1" fmla="*/ 247753 w 849982"/>
                <a:gd name="connsiteY1" fmla="*/ 44093 h 96454"/>
                <a:gd name="connsiteX2" fmla="*/ 402269 w 849982"/>
                <a:gd name="connsiteY2" fmla="*/ 20810 h 96454"/>
                <a:gd name="connsiteX3" fmla="*/ 673203 w 849982"/>
                <a:gd name="connsiteY3" fmla="*/ 22926 h 96454"/>
                <a:gd name="connsiteX4" fmla="*/ 848886 w 849982"/>
                <a:gd name="connsiteY4" fmla="*/ 18693 h 96454"/>
                <a:gd name="connsiteX5" fmla="*/ 734586 w 849982"/>
                <a:gd name="connsiteY5" fmla="*/ 1760 h 96454"/>
                <a:gd name="connsiteX6" fmla="*/ 480586 w 849982"/>
                <a:gd name="connsiteY6" fmla="*/ 3876 h 96454"/>
                <a:gd name="connsiteX7" fmla="*/ 304903 w 849982"/>
                <a:gd name="connsiteY7" fmla="*/ 31393 h 96454"/>
                <a:gd name="connsiteX8" fmla="*/ 218119 w 849982"/>
                <a:gd name="connsiteY8" fmla="*/ 77960 h 96454"/>
                <a:gd name="connsiteX9" fmla="*/ 103 w 849982"/>
                <a:gd name="connsiteY9" fmla="*/ 94893 h 9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982" h="96454">
                  <a:moveTo>
                    <a:pt x="103" y="94893"/>
                  </a:moveTo>
                  <a:cubicBezTo>
                    <a:pt x="5042" y="89248"/>
                    <a:pt x="180725" y="56440"/>
                    <a:pt x="247753" y="44093"/>
                  </a:cubicBezTo>
                  <a:cubicBezTo>
                    <a:pt x="314781" y="31746"/>
                    <a:pt x="331361" y="24338"/>
                    <a:pt x="402269" y="20810"/>
                  </a:cubicBezTo>
                  <a:cubicBezTo>
                    <a:pt x="473177" y="17282"/>
                    <a:pt x="598767" y="23279"/>
                    <a:pt x="673203" y="22926"/>
                  </a:cubicBezTo>
                  <a:cubicBezTo>
                    <a:pt x="747639" y="22573"/>
                    <a:pt x="838656" y="22221"/>
                    <a:pt x="848886" y="18693"/>
                  </a:cubicBezTo>
                  <a:cubicBezTo>
                    <a:pt x="859116" y="15165"/>
                    <a:pt x="795969" y="4230"/>
                    <a:pt x="734586" y="1760"/>
                  </a:cubicBezTo>
                  <a:cubicBezTo>
                    <a:pt x="673203" y="-710"/>
                    <a:pt x="552200" y="-1063"/>
                    <a:pt x="480586" y="3876"/>
                  </a:cubicBezTo>
                  <a:cubicBezTo>
                    <a:pt x="408972" y="8815"/>
                    <a:pt x="348647" y="19046"/>
                    <a:pt x="304903" y="31393"/>
                  </a:cubicBezTo>
                  <a:cubicBezTo>
                    <a:pt x="261159" y="43740"/>
                    <a:pt x="268566" y="65965"/>
                    <a:pt x="218119" y="77960"/>
                  </a:cubicBezTo>
                  <a:cubicBezTo>
                    <a:pt x="167672" y="89954"/>
                    <a:pt x="-4836" y="100538"/>
                    <a:pt x="103" y="94893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34F30D01-6A60-4F3E-A016-2207438FC198}"/>
                </a:ext>
              </a:extLst>
            </p:cNvPr>
            <p:cNvSpPr/>
            <p:nvPr/>
          </p:nvSpPr>
          <p:spPr>
            <a:xfrm>
              <a:off x="4005454" y="1647060"/>
              <a:ext cx="175232" cy="110828"/>
            </a:xfrm>
            <a:custGeom>
              <a:avLst/>
              <a:gdLst>
                <a:gd name="connsiteX0" fmla="*/ 174963 w 175232"/>
                <a:gd name="connsiteY0" fmla="*/ 1823 h 110828"/>
                <a:gd name="connsiteX1" fmla="*/ 67013 w 175232"/>
                <a:gd name="connsiteY1" fmla="*/ 27223 h 110828"/>
                <a:gd name="connsiteX2" fmla="*/ 1396 w 175232"/>
                <a:gd name="connsiteY2" fmla="*/ 109773 h 110828"/>
                <a:gd name="connsiteX3" fmla="*/ 33146 w 175232"/>
                <a:gd name="connsiteY3" fmla="*/ 69557 h 110828"/>
                <a:gd name="connsiteX4" fmla="*/ 174963 w 175232"/>
                <a:gd name="connsiteY4" fmla="*/ 1823 h 11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32" h="110828">
                  <a:moveTo>
                    <a:pt x="174963" y="1823"/>
                  </a:moveTo>
                  <a:cubicBezTo>
                    <a:pt x="180608" y="-5233"/>
                    <a:pt x="95941" y="9231"/>
                    <a:pt x="67013" y="27223"/>
                  </a:cubicBezTo>
                  <a:cubicBezTo>
                    <a:pt x="38085" y="45215"/>
                    <a:pt x="7041" y="102717"/>
                    <a:pt x="1396" y="109773"/>
                  </a:cubicBezTo>
                  <a:cubicBezTo>
                    <a:pt x="-4249" y="116829"/>
                    <a:pt x="7393" y="86843"/>
                    <a:pt x="33146" y="69557"/>
                  </a:cubicBezTo>
                  <a:cubicBezTo>
                    <a:pt x="58899" y="52271"/>
                    <a:pt x="169318" y="8879"/>
                    <a:pt x="174963" y="1823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ED3E86D4-6125-4CCD-BB38-6850301687B9}"/>
                </a:ext>
              </a:extLst>
            </p:cNvPr>
            <p:cNvSpPr/>
            <p:nvPr/>
          </p:nvSpPr>
          <p:spPr>
            <a:xfrm>
              <a:off x="4008963" y="1739737"/>
              <a:ext cx="777593" cy="55221"/>
            </a:xfrm>
            <a:custGeom>
              <a:avLst/>
              <a:gdLst>
                <a:gd name="connsiteX0" fmla="*/ 4 w 777593"/>
                <a:gd name="connsiteY0" fmla="*/ 14980 h 55221"/>
                <a:gd name="connsiteX1" fmla="*/ 292104 w 777593"/>
                <a:gd name="connsiteY1" fmla="*/ 163 h 55221"/>
                <a:gd name="connsiteX2" fmla="*/ 654054 w 777593"/>
                <a:gd name="connsiteY2" fmla="*/ 25563 h 55221"/>
                <a:gd name="connsiteX3" fmla="*/ 776820 w 777593"/>
                <a:gd name="connsiteY3" fmla="*/ 34030 h 55221"/>
                <a:gd name="connsiteX4" fmla="*/ 704854 w 777593"/>
                <a:gd name="connsiteY4" fmla="*/ 55196 h 55221"/>
                <a:gd name="connsiteX5" fmla="*/ 675220 w 777593"/>
                <a:gd name="connsiteY5" fmla="*/ 38263 h 55221"/>
                <a:gd name="connsiteX6" fmla="*/ 495304 w 777593"/>
                <a:gd name="connsiteY6" fmla="*/ 34030 h 55221"/>
                <a:gd name="connsiteX7" fmla="*/ 285754 w 777593"/>
                <a:gd name="connsiteY7" fmla="*/ 21330 h 55221"/>
                <a:gd name="connsiteX8" fmla="*/ 4 w 777593"/>
                <a:gd name="connsiteY8" fmla="*/ 14980 h 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93" h="55221">
                  <a:moveTo>
                    <a:pt x="4" y="14980"/>
                  </a:moveTo>
                  <a:cubicBezTo>
                    <a:pt x="1062" y="11452"/>
                    <a:pt x="183096" y="-1601"/>
                    <a:pt x="292104" y="163"/>
                  </a:cubicBezTo>
                  <a:cubicBezTo>
                    <a:pt x="401112" y="1927"/>
                    <a:pt x="654054" y="25563"/>
                    <a:pt x="654054" y="25563"/>
                  </a:cubicBezTo>
                  <a:cubicBezTo>
                    <a:pt x="734840" y="31207"/>
                    <a:pt x="768353" y="29091"/>
                    <a:pt x="776820" y="34030"/>
                  </a:cubicBezTo>
                  <a:cubicBezTo>
                    <a:pt x="785287" y="38969"/>
                    <a:pt x="721787" y="54491"/>
                    <a:pt x="704854" y="55196"/>
                  </a:cubicBezTo>
                  <a:cubicBezTo>
                    <a:pt x="687921" y="55902"/>
                    <a:pt x="710145" y="41791"/>
                    <a:pt x="675220" y="38263"/>
                  </a:cubicBezTo>
                  <a:cubicBezTo>
                    <a:pt x="640295" y="34735"/>
                    <a:pt x="560215" y="36852"/>
                    <a:pt x="495304" y="34030"/>
                  </a:cubicBezTo>
                  <a:cubicBezTo>
                    <a:pt x="430393" y="31208"/>
                    <a:pt x="364776" y="22036"/>
                    <a:pt x="285754" y="21330"/>
                  </a:cubicBezTo>
                  <a:cubicBezTo>
                    <a:pt x="206732" y="20624"/>
                    <a:pt x="-1054" y="18508"/>
                    <a:pt x="4" y="1498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D42B1608-23FF-4465-8911-506FA30D1065}"/>
                </a:ext>
              </a:extLst>
            </p:cNvPr>
            <p:cNvSpPr/>
            <p:nvPr/>
          </p:nvSpPr>
          <p:spPr>
            <a:xfrm>
              <a:off x="4599736" y="1779851"/>
              <a:ext cx="167932" cy="117132"/>
            </a:xfrm>
            <a:custGeom>
              <a:avLst/>
              <a:gdLst>
                <a:gd name="connsiteX0" fmla="*/ 166997 w 167932"/>
                <a:gd name="connsiteY0" fmla="*/ 266 h 117132"/>
                <a:gd name="connsiteX1" fmla="*/ 71747 w 167932"/>
                <a:gd name="connsiteY1" fmla="*/ 55299 h 117132"/>
                <a:gd name="connsiteX2" fmla="*/ 25181 w 167932"/>
                <a:gd name="connsiteY2" fmla="*/ 116682 h 117132"/>
                <a:gd name="connsiteX3" fmla="*/ 8247 w 167932"/>
                <a:gd name="connsiteY3" fmla="*/ 78582 h 117132"/>
                <a:gd name="connsiteX4" fmla="*/ 166997 w 167932"/>
                <a:gd name="connsiteY4" fmla="*/ 266 h 11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32" h="117132">
                  <a:moveTo>
                    <a:pt x="166997" y="266"/>
                  </a:moveTo>
                  <a:cubicBezTo>
                    <a:pt x="177580" y="-3614"/>
                    <a:pt x="95383" y="35896"/>
                    <a:pt x="71747" y="55299"/>
                  </a:cubicBezTo>
                  <a:cubicBezTo>
                    <a:pt x="48111" y="74702"/>
                    <a:pt x="35764" y="112802"/>
                    <a:pt x="25181" y="116682"/>
                  </a:cubicBezTo>
                  <a:cubicBezTo>
                    <a:pt x="14598" y="120562"/>
                    <a:pt x="-13978" y="98690"/>
                    <a:pt x="8247" y="78582"/>
                  </a:cubicBezTo>
                  <a:cubicBezTo>
                    <a:pt x="30472" y="58474"/>
                    <a:pt x="156414" y="4146"/>
                    <a:pt x="166997" y="266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3B6F02E0-6E4F-497D-8417-6469375D9F14}"/>
                </a:ext>
              </a:extLst>
            </p:cNvPr>
            <p:cNvSpPr/>
            <p:nvPr/>
          </p:nvSpPr>
          <p:spPr>
            <a:xfrm>
              <a:off x="4588703" y="1892169"/>
              <a:ext cx="811919" cy="271821"/>
            </a:xfrm>
            <a:custGeom>
              <a:avLst/>
              <a:gdLst>
                <a:gd name="connsiteX0" fmla="*/ 8697 w 811919"/>
                <a:gd name="connsiteY0" fmla="*/ 131 h 271821"/>
                <a:gd name="connsiteX1" fmla="*/ 313497 w 811919"/>
                <a:gd name="connsiteY1" fmla="*/ 61514 h 271821"/>
                <a:gd name="connsiteX2" fmla="*/ 539980 w 811919"/>
                <a:gd name="connsiteY2" fmla="*/ 137714 h 271821"/>
                <a:gd name="connsiteX3" fmla="*/ 806680 w 811919"/>
                <a:gd name="connsiteY3" fmla="*/ 268948 h 271821"/>
                <a:gd name="connsiteX4" fmla="*/ 709314 w 811919"/>
                <a:gd name="connsiteY4" fmla="*/ 224498 h 271821"/>
                <a:gd name="connsiteX5" fmla="*/ 614064 w 811919"/>
                <a:gd name="connsiteY5" fmla="*/ 180048 h 271821"/>
                <a:gd name="connsiteX6" fmla="*/ 419330 w 811919"/>
                <a:gd name="connsiteY6" fmla="*/ 116548 h 271821"/>
                <a:gd name="connsiteX7" fmla="*/ 110297 w 811919"/>
                <a:gd name="connsiteY7" fmla="*/ 46698 h 271821"/>
                <a:gd name="connsiteX8" fmla="*/ 8697 w 811919"/>
                <a:gd name="connsiteY8" fmla="*/ 131 h 27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919" h="271821">
                  <a:moveTo>
                    <a:pt x="8697" y="131"/>
                  </a:moveTo>
                  <a:cubicBezTo>
                    <a:pt x="42564" y="2600"/>
                    <a:pt x="224950" y="38584"/>
                    <a:pt x="313497" y="61514"/>
                  </a:cubicBezTo>
                  <a:cubicBezTo>
                    <a:pt x="402044" y="84445"/>
                    <a:pt x="457783" y="103142"/>
                    <a:pt x="539980" y="137714"/>
                  </a:cubicBezTo>
                  <a:cubicBezTo>
                    <a:pt x="622177" y="172286"/>
                    <a:pt x="778458" y="254484"/>
                    <a:pt x="806680" y="268948"/>
                  </a:cubicBezTo>
                  <a:cubicBezTo>
                    <a:pt x="834902" y="283412"/>
                    <a:pt x="741417" y="239315"/>
                    <a:pt x="709314" y="224498"/>
                  </a:cubicBezTo>
                  <a:cubicBezTo>
                    <a:pt x="677211" y="209681"/>
                    <a:pt x="662395" y="198040"/>
                    <a:pt x="614064" y="180048"/>
                  </a:cubicBezTo>
                  <a:cubicBezTo>
                    <a:pt x="565733" y="162056"/>
                    <a:pt x="503291" y="138773"/>
                    <a:pt x="419330" y="116548"/>
                  </a:cubicBezTo>
                  <a:cubicBezTo>
                    <a:pt x="335369" y="94323"/>
                    <a:pt x="174150" y="62926"/>
                    <a:pt x="110297" y="46698"/>
                  </a:cubicBezTo>
                  <a:cubicBezTo>
                    <a:pt x="46444" y="30470"/>
                    <a:pt x="-25170" y="-2338"/>
                    <a:pt x="8697" y="13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3450A00A-AF22-49C6-9979-928C5B72DB79}"/>
                </a:ext>
              </a:extLst>
            </p:cNvPr>
            <p:cNvSpPr/>
            <p:nvPr/>
          </p:nvSpPr>
          <p:spPr>
            <a:xfrm>
              <a:off x="5172777" y="2156802"/>
              <a:ext cx="234814" cy="101775"/>
            </a:xfrm>
            <a:custGeom>
              <a:avLst/>
              <a:gdLst>
                <a:gd name="connsiteX0" fmla="*/ 233190 w 234814"/>
                <a:gd name="connsiteY0" fmla="*/ 81 h 101775"/>
                <a:gd name="connsiteX1" fmla="*/ 72323 w 234814"/>
                <a:gd name="connsiteY1" fmla="*/ 12781 h 101775"/>
                <a:gd name="connsiteX2" fmla="*/ 356 w 234814"/>
                <a:gd name="connsiteY2" fmla="*/ 99565 h 101775"/>
                <a:gd name="connsiteX3" fmla="*/ 46923 w 234814"/>
                <a:gd name="connsiteY3" fmla="*/ 72048 h 101775"/>
                <a:gd name="connsiteX4" fmla="*/ 97723 w 234814"/>
                <a:gd name="connsiteY4" fmla="*/ 29715 h 101775"/>
                <a:gd name="connsiteX5" fmla="*/ 152756 w 234814"/>
                <a:gd name="connsiteY5" fmla="*/ 8548 h 101775"/>
                <a:gd name="connsiteX6" fmla="*/ 233190 w 234814"/>
                <a:gd name="connsiteY6" fmla="*/ 81 h 1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814" h="101775">
                  <a:moveTo>
                    <a:pt x="233190" y="81"/>
                  </a:moveTo>
                  <a:cubicBezTo>
                    <a:pt x="219785" y="786"/>
                    <a:pt x="111129" y="-3800"/>
                    <a:pt x="72323" y="12781"/>
                  </a:cubicBezTo>
                  <a:cubicBezTo>
                    <a:pt x="33517" y="29362"/>
                    <a:pt x="4589" y="89687"/>
                    <a:pt x="356" y="99565"/>
                  </a:cubicBezTo>
                  <a:cubicBezTo>
                    <a:pt x="-3877" y="109443"/>
                    <a:pt x="30695" y="83690"/>
                    <a:pt x="46923" y="72048"/>
                  </a:cubicBezTo>
                  <a:cubicBezTo>
                    <a:pt x="63151" y="60406"/>
                    <a:pt x="80084" y="40298"/>
                    <a:pt x="97723" y="29715"/>
                  </a:cubicBezTo>
                  <a:cubicBezTo>
                    <a:pt x="115362" y="19132"/>
                    <a:pt x="132295" y="13487"/>
                    <a:pt x="152756" y="8548"/>
                  </a:cubicBezTo>
                  <a:cubicBezTo>
                    <a:pt x="173217" y="3609"/>
                    <a:pt x="246595" y="-624"/>
                    <a:pt x="233190" y="8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CEBCF46B-A19C-4D29-9D43-E54249CBCE81}"/>
                </a:ext>
              </a:extLst>
            </p:cNvPr>
            <p:cNvSpPr/>
            <p:nvPr/>
          </p:nvSpPr>
          <p:spPr>
            <a:xfrm>
              <a:off x="5180013" y="2257425"/>
              <a:ext cx="917119" cy="345907"/>
            </a:xfrm>
            <a:custGeom>
              <a:avLst/>
              <a:gdLst>
                <a:gd name="connsiteX0" fmla="*/ 0 w 917119"/>
                <a:gd name="connsiteY0" fmla="*/ 0 h 345907"/>
                <a:gd name="connsiteX1" fmla="*/ 373062 w 917119"/>
                <a:gd name="connsiteY1" fmla="*/ 106363 h 345907"/>
                <a:gd name="connsiteX2" fmla="*/ 865187 w 917119"/>
                <a:gd name="connsiteY2" fmla="*/ 322263 h 345907"/>
                <a:gd name="connsiteX3" fmla="*/ 895350 w 917119"/>
                <a:gd name="connsiteY3" fmla="*/ 338138 h 345907"/>
                <a:gd name="connsiteX4" fmla="*/ 801687 w 917119"/>
                <a:gd name="connsiteY4" fmla="*/ 303213 h 345907"/>
                <a:gd name="connsiteX5" fmla="*/ 541337 w 917119"/>
                <a:gd name="connsiteY5" fmla="*/ 192088 h 345907"/>
                <a:gd name="connsiteX6" fmla="*/ 211137 w 917119"/>
                <a:gd name="connsiteY6" fmla="*/ 84138 h 345907"/>
                <a:gd name="connsiteX7" fmla="*/ 0 w 917119"/>
                <a:gd name="connsiteY7" fmla="*/ 0 h 34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7119" h="345907">
                  <a:moveTo>
                    <a:pt x="0" y="0"/>
                  </a:moveTo>
                  <a:cubicBezTo>
                    <a:pt x="114432" y="26326"/>
                    <a:pt x="228864" y="52653"/>
                    <a:pt x="373062" y="106363"/>
                  </a:cubicBezTo>
                  <a:cubicBezTo>
                    <a:pt x="517260" y="160073"/>
                    <a:pt x="778139" y="283634"/>
                    <a:pt x="865187" y="322263"/>
                  </a:cubicBezTo>
                  <a:cubicBezTo>
                    <a:pt x="952235" y="360892"/>
                    <a:pt x="905933" y="341313"/>
                    <a:pt x="895350" y="338138"/>
                  </a:cubicBezTo>
                  <a:cubicBezTo>
                    <a:pt x="884767" y="334963"/>
                    <a:pt x="860689" y="327555"/>
                    <a:pt x="801687" y="303213"/>
                  </a:cubicBezTo>
                  <a:cubicBezTo>
                    <a:pt x="742685" y="278871"/>
                    <a:pt x="639762" y="228600"/>
                    <a:pt x="541337" y="192088"/>
                  </a:cubicBezTo>
                  <a:cubicBezTo>
                    <a:pt x="442912" y="155576"/>
                    <a:pt x="211137" y="84138"/>
                    <a:pt x="211137" y="8413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277D4CF1-58CB-4220-A4E0-05435E710410}"/>
                </a:ext>
              </a:extLst>
            </p:cNvPr>
            <p:cNvSpPr/>
            <p:nvPr/>
          </p:nvSpPr>
          <p:spPr>
            <a:xfrm>
              <a:off x="5771600" y="2588290"/>
              <a:ext cx="304754" cy="75572"/>
            </a:xfrm>
            <a:custGeom>
              <a:avLst/>
              <a:gdLst>
                <a:gd name="connsiteX0" fmla="*/ 303763 w 304754"/>
                <a:gd name="connsiteY0" fmla="*/ 12035 h 75572"/>
                <a:gd name="connsiteX1" fmla="*/ 156125 w 304754"/>
                <a:gd name="connsiteY1" fmla="*/ 32673 h 75572"/>
                <a:gd name="connsiteX2" fmla="*/ 550 w 304754"/>
                <a:gd name="connsiteY2" fmla="*/ 75535 h 75572"/>
                <a:gd name="connsiteX3" fmla="*/ 108500 w 304754"/>
                <a:gd name="connsiteY3" fmla="*/ 24735 h 75572"/>
                <a:gd name="connsiteX4" fmla="*/ 216450 w 304754"/>
                <a:gd name="connsiteY4" fmla="*/ 923 h 75572"/>
                <a:gd name="connsiteX5" fmla="*/ 303763 w 304754"/>
                <a:gd name="connsiteY5" fmla="*/ 12035 h 7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754" h="75572">
                  <a:moveTo>
                    <a:pt x="303763" y="12035"/>
                  </a:moveTo>
                  <a:cubicBezTo>
                    <a:pt x="293709" y="17327"/>
                    <a:pt x="206660" y="22090"/>
                    <a:pt x="156125" y="32673"/>
                  </a:cubicBezTo>
                  <a:cubicBezTo>
                    <a:pt x="105590" y="43256"/>
                    <a:pt x="8487" y="76858"/>
                    <a:pt x="550" y="75535"/>
                  </a:cubicBezTo>
                  <a:cubicBezTo>
                    <a:pt x="-7387" y="74212"/>
                    <a:pt x="72517" y="37170"/>
                    <a:pt x="108500" y="24735"/>
                  </a:cubicBezTo>
                  <a:cubicBezTo>
                    <a:pt x="144483" y="12300"/>
                    <a:pt x="188140" y="4892"/>
                    <a:pt x="216450" y="923"/>
                  </a:cubicBezTo>
                  <a:cubicBezTo>
                    <a:pt x="244760" y="-3046"/>
                    <a:pt x="313817" y="6743"/>
                    <a:pt x="303763" y="12035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475417C4-FD15-47F6-B4C6-F39C75841ADE}"/>
                </a:ext>
              </a:extLst>
            </p:cNvPr>
            <p:cNvSpPr/>
            <p:nvPr/>
          </p:nvSpPr>
          <p:spPr>
            <a:xfrm>
              <a:off x="5769420" y="2655707"/>
              <a:ext cx="744522" cy="400959"/>
            </a:xfrm>
            <a:custGeom>
              <a:avLst/>
              <a:gdLst>
                <a:gd name="connsiteX0" fmla="*/ 13843 w 744522"/>
                <a:gd name="connsiteY0" fmla="*/ 1768 h 400959"/>
                <a:gd name="connsiteX1" fmla="*/ 259905 w 744522"/>
                <a:gd name="connsiteY1" fmla="*/ 119243 h 400959"/>
                <a:gd name="connsiteX2" fmla="*/ 599630 w 744522"/>
                <a:gd name="connsiteY2" fmla="*/ 295456 h 400959"/>
                <a:gd name="connsiteX3" fmla="*/ 744093 w 744522"/>
                <a:gd name="connsiteY3" fmla="*/ 400231 h 400959"/>
                <a:gd name="connsiteX4" fmla="*/ 647255 w 744522"/>
                <a:gd name="connsiteY4" fmla="*/ 344668 h 400959"/>
                <a:gd name="connsiteX5" fmla="*/ 418655 w 744522"/>
                <a:gd name="connsiteY5" fmla="*/ 214493 h 400959"/>
                <a:gd name="connsiteX6" fmla="*/ 70993 w 744522"/>
                <a:gd name="connsiteY6" fmla="*/ 58918 h 400959"/>
                <a:gd name="connsiteX7" fmla="*/ 13843 w 744522"/>
                <a:gd name="connsiteY7" fmla="*/ 1768 h 4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522" h="400959">
                  <a:moveTo>
                    <a:pt x="13843" y="1768"/>
                  </a:moveTo>
                  <a:cubicBezTo>
                    <a:pt x="45328" y="11822"/>
                    <a:pt x="162274" y="70295"/>
                    <a:pt x="259905" y="119243"/>
                  </a:cubicBezTo>
                  <a:cubicBezTo>
                    <a:pt x="357536" y="168191"/>
                    <a:pt x="518932" y="248625"/>
                    <a:pt x="599630" y="295456"/>
                  </a:cubicBezTo>
                  <a:cubicBezTo>
                    <a:pt x="680328" y="342287"/>
                    <a:pt x="736156" y="392029"/>
                    <a:pt x="744093" y="400231"/>
                  </a:cubicBezTo>
                  <a:cubicBezTo>
                    <a:pt x="752030" y="408433"/>
                    <a:pt x="647255" y="344668"/>
                    <a:pt x="647255" y="344668"/>
                  </a:cubicBezTo>
                  <a:cubicBezTo>
                    <a:pt x="593015" y="313712"/>
                    <a:pt x="514698" y="262118"/>
                    <a:pt x="418655" y="214493"/>
                  </a:cubicBezTo>
                  <a:cubicBezTo>
                    <a:pt x="322612" y="166868"/>
                    <a:pt x="136080" y="91462"/>
                    <a:pt x="70993" y="58918"/>
                  </a:cubicBezTo>
                  <a:cubicBezTo>
                    <a:pt x="5906" y="26374"/>
                    <a:pt x="-17642" y="-8286"/>
                    <a:pt x="13843" y="1768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57E2DD3F-9B97-4645-A4D8-1DF0BEEBEB1D}"/>
                </a:ext>
              </a:extLst>
            </p:cNvPr>
            <p:cNvSpPr/>
            <p:nvPr/>
          </p:nvSpPr>
          <p:spPr>
            <a:xfrm>
              <a:off x="5696718" y="3045914"/>
              <a:ext cx="828264" cy="176808"/>
            </a:xfrm>
            <a:custGeom>
              <a:avLst/>
              <a:gdLst>
                <a:gd name="connsiteX0" fmla="*/ 2407 w 828264"/>
                <a:gd name="connsiteY0" fmla="*/ 176711 h 176808"/>
                <a:gd name="connsiteX1" fmla="*/ 364357 w 828264"/>
                <a:gd name="connsiteY1" fmla="*/ 110036 h 176808"/>
                <a:gd name="connsiteX2" fmla="*/ 804095 w 828264"/>
                <a:gd name="connsiteY2" fmla="*/ 11611 h 176808"/>
                <a:gd name="connsiteX3" fmla="*/ 758057 w 828264"/>
                <a:gd name="connsiteY3" fmla="*/ 3674 h 176808"/>
                <a:gd name="connsiteX4" fmla="*/ 650107 w 828264"/>
                <a:gd name="connsiteY4" fmla="*/ 27486 h 176808"/>
                <a:gd name="connsiteX5" fmla="*/ 227832 w 828264"/>
                <a:gd name="connsiteY5" fmla="*/ 95749 h 176808"/>
                <a:gd name="connsiteX6" fmla="*/ 2407 w 828264"/>
                <a:gd name="connsiteY6" fmla="*/ 176711 h 17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264" h="176808">
                  <a:moveTo>
                    <a:pt x="2407" y="176711"/>
                  </a:moveTo>
                  <a:cubicBezTo>
                    <a:pt x="25161" y="179092"/>
                    <a:pt x="230742" y="137553"/>
                    <a:pt x="364357" y="110036"/>
                  </a:cubicBezTo>
                  <a:cubicBezTo>
                    <a:pt x="497972" y="82519"/>
                    <a:pt x="738478" y="29338"/>
                    <a:pt x="804095" y="11611"/>
                  </a:cubicBezTo>
                  <a:cubicBezTo>
                    <a:pt x="869712" y="-6116"/>
                    <a:pt x="783722" y="1028"/>
                    <a:pt x="758057" y="3674"/>
                  </a:cubicBezTo>
                  <a:cubicBezTo>
                    <a:pt x="732392" y="6320"/>
                    <a:pt x="738478" y="12140"/>
                    <a:pt x="650107" y="27486"/>
                  </a:cubicBezTo>
                  <a:cubicBezTo>
                    <a:pt x="561736" y="42832"/>
                    <a:pt x="332607" y="72995"/>
                    <a:pt x="227832" y="95749"/>
                  </a:cubicBezTo>
                  <a:cubicBezTo>
                    <a:pt x="123057" y="118503"/>
                    <a:pt x="-20347" y="174330"/>
                    <a:pt x="2407" y="17671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DE4C8899-BF92-47E6-AE82-EB816DCF9B75}"/>
                </a:ext>
              </a:extLst>
            </p:cNvPr>
            <p:cNvSpPr/>
            <p:nvPr/>
          </p:nvSpPr>
          <p:spPr>
            <a:xfrm>
              <a:off x="4489114" y="2945048"/>
              <a:ext cx="1227571" cy="273749"/>
            </a:xfrm>
            <a:custGeom>
              <a:avLst/>
              <a:gdLst>
                <a:gd name="connsiteX0" fmla="*/ 41611 w 1227571"/>
                <a:gd name="connsiteY0" fmla="*/ 14052 h 273749"/>
                <a:gd name="connsiteX1" fmla="*/ 1213186 w 1227571"/>
                <a:gd name="connsiteY1" fmla="*/ 271227 h 273749"/>
                <a:gd name="connsiteX2" fmla="*/ 725824 w 1227571"/>
                <a:gd name="connsiteY2" fmla="*/ 152165 h 273749"/>
                <a:gd name="connsiteX3" fmla="*/ 303549 w 1227571"/>
                <a:gd name="connsiteY3" fmla="*/ 47390 h 273749"/>
                <a:gd name="connsiteX4" fmla="*/ 41611 w 1227571"/>
                <a:gd name="connsiteY4" fmla="*/ 14052 h 2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571" h="273749">
                  <a:moveTo>
                    <a:pt x="41611" y="14052"/>
                  </a:moveTo>
                  <a:cubicBezTo>
                    <a:pt x="193217" y="51358"/>
                    <a:pt x="1099151" y="248208"/>
                    <a:pt x="1213186" y="271227"/>
                  </a:cubicBezTo>
                  <a:cubicBezTo>
                    <a:pt x="1327221" y="294246"/>
                    <a:pt x="725824" y="152165"/>
                    <a:pt x="725824" y="152165"/>
                  </a:cubicBezTo>
                  <a:lnTo>
                    <a:pt x="303549" y="47390"/>
                  </a:lnTo>
                  <a:cubicBezTo>
                    <a:pt x="193218" y="22784"/>
                    <a:pt x="-109995" y="-23254"/>
                    <a:pt x="41611" y="1405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120BAD35-46C6-4231-9DAA-B9CB2A07FDD3}"/>
                </a:ext>
              </a:extLst>
            </p:cNvPr>
            <p:cNvSpPr/>
            <p:nvPr/>
          </p:nvSpPr>
          <p:spPr>
            <a:xfrm>
              <a:off x="3751325" y="2383493"/>
              <a:ext cx="795219" cy="574544"/>
            </a:xfrm>
            <a:custGeom>
              <a:avLst/>
              <a:gdLst>
                <a:gd name="connsiteX0" fmla="*/ 3113 w 795219"/>
                <a:gd name="connsiteY0" fmla="*/ 932 h 574544"/>
                <a:gd name="connsiteX1" fmla="*/ 347600 w 795219"/>
                <a:gd name="connsiteY1" fmla="*/ 173970 h 574544"/>
                <a:gd name="connsiteX2" fmla="*/ 501588 w 795219"/>
                <a:gd name="connsiteY2" fmla="*/ 280332 h 574544"/>
                <a:gd name="connsiteX3" fmla="*/ 634938 w 795219"/>
                <a:gd name="connsiteY3" fmla="*/ 402570 h 574544"/>
                <a:gd name="connsiteX4" fmla="*/ 755588 w 795219"/>
                <a:gd name="connsiteY4" fmla="*/ 524807 h 574544"/>
                <a:gd name="connsiteX5" fmla="*/ 780988 w 795219"/>
                <a:gd name="connsiteY5" fmla="*/ 574020 h 574544"/>
                <a:gd name="connsiteX6" fmla="*/ 754000 w 795219"/>
                <a:gd name="connsiteY6" fmla="*/ 497820 h 574544"/>
                <a:gd name="connsiteX7" fmla="*/ 342838 w 795219"/>
                <a:gd name="connsiteY7" fmla="*/ 135870 h 574544"/>
                <a:gd name="connsiteX8" fmla="*/ 185675 w 795219"/>
                <a:gd name="connsiteY8" fmla="*/ 105707 h 574544"/>
                <a:gd name="connsiteX9" fmla="*/ 3113 w 795219"/>
                <a:gd name="connsiteY9" fmla="*/ 932 h 57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219" h="574544">
                  <a:moveTo>
                    <a:pt x="3113" y="932"/>
                  </a:moveTo>
                  <a:cubicBezTo>
                    <a:pt x="30100" y="12309"/>
                    <a:pt x="264521" y="127403"/>
                    <a:pt x="347600" y="173970"/>
                  </a:cubicBezTo>
                  <a:cubicBezTo>
                    <a:pt x="430679" y="220537"/>
                    <a:pt x="453698" y="242232"/>
                    <a:pt x="501588" y="280332"/>
                  </a:cubicBezTo>
                  <a:cubicBezTo>
                    <a:pt x="549478" y="318432"/>
                    <a:pt x="592605" y="361824"/>
                    <a:pt x="634938" y="402570"/>
                  </a:cubicBezTo>
                  <a:cubicBezTo>
                    <a:pt x="677271" y="443316"/>
                    <a:pt x="731246" y="496232"/>
                    <a:pt x="755588" y="524807"/>
                  </a:cubicBezTo>
                  <a:cubicBezTo>
                    <a:pt x="779930" y="553382"/>
                    <a:pt x="781253" y="578518"/>
                    <a:pt x="780988" y="574020"/>
                  </a:cubicBezTo>
                  <a:cubicBezTo>
                    <a:pt x="780723" y="569522"/>
                    <a:pt x="827025" y="570845"/>
                    <a:pt x="754000" y="497820"/>
                  </a:cubicBezTo>
                  <a:cubicBezTo>
                    <a:pt x="680975" y="424795"/>
                    <a:pt x="437559" y="201222"/>
                    <a:pt x="342838" y="135870"/>
                  </a:cubicBezTo>
                  <a:cubicBezTo>
                    <a:pt x="248117" y="70518"/>
                    <a:pt x="239385" y="125815"/>
                    <a:pt x="185675" y="105707"/>
                  </a:cubicBezTo>
                  <a:cubicBezTo>
                    <a:pt x="131965" y="85599"/>
                    <a:pt x="-23874" y="-10445"/>
                    <a:pt x="3113" y="93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D256A3B8-0ADF-4A62-850D-11A44B1C41E2}"/>
                </a:ext>
              </a:extLst>
            </p:cNvPr>
            <p:cNvSpPr/>
            <p:nvPr/>
          </p:nvSpPr>
          <p:spPr>
            <a:xfrm>
              <a:off x="3625815" y="2111244"/>
              <a:ext cx="135745" cy="255689"/>
            </a:xfrm>
            <a:custGeom>
              <a:avLst/>
              <a:gdLst>
                <a:gd name="connsiteX0" fmla="*/ 35 w 135745"/>
                <a:gd name="connsiteY0" fmla="*/ 131 h 255689"/>
                <a:gd name="connsiteX1" fmla="*/ 90523 w 135745"/>
                <a:gd name="connsiteY1" fmla="*/ 71569 h 255689"/>
                <a:gd name="connsiteX2" fmla="*/ 122273 w 135745"/>
                <a:gd name="connsiteY2" fmla="*/ 254131 h 255689"/>
                <a:gd name="connsiteX3" fmla="*/ 134973 w 135745"/>
                <a:gd name="connsiteY3" fmla="*/ 154119 h 255689"/>
                <a:gd name="connsiteX4" fmla="*/ 101635 w 135745"/>
                <a:gd name="connsiteY4" fmla="*/ 57281 h 255689"/>
                <a:gd name="connsiteX5" fmla="*/ 35 w 135745"/>
                <a:gd name="connsiteY5" fmla="*/ 131 h 2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745" h="255689">
                  <a:moveTo>
                    <a:pt x="35" y="131"/>
                  </a:moveTo>
                  <a:cubicBezTo>
                    <a:pt x="-1817" y="2512"/>
                    <a:pt x="70150" y="29236"/>
                    <a:pt x="90523" y="71569"/>
                  </a:cubicBezTo>
                  <a:cubicBezTo>
                    <a:pt x="110896" y="113902"/>
                    <a:pt x="114865" y="240373"/>
                    <a:pt x="122273" y="254131"/>
                  </a:cubicBezTo>
                  <a:cubicBezTo>
                    <a:pt x="129681" y="267889"/>
                    <a:pt x="138413" y="186927"/>
                    <a:pt x="134973" y="154119"/>
                  </a:cubicBezTo>
                  <a:cubicBezTo>
                    <a:pt x="131533" y="121311"/>
                    <a:pt x="122273" y="86385"/>
                    <a:pt x="101635" y="57281"/>
                  </a:cubicBezTo>
                  <a:cubicBezTo>
                    <a:pt x="80998" y="28177"/>
                    <a:pt x="1887" y="-2250"/>
                    <a:pt x="35" y="13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C82820BF-3217-463F-BF53-9D1AB183F593}"/>
                </a:ext>
              </a:extLst>
            </p:cNvPr>
            <p:cNvSpPr/>
            <p:nvPr/>
          </p:nvSpPr>
          <p:spPr>
            <a:xfrm>
              <a:off x="3622395" y="2111368"/>
              <a:ext cx="38394" cy="227070"/>
            </a:xfrm>
            <a:custGeom>
              <a:avLst/>
              <a:gdLst>
                <a:gd name="connsiteX0" fmla="*/ 280 w 38394"/>
                <a:gd name="connsiteY0" fmla="*/ 7 h 227070"/>
                <a:gd name="connsiteX1" fmla="*/ 38380 w 38394"/>
                <a:gd name="connsiteY1" fmla="*/ 95257 h 227070"/>
                <a:gd name="connsiteX2" fmla="*/ 5043 w 38394"/>
                <a:gd name="connsiteY2" fmla="*/ 225432 h 227070"/>
                <a:gd name="connsiteX3" fmla="*/ 27268 w 38394"/>
                <a:gd name="connsiteY3" fmla="*/ 163520 h 227070"/>
                <a:gd name="connsiteX4" fmla="*/ 20918 w 38394"/>
                <a:gd name="connsiteY4" fmla="*/ 90495 h 227070"/>
                <a:gd name="connsiteX5" fmla="*/ 280 w 38394"/>
                <a:gd name="connsiteY5" fmla="*/ 7 h 22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94" h="227070">
                  <a:moveTo>
                    <a:pt x="280" y="7"/>
                  </a:moveTo>
                  <a:cubicBezTo>
                    <a:pt x="3190" y="801"/>
                    <a:pt x="37586" y="57686"/>
                    <a:pt x="38380" y="95257"/>
                  </a:cubicBezTo>
                  <a:cubicBezTo>
                    <a:pt x="39174" y="132828"/>
                    <a:pt x="6895" y="214055"/>
                    <a:pt x="5043" y="225432"/>
                  </a:cubicBezTo>
                  <a:cubicBezTo>
                    <a:pt x="3191" y="236809"/>
                    <a:pt x="24622" y="186009"/>
                    <a:pt x="27268" y="163520"/>
                  </a:cubicBezTo>
                  <a:cubicBezTo>
                    <a:pt x="29914" y="141031"/>
                    <a:pt x="23828" y="117747"/>
                    <a:pt x="20918" y="90495"/>
                  </a:cubicBezTo>
                  <a:cubicBezTo>
                    <a:pt x="18008" y="63243"/>
                    <a:pt x="-2630" y="-787"/>
                    <a:pt x="280" y="7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98E8131E-53C8-4F35-A747-59D3C7E3A684}"/>
                </a:ext>
              </a:extLst>
            </p:cNvPr>
            <p:cNvSpPr/>
            <p:nvPr/>
          </p:nvSpPr>
          <p:spPr>
            <a:xfrm>
              <a:off x="2168246" y="2212933"/>
              <a:ext cx="1495323" cy="136150"/>
            </a:xfrm>
            <a:custGeom>
              <a:avLst/>
              <a:gdLst>
                <a:gd name="connsiteX0" fmla="*/ 41554 w 1495323"/>
                <a:gd name="connsiteY0" fmla="*/ 88942 h 136150"/>
                <a:gd name="connsiteX1" fmla="*/ 717829 w 1495323"/>
                <a:gd name="connsiteY1" fmla="*/ 25442 h 136150"/>
                <a:gd name="connsiteX2" fmla="*/ 1273454 w 1495323"/>
                <a:gd name="connsiteY2" fmla="*/ 101642 h 136150"/>
                <a:gd name="connsiteX3" fmla="*/ 1467129 w 1495323"/>
                <a:gd name="connsiteY3" fmla="*/ 133392 h 136150"/>
                <a:gd name="connsiteX4" fmla="*/ 1489354 w 1495323"/>
                <a:gd name="connsiteY4" fmla="*/ 34967 h 136150"/>
                <a:gd name="connsiteX5" fmla="*/ 1419504 w 1495323"/>
                <a:gd name="connsiteY5" fmla="*/ 92117 h 136150"/>
                <a:gd name="connsiteX6" fmla="*/ 975004 w 1495323"/>
                <a:gd name="connsiteY6" fmla="*/ 34967 h 136150"/>
                <a:gd name="connsiteX7" fmla="*/ 622579 w 1495323"/>
                <a:gd name="connsiteY7" fmla="*/ 42 h 136150"/>
                <a:gd name="connsiteX8" fmla="*/ 133629 w 1495323"/>
                <a:gd name="connsiteY8" fmla="*/ 28617 h 136150"/>
                <a:gd name="connsiteX9" fmla="*/ 41554 w 1495323"/>
                <a:gd name="connsiteY9" fmla="*/ 88942 h 13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5323" h="136150">
                  <a:moveTo>
                    <a:pt x="41554" y="88942"/>
                  </a:moveTo>
                  <a:cubicBezTo>
                    <a:pt x="138921" y="88413"/>
                    <a:pt x="512512" y="23325"/>
                    <a:pt x="717829" y="25442"/>
                  </a:cubicBezTo>
                  <a:cubicBezTo>
                    <a:pt x="923146" y="27559"/>
                    <a:pt x="1148571" y="83650"/>
                    <a:pt x="1273454" y="101642"/>
                  </a:cubicBezTo>
                  <a:cubicBezTo>
                    <a:pt x="1398337" y="119634"/>
                    <a:pt x="1431146" y="144505"/>
                    <a:pt x="1467129" y="133392"/>
                  </a:cubicBezTo>
                  <a:cubicBezTo>
                    <a:pt x="1503112" y="122279"/>
                    <a:pt x="1497292" y="41846"/>
                    <a:pt x="1489354" y="34967"/>
                  </a:cubicBezTo>
                  <a:cubicBezTo>
                    <a:pt x="1481416" y="28088"/>
                    <a:pt x="1505229" y="92117"/>
                    <a:pt x="1419504" y="92117"/>
                  </a:cubicBezTo>
                  <a:cubicBezTo>
                    <a:pt x="1333779" y="92117"/>
                    <a:pt x="1107825" y="50313"/>
                    <a:pt x="975004" y="34967"/>
                  </a:cubicBezTo>
                  <a:cubicBezTo>
                    <a:pt x="842183" y="19621"/>
                    <a:pt x="762808" y="1100"/>
                    <a:pt x="622579" y="42"/>
                  </a:cubicBezTo>
                  <a:cubicBezTo>
                    <a:pt x="482350" y="-1016"/>
                    <a:pt x="231525" y="18034"/>
                    <a:pt x="133629" y="28617"/>
                  </a:cubicBezTo>
                  <a:cubicBezTo>
                    <a:pt x="35733" y="39200"/>
                    <a:pt x="-55813" y="89471"/>
                    <a:pt x="41554" y="8894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EAABD1BF-41D3-4C99-ACA9-10E3E90E1248}"/>
                </a:ext>
              </a:extLst>
            </p:cNvPr>
            <p:cNvSpPr/>
            <p:nvPr/>
          </p:nvSpPr>
          <p:spPr>
            <a:xfrm>
              <a:off x="2069567" y="1981200"/>
              <a:ext cx="153394" cy="304469"/>
            </a:xfrm>
            <a:custGeom>
              <a:avLst/>
              <a:gdLst>
                <a:gd name="connsiteX0" fmla="*/ 13233 w 153394"/>
                <a:gd name="connsiteY0" fmla="*/ 0 h 304469"/>
                <a:gd name="connsiteX1" fmla="*/ 533 w 153394"/>
                <a:gd name="connsiteY1" fmla="*/ 92075 h 304469"/>
                <a:gd name="connsiteX2" fmla="*/ 29108 w 153394"/>
                <a:gd name="connsiteY2" fmla="*/ 215900 h 304469"/>
                <a:gd name="connsiteX3" fmla="*/ 152933 w 153394"/>
                <a:gd name="connsiteY3" fmla="*/ 298450 h 304469"/>
                <a:gd name="connsiteX4" fmla="*/ 70383 w 153394"/>
                <a:gd name="connsiteY4" fmla="*/ 282575 h 304469"/>
                <a:gd name="connsiteX5" fmla="*/ 48158 w 153394"/>
                <a:gd name="connsiteY5" fmla="*/ 158750 h 304469"/>
                <a:gd name="connsiteX6" fmla="*/ 13233 w 153394"/>
                <a:gd name="connsiteY6" fmla="*/ 0 h 30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94" h="304469">
                  <a:moveTo>
                    <a:pt x="13233" y="0"/>
                  </a:moveTo>
                  <a:cubicBezTo>
                    <a:pt x="5560" y="28046"/>
                    <a:pt x="-2113" y="56092"/>
                    <a:pt x="533" y="92075"/>
                  </a:cubicBezTo>
                  <a:cubicBezTo>
                    <a:pt x="3179" y="128058"/>
                    <a:pt x="3708" y="181504"/>
                    <a:pt x="29108" y="215900"/>
                  </a:cubicBezTo>
                  <a:cubicBezTo>
                    <a:pt x="54508" y="250296"/>
                    <a:pt x="146054" y="287338"/>
                    <a:pt x="152933" y="298450"/>
                  </a:cubicBezTo>
                  <a:cubicBezTo>
                    <a:pt x="159812" y="309562"/>
                    <a:pt x="87846" y="305858"/>
                    <a:pt x="70383" y="282575"/>
                  </a:cubicBezTo>
                  <a:cubicBezTo>
                    <a:pt x="52921" y="259292"/>
                    <a:pt x="48158" y="158750"/>
                    <a:pt x="48158" y="158750"/>
                  </a:cubicBezTo>
                  <a:lnTo>
                    <a:pt x="13233" y="0"/>
                  </a:ln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54C4DC77-91C8-4FD6-B086-1E1881560F6E}"/>
                </a:ext>
              </a:extLst>
            </p:cNvPr>
            <p:cNvSpPr/>
            <p:nvPr/>
          </p:nvSpPr>
          <p:spPr>
            <a:xfrm>
              <a:off x="764691" y="3003595"/>
              <a:ext cx="2280682" cy="387957"/>
            </a:xfrm>
            <a:custGeom>
              <a:avLst/>
              <a:gdLst>
                <a:gd name="connsiteX0" fmla="*/ 73509 w 2280682"/>
                <a:gd name="connsiteY0" fmla="*/ 370372 h 387957"/>
                <a:gd name="connsiteX1" fmla="*/ 2067409 w 2280682"/>
                <a:gd name="connsiteY1" fmla="*/ 31705 h 387957"/>
                <a:gd name="connsiteX2" fmla="*/ 2217692 w 2280682"/>
                <a:gd name="connsiteY2" fmla="*/ 16888 h 387957"/>
                <a:gd name="connsiteX3" fmla="*/ 2010259 w 2280682"/>
                <a:gd name="connsiteY3" fmla="*/ 52872 h 387957"/>
                <a:gd name="connsiteX4" fmla="*/ 1785892 w 2280682"/>
                <a:gd name="connsiteY4" fmla="*/ 114255 h 387957"/>
                <a:gd name="connsiteX5" fmla="*/ 558226 w 2280682"/>
                <a:gd name="connsiteY5" fmla="*/ 315338 h 387957"/>
                <a:gd name="connsiteX6" fmla="*/ 73509 w 2280682"/>
                <a:gd name="connsiteY6" fmla="*/ 370372 h 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682" h="387957">
                  <a:moveTo>
                    <a:pt x="73509" y="370372"/>
                  </a:moveTo>
                  <a:cubicBezTo>
                    <a:pt x="325040" y="323100"/>
                    <a:pt x="1710045" y="90619"/>
                    <a:pt x="2067409" y="31705"/>
                  </a:cubicBezTo>
                  <a:cubicBezTo>
                    <a:pt x="2424773" y="-27209"/>
                    <a:pt x="2227217" y="13360"/>
                    <a:pt x="2217692" y="16888"/>
                  </a:cubicBezTo>
                  <a:cubicBezTo>
                    <a:pt x="2208167" y="20416"/>
                    <a:pt x="2082226" y="36644"/>
                    <a:pt x="2010259" y="52872"/>
                  </a:cubicBezTo>
                  <a:cubicBezTo>
                    <a:pt x="1938292" y="69100"/>
                    <a:pt x="2027897" y="70511"/>
                    <a:pt x="1785892" y="114255"/>
                  </a:cubicBezTo>
                  <a:cubicBezTo>
                    <a:pt x="1543887" y="157999"/>
                    <a:pt x="842565" y="271241"/>
                    <a:pt x="558226" y="315338"/>
                  </a:cubicBezTo>
                  <a:cubicBezTo>
                    <a:pt x="273887" y="359435"/>
                    <a:pt x="-178022" y="417644"/>
                    <a:pt x="73509" y="37037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D4683E60-5016-474F-9487-055F6C8A7106}"/>
                </a:ext>
              </a:extLst>
            </p:cNvPr>
            <p:cNvSpPr/>
            <p:nvPr/>
          </p:nvSpPr>
          <p:spPr>
            <a:xfrm>
              <a:off x="721157" y="3381732"/>
              <a:ext cx="491949" cy="136212"/>
            </a:xfrm>
            <a:custGeom>
              <a:avLst/>
              <a:gdLst>
                <a:gd name="connsiteX0" fmla="*/ 85293 w 491949"/>
                <a:gd name="connsiteY0" fmla="*/ 701 h 136212"/>
                <a:gd name="connsiteX1" fmla="*/ 6976 w 491949"/>
                <a:gd name="connsiteY1" fmla="*/ 40918 h 136212"/>
                <a:gd name="connsiteX2" fmla="*/ 21793 w 491949"/>
                <a:gd name="connsiteY2" fmla="*/ 119235 h 136212"/>
                <a:gd name="connsiteX3" fmla="*/ 165726 w 491949"/>
                <a:gd name="connsiteY3" fmla="*/ 136168 h 136212"/>
                <a:gd name="connsiteX4" fmla="*/ 400676 w 491949"/>
                <a:gd name="connsiteY4" fmla="*/ 117118 h 136212"/>
                <a:gd name="connsiteX5" fmla="*/ 491693 w 491949"/>
                <a:gd name="connsiteY5" fmla="*/ 98068 h 136212"/>
                <a:gd name="connsiteX6" fmla="*/ 377393 w 491949"/>
                <a:gd name="connsiteY6" fmla="*/ 104418 h 136212"/>
                <a:gd name="connsiteX7" fmla="*/ 68360 w 491949"/>
                <a:gd name="connsiteY7" fmla="*/ 115001 h 136212"/>
                <a:gd name="connsiteX8" fmla="*/ 32376 w 491949"/>
                <a:gd name="connsiteY8" fmla="*/ 102301 h 136212"/>
                <a:gd name="connsiteX9" fmla="*/ 32376 w 491949"/>
                <a:gd name="connsiteY9" fmla="*/ 72668 h 136212"/>
                <a:gd name="connsiteX10" fmla="*/ 85293 w 491949"/>
                <a:gd name="connsiteY10" fmla="*/ 701 h 13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1949" h="136212">
                  <a:moveTo>
                    <a:pt x="85293" y="701"/>
                  </a:moveTo>
                  <a:cubicBezTo>
                    <a:pt x="81060" y="-4591"/>
                    <a:pt x="17559" y="21163"/>
                    <a:pt x="6976" y="40918"/>
                  </a:cubicBezTo>
                  <a:cubicBezTo>
                    <a:pt x="-3607" y="60673"/>
                    <a:pt x="-4665" y="103360"/>
                    <a:pt x="21793" y="119235"/>
                  </a:cubicBezTo>
                  <a:cubicBezTo>
                    <a:pt x="48251" y="135110"/>
                    <a:pt x="102579" y="136521"/>
                    <a:pt x="165726" y="136168"/>
                  </a:cubicBezTo>
                  <a:cubicBezTo>
                    <a:pt x="228873" y="135815"/>
                    <a:pt x="346348" y="123468"/>
                    <a:pt x="400676" y="117118"/>
                  </a:cubicBezTo>
                  <a:cubicBezTo>
                    <a:pt x="455004" y="110768"/>
                    <a:pt x="495573" y="100185"/>
                    <a:pt x="491693" y="98068"/>
                  </a:cubicBezTo>
                  <a:cubicBezTo>
                    <a:pt x="487813" y="95951"/>
                    <a:pt x="377393" y="104418"/>
                    <a:pt x="377393" y="104418"/>
                  </a:cubicBezTo>
                  <a:lnTo>
                    <a:pt x="68360" y="115001"/>
                  </a:lnTo>
                  <a:cubicBezTo>
                    <a:pt x="10857" y="114648"/>
                    <a:pt x="38373" y="109356"/>
                    <a:pt x="32376" y="102301"/>
                  </a:cubicBezTo>
                  <a:cubicBezTo>
                    <a:pt x="26379" y="95246"/>
                    <a:pt x="26026" y="87485"/>
                    <a:pt x="32376" y="72668"/>
                  </a:cubicBezTo>
                  <a:cubicBezTo>
                    <a:pt x="38726" y="57851"/>
                    <a:pt x="89526" y="5993"/>
                    <a:pt x="85293" y="70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1BAC4573-0CD5-48A0-B269-7B148152C6A7}"/>
                </a:ext>
              </a:extLst>
            </p:cNvPr>
            <p:cNvSpPr/>
            <p:nvPr/>
          </p:nvSpPr>
          <p:spPr>
            <a:xfrm>
              <a:off x="3028919" y="2992690"/>
              <a:ext cx="193233" cy="254277"/>
            </a:xfrm>
            <a:custGeom>
              <a:avLst/>
              <a:gdLst>
                <a:gd name="connsiteX0" fmla="*/ 31 w 193233"/>
                <a:gd name="connsiteY0" fmla="*/ 12977 h 254277"/>
                <a:gd name="connsiteX1" fmla="*/ 67764 w 193233"/>
                <a:gd name="connsiteY1" fmla="*/ 2393 h 254277"/>
                <a:gd name="connsiteX2" fmla="*/ 137614 w 193233"/>
                <a:gd name="connsiteY2" fmla="*/ 21443 h 254277"/>
                <a:gd name="connsiteX3" fmla="*/ 169364 w 193233"/>
                <a:gd name="connsiteY3" fmla="*/ 53193 h 254277"/>
                <a:gd name="connsiteX4" fmla="*/ 177831 w 193233"/>
                <a:gd name="connsiteY4" fmla="*/ 120927 h 254277"/>
                <a:gd name="connsiteX5" fmla="*/ 167248 w 193233"/>
                <a:gd name="connsiteY5" fmla="*/ 165377 h 254277"/>
                <a:gd name="connsiteX6" fmla="*/ 139731 w 193233"/>
                <a:gd name="connsiteY6" fmla="*/ 203477 h 254277"/>
                <a:gd name="connsiteX7" fmla="*/ 112214 w 193233"/>
                <a:gd name="connsiteY7" fmla="*/ 228877 h 254277"/>
                <a:gd name="connsiteX8" fmla="*/ 27548 w 193233"/>
                <a:gd name="connsiteY8" fmla="*/ 254277 h 254277"/>
                <a:gd name="connsiteX9" fmla="*/ 110098 w 193233"/>
                <a:gd name="connsiteY9" fmla="*/ 228877 h 254277"/>
                <a:gd name="connsiteX10" fmla="*/ 163014 w 193233"/>
                <a:gd name="connsiteY10" fmla="*/ 205593 h 254277"/>
                <a:gd name="connsiteX11" fmla="*/ 190531 w 193233"/>
                <a:gd name="connsiteY11" fmla="*/ 142093 h 254277"/>
                <a:gd name="connsiteX12" fmla="*/ 190531 w 193233"/>
                <a:gd name="connsiteY12" fmla="*/ 74360 h 254277"/>
                <a:gd name="connsiteX13" fmla="*/ 175714 w 193233"/>
                <a:gd name="connsiteY13" fmla="*/ 23560 h 254277"/>
                <a:gd name="connsiteX14" fmla="*/ 76231 w 193233"/>
                <a:gd name="connsiteY14" fmla="*/ 277 h 254277"/>
                <a:gd name="connsiteX15" fmla="*/ 31 w 193233"/>
                <a:gd name="connsiteY15" fmla="*/ 12977 h 25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233" h="254277">
                  <a:moveTo>
                    <a:pt x="31" y="12977"/>
                  </a:moveTo>
                  <a:cubicBezTo>
                    <a:pt x="-1380" y="13330"/>
                    <a:pt x="44834" y="982"/>
                    <a:pt x="67764" y="2393"/>
                  </a:cubicBezTo>
                  <a:cubicBezTo>
                    <a:pt x="90694" y="3804"/>
                    <a:pt x="120681" y="12976"/>
                    <a:pt x="137614" y="21443"/>
                  </a:cubicBezTo>
                  <a:cubicBezTo>
                    <a:pt x="154547" y="29910"/>
                    <a:pt x="162661" y="36612"/>
                    <a:pt x="169364" y="53193"/>
                  </a:cubicBezTo>
                  <a:cubicBezTo>
                    <a:pt x="176067" y="69774"/>
                    <a:pt x="178184" y="102230"/>
                    <a:pt x="177831" y="120927"/>
                  </a:cubicBezTo>
                  <a:cubicBezTo>
                    <a:pt x="177478" y="139624"/>
                    <a:pt x="173598" y="151619"/>
                    <a:pt x="167248" y="165377"/>
                  </a:cubicBezTo>
                  <a:cubicBezTo>
                    <a:pt x="160898" y="179135"/>
                    <a:pt x="148903" y="192894"/>
                    <a:pt x="139731" y="203477"/>
                  </a:cubicBezTo>
                  <a:cubicBezTo>
                    <a:pt x="130559" y="214060"/>
                    <a:pt x="130911" y="220410"/>
                    <a:pt x="112214" y="228877"/>
                  </a:cubicBezTo>
                  <a:cubicBezTo>
                    <a:pt x="93517" y="237344"/>
                    <a:pt x="27901" y="254277"/>
                    <a:pt x="27548" y="254277"/>
                  </a:cubicBezTo>
                  <a:cubicBezTo>
                    <a:pt x="27195" y="254277"/>
                    <a:pt x="110098" y="228877"/>
                    <a:pt x="110098" y="228877"/>
                  </a:cubicBezTo>
                  <a:cubicBezTo>
                    <a:pt x="132676" y="220763"/>
                    <a:pt x="149609" y="220057"/>
                    <a:pt x="163014" y="205593"/>
                  </a:cubicBezTo>
                  <a:cubicBezTo>
                    <a:pt x="176419" y="191129"/>
                    <a:pt x="185945" y="163965"/>
                    <a:pt x="190531" y="142093"/>
                  </a:cubicBezTo>
                  <a:cubicBezTo>
                    <a:pt x="195117" y="120221"/>
                    <a:pt x="193000" y="94115"/>
                    <a:pt x="190531" y="74360"/>
                  </a:cubicBezTo>
                  <a:cubicBezTo>
                    <a:pt x="188062" y="54605"/>
                    <a:pt x="194764" y="35907"/>
                    <a:pt x="175714" y="23560"/>
                  </a:cubicBezTo>
                  <a:cubicBezTo>
                    <a:pt x="156664" y="11213"/>
                    <a:pt x="104100" y="2746"/>
                    <a:pt x="76231" y="277"/>
                  </a:cubicBezTo>
                  <a:cubicBezTo>
                    <a:pt x="48362" y="-2193"/>
                    <a:pt x="1442" y="12624"/>
                    <a:pt x="31" y="12977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A7D7AE2A-34C2-4A57-A4FE-0F5FBC8D1791}"/>
                </a:ext>
              </a:extLst>
            </p:cNvPr>
            <p:cNvSpPr/>
            <p:nvPr/>
          </p:nvSpPr>
          <p:spPr>
            <a:xfrm>
              <a:off x="2393181" y="3208863"/>
              <a:ext cx="781294" cy="137055"/>
            </a:xfrm>
            <a:custGeom>
              <a:avLst/>
              <a:gdLst>
                <a:gd name="connsiteX0" fmla="*/ 769 w 781294"/>
                <a:gd name="connsiteY0" fmla="*/ 135470 h 137055"/>
                <a:gd name="connsiteX1" fmla="*/ 244186 w 781294"/>
                <a:gd name="connsiteY1" fmla="*/ 91020 h 137055"/>
                <a:gd name="connsiteX2" fmla="*/ 493952 w 781294"/>
                <a:gd name="connsiteY2" fmla="*/ 57154 h 137055"/>
                <a:gd name="connsiteX3" fmla="*/ 667519 w 781294"/>
                <a:gd name="connsiteY3" fmla="*/ 29637 h 137055"/>
                <a:gd name="connsiteX4" fmla="*/ 779702 w 781294"/>
                <a:gd name="connsiteY4" fmla="*/ 4 h 137055"/>
                <a:gd name="connsiteX5" fmla="*/ 720436 w 781294"/>
                <a:gd name="connsiteY5" fmla="*/ 31754 h 137055"/>
                <a:gd name="connsiteX6" fmla="*/ 544752 w 781294"/>
                <a:gd name="connsiteY6" fmla="*/ 61387 h 137055"/>
                <a:gd name="connsiteX7" fmla="*/ 180686 w 781294"/>
                <a:gd name="connsiteY7" fmla="*/ 120654 h 137055"/>
                <a:gd name="connsiteX8" fmla="*/ 769 w 781294"/>
                <a:gd name="connsiteY8" fmla="*/ 135470 h 1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294" h="137055">
                  <a:moveTo>
                    <a:pt x="769" y="135470"/>
                  </a:moveTo>
                  <a:cubicBezTo>
                    <a:pt x="11352" y="130531"/>
                    <a:pt x="161989" y="104073"/>
                    <a:pt x="244186" y="91020"/>
                  </a:cubicBezTo>
                  <a:cubicBezTo>
                    <a:pt x="326383" y="77967"/>
                    <a:pt x="423397" y="67384"/>
                    <a:pt x="493952" y="57154"/>
                  </a:cubicBezTo>
                  <a:cubicBezTo>
                    <a:pt x="564508" y="46923"/>
                    <a:pt x="619894" y="39162"/>
                    <a:pt x="667519" y="29637"/>
                  </a:cubicBezTo>
                  <a:cubicBezTo>
                    <a:pt x="715144" y="20112"/>
                    <a:pt x="770883" y="-349"/>
                    <a:pt x="779702" y="4"/>
                  </a:cubicBezTo>
                  <a:cubicBezTo>
                    <a:pt x="788521" y="357"/>
                    <a:pt x="759594" y="21523"/>
                    <a:pt x="720436" y="31754"/>
                  </a:cubicBezTo>
                  <a:cubicBezTo>
                    <a:pt x="681278" y="41985"/>
                    <a:pt x="544752" y="61387"/>
                    <a:pt x="544752" y="61387"/>
                  </a:cubicBezTo>
                  <a:lnTo>
                    <a:pt x="180686" y="120654"/>
                  </a:lnTo>
                  <a:cubicBezTo>
                    <a:pt x="90728" y="133354"/>
                    <a:pt x="-9814" y="140409"/>
                    <a:pt x="769" y="13547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E5B2DC3E-9C9A-46CB-A2E6-D4B422D2D8D2}"/>
                </a:ext>
              </a:extLst>
            </p:cNvPr>
            <p:cNvSpPr/>
            <p:nvPr/>
          </p:nvSpPr>
          <p:spPr>
            <a:xfrm>
              <a:off x="2243371" y="3316673"/>
              <a:ext cx="231124" cy="1239257"/>
            </a:xfrm>
            <a:custGeom>
              <a:avLst/>
              <a:gdLst>
                <a:gd name="connsiteX0" fmla="*/ 231012 w 231124"/>
                <a:gd name="connsiteY0" fmla="*/ 144 h 1239257"/>
                <a:gd name="connsiteX1" fmla="*/ 38396 w 231124"/>
                <a:gd name="connsiteY1" fmla="*/ 82694 h 1239257"/>
                <a:gd name="connsiteX2" fmla="*/ 4529 w 231124"/>
                <a:gd name="connsiteY2" fmla="*/ 279544 h 1239257"/>
                <a:gd name="connsiteX3" fmla="*/ 8762 w 231124"/>
                <a:gd name="connsiteY3" fmla="*/ 874327 h 1239257"/>
                <a:gd name="connsiteX4" fmla="*/ 296 w 231124"/>
                <a:gd name="connsiteY4" fmla="*/ 1229927 h 1239257"/>
                <a:gd name="connsiteX5" fmla="*/ 21462 w 231124"/>
                <a:gd name="connsiteY5" fmla="*/ 503910 h 1239257"/>
                <a:gd name="connsiteX6" fmla="*/ 23579 w 231124"/>
                <a:gd name="connsiteY6" fmla="*/ 156777 h 1239257"/>
                <a:gd name="connsiteX7" fmla="*/ 65912 w 231124"/>
                <a:gd name="connsiteY7" fmla="*/ 99627 h 1239257"/>
                <a:gd name="connsiteX8" fmla="*/ 231012 w 231124"/>
                <a:gd name="connsiteY8" fmla="*/ 144 h 123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124" h="1239257">
                  <a:moveTo>
                    <a:pt x="231012" y="144"/>
                  </a:moveTo>
                  <a:cubicBezTo>
                    <a:pt x="226426" y="-2678"/>
                    <a:pt x="76143" y="36127"/>
                    <a:pt x="38396" y="82694"/>
                  </a:cubicBezTo>
                  <a:cubicBezTo>
                    <a:pt x="649" y="129261"/>
                    <a:pt x="9468" y="147605"/>
                    <a:pt x="4529" y="279544"/>
                  </a:cubicBezTo>
                  <a:cubicBezTo>
                    <a:pt x="-410" y="411483"/>
                    <a:pt x="9467" y="715930"/>
                    <a:pt x="8762" y="874327"/>
                  </a:cubicBezTo>
                  <a:cubicBezTo>
                    <a:pt x="8057" y="1032724"/>
                    <a:pt x="-1821" y="1291663"/>
                    <a:pt x="296" y="1229927"/>
                  </a:cubicBezTo>
                  <a:cubicBezTo>
                    <a:pt x="2413" y="1168191"/>
                    <a:pt x="17581" y="682768"/>
                    <a:pt x="21462" y="503910"/>
                  </a:cubicBezTo>
                  <a:cubicBezTo>
                    <a:pt x="25342" y="325052"/>
                    <a:pt x="16171" y="224158"/>
                    <a:pt x="23579" y="156777"/>
                  </a:cubicBezTo>
                  <a:cubicBezTo>
                    <a:pt x="30987" y="89397"/>
                    <a:pt x="33104" y="125380"/>
                    <a:pt x="65912" y="99627"/>
                  </a:cubicBezTo>
                  <a:cubicBezTo>
                    <a:pt x="98720" y="73874"/>
                    <a:pt x="235598" y="2966"/>
                    <a:pt x="231012" y="144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86AAE935-5313-4841-939B-E18A36E31661}"/>
                </a:ext>
              </a:extLst>
            </p:cNvPr>
            <p:cNvSpPr/>
            <p:nvPr/>
          </p:nvSpPr>
          <p:spPr>
            <a:xfrm>
              <a:off x="2101845" y="3882171"/>
              <a:ext cx="167641" cy="930802"/>
            </a:xfrm>
            <a:custGeom>
              <a:avLst/>
              <a:gdLst>
                <a:gd name="connsiteX0" fmla="*/ 158755 w 167641"/>
                <a:gd name="connsiteY0" fmla="*/ 1912 h 930802"/>
                <a:gd name="connsiteX1" fmla="*/ 156638 w 167641"/>
                <a:gd name="connsiteY1" fmla="*/ 757562 h 930802"/>
                <a:gd name="connsiteX2" fmla="*/ 143938 w 167641"/>
                <a:gd name="connsiteY2" fmla="*/ 831646 h 930802"/>
                <a:gd name="connsiteX3" fmla="*/ 99488 w 167641"/>
                <a:gd name="connsiteY3" fmla="*/ 893029 h 930802"/>
                <a:gd name="connsiteX4" fmla="*/ 5 w 167641"/>
                <a:gd name="connsiteY4" fmla="*/ 929012 h 930802"/>
                <a:gd name="connsiteX5" fmla="*/ 95255 w 167641"/>
                <a:gd name="connsiteY5" fmla="*/ 918429 h 930802"/>
                <a:gd name="connsiteX6" fmla="*/ 146055 w 167641"/>
                <a:gd name="connsiteY6" fmla="*/ 859162 h 930802"/>
                <a:gd name="connsiteX7" fmla="*/ 167222 w 167641"/>
                <a:gd name="connsiteY7" fmla="*/ 550129 h 930802"/>
                <a:gd name="connsiteX8" fmla="*/ 158755 w 167641"/>
                <a:gd name="connsiteY8" fmla="*/ 1912 h 9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1" h="930802">
                  <a:moveTo>
                    <a:pt x="158755" y="1912"/>
                  </a:moveTo>
                  <a:cubicBezTo>
                    <a:pt x="156991" y="36484"/>
                    <a:pt x="159108" y="619273"/>
                    <a:pt x="156638" y="757562"/>
                  </a:cubicBezTo>
                  <a:cubicBezTo>
                    <a:pt x="154168" y="895851"/>
                    <a:pt x="153463" y="809068"/>
                    <a:pt x="143938" y="831646"/>
                  </a:cubicBezTo>
                  <a:cubicBezTo>
                    <a:pt x="134413" y="854224"/>
                    <a:pt x="123477" y="876801"/>
                    <a:pt x="99488" y="893029"/>
                  </a:cubicBezTo>
                  <a:cubicBezTo>
                    <a:pt x="75499" y="909257"/>
                    <a:pt x="710" y="924779"/>
                    <a:pt x="5" y="929012"/>
                  </a:cubicBezTo>
                  <a:cubicBezTo>
                    <a:pt x="-701" y="933245"/>
                    <a:pt x="70913" y="930071"/>
                    <a:pt x="95255" y="918429"/>
                  </a:cubicBezTo>
                  <a:cubicBezTo>
                    <a:pt x="119597" y="906787"/>
                    <a:pt x="134061" y="920545"/>
                    <a:pt x="146055" y="859162"/>
                  </a:cubicBezTo>
                  <a:cubicBezTo>
                    <a:pt x="158049" y="797779"/>
                    <a:pt x="164753" y="689123"/>
                    <a:pt x="167222" y="550129"/>
                  </a:cubicBezTo>
                  <a:cubicBezTo>
                    <a:pt x="169691" y="411135"/>
                    <a:pt x="160519" y="-32660"/>
                    <a:pt x="158755" y="191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5B9E354D-9B98-4562-9FF5-46743B3207BD}"/>
                </a:ext>
              </a:extLst>
            </p:cNvPr>
            <p:cNvSpPr/>
            <p:nvPr/>
          </p:nvSpPr>
          <p:spPr>
            <a:xfrm>
              <a:off x="1354667" y="4533658"/>
              <a:ext cx="855300" cy="285998"/>
            </a:xfrm>
            <a:custGeom>
              <a:avLst/>
              <a:gdLst>
                <a:gd name="connsiteX0" fmla="*/ 0 w 855300"/>
                <a:gd name="connsiteY0" fmla="*/ 242 h 285998"/>
                <a:gd name="connsiteX1" fmla="*/ 38100 w 855300"/>
                <a:gd name="connsiteY1" fmla="*/ 106075 h 285998"/>
                <a:gd name="connsiteX2" fmla="*/ 97366 w 855300"/>
                <a:gd name="connsiteY2" fmla="*/ 169575 h 285998"/>
                <a:gd name="connsiteX3" fmla="*/ 264583 w 855300"/>
                <a:gd name="connsiteY3" fmla="*/ 218259 h 285998"/>
                <a:gd name="connsiteX4" fmla="*/ 529166 w 855300"/>
                <a:gd name="connsiteY4" fmla="*/ 260592 h 285998"/>
                <a:gd name="connsiteX5" fmla="*/ 753533 w 855300"/>
                <a:gd name="connsiteY5" fmla="*/ 285992 h 285998"/>
                <a:gd name="connsiteX6" fmla="*/ 855133 w 855300"/>
                <a:gd name="connsiteY6" fmla="*/ 258475 h 285998"/>
                <a:gd name="connsiteX7" fmla="*/ 774700 w 855300"/>
                <a:gd name="connsiteY7" fmla="*/ 281759 h 285998"/>
                <a:gd name="connsiteX8" fmla="*/ 668866 w 855300"/>
                <a:gd name="connsiteY8" fmla="*/ 252125 h 285998"/>
                <a:gd name="connsiteX9" fmla="*/ 338666 w 855300"/>
                <a:gd name="connsiteY9" fmla="*/ 211909 h 285998"/>
                <a:gd name="connsiteX10" fmla="*/ 107950 w 855300"/>
                <a:gd name="connsiteY10" fmla="*/ 167459 h 285998"/>
                <a:gd name="connsiteX11" fmla="*/ 38100 w 855300"/>
                <a:gd name="connsiteY11" fmla="*/ 137825 h 285998"/>
                <a:gd name="connsiteX12" fmla="*/ 0 w 855300"/>
                <a:gd name="connsiteY12" fmla="*/ 242 h 28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5300" h="285998">
                  <a:moveTo>
                    <a:pt x="0" y="242"/>
                  </a:moveTo>
                  <a:cubicBezTo>
                    <a:pt x="0" y="-5050"/>
                    <a:pt x="21872" y="77853"/>
                    <a:pt x="38100" y="106075"/>
                  </a:cubicBezTo>
                  <a:cubicBezTo>
                    <a:pt x="54328" y="134297"/>
                    <a:pt x="59619" y="150878"/>
                    <a:pt x="97366" y="169575"/>
                  </a:cubicBezTo>
                  <a:cubicBezTo>
                    <a:pt x="135113" y="188272"/>
                    <a:pt x="192616" y="203090"/>
                    <a:pt x="264583" y="218259"/>
                  </a:cubicBezTo>
                  <a:cubicBezTo>
                    <a:pt x="336550" y="233429"/>
                    <a:pt x="447674" y="249303"/>
                    <a:pt x="529166" y="260592"/>
                  </a:cubicBezTo>
                  <a:cubicBezTo>
                    <a:pt x="610658" y="271881"/>
                    <a:pt x="699205" y="286345"/>
                    <a:pt x="753533" y="285992"/>
                  </a:cubicBezTo>
                  <a:cubicBezTo>
                    <a:pt x="807861" y="285639"/>
                    <a:pt x="851605" y="259180"/>
                    <a:pt x="855133" y="258475"/>
                  </a:cubicBezTo>
                  <a:cubicBezTo>
                    <a:pt x="858661" y="257770"/>
                    <a:pt x="805744" y="282817"/>
                    <a:pt x="774700" y="281759"/>
                  </a:cubicBezTo>
                  <a:cubicBezTo>
                    <a:pt x="743656" y="280701"/>
                    <a:pt x="741538" y="263767"/>
                    <a:pt x="668866" y="252125"/>
                  </a:cubicBezTo>
                  <a:cubicBezTo>
                    <a:pt x="596194" y="240483"/>
                    <a:pt x="432152" y="226020"/>
                    <a:pt x="338666" y="211909"/>
                  </a:cubicBezTo>
                  <a:cubicBezTo>
                    <a:pt x="245180" y="197798"/>
                    <a:pt x="158044" y="179806"/>
                    <a:pt x="107950" y="167459"/>
                  </a:cubicBezTo>
                  <a:cubicBezTo>
                    <a:pt x="57856" y="155112"/>
                    <a:pt x="55033" y="158639"/>
                    <a:pt x="38100" y="137825"/>
                  </a:cubicBezTo>
                  <a:cubicBezTo>
                    <a:pt x="21167" y="117011"/>
                    <a:pt x="0" y="5534"/>
                    <a:pt x="0" y="24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1A4422FD-08EA-4F34-8BB7-C75297F6CF9A}"/>
                </a:ext>
              </a:extLst>
            </p:cNvPr>
            <p:cNvSpPr/>
            <p:nvPr/>
          </p:nvSpPr>
          <p:spPr>
            <a:xfrm>
              <a:off x="1174427" y="3475041"/>
              <a:ext cx="192281" cy="1117019"/>
            </a:xfrm>
            <a:custGeom>
              <a:avLst/>
              <a:gdLst>
                <a:gd name="connsiteX0" fmla="*/ 323 w 192281"/>
                <a:gd name="connsiteY0" fmla="*/ 2642 h 1117019"/>
                <a:gd name="connsiteX1" fmla="*/ 110390 w 192281"/>
                <a:gd name="connsiteY1" fmla="*/ 17459 h 1117019"/>
                <a:gd name="connsiteX2" fmla="*/ 165423 w 192281"/>
                <a:gd name="connsiteY2" fmla="*/ 59792 h 1117019"/>
                <a:gd name="connsiteX3" fmla="*/ 173890 w 192281"/>
                <a:gd name="connsiteY3" fmla="*/ 140226 h 1117019"/>
                <a:gd name="connsiteX4" fmla="*/ 180240 w 192281"/>
                <a:gd name="connsiteY4" fmla="*/ 550859 h 1117019"/>
                <a:gd name="connsiteX5" fmla="*/ 180240 w 192281"/>
                <a:gd name="connsiteY5" fmla="*/ 1031342 h 1117019"/>
                <a:gd name="connsiteX6" fmla="*/ 184473 w 192281"/>
                <a:gd name="connsiteY6" fmla="*/ 1107542 h 1117019"/>
                <a:gd name="connsiteX7" fmla="*/ 180240 w 192281"/>
                <a:gd name="connsiteY7" fmla="*/ 917042 h 1117019"/>
                <a:gd name="connsiteX8" fmla="*/ 190823 w 192281"/>
                <a:gd name="connsiteY8" fmla="*/ 754059 h 1117019"/>
                <a:gd name="connsiteX9" fmla="*/ 190823 w 192281"/>
                <a:gd name="connsiteY9" fmla="*/ 400576 h 1117019"/>
                <a:gd name="connsiteX10" fmla="*/ 178123 w 192281"/>
                <a:gd name="connsiteY10" fmla="*/ 163509 h 1117019"/>
                <a:gd name="connsiteX11" fmla="*/ 148490 w 192281"/>
                <a:gd name="connsiteY11" fmla="*/ 68259 h 1117019"/>
                <a:gd name="connsiteX12" fmla="*/ 323 w 192281"/>
                <a:gd name="connsiteY12" fmla="*/ 2642 h 111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281" h="1117019">
                  <a:moveTo>
                    <a:pt x="323" y="2642"/>
                  </a:moveTo>
                  <a:cubicBezTo>
                    <a:pt x="-6027" y="-5825"/>
                    <a:pt x="82873" y="7934"/>
                    <a:pt x="110390" y="17459"/>
                  </a:cubicBezTo>
                  <a:cubicBezTo>
                    <a:pt x="137907" y="26984"/>
                    <a:pt x="154840" y="39331"/>
                    <a:pt x="165423" y="59792"/>
                  </a:cubicBezTo>
                  <a:cubicBezTo>
                    <a:pt x="176006" y="80253"/>
                    <a:pt x="171421" y="58382"/>
                    <a:pt x="173890" y="140226"/>
                  </a:cubicBezTo>
                  <a:cubicBezTo>
                    <a:pt x="176359" y="222070"/>
                    <a:pt x="179182" y="402340"/>
                    <a:pt x="180240" y="550859"/>
                  </a:cubicBezTo>
                  <a:cubicBezTo>
                    <a:pt x="181298" y="699378"/>
                    <a:pt x="179535" y="938562"/>
                    <a:pt x="180240" y="1031342"/>
                  </a:cubicBezTo>
                  <a:cubicBezTo>
                    <a:pt x="180945" y="1124122"/>
                    <a:pt x="184473" y="1126592"/>
                    <a:pt x="184473" y="1107542"/>
                  </a:cubicBezTo>
                  <a:cubicBezTo>
                    <a:pt x="184473" y="1088492"/>
                    <a:pt x="179182" y="975956"/>
                    <a:pt x="180240" y="917042"/>
                  </a:cubicBezTo>
                  <a:cubicBezTo>
                    <a:pt x="181298" y="858128"/>
                    <a:pt x="189059" y="840137"/>
                    <a:pt x="190823" y="754059"/>
                  </a:cubicBezTo>
                  <a:cubicBezTo>
                    <a:pt x="192587" y="667981"/>
                    <a:pt x="192940" y="499001"/>
                    <a:pt x="190823" y="400576"/>
                  </a:cubicBezTo>
                  <a:cubicBezTo>
                    <a:pt x="188706" y="302151"/>
                    <a:pt x="185179" y="218895"/>
                    <a:pt x="178123" y="163509"/>
                  </a:cubicBezTo>
                  <a:cubicBezTo>
                    <a:pt x="171068" y="108123"/>
                    <a:pt x="172479" y="93659"/>
                    <a:pt x="148490" y="68259"/>
                  </a:cubicBezTo>
                  <a:cubicBezTo>
                    <a:pt x="124501" y="42859"/>
                    <a:pt x="6673" y="11109"/>
                    <a:pt x="323" y="264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DAC0F10B-2776-4D07-A0A5-B1E85140E900}"/>
                </a:ext>
              </a:extLst>
            </p:cNvPr>
            <p:cNvSpPr/>
            <p:nvPr/>
          </p:nvSpPr>
          <p:spPr>
            <a:xfrm>
              <a:off x="1344078" y="4251565"/>
              <a:ext cx="23102" cy="335923"/>
            </a:xfrm>
            <a:custGeom>
              <a:avLst/>
              <a:gdLst>
                <a:gd name="connsiteX0" fmla="*/ 21172 w 23102"/>
                <a:gd name="connsiteY0" fmla="*/ 818 h 335923"/>
                <a:gd name="connsiteX1" fmla="*/ 21172 w 23102"/>
                <a:gd name="connsiteY1" fmla="*/ 163802 h 335923"/>
                <a:gd name="connsiteX2" fmla="*/ 12705 w 23102"/>
                <a:gd name="connsiteY2" fmla="*/ 335252 h 335923"/>
                <a:gd name="connsiteX3" fmla="*/ 2122 w 23102"/>
                <a:gd name="connsiteY3" fmla="*/ 218835 h 335923"/>
                <a:gd name="connsiteX4" fmla="*/ 5 w 23102"/>
                <a:gd name="connsiteY4" fmla="*/ 104535 h 335923"/>
                <a:gd name="connsiteX5" fmla="*/ 21172 w 23102"/>
                <a:gd name="connsiteY5" fmla="*/ 818 h 33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2" h="335923">
                  <a:moveTo>
                    <a:pt x="21172" y="818"/>
                  </a:moveTo>
                  <a:cubicBezTo>
                    <a:pt x="24700" y="10696"/>
                    <a:pt x="22583" y="108063"/>
                    <a:pt x="21172" y="163802"/>
                  </a:cubicBezTo>
                  <a:cubicBezTo>
                    <a:pt x="19761" y="219541"/>
                    <a:pt x="15880" y="326080"/>
                    <a:pt x="12705" y="335252"/>
                  </a:cubicBezTo>
                  <a:cubicBezTo>
                    <a:pt x="9530" y="344424"/>
                    <a:pt x="4239" y="257288"/>
                    <a:pt x="2122" y="218835"/>
                  </a:cubicBezTo>
                  <a:cubicBezTo>
                    <a:pt x="5" y="180382"/>
                    <a:pt x="358" y="135932"/>
                    <a:pt x="5" y="104535"/>
                  </a:cubicBezTo>
                  <a:cubicBezTo>
                    <a:pt x="-348" y="73138"/>
                    <a:pt x="17644" y="-9060"/>
                    <a:pt x="21172" y="818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4DAE9A8B-467E-4982-95F7-BBB3B243D01B}"/>
                </a:ext>
              </a:extLst>
            </p:cNvPr>
            <p:cNvSpPr/>
            <p:nvPr/>
          </p:nvSpPr>
          <p:spPr>
            <a:xfrm rot="-60000">
              <a:off x="3492060" y="2974944"/>
              <a:ext cx="2114550" cy="419380"/>
            </a:xfrm>
            <a:custGeom>
              <a:avLst/>
              <a:gdLst>
                <a:gd name="connsiteX0" fmla="*/ 110709 w 2329594"/>
                <a:gd name="connsiteY0" fmla="*/ 15906 h 419380"/>
                <a:gd name="connsiteX1" fmla="*/ 2272884 w 2329594"/>
                <a:gd name="connsiteY1" fmla="*/ 406431 h 419380"/>
                <a:gd name="connsiteX2" fmla="*/ 1593434 w 2329594"/>
                <a:gd name="connsiteY2" fmla="*/ 304831 h 419380"/>
                <a:gd name="connsiteX3" fmla="*/ 447259 w 2329594"/>
                <a:gd name="connsiteY3" fmla="*/ 95281 h 419380"/>
                <a:gd name="connsiteX4" fmla="*/ 110709 w 2329594"/>
                <a:gd name="connsiteY4" fmla="*/ 15906 h 41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9594" h="419380">
                  <a:moveTo>
                    <a:pt x="110709" y="15906"/>
                  </a:moveTo>
                  <a:cubicBezTo>
                    <a:pt x="414980" y="67764"/>
                    <a:pt x="2025763" y="358277"/>
                    <a:pt x="2272884" y="406431"/>
                  </a:cubicBezTo>
                  <a:cubicBezTo>
                    <a:pt x="2520005" y="454585"/>
                    <a:pt x="1897705" y="356689"/>
                    <a:pt x="1593434" y="304831"/>
                  </a:cubicBezTo>
                  <a:cubicBezTo>
                    <a:pt x="1289163" y="252973"/>
                    <a:pt x="694909" y="138673"/>
                    <a:pt x="447259" y="95281"/>
                  </a:cubicBezTo>
                  <a:cubicBezTo>
                    <a:pt x="199609" y="51889"/>
                    <a:pt x="-193562" y="-35952"/>
                    <a:pt x="110709" y="15906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DC2DC5E2-92CF-4364-BE13-E541923D8940}"/>
                </a:ext>
              </a:extLst>
            </p:cNvPr>
            <p:cNvSpPr/>
            <p:nvPr/>
          </p:nvSpPr>
          <p:spPr>
            <a:xfrm>
              <a:off x="3285655" y="2984364"/>
              <a:ext cx="254755" cy="810723"/>
            </a:xfrm>
            <a:custGeom>
              <a:avLst/>
              <a:gdLst>
                <a:gd name="connsiteX0" fmla="*/ 254470 w 254755"/>
                <a:gd name="connsiteY0" fmla="*/ 9661 h 810723"/>
                <a:gd name="connsiteX1" fmla="*/ 146520 w 254755"/>
                <a:gd name="connsiteY1" fmla="*/ 136 h 810723"/>
                <a:gd name="connsiteX2" fmla="*/ 79845 w 254755"/>
                <a:gd name="connsiteY2" fmla="*/ 16011 h 810723"/>
                <a:gd name="connsiteX3" fmla="*/ 35395 w 254755"/>
                <a:gd name="connsiteY3" fmla="*/ 73161 h 810723"/>
                <a:gd name="connsiteX4" fmla="*/ 470 w 254755"/>
                <a:gd name="connsiteY4" fmla="*/ 187461 h 810723"/>
                <a:gd name="connsiteX5" fmla="*/ 16345 w 254755"/>
                <a:gd name="connsiteY5" fmla="*/ 800236 h 810723"/>
                <a:gd name="connsiteX6" fmla="*/ 32220 w 254755"/>
                <a:gd name="connsiteY6" fmla="*/ 543061 h 810723"/>
                <a:gd name="connsiteX7" fmla="*/ 38570 w 254755"/>
                <a:gd name="connsiteY7" fmla="*/ 139836 h 810723"/>
                <a:gd name="connsiteX8" fmla="*/ 76670 w 254755"/>
                <a:gd name="connsiteY8" fmla="*/ 54111 h 810723"/>
                <a:gd name="connsiteX9" fmla="*/ 111595 w 254755"/>
                <a:gd name="connsiteY9" fmla="*/ 31886 h 810723"/>
                <a:gd name="connsiteX10" fmla="*/ 254470 w 254755"/>
                <a:gd name="connsiteY10" fmla="*/ 9661 h 81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755" h="810723">
                  <a:moveTo>
                    <a:pt x="254470" y="9661"/>
                  </a:moveTo>
                  <a:cubicBezTo>
                    <a:pt x="260291" y="4369"/>
                    <a:pt x="175624" y="-922"/>
                    <a:pt x="146520" y="136"/>
                  </a:cubicBezTo>
                  <a:cubicBezTo>
                    <a:pt x="117416" y="1194"/>
                    <a:pt x="98366" y="3840"/>
                    <a:pt x="79845" y="16011"/>
                  </a:cubicBezTo>
                  <a:cubicBezTo>
                    <a:pt x="61324" y="28182"/>
                    <a:pt x="48624" y="44586"/>
                    <a:pt x="35395" y="73161"/>
                  </a:cubicBezTo>
                  <a:cubicBezTo>
                    <a:pt x="22166" y="101736"/>
                    <a:pt x="3645" y="66282"/>
                    <a:pt x="470" y="187461"/>
                  </a:cubicBezTo>
                  <a:cubicBezTo>
                    <a:pt x="-2705" y="308640"/>
                    <a:pt x="11053" y="740969"/>
                    <a:pt x="16345" y="800236"/>
                  </a:cubicBezTo>
                  <a:cubicBezTo>
                    <a:pt x="21637" y="859503"/>
                    <a:pt x="28516" y="653128"/>
                    <a:pt x="32220" y="543061"/>
                  </a:cubicBezTo>
                  <a:cubicBezTo>
                    <a:pt x="35924" y="432994"/>
                    <a:pt x="31162" y="221328"/>
                    <a:pt x="38570" y="139836"/>
                  </a:cubicBezTo>
                  <a:cubicBezTo>
                    <a:pt x="45978" y="58344"/>
                    <a:pt x="64499" y="72103"/>
                    <a:pt x="76670" y="54111"/>
                  </a:cubicBezTo>
                  <a:cubicBezTo>
                    <a:pt x="88841" y="36119"/>
                    <a:pt x="86724" y="39294"/>
                    <a:pt x="111595" y="31886"/>
                  </a:cubicBezTo>
                  <a:cubicBezTo>
                    <a:pt x="136466" y="24478"/>
                    <a:pt x="248649" y="14953"/>
                    <a:pt x="254470" y="966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6E878514-E189-45B1-AE22-1D8736AE2644}"/>
                </a:ext>
              </a:extLst>
            </p:cNvPr>
            <p:cNvSpPr/>
            <p:nvPr/>
          </p:nvSpPr>
          <p:spPr>
            <a:xfrm>
              <a:off x="3282976" y="3591509"/>
              <a:ext cx="44647" cy="1330851"/>
            </a:xfrm>
            <a:custGeom>
              <a:avLst/>
              <a:gdLst>
                <a:gd name="connsiteX0" fmla="*/ 22199 w 44647"/>
                <a:gd name="connsiteY0" fmla="*/ 15291 h 1330851"/>
                <a:gd name="connsiteX1" fmla="*/ 25374 w 44647"/>
                <a:gd name="connsiteY1" fmla="*/ 691566 h 1330851"/>
                <a:gd name="connsiteX2" fmla="*/ 22199 w 44647"/>
                <a:gd name="connsiteY2" fmla="*/ 1148766 h 1330851"/>
                <a:gd name="connsiteX3" fmla="*/ 44424 w 44647"/>
                <a:gd name="connsiteY3" fmla="*/ 1320216 h 1330851"/>
                <a:gd name="connsiteX4" fmla="*/ 6324 w 44647"/>
                <a:gd name="connsiteY4" fmla="*/ 1231316 h 1330851"/>
                <a:gd name="connsiteX5" fmla="*/ 3149 w 44647"/>
                <a:gd name="connsiteY5" fmla="*/ 577266 h 1330851"/>
                <a:gd name="connsiteX6" fmla="*/ 38074 w 44647"/>
                <a:gd name="connsiteY6" fmla="*/ 247066 h 1330851"/>
                <a:gd name="connsiteX7" fmla="*/ 22199 w 44647"/>
                <a:gd name="connsiteY7" fmla="*/ 15291 h 133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47" h="1330851">
                  <a:moveTo>
                    <a:pt x="22199" y="15291"/>
                  </a:moveTo>
                  <a:cubicBezTo>
                    <a:pt x="20082" y="89374"/>
                    <a:pt x="25374" y="502654"/>
                    <a:pt x="25374" y="691566"/>
                  </a:cubicBezTo>
                  <a:cubicBezTo>
                    <a:pt x="25374" y="880478"/>
                    <a:pt x="19024" y="1043991"/>
                    <a:pt x="22199" y="1148766"/>
                  </a:cubicBezTo>
                  <a:cubicBezTo>
                    <a:pt x="25374" y="1253541"/>
                    <a:pt x="47070" y="1306458"/>
                    <a:pt x="44424" y="1320216"/>
                  </a:cubicBezTo>
                  <a:cubicBezTo>
                    <a:pt x="41778" y="1333974"/>
                    <a:pt x="13203" y="1355141"/>
                    <a:pt x="6324" y="1231316"/>
                  </a:cubicBezTo>
                  <a:cubicBezTo>
                    <a:pt x="-555" y="1107491"/>
                    <a:pt x="-2143" y="741308"/>
                    <a:pt x="3149" y="577266"/>
                  </a:cubicBezTo>
                  <a:cubicBezTo>
                    <a:pt x="8441" y="413224"/>
                    <a:pt x="34899" y="338612"/>
                    <a:pt x="38074" y="247066"/>
                  </a:cubicBezTo>
                  <a:cubicBezTo>
                    <a:pt x="41249" y="155520"/>
                    <a:pt x="24316" y="-58792"/>
                    <a:pt x="22199" y="1529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940B5CEB-6DFC-474A-A096-91DB8D9A171A}"/>
                </a:ext>
              </a:extLst>
            </p:cNvPr>
            <p:cNvSpPr/>
            <p:nvPr/>
          </p:nvSpPr>
          <p:spPr>
            <a:xfrm>
              <a:off x="3312468" y="4869598"/>
              <a:ext cx="628010" cy="151454"/>
            </a:xfrm>
            <a:custGeom>
              <a:avLst/>
              <a:gdLst>
                <a:gd name="connsiteX0" fmla="*/ 2232 w 628010"/>
                <a:gd name="connsiteY0" fmla="*/ 852 h 151454"/>
                <a:gd name="connsiteX1" fmla="*/ 30807 w 628010"/>
                <a:gd name="connsiteY1" fmla="*/ 83402 h 151454"/>
                <a:gd name="connsiteX2" fmla="*/ 122882 w 628010"/>
                <a:gd name="connsiteY2" fmla="*/ 115152 h 151454"/>
                <a:gd name="connsiteX3" fmla="*/ 246707 w 628010"/>
                <a:gd name="connsiteY3" fmla="*/ 115152 h 151454"/>
                <a:gd name="connsiteX4" fmla="*/ 624532 w 628010"/>
                <a:gd name="connsiteY4" fmla="*/ 32602 h 151454"/>
                <a:gd name="connsiteX5" fmla="*/ 418157 w 628010"/>
                <a:gd name="connsiteY5" fmla="*/ 89752 h 151454"/>
                <a:gd name="connsiteX6" fmla="*/ 141932 w 628010"/>
                <a:gd name="connsiteY6" fmla="*/ 140552 h 151454"/>
                <a:gd name="connsiteX7" fmla="*/ 81607 w 628010"/>
                <a:gd name="connsiteY7" fmla="*/ 140552 h 151454"/>
                <a:gd name="connsiteX8" fmla="*/ 2232 w 628010"/>
                <a:gd name="connsiteY8" fmla="*/ 852 h 15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010" h="151454">
                  <a:moveTo>
                    <a:pt x="2232" y="852"/>
                  </a:moveTo>
                  <a:cubicBezTo>
                    <a:pt x="-6235" y="-8673"/>
                    <a:pt x="10699" y="64352"/>
                    <a:pt x="30807" y="83402"/>
                  </a:cubicBezTo>
                  <a:cubicBezTo>
                    <a:pt x="50915" y="102452"/>
                    <a:pt x="86899" y="109860"/>
                    <a:pt x="122882" y="115152"/>
                  </a:cubicBezTo>
                  <a:cubicBezTo>
                    <a:pt x="158865" y="120444"/>
                    <a:pt x="163099" y="128910"/>
                    <a:pt x="246707" y="115152"/>
                  </a:cubicBezTo>
                  <a:cubicBezTo>
                    <a:pt x="330315" y="101394"/>
                    <a:pt x="595957" y="36835"/>
                    <a:pt x="624532" y="32602"/>
                  </a:cubicBezTo>
                  <a:cubicBezTo>
                    <a:pt x="653107" y="28369"/>
                    <a:pt x="498590" y="71760"/>
                    <a:pt x="418157" y="89752"/>
                  </a:cubicBezTo>
                  <a:cubicBezTo>
                    <a:pt x="337724" y="107744"/>
                    <a:pt x="198024" y="132085"/>
                    <a:pt x="141932" y="140552"/>
                  </a:cubicBezTo>
                  <a:cubicBezTo>
                    <a:pt x="85840" y="149019"/>
                    <a:pt x="107007" y="160131"/>
                    <a:pt x="81607" y="140552"/>
                  </a:cubicBezTo>
                  <a:cubicBezTo>
                    <a:pt x="56207" y="120973"/>
                    <a:pt x="10699" y="10377"/>
                    <a:pt x="2232" y="852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F7E02078-E09F-4CC9-BC7B-358A3E94FF8B}"/>
                </a:ext>
              </a:extLst>
            </p:cNvPr>
            <p:cNvSpPr/>
            <p:nvPr/>
          </p:nvSpPr>
          <p:spPr>
            <a:xfrm>
              <a:off x="3790950" y="4588890"/>
              <a:ext cx="1780660" cy="360935"/>
            </a:xfrm>
            <a:custGeom>
              <a:avLst/>
              <a:gdLst>
                <a:gd name="connsiteX0" fmla="*/ 0 w 1780660"/>
                <a:gd name="connsiteY0" fmla="*/ 360935 h 360935"/>
                <a:gd name="connsiteX1" fmla="*/ 57150 w 1780660"/>
                <a:gd name="connsiteY1" fmla="*/ 348235 h 360935"/>
                <a:gd name="connsiteX2" fmla="*/ 971550 w 1780660"/>
                <a:gd name="connsiteY2" fmla="*/ 170435 h 360935"/>
                <a:gd name="connsiteX3" fmla="*/ 1746250 w 1780660"/>
                <a:gd name="connsiteY3" fmla="*/ 14860 h 360935"/>
                <a:gd name="connsiteX4" fmla="*/ 1622425 w 1780660"/>
                <a:gd name="connsiteY4" fmla="*/ 11685 h 360935"/>
                <a:gd name="connsiteX5" fmla="*/ 1419225 w 1780660"/>
                <a:gd name="connsiteY5" fmla="*/ 62485 h 360935"/>
                <a:gd name="connsiteX6" fmla="*/ 527050 w 1780660"/>
                <a:gd name="connsiteY6" fmla="*/ 233935 h 360935"/>
                <a:gd name="connsiteX7" fmla="*/ 0 w 1780660"/>
                <a:gd name="connsiteY7" fmla="*/ 360935 h 36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660" h="360935">
                  <a:moveTo>
                    <a:pt x="0" y="360935"/>
                  </a:moveTo>
                  <a:lnTo>
                    <a:pt x="57150" y="348235"/>
                  </a:lnTo>
                  <a:lnTo>
                    <a:pt x="971550" y="170435"/>
                  </a:lnTo>
                  <a:lnTo>
                    <a:pt x="1746250" y="14860"/>
                  </a:lnTo>
                  <a:cubicBezTo>
                    <a:pt x="1854729" y="-11598"/>
                    <a:pt x="1676929" y="3748"/>
                    <a:pt x="1622425" y="11685"/>
                  </a:cubicBezTo>
                  <a:cubicBezTo>
                    <a:pt x="1567921" y="19622"/>
                    <a:pt x="1601788" y="25443"/>
                    <a:pt x="1419225" y="62485"/>
                  </a:cubicBezTo>
                  <a:cubicBezTo>
                    <a:pt x="1236663" y="99527"/>
                    <a:pt x="763587" y="186839"/>
                    <a:pt x="527050" y="233935"/>
                  </a:cubicBezTo>
                  <a:cubicBezTo>
                    <a:pt x="290513" y="281031"/>
                    <a:pt x="145256" y="313045"/>
                    <a:pt x="0" y="360935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055E149A-9F3B-44F1-8C5B-4B120C2DC169}"/>
                </a:ext>
              </a:extLst>
            </p:cNvPr>
            <p:cNvSpPr/>
            <p:nvPr/>
          </p:nvSpPr>
          <p:spPr>
            <a:xfrm>
              <a:off x="4621321" y="4451790"/>
              <a:ext cx="1038575" cy="164791"/>
            </a:xfrm>
            <a:custGeom>
              <a:avLst/>
              <a:gdLst>
                <a:gd name="connsiteX0" fmla="*/ 33229 w 1038575"/>
                <a:gd name="connsiteY0" fmla="*/ 107510 h 164791"/>
                <a:gd name="connsiteX1" fmla="*/ 614254 w 1038575"/>
                <a:gd name="connsiteY1" fmla="*/ 37660 h 164791"/>
                <a:gd name="connsiteX2" fmla="*/ 928579 w 1038575"/>
                <a:gd name="connsiteY2" fmla="*/ 2735 h 164791"/>
                <a:gd name="connsiteX3" fmla="*/ 1007954 w 1038575"/>
                <a:gd name="connsiteY3" fmla="*/ 9085 h 164791"/>
                <a:gd name="connsiteX4" fmla="*/ 1036529 w 1038575"/>
                <a:gd name="connsiteY4" fmla="*/ 63060 h 164791"/>
                <a:gd name="connsiteX5" fmla="*/ 1020654 w 1038575"/>
                <a:gd name="connsiteY5" fmla="*/ 97985 h 164791"/>
                <a:gd name="connsiteX6" fmla="*/ 896829 w 1038575"/>
                <a:gd name="connsiteY6" fmla="*/ 164660 h 164791"/>
                <a:gd name="connsiteX7" fmla="*/ 1001604 w 1038575"/>
                <a:gd name="connsiteY7" fmla="*/ 113860 h 164791"/>
                <a:gd name="connsiteX8" fmla="*/ 1011129 w 1038575"/>
                <a:gd name="connsiteY8" fmla="*/ 72585 h 164791"/>
                <a:gd name="connsiteX9" fmla="*/ 1001604 w 1038575"/>
                <a:gd name="connsiteY9" fmla="*/ 28135 h 164791"/>
                <a:gd name="connsiteX10" fmla="*/ 801579 w 1038575"/>
                <a:gd name="connsiteY10" fmla="*/ 40835 h 164791"/>
                <a:gd name="connsiteX11" fmla="*/ 147529 w 1038575"/>
                <a:gd name="connsiteY11" fmla="*/ 117035 h 164791"/>
                <a:gd name="connsiteX12" fmla="*/ 33229 w 1038575"/>
                <a:gd name="connsiteY12" fmla="*/ 107510 h 16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8575" h="164791">
                  <a:moveTo>
                    <a:pt x="33229" y="107510"/>
                  </a:moveTo>
                  <a:cubicBezTo>
                    <a:pt x="111016" y="94281"/>
                    <a:pt x="614254" y="37660"/>
                    <a:pt x="614254" y="37660"/>
                  </a:cubicBezTo>
                  <a:cubicBezTo>
                    <a:pt x="763479" y="20197"/>
                    <a:pt x="862962" y="7497"/>
                    <a:pt x="928579" y="2735"/>
                  </a:cubicBezTo>
                  <a:cubicBezTo>
                    <a:pt x="994196" y="-2028"/>
                    <a:pt x="989962" y="-969"/>
                    <a:pt x="1007954" y="9085"/>
                  </a:cubicBezTo>
                  <a:cubicBezTo>
                    <a:pt x="1025946" y="19139"/>
                    <a:pt x="1034412" y="48243"/>
                    <a:pt x="1036529" y="63060"/>
                  </a:cubicBezTo>
                  <a:cubicBezTo>
                    <a:pt x="1038646" y="77877"/>
                    <a:pt x="1043937" y="81052"/>
                    <a:pt x="1020654" y="97985"/>
                  </a:cubicBezTo>
                  <a:cubicBezTo>
                    <a:pt x="997371" y="114918"/>
                    <a:pt x="900004" y="162014"/>
                    <a:pt x="896829" y="164660"/>
                  </a:cubicBezTo>
                  <a:cubicBezTo>
                    <a:pt x="893654" y="167306"/>
                    <a:pt x="982554" y="129206"/>
                    <a:pt x="1001604" y="113860"/>
                  </a:cubicBezTo>
                  <a:cubicBezTo>
                    <a:pt x="1020654" y="98514"/>
                    <a:pt x="1011129" y="86872"/>
                    <a:pt x="1011129" y="72585"/>
                  </a:cubicBezTo>
                  <a:cubicBezTo>
                    <a:pt x="1011129" y="58298"/>
                    <a:pt x="1036529" y="33427"/>
                    <a:pt x="1001604" y="28135"/>
                  </a:cubicBezTo>
                  <a:cubicBezTo>
                    <a:pt x="966679" y="22843"/>
                    <a:pt x="943925" y="26018"/>
                    <a:pt x="801579" y="40835"/>
                  </a:cubicBezTo>
                  <a:cubicBezTo>
                    <a:pt x="659233" y="55652"/>
                    <a:pt x="272412" y="104864"/>
                    <a:pt x="147529" y="117035"/>
                  </a:cubicBezTo>
                  <a:cubicBezTo>
                    <a:pt x="22646" y="129206"/>
                    <a:pt x="-44558" y="120739"/>
                    <a:pt x="33229" y="10751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57572A5E-4C0E-4ACF-85E6-D7C925AD9BBE}"/>
                </a:ext>
              </a:extLst>
            </p:cNvPr>
            <p:cNvSpPr/>
            <p:nvPr/>
          </p:nvSpPr>
          <p:spPr>
            <a:xfrm>
              <a:off x="4483095" y="3424136"/>
              <a:ext cx="225485" cy="1154397"/>
            </a:xfrm>
            <a:custGeom>
              <a:avLst/>
              <a:gdLst>
                <a:gd name="connsiteX0" fmla="*/ 225430 w 225485"/>
                <a:gd name="connsiteY0" fmla="*/ 1689 h 1154397"/>
                <a:gd name="connsiteX1" fmla="*/ 63505 w 225485"/>
                <a:gd name="connsiteY1" fmla="*/ 20739 h 1154397"/>
                <a:gd name="connsiteX2" fmla="*/ 41280 w 225485"/>
                <a:gd name="connsiteY2" fmla="*/ 77889 h 1154397"/>
                <a:gd name="connsiteX3" fmla="*/ 22230 w 225485"/>
                <a:gd name="connsiteY3" fmla="*/ 712889 h 1154397"/>
                <a:gd name="connsiteX4" fmla="*/ 22230 w 225485"/>
                <a:gd name="connsiteY4" fmla="*/ 1011339 h 1154397"/>
                <a:gd name="connsiteX5" fmla="*/ 57155 w 225485"/>
                <a:gd name="connsiteY5" fmla="*/ 1106589 h 1154397"/>
                <a:gd name="connsiteX6" fmla="*/ 165105 w 225485"/>
                <a:gd name="connsiteY6" fmla="*/ 1154214 h 1154397"/>
                <a:gd name="connsiteX7" fmla="*/ 69855 w 225485"/>
                <a:gd name="connsiteY7" fmla="*/ 1090714 h 1154397"/>
                <a:gd name="connsiteX8" fmla="*/ 38105 w 225485"/>
                <a:gd name="connsiteY8" fmla="*/ 795439 h 1154397"/>
                <a:gd name="connsiteX9" fmla="*/ 41280 w 225485"/>
                <a:gd name="connsiteY9" fmla="*/ 535089 h 1154397"/>
                <a:gd name="connsiteX10" fmla="*/ 5 w 225485"/>
                <a:gd name="connsiteY10" fmla="*/ 300139 h 1154397"/>
                <a:gd name="connsiteX11" fmla="*/ 44455 w 225485"/>
                <a:gd name="connsiteY11" fmla="*/ 58839 h 1154397"/>
                <a:gd name="connsiteX12" fmla="*/ 225430 w 225485"/>
                <a:gd name="connsiteY12" fmla="*/ 1689 h 11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485" h="1154397">
                  <a:moveTo>
                    <a:pt x="225430" y="1689"/>
                  </a:moveTo>
                  <a:cubicBezTo>
                    <a:pt x="228605" y="-4661"/>
                    <a:pt x="94197" y="8039"/>
                    <a:pt x="63505" y="20739"/>
                  </a:cubicBezTo>
                  <a:cubicBezTo>
                    <a:pt x="32813" y="33439"/>
                    <a:pt x="48159" y="-37469"/>
                    <a:pt x="41280" y="77889"/>
                  </a:cubicBezTo>
                  <a:cubicBezTo>
                    <a:pt x="34401" y="193247"/>
                    <a:pt x="25405" y="557314"/>
                    <a:pt x="22230" y="712889"/>
                  </a:cubicBezTo>
                  <a:cubicBezTo>
                    <a:pt x="19055" y="868464"/>
                    <a:pt x="16409" y="945722"/>
                    <a:pt x="22230" y="1011339"/>
                  </a:cubicBezTo>
                  <a:cubicBezTo>
                    <a:pt x="28051" y="1076956"/>
                    <a:pt x="33343" y="1082777"/>
                    <a:pt x="57155" y="1106589"/>
                  </a:cubicBezTo>
                  <a:cubicBezTo>
                    <a:pt x="80967" y="1130401"/>
                    <a:pt x="162988" y="1156860"/>
                    <a:pt x="165105" y="1154214"/>
                  </a:cubicBezTo>
                  <a:cubicBezTo>
                    <a:pt x="167222" y="1151568"/>
                    <a:pt x="91022" y="1150510"/>
                    <a:pt x="69855" y="1090714"/>
                  </a:cubicBezTo>
                  <a:cubicBezTo>
                    <a:pt x="48688" y="1030918"/>
                    <a:pt x="42868" y="888043"/>
                    <a:pt x="38105" y="795439"/>
                  </a:cubicBezTo>
                  <a:cubicBezTo>
                    <a:pt x="33342" y="702835"/>
                    <a:pt x="47630" y="617639"/>
                    <a:pt x="41280" y="535089"/>
                  </a:cubicBezTo>
                  <a:cubicBezTo>
                    <a:pt x="34930" y="452539"/>
                    <a:pt x="-524" y="379514"/>
                    <a:pt x="5" y="300139"/>
                  </a:cubicBezTo>
                  <a:cubicBezTo>
                    <a:pt x="534" y="220764"/>
                    <a:pt x="10588" y="113872"/>
                    <a:pt x="44455" y="58839"/>
                  </a:cubicBezTo>
                  <a:cubicBezTo>
                    <a:pt x="78322" y="3806"/>
                    <a:pt x="222255" y="8039"/>
                    <a:pt x="225430" y="1689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BB461E85-92CE-41C1-8878-CEF6B4A88930}"/>
                </a:ext>
              </a:extLst>
            </p:cNvPr>
            <p:cNvSpPr/>
            <p:nvPr/>
          </p:nvSpPr>
          <p:spPr>
            <a:xfrm>
              <a:off x="4641850" y="3407842"/>
              <a:ext cx="955170" cy="114273"/>
            </a:xfrm>
            <a:custGeom>
              <a:avLst/>
              <a:gdLst>
                <a:gd name="connsiteX0" fmla="*/ 0 w 955170"/>
                <a:gd name="connsiteY0" fmla="*/ 2108 h 114273"/>
                <a:gd name="connsiteX1" fmla="*/ 460375 w 955170"/>
                <a:gd name="connsiteY1" fmla="*/ 56083 h 114273"/>
                <a:gd name="connsiteX2" fmla="*/ 936625 w 955170"/>
                <a:gd name="connsiteY2" fmla="*/ 113233 h 114273"/>
                <a:gd name="connsiteX3" fmla="*/ 809625 w 955170"/>
                <a:gd name="connsiteY3" fmla="*/ 87833 h 114273"/>
                <a:gd name="connsiteX4" fmla="*/ 358775 w 955170"/>
                <a:gd name="connsiteY4" fmla="*/ 24333 h 114273"/>
                <a:gd name="connsiteX5" fmla="*/ 0 w 955170"/>
                <a:gd name="connsiteY5" fmla="*/ 2108 h 11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170" h="114273">
                  <a:moveTo>
                    <a:pt x="0" y="2108"/>
                  </a:moveTo>
                  <a:lnTo>
                    <a:pt x="460375" y="56083"/>
                  </a:lnTo>
                  <a:lnTo>
                    <a:pt x="936625" y="113233"/>
                  </a:lnTo>
                  <a:cubicBezTo>
                    <a:pt x="994833" y="118525"/>
                    <a:pt x="905933" y="102650"/>
                    <a:pt x="809625" y="87833"/>
                  </a:cubicBezTo>
                  <a:cubicBezTo>
                    <a:pt x="713317" y="73016"/>
                    <a:pt x="498475" y="41795"/>
                    <a:pt x="358775" y="24333"/>
                  </a:cubicBezTo>
                  <a:cubicBezTo>
                    <a:pt x="219075" y="6871"/>
                    <a:pt x="95250" y="-5036"/>
                    <a:pt x="0" y="2108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FA3D9850-E0FF-48CC-B1C3-27BEEA2289EE}"/>
                </a:ext>
              </a:extLst>
            </p:cNvPr>
            <p:cNvSpPr/>
            <p:nvPr/>
          </p:nvSpPr>
          <p:spPr>
            <a:xfrm>
              <a:off x="5556220" y="3355701"/>
              <a:ext cx="122269" cy="166160"/>
            </a:xfrm>
            <a:custGeom>
              <a:avLst/>
              <a:gdLst>
                <a:gd name="connsiteX0" fmla="*/ 30 w 122269"/>
                <a:gd name="connsiteY0" fmla="*/ 274 h 166160"/>
                <a:gd name="connsiteX1" fmla="*/ 82580 w 122269"/>
                <a:gd name="connsiteY1" fmla="*/ 47899 h 166160"/>
                <a:gd name="connsiteX2" fmla="*/ 101630 w 122269"/>
                <a:gd name="connsiteY2" fmla="*/ 101874 h 166160"/>
                <a:gd name="connsiteX3" fmla="*/ 88930 w 122269"/>
                <a:gd name="connsiteY3" fmla="*/ 133624 h 166160"/>
                <a:gd name="connsiteX4" fmla="*/ 12730 w 122269"/>
                <a:gd name="connsiteY4" fmla="*/ 165374 h 166160"/>
                <a:gd name="connsiteX5" fmla="*/ 101630 w 122269"/>
                <a:gd name="connsiteY5" fmla="*/ 152674 h 166160"/>
                <a:gd name="connsiteX6" fmla="*/ 120680 w 122269"/>
                <a:gd name="connsiteY6" fmla="*/ 111399 h 166160"/>
                <a:gd name="connsiteX7" fmla="*/ 73055 w 122269"/>
                <a:gd name="connsiteY7" fmla="*/ 32024 h 166160"/>
                <a:gd name="connsiteX8" fmla="*/ 30 w 122269"/>
                <a:gd name="connsiteY8" fmla="*/ 274 h 16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269" h="166160">
                  <a:moveTo>
                    <a:pt x="30" y="274"/>
                  </a:moveTo>
                  <a:cubicBezTo>
                    <a:pt x="1618" y="2920"/>
                    <a:pt x="65647" y="30966"/>
                    <a:pt x="82580" y="47899"/>
                  </a:cubicBezTo>
                  <a:cubicBezTo>
                    <a:pt x="99513" y="64832"/>
                    <a:pt x="100572" y="87587"/>
                    <a:pt x="101630" y="101874"/>
                  </a:cubicBezTo>
                  <a:cubicBezTo>
                    <a:pt x="102688" y="116161"/>
                    <a:pt x="103747" y="123041"/>
                    <a:pt x="88930" y="133624"/>
                  </a:cubicBezTo>
                  <a:cubicBezTo>
                    <a:pt x="74113" y="144207"/>
                    <a:pt x="10613" y="162199"/>
                    <a:pt x="12730" y="165374"/>
                  </a:cubicBezTo>
                  <a:cubicBezTo>
                    <a:pt x="14847" y="168549"/>
                    <a:pt x="83638" y="161670"/>
                    <a:pt x="101630" y="152674"/>
                  </a:cubicBezTo>
                  <a:cubicBezTo>
                    <a:pt x="119622" y="143678"/>
                    <a:pt x="125442" y="131507"/>
                    <a:pt x="120680" y="111399"/>
                  </a:cubicBezTo>
                  <a:cubicBezTo>
                    <a:pt x="115918" y="91291"/>
                    <a:pt x="87342" y="49486"/>
                    <a:pt x="73055" y="32024"/>
                  </a:cubicBezTo>
                  <a:cubicBezTo>
                    <a:pt x="58768" y="14562"/>
                    <a:pt x="-1558" y="-2372"/>
                    <a:pt x="30" y="274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B7A5A0A9-3AAB-41DE-AFD6-7A89B1B92469}"/>
                </a:ext>
              </a:extLst>
            </p:cNvPr>
            <p:cNvSpPr/>
            <p:nvPr/>
          </p:nvSpPr>
          <p:spPr>
            <a:xfrm>
              <a:off x="5765781" y="3365495"/>
              <a:ext cx="156256" cy="1223578"/>
            </a:xfrm>
            <a:custGeom>
              <a:avLst/>
              <a:gdLst>
                <a:gd name="connsiteX0" fmla="*/ 120669 w 156256"/>
                <a:gd name="connsiteY0" fmla="*/ 5 h 1223578"/>
                <a:gd name="connsiteX1" fmla="*/ 50819 w 156256"/>
                <a:gd name="connsiteY1" fmla="*/ 82555 h 1223578"/>
                <a:gd name="connsiteX2" fmla="*/ 31769 w 156256"/>
                <a:gd name="connsiteY2" fmla="*/ 374655 h 1223578"/>
                <a:gd name="connsiteX3" fmla="*/ 22244 w 156256"/>
                <a:gd name="connsiteY3" fmla="*/ 1111255 h 1223578"/>
                <a:gd name="connsiteX4" fmla="*/ 155594 w 156256"/>
                <a:gd name="connsiteY4" fmla="*/ 1222380 h 1223578"/>
                <a:gd name="connsiteX5" fmla="*/ 73044 w 156256"/>
                <a:gd name="connsiteY5" fmla="*/ 1162055 h 1223578"/>
                <a:gd name="connsiteX6" fmla="*/ 60344 w 156256"/>
                <a:gd name="connsiteY6" fmla="*/ 1038230 h 1223578"/>
                <a:gd name="connsiteX7" fmla="*/ 38119 w 156256"/>
                <a:gd name="connsiteY7" fmla="*/ 603255 h 1223578"/>
                <a:gd name="connsiteX8" fmla="*/ 19 w 156256"/>
                <a:gd name="connsiteY8" fmla="*/ 215905 h 1223578"/>
                <a:gd name="connsiteX9" fmla="*/ 34944 w 156256"/>
                <a:gd name="connsiteY9" fmla="*/ 79380 h 1223578"/>
                <a:gd name="connsiteX10" fmla="*/ 120669 w 156256"/>
                <a:gd name="connsiteY10" fmla="*/ 5 h 12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256" h="1223578">
                  <a:moveTo>
                    <a:pt x="120669" y="5"/>
                  </a:moveTo>
                  <a:cubicBezTo>
                    <a:pt x="123315" y="534"/>
                    <a:pt x="65636" y="20113"/>
                    <a:pt x="50819" y="82555"/>
                  </a:cubicBezTo>
                  <a:cubicBezTo>
                    <a:pt x="36002" y="144997"/>
                    <a:pt x="36531" y="203205"/>
                    <a:pt x="31769" y="374655"/>
                  </a:cubicBezTo>
                  <a:cubicBezTo>
                    <a:pt x="27007" y="546105"/>
                    <a:pt x="1607" y="969968"/>
                    <a:pt x="22244" y="1111255"/>
                  </a:cubicBezTo>
                  <a:cubicBezTo>
                    <a:pt x="42881" y="1252542"/>
                    <a:pt x="147127" y="1213913"/>
                    <a:pt x="155594" y="1222380"/>
                  </a:cubicBezTo>
                  <a:cubicBezTo>
                    <a:pt x="164061" y="1230847"/>
                    <a:pt x="88919" y="1192747"/>
                    <a:pt x="73044" y="1162055"/>
                  </a:cubicBezTo>
                  <a:cubicBezTo>
                    <a:pt x="57169" y="1131363"/>
                    <a:pt x="66165" y="1131363"/>
                    <a:pt x="60344" y="1038230"/>
                  </a:cubicBezTo>
                  <a:cubicBezTo>
                    <a:pt x="54523" y="945097"/>
                    <a:pt x="48173" y="740309"/>
                    <a:pt x="38119" y="603255"/>
                  </a:cubicBezTo>
                  <a:cubicBezTo>
                    <a:pt x="28065" y="466201"/>
                    <a:pt x="548" y="303217"/>
                    <a:pt x="19" y="215905"/>
                  </a:cubicBezTo>
                  <a:cubicBezTo>
                    <a:pt x="-510" y="128593"/>
                    <a:pt x="9544" y="118009"/>
                    <a:pt x="34944" y="79380"/>
                  </a:cubicBezTo>
                  <a:cubicBezTo>
                    <a:pt x="60344" y="40751"/>
                    <a:pt x="118023" y="-524"/>
                    <a:pt x="120669" y="5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60D4456D-0A95-490D-A6A5-40F3B9F069FB}"/>
                </a:ext>
              </a:extLst>
            </p:cNvPr>
            <p:cNvSpPr/>
            <p:nvPr/>
          </p:nvSpPr>
          <p:spPr>
            <a:xfrm>
              <a:off x="5854411" y="3293286"/>
              <a:ext cx="538920" cy="175129"/>
            </a:xfrm>
            <a:custGeom>
              <a:avLst/>
              <a:gdLst>
                <a:gd name="connsiteX0" fmla="*/ 3464 w 538920"/>
                <a:gd name="connsiteY0" fmla="*/ 103964 h 175129"/>
                <a:gd name="connsiteX1" fmla="*/ 66964 w 538920"/>
                <a:gd name="connsiteY1" fmla="*/ 94439 h 175129"/>
                <a:gd name="connsiteX2" fmla="*/ 311439 w 538920"/>
                <a:gd name="connsiteY2" fmla="*/ 34114 h 175129"/>
                <a:gd name="connsiteX3" fmla="*/ 467014 w 538920"/>
                <a:gd name="connsiteY3" fmla="*/ 43639 h 175129"/>
                <a:gd name="connsiteX4" fmla="*/ 530514 w 538920"/>
                <a:gd name="connsiteY4" fmla="*/ 173814 h 175129"/>
                <a:gd name="connsiteX5" fmla="*/ 536864 w 538920"/>
                <a:gd name="connsiteY5" fmla="*/ 107139 h 175129"/>
                <a:gd name="connsiteX6" fmla="*/ 517814 w 538920"/>
                <a:gd name="connsiteY6" fmla="*/ 46814 h 175129"/>
                <a:gd name="connsiteX7" fmla="*/ 447964 w 538920"/>
                <a:gd name="connsiteY7" fmla="*/ 8714 h 175129"/>
                <a:gd name="connsiteX8" fmla="*/ 368589 w 538920"/>
                <a:gd name="connsiteY8" fmla="*/ 2364 h 175129"/>
                <a:gd name="connsiteX9" fmla="*/ 146339 w 538920"/>
                <a:gd name="connsiteY9" fmla="*/ 40464 h 175129"/>
                <a:gd name="connsiteX10" fmla="*/ 3464 w 538920"/>
                <a:gd name="connsiteY10" fmla="*/ 103964 h 17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920" h="175129">
                  <a:moveTo>
                    <a:pt x="3464" y="103964"/>
                  </a:moveTo>
                  <a:cubicBezTo>
                    <a:pt x="-9765" y="112960"/>
                    <a:pt x="15635" y="106081"/>
                    <a:pt x="66964" y="94439"/>
                  </a:cubicBezTo>
                  <a:cubicBezTo>
                    <a:pt x="118293" y="82797"/>
                    <a:pt x="244764" y="42581"/>
                    <a:pt x="311439" y="34114"/>
                  </a:cubicBezTo>
                  <a:cubicBezTo>
                    <a:pt x="378114" y="25647"/>
                    <a:pt x="430502" y="20356"/>
                    <a:pt x="467014" y="43639"/>
                  </a:cubicBezTo>
                  <a:cubicBezTo>
                    <a:pt x="503527" y="66922"/>
                    <a:pt x="518872" y="163231"/>
                    <a:pt x="530514" y="173814"/>
                  </a:cubicBezTo>
                  <a:cubicBezTo>
                    <a:pt x="542156" y="184397"/>
                    <a:pt x="538981" y="128306"/>
                    <a:pt x="536864" y="107139"/>
                  </a:cubicBezTo>
                  <a:cubicBezTo>
                    <a:pt x="534747" y="85972"/>
                    <a:pt x="532631" y="63218"/>
                    <a:pt x="517814" y="46814"/>
                  </a:cubicBezTo>
                  <a:cubicBezTo>
                    <a:pt x="502997" y="30410"/>
                    <a:pt x="472835" y="16122"/>
                    <a:pt x="447964" y="8714"/>
                  </a:cubicBezTo>
                  <a:cubicBezTo>
                    <a:pt x="423093" y="1306"/>
                    <a:pt x="418860" y="-2928"/>
                    <a:pt x="368589" y="2364"/>
                  </a:cubicBezTo>
                  <a:cubicBezTo>
                    <a:pt x="318318" y="7656"/>
                    <a:pt x="208781" y="25118"/>
                    <a:pt x="146339" y="40464"/>
                  </a:cubicBezTo>
                  <a:cubicBezTo>
                    <a:pt x="83897" y="55810"/>
                    <a:pt x="16693" y="94968"/>
                    <a:pt x="3464" y="103964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C5182C30-29FB-485A-A399-FCD8B3CDF977}"/>
                </a:ext>
              </a:extLst>
            </p:cNvPr>
            <p:cNvSpPr/>
            <p:nvPr/>
          </p:nvSpPr>
          <p:spPr>
            <a:xfrm>
              <a:off x="6389523" y="3431283"/>
              <a:ext cx="58902" cy="485630"/>
            </a:xfrm>
            <a:custGeom>
              <a:avLst/>
              <a:gdLst>
                <a:gd name="connsiteX0" fmla="*/ 1752 w 58902"/>
                <a:gd name="connsiteY0" fmla="*/ 4067 h 485630"/>
                <a:gd name="connsiteX1" fmla="*/ 8102 w 58902"/>
                <a:gd name="connsiteY1" fmla="*/ 277117 h 485630"/>
                <a:gd name="connsiteX2" fmla="*/ 8102 w 58902"/>
                <a:gd name="connsiteY2" fmla="*/ 461267 h 485630"/>
                <a:gd name="connsiteX3" fmla="*/ 58902 w 58902"/>
                <a:gd name="connsiteY3" fmla="*/ 473967 h 485630"/>
                <a:gd name="connsiteX4" fmla="*/ 4927 w 58902"/>
                <a:gd name="connsiteY4" fmla="*/ 454917 h 485630"/>
                <a:gd name="connsiteX5" fmla="*/ 1752 w 58902"/>
                <a:gd name="connsiteY5" fmla="*/ 137417 h 485630"/>
                <a:gd name="connsiteX6" fmla="*/ 1752 w 58902"/>
                <a:gd name="connsiteY6" fmla="*/ 4067 h 48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02" h="485630">
                  <a:moveTo>
                    <a:pt x="1752" y="4067"/>
                  </a:moveTo>
                  <a:cubicBezTo>
                    <a:pt x="2810" y="27350"/>
                    <a:pt x="7044" y="200917"/>
                    <a:pt x="8102" y="277117"/>
                  </a:cubicBezTo>
                  <a:cubicBezTo>
                    <a:pt x="9160" y="353317"/>
                    <a:pt x="-365" y="428459"/>
                    <a:pt x="8102" y="461267"/>
                  </a:cubicBezTo>
                  <a:cubicBezTo>
                    <a:pt x="16569" y="494075"/>
                    <a:pt x="58902" y="473967"/>
                    <a:pt x="58902" y="473967"/>
                  </a:cubicBezTo>
                  <a:cubicBezTo>
                    <a:pt x="58373" y="472909"/>
                    <a:pt x="14452" y="511009"/>
                    <a:pt x="4927" y="454917"/>
                  </a:cubicBezTo>
                  <a:cubicBezTo>
                    <a:pt x="-4598" y="398825"/>
                    <a:pt x="2810" y="213088"/>
                    <a:pt x="1752" y="137417"/>
                  </a:cubicBezTo>
                  <a:cubicBezTo>
                    <a:pt x="694" y="61746"/>
                    <a:pt x="694" y="-19216"/>
                    <a:pt x="1752" y="4067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8E8BB8DF-237C-4E66-B509-7919ABD9C1B1}"/>
                </a:ext>
              </a:extLst>
            </p:cNvPr>
            <p:cNvSpPr/>
            <p:nvPr/>
          </p:nvSpPr>
          <p:spPr>
            <a:xfrm>
              <a:off x="6406797" y="3181307"/>
              <a:ext cx="680312" cy="738699"/>
            </a:xfrm>
            <a:custGeom>
              <a:avLst/>
              <a:gdLst>
                <a:gd name="connsiteX0" fmla="*/ 679803 w 680312"/>
                <a:gd name="connsiteY0" fmla="*/ 43 h 738699"/>
                <a:gd name="connsiteX1" fmla="*/ 343253 w 680312"/>
                <a:gd name="connsiteY1" fmla="*/ 352468 h 738699"/>
                <a:gd name="connsiteX2" fmla="*/ 51153 w 680312"/>
                <a:gd name="connsiteY2" fmla="*/ 682668 h 738699"/>
                <a:gd name="connsiteX3" fmla="*/ 9878 w 680312"/>
                <a:gd name="connsiteY3" fmla="*/ 733468 h 738699"/>
                <a:gd name="connsiteX4" fmla="*/ 162278 w 680312"/>
                <a:gd name="connsiteY4" fmla="*/ 625518 h 738699"/>
                <a:gd name="connsiteX5" fmla="*/ 413103 w 680312"/>
                <a:gd name="connsiteY5" fmla="*/ 330243 h 738699"/>
                <a:gd name="connsiteX6" fmla="*/ 679803 w 680312"/>
                <a:gd name="connsiteY6" fmla="*/ 43 h 73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312" h="738699">
                  <a:moveTo>
                    <a:pt x="679803" y="43"/>
                  </a:moveTo>
                  <a:cubicBezTo>
                    <a:pt x="668161" y="3747"/>
                    <a:pt x="448028" y="238697"/>
                    <a:pt x="343253" y="352468"/>
                  </a:cubicBezTo>
                  <a:cubicBezTo>
                    <a:pt x="238478" y="466239"/>
                    <a:pt x="106715" y="619168"/>
                    <a:pt x="51153" y="682668"/>
                  </a:cubicBezTo>
                  <a:cubicBezTo>
                    <a:pt x="-4409" y="746168"/>
                    <a:pt x="-8643" y="742993"/>
                    <a:pt x="9878" y="733468"/>
                  </a:cubicBezTo>
                  <a:cubicBezTo>
                    <a:pt x="28399" y="723943"/>
                    <a:pt x="95074" y="692722"/>
                    <a:pt x="162278" y="625518"/>
                  </a:cubicBezTo>
                  <a:cubicBezTo>
                    <a:pt x="229482" y="558314"/>
                    <a:pt x="325790" y="429726"/>
                    <a:pt x="413103" y="330243"/>
                  </a:cubicBezTo>
                  <a:cubicBezTo>
                    <a:pt x="500416" y="230760"/>
                    <a:pt x="691445" y="-3661"/>
                    <a:pt x="679803" y="43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1562740B-D169-460C-BB8E-716F238D519E}"/>
                </a:ext>
              </a:extLst>
            </p:cNvPr>
            <p:cNvSpPr/>
            <p:nvPr/>
          </p:nvSpPr>
          <p:spPr>
            <a:xfrm>
              <a:off x="5816256" y="4539959"/>
              <a:ext cx="587756" cy="130702"/>
            </a:xfrm>
            <a:custGeom>
              <a:avLst/>
              <a:gdLst>
                <a:gd name="connsiteX0" fmla="*/ 3519 w 587756"/>
                <a:gd name="connsiteY0" fmla="*/ 291 h 130702"/>
                <a:gd name="connsiteX1" fmla="*/ 317844 w 587756"/>
                <a:gd name="connsiteY1" fmla="*/ 108241 h 130702"/>
                <a:gd name="connsiteX2" fmla="*/ 495644 w 587756"/>
                <a:gd name="connsiteY2" fmla="*/ 124116 h 130702"/>
                <a:gd name="connsiteX3" fmla="*/ 587719 w 587756"/>
                <a:gd name="connsiteY3" fmla="*/ 25691 h 130702"/>
                <a:gd name="connsiteX4" fmla="*/ 505169 w 587756"/>
                <a:gd name="connsiteY4" fmla="*/ 92366 h 130702"/>
                <a:gd name="connsiteX5" fmla="*/ 381344 w 587756"/>
                <a:gd name="connsiteY5" fmla="*/ 92366 h 130702"/>
                <a:gd name="connsiteX6" fmla="*/ 162269 w 587756"/>
                <a:gd name="connsiteY6" fmla="*/ 76491 h 130702"/>
                <a:gd name="connsiteX7" fmla="*/ 3519 w 587756"/>
                <a:gd name="connsiteY7" fmla="*/ 291 h 13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756" h="130702">
                  <a:moveTo>
                    <a:pt x="3519" y="291"/>
                  </a:moveTo>
                  <a:cubicBezTo>
                    <a:pt x="29448" y="5583"/>
                    <a:pt x="235823" y="87604"/>
                    <a:pt x="317844" y="108241"/>
                  </a:cubicBezTo>
                  <a:cubicBezTo>
                    <a:pt x="399865" y="128879"/>
                    <a:pt x="450665" y="137874"/>
                    <a:pt x="495644" y="124116"/>
                  </a:cubicBezTo>
                  <a:cubicBezTo>
                    <a:pt x="540623" y="110358"/>
                    <a:pt x="586132" y="30983"/>
                    <a:pt x="587719" y="25691"/>
                  </a:cubicBezTo>
                  <a:cubicBezTo>
                    <a:pt x="589306" y="20399"/>
                    <a:pt x="539565" y="81253"/>
                    <a:pt x="505169" y="92366"/>
                  </a:cubicBezTo>
                  <a:cubicBezTo>
                    <a:pt x="470773" y="103479"/>
                    <a:pt x="438494" y="95012"/>
                    <a:pt x="381344" y="92366"/>
                  </a:cubicBezTo>
                  <a:cubicBezTo>
                    <a:pt x="324194" y="89720"/>
                    <a:pt x="223123" y="89720"/>
                    <a:pt x="162269" y="76491"/>
                  </a:cubicBezTo>
                  <a:cubicBezTo>
                    <a:pt x="101415" y="63262"/>
                    <a:pt x="-22410" y="-5001"/>
                    <a:pt x="3519" y="291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CE38450B-64C5-46C5-A784-285FE0AB2146}"/>
                </a:ext>
              </a:extLst>
            </p:cNvPr>
            <p:cNvSpPr/>
            <p:nvPr/>
          </p:nvSpPr>
          <p:spPr>
            <a:xfrm>
              <a:off x="6384163" y="3976381"/>
              <a:ext cx="29750" cy="601909"/>
            </a:xfrm>
            <a:custGeom>
              <a:avLst/>
              <a:gdLst>
                <a:gd name="connsiteX0" fmla="*/ 22987 w 29750"/>
                <a:gd name="connsiteY0" fmla="*/ 5069 h 601909"/>
                <a:gd name="connsiteX1" fmla="*/ 762 w 29750"/>
                <a:gd name="connsiteY1" fmla="*/ 293994 h 601909"/>
                <a:gd name="connsiteX2" fmla="*/ 7112 w 29750"/>
                <a:gd name="connsiteY2" fmla="*/ 598794 h 601909"/>
                <a:gd name="connsiteX3" fmla="*/ 26162 w 29750"/>
                <a:gd name="connsiteY3" fmla="*/ 443219 h 601909"/>
                <a:gd name="connsiteX4" fmla="*/ 10287 w 29750"/>
                <a:gd name="connsiteY4" fmla="*/ 300344 h 601909"/>
                <a:gd name="connsiteX5" fmla="*/ 29337 w 29750"/>
                <a:gd name="connsiteY5" fmla="*/ 122544 h 601909"/>
                <a:gd name="connsiteX6" fmla="*/ 22987 w 29750"/>
                <a:gd name="connsiteY6" fmla="*/ 5069 h 60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50" h="601909">
                  <a:moveTo>
                    <a:pt x="22987" y="5069"/>
                  </a:moveTo>
                  <a:cubicBezTo>
                    <a:pt x="18225" y="33644"/>
                    <a:pt x="3408" y="195040"/>
                    <a:pt x="762" y="293994"/>
                  </a:cubicBezTo>
                  <a:cubicBezTo>
                    <a:pt x="-1884" y="392948"/>
                    <a:pt x="2879" y="573923"/>
                    <a:pt x="7112" y="598794"/>
                  </a:cubicBezTo>
                  <a:cubicBezTo>
                    <a:pt x="11345" y="623665"/>
                    <a:pt x="25633" y="492961"/>
                    <a:pt x="26162" y="443219"/>
                  </a:cubicBezTo>
                  <a:cubicBezTo>
                    <a:pt x="26691" y="393477"/>
                    <a:pt x="9758" y="353790"/>
                    <a:pt x="10287" y="300344"/>
                  </a:cubicBezTo>
                  <a:cubicBezTo>
                    <a:pt x="10816" y="246898"/>
                    <a:pt x="27750" y="169111"/>
                    <a:pt x="29337" y="122544"/>
                  </a:cubicBezTo>
                  <a:cubicBezTo>
                    <a:pt x="30925" y="75977"/>
                    <a:pt x="27749" y="-23506"/>
                    <a:pt x="22987" y="5069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8DF7FEE3-3194-40CB-952E-1B9A82A7D2A5}"/>
                </a:ext>
              </a:extLst>
            </p:cNvPr>
            <p:cNvSpPr/>
            <p:nvPr/>
          </p:nvSpPr>
          <p:spPr>
            <a:xfrm>
              <a:off x="6407142" y="3968865"/>
              <a:ext cx="855367" cy="851173"/>
            </a:xfrm>
            <a:custGeom>
              <a:avLst/>
              <a:gdLst>
                <a:gd name="connsiteX0" fmla="*/ 8 w 855367"/>
                <a:gd name="connsiteY0" fmla="*/ 3060 h 851173"/>
                <a:gd name="connsiteX1" fmla="*/ 88908 w 855367"/>
                <a:gd name="connsiteY1" fmla="*/ 98310 h 851173"/>
                <a:gd name="connsiteX2" fmla="*/ 393708 w 855367"/>
                <a:gd name="connsiteY2" fmla="*/ 476135 h 851173"/>
                <a:gd name="connsiteX3" fmla="*/ 555633 w 855367"/>
                <a:gd name="connsiteY3" fmla="*/ 717435 h 851173"/>
                <a:gd name="connsiteX4" fmla="*/ 854083 w 855367"/>
                <a:gd name="connsiteY4" fmla="*/ 850785 h 851173"/>
                <a:gd name="connsiteX5" fmla="*/ 657233 w 855367"/>
                <a:gd name="connsiteY5" fmla="*/ 752360 h 851173"/>
                <a:gd name="connsiteX6" fmla="*/ 501658 w 855367"/>
                <a:gd name="connsiteY6" fmla="*/ 590435 h 851173"/>
                <a:gd name="connsiteX7" fmla="*/ 276233 w 855367"/>
                <a:gd name="connsiteY7" fmla="*/ 291985 h 851173"/>
                <a:gd name="connsiteX8" fmla="*/ 92083 w 855367"/>
                <a:gd name="connsiteY8" fmla="*/ 50685 h 851173"/>
                <a:gd name="connsiteX9" fmla="*/ 8 w 855367"/>
                <a:gd name="connsiteY9" fmla="*/ 3060 h 85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5367" h="851173">
                  <a:moveTo>
                    <a:pt x="8" y="3060"/>
                  </a:moveTo>
                  <a:cubicBezTo>
                    <a:pt x="-521" y="10998"/>
                    <a:pt x="23291" y="19464"/>
                    <a:pt x="88908" y="98310"/>
                  </a:cubicBezTo>
                  <a:cubicBezTo>
                    <a:pt x="154525" y="177156"/>
                    <a:pt x="315921" y="372948"/>
                    <a:pt x="393708" y="476135"/>
                  </a:cubicBezTo>
                  <a:cubicBezTo>
                    <a:pt x="471496" y="579323"/>
                    <a:pt x="478904" y="654993"/>
                    <a:pt x="555633" y="717435"/>
                  </a:cubicBezTo>
                  <a:cubicBezTo>
                    <a:pt x="632362" y="779877"/>
                    <a:pt x="837150" y="844964"/>
                    <a:pt x="854083" y="850785"/>
                  </a:cubicBezTo>
                  <a:cubicBezTo>
                    <a:pt x="871016" y="856606"/>
                    <a:pt x="715970" y="795752"/>
                    <a:pt x="657233" y="752360"/>
                  </a:cubicBezTo>
                  <a:cubicBezTo>
                    <a:pt x="598496" y="708968"/>
                    <a:pt x="565158" y="667164"/>
                    <a:pt x="501658" y="590435"/>
                  </a:cubicBezTo>
                  <a:cubicBezTo>
                    <a:pt x="438158" y="513706"/>
                    <a:pt x="276233" y="291985"/>
                    <a:pt x="276233" y="291985"/>
                  </a:cubicBezTo>
                  <a:cubicBezTo>
                    <a:pt x="207971" y="202027"/>
                    <a:pt x="134945" y="101485"/>
                    <a:pt x="92083" y="50685"/>
                  </a:cubicBezTo>
                  <a:cubicBezTo>
                    <a:pt x="49221" y="-115"/>
                    <a:pt x="537" y="-4878"/>
                    <a:pt x="8" y="306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7F6CCA52-C9C2-49D6-82FF-DDCA4839BF3F}"/>
                </a:ext>
              </a:extLst>
            </p:cNvPr>
            <p:cNvSpPr/>
            <p:nvPr/>
          </p:nvSpPr>
          <p:spPr>
            <a:xfrm>
              <a:off x="7012032" y="4734895"/>
              <a:ext cx="1215642" cy="231638"/>
            </a:xfrm>
            <a:custGeom>
              <a:avLst/>
              <a:gdLst>
                <a:gd name="connsiteX0" fmla="*/ 42818 w 1215642"/>
                <a:gd name="connsiteY0" fmla="*/ 5380 h 231638"/>
                <a:gd name="connsiteX1" fmla="*/ 788943 w 1215642"/>
                <a:gd name="connsiteY1" fmla="*/ 167305 h 231638"/>
                <a:gd name="connsiteX2" fmla="*/ 1188993 w 1215642"/>
                <a:gd name="connsiteY2" fmla="*/ 205405 h 231638"/>
                <a:gd name="connsiteX3" fmla="*/ 1179468 w 1215642"/>
                <a:gd name="connsiteY3" fmla="*/ 132380 h 231638"/>
                <a:gd name="connsiteX4" fmla="*/ 1188993 w 1215642"/>
                <a:gd name="connsiteY4" fmla="*/ 230805 h 231638"/>
                <a:gd name="connsiteX5" fmla="*/ 903243 w 1215642"/>
                <a:gd name="connsiteY5" fmla="*/ 176830 h 231638"/>
                <a:gd name="connsiteX6" fmla="*/ 509543 w 1215642"/>
                <a:gd name="connsiteY6" fmla="*/ 126030 h 231638"/>
                <a:gd name="connsiteX7" fmla="*/ 138068 w 1215642"/>
                <a:gd name="connsiteY7" fmla="*/ 46655 h 231638"/>
                <a:gd name="connsiteX8" fmla="*/ 42818 w 1215642"/>
                <a:gd name="connsiteY8" fmla="*/ 5380 h 23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642" h="231638">
                  <a:moveTo>
                    <a:pt x="42818" y="5380"/>
                  </a:moveTo>
                  <a:cubicBezTo>
                    <a:pt x="151297" y="25488"/>
                    <a:pt x="597914" y="133968"/>
                    <a:pt x="788943" y="167305"/>
                  </a:cubicBezTo>
                  <a:cubicBezTo>
                    <a:pt x="979972" y="200642"/>
                    <a:pt x="1123906" y="211226"/>
                    <a:pt x="1188993" y="205405"/>
                  </a:cubicBezTo>
                  <a:cubicBezTo>
                    <a:pt x="1254080" y="199584"/>
                    <a:pt x="1179468" y="128147"/>
                    <a:pt x="1179468" y="132380"/>
                  </a:cubicBezTo>
                  <a:cubicBezTo>
                    <a:pt x="1179468" y="136613"/>
                    <a:pt x="1235031" y="223397"/>
                    <a:pt x="1188993" y="230805"/>
                  </a:cubicBezTo>
                  <a:cubicBezTo>
                    <a:pt x="1142956" y="238213"/>
                    <a:pt x="1016485" y="194292"/>
                    <a:pt x="903243" y="176830"/>
                  </a:cubicBezTo>
                  <a:cubicBezTo>
                    <a:pt x="790001" y="159368"/>
                    <a:pt x="637072" y="147726"/>
                    <a:pt x="509543" y="126030"/>
                  </a:cubicBezTo>
                  <a:cubicBezTo>
                    <a:pt x="382014" y="104334"/>
                    <a:pt x="219560" y="66763"/>
                    <a:pt x="138068" y="46655"/>
                  </a:cubicBezTo>
                  <a:cubicBezTo>
                    <a:pt x="56576" y="26547"/>
                    <a:pt x="-65661" y="-14728"/>
                    <a:pt x="42818" y="538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7B639547-FA5C-4644-8BAA-278ACF8FEC7E}"/>
                </a:ext>
              </a:extLst>
            </p:cNvPr>
            <p:cNvSpPr/>
            <p:nvPr/>
          </p:nvSpPr>
          <p:spPr>
            <a:xfrm>
              <a:off x="7072131" y="2997714"/>
              <a:ext cx="1150115" cy="202914"/>
            </a:xfrm>
            <a:custGeom>
              <a:avLst/>
              <a:gdLst>
                <a:gd name="connsiteX0" fmla="*/ 8119 w 1150115"/>
                <a:gd name="connsiteY0" fmla="*/ 202686 h 202914"/>
                <a:gd name="connsiteX1" fmla="*/ 300219 w 1150115"/>
                <a:gd name="connsiteY1" fmla="*/ 136011 h 202914"/>
                <a:gd name="connsiteX2" fmla="*/ 862194 w 1150115"/>
                <a:gd name="connsiteY2" fmla="*/ 40761 h 202914"/>
                <a:gd name="connsiteX3" fmla="*/ 1147944 w 1150115"/>
                <a:gd name="connsiteY3" fmla="*/ 5836 h 202914"/>
                <a:gd name="connsiteX4" fmla="*/ 970144 w 1150115"/>
                <a:gd name="connsiteY4" fmla="*/ 5836 h 202914"/>
                <a:gd name="connsiteX5" fmla="*/ 554219 w 1150115"/>
                <a:gd name="connsiteY5" fmla="*/ 62986 h 202914"/>
                <a:gd name="connsiteX6" fmla="*/ 122419 w 1150115"/>
                <a:gd name="connsiteY6" fmla="*/ 155061 h 202914"/>
                <a:gd name="connsiteX7" fmla="*/ 8119 w 1150115"/>
                <a:gd name="connsiteY7" fmla="*/ 202686 h 20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115" h="202914">
                  <a:moveTo>
                    <a:pt x="8119" y="202686"/>
                  </a:moveTo>
                  <a:cubicBezTo>
                    <a:pt x="37752" y="199511"/>
                    <a:pt x="157873" y="162999"/>
                    <a:pt x="300219" y="136011"/>
                  </a:cubicBezTo>
                  <a:cubicBezTo>
                    <a:pt x="442565" y="109023"/>
                    <a:pt x="720907" y="62457"/>
                    <a:pt x="862194" y="40761"/>
                  </a:cubicBezTo>
                  <a:cubicBezTo>
                    <a:pt x="1003482" y="19065"/>
                    <a:pt x="1129952" y="11657"/>
                    <a:pt x="1147944" y="5836"/>
                  </a:cubicBezTo>
                  <a:cubicBezTo>
                    <a:pt x="1165936" y="15"/>
                    <a:pt x="1069098" y="-3689"/>
                    <a:pt x="970144" y="5836"/>
                  </a:cubicBezTo>
                  <a:cubicBezTo>
                    <a:pt x="871190" y="15361"/>
                    <a:pt x="695506" y="38115"/>
                    <a:pt x="554219" y="62986"/>
                  </a:cubicBezTo>
                  <a:cubicBezTo>
                    <a:pt x="412932" y="87857"/>
                    <a:pt x="211848" y="134953"/>
                    <a:pt x="122419" y="155061"/>
                  </a:cubicBezTo>
                  <a:cubicBezTo>
                    <a:pt x="32990" y="175169"/>
                    <a:pt x="-21514" y="205861"/>
                    <a:pt x="8119" y="202686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621FE221-6E35-4190-9D19-4FDD67C5126F}"/>
                </a:ext>
              </a:extLst>
            </p:cNvPr>
            <p:cNvSpPr/>
            <p:nvPr/>
          </p:nvSpPr>
          <p:spPr>
            <a:xfrm>
              <a:off x="7347500" y="2998241"/>
              <a:ext cx="855435" cy="1032818"/>
            </a:xfrm>
            <a:custGeom>
              <a:avLst/>
              <a:gdLst>
                <a:gd name="connsiteX0" fmla="*/ 850350 w 855435"/>
                <a:gd name="connsiteY0" fmla="*/ 8484 h 1032818"/>
                <a:gd name="connsiteX1" fmla="*/ 631275 w 855435"/>
                <a:gd name="connsiteY1" fmla="*/ 252959 h 1032818"/>
                <a:gd name="connsiteX2" fmla="*/ 66125 w 855435"/>
                <a:gd name="connsiteY2" fmla="*/ 764134 h 1032818"/>
                <a:gd name="connsiteX3" fmla="*/ 8975 w 855435"/>
                <a:gd name="connsiteY3" fmla="*/ 853034 h 1032818"/>
                <a:gd name="connsiteX4" fmla="*/ 43900 w 855435"/>
                <a:gd name="connsiteY4" fmla="*/ 1024484 h 1032818"/>
                <a:gd name="connsiteX5" fmla="*/ 28025 w 855435"/>
                <a:gd name="connsiteY5" fmla="*/ 995909 h 1032818"/>
                <a:gd name="connsiteX6" fmla="*/ 21675 w 855435"/>
                <a:gd name="connsiteY6" fmla="*/ 907009 h 1032818"/>
                <a:gd name="connsiteX7" fmla="*/ 123275 w 855435"/>
                <a:gd name="connsiteY7" fmla="*/ 767309 h 1032818"/>
                <a:gd name="connsiteX8" fmla="*/ 294725 w 855435"/>
                <a:gd name="connsiteY8" fmla="*/ 557759 h 1032818"/>
                <a:gd name="connsiteX9" fmla="*/ 602700 w 855435"/>
                <a:gd name="connsiteY9" fmla="*/ 316459 h 1032818"/>
                <a:gd name="connsiteX10" fmla="*/ 770975 w 855435"/>
                <a:gd name="connsiteY10" fmla="*/ 78334 h 1032818"/>
                <a:gd name="connsiteX11" fmla="*/ 850350 w 855435"/>
                <a:gd name="connsiteY11" fmla="*/ 8484 h 103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5435" h="1032818">
                  <a:moveTo>
                    <a:pt x="850350" y="8484"/>
                  </a:moveTo>
                  <a:cubicBezTo>
                    <a:pt x="827067" y="37588"/>
                    <a:pt x="761979" y="127017"/>
                    <a:pt x="631275" y="252959"/>
                  </a:cubicBezTo>
                  <a:cubicBezTo>
                    <a:pt x="500571" y="378901"/>
                    <a:pt x="169842" y="664122"/>
                    <a:pt x="66125" y="764134"/>
                  </a:cubicBezTo>
                  <a:cubicBezTo>
                    <a:pt x="-37592" y="864146"/>
                    <a:pt x="12679" y="809642"/>
                    <a:pt x="8975" y="853034"/>
                  </a:cubicBezTo>
                  <a:cubicBezTo>
                    <a:pt x="5271" y="896426"/>
                    <a:pt x="40725" y="1000672"/>
                    <a:pt x="43900" y="1024484"/>
                  </a:cubicBezTo>
                  <a:cubicBezTo>
                    <a:pt x="47075" y="1048297"/>
                    <a:pt x="31729" y="1015488"/>
                    <a:pt x="28025" y="995909"/>
                  </a:cubicBezTo>
                  <a:cubicBezTo>
                    <a:pt x="24321" y="976330"/>
                    <a:pt x="5800" y="945109"/>
                    <a:pt x="21675" y="907009"/>
                  </a:cubicBezTo>
                  <a:cubicBezTo>
                    <a:pt x="37550" y="868909"/>
                    <a:pt x="77767" y="825517"/>
                    <a:pt x="123275" y="767309"/>
                  </a:cubicBezTo>
                  <a:cubicBezTo>
                    <a:pt x="168783" y="709101"/>
                    <a:pt x="214821" y="632901"/>
                    <a:pt x="294725" y="557759"/>
                  </a:cubicBezTo>
                  <a:cubicBezTo>
                    <a:pt x="374629" y="482617"/>
                    <a:pt x="523325" y="396363"/>
                    <a:pt x="602700" y="316459"/>
                  </a:cubicBezTo>
                  <a:cubicBezTo>
                    <a:pt x="682075" y="236555"/>
                    <a:pt x="730229" y="125959"/>
                    <a:pt x="770975" y="78334"/>
                  </a:cubicBezTo>
                  <a:cubicBezTo>
                    <a:pt x="811721" y="30709"/>
                    <a:pt x="873633" y="-20620"/>
                    <a:pt x="850350" y="8484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9AE4143D-E2D2-4D90-9BDC-40BFC7045128}"/>
                </a:ext>
              </a:extLst>
            </p:cNvPr>
            <p:cNvSpPr/>
            <p:nvPr/>
          </p:nvSpPr>
          <p:spPr>
            <a:xfrm>
              <a:off x="7365956" y="3911296"/>
              <a:ext cx="823396" cy="982424"/>
            </a:xfrm>
            <a:custGeom>
              <a:avLst/>
              <a:gdLst>
                <a:gd name="connsiteX0" fmla="*/ 3219 w 823396"/>
                <a:gd name="connsiteY0" fmla="*/ 304 h 982424"/>
                <a:gd name="connsiteX1" fmla="*/ 111169 w 823396"/>
                <a:gd name="connsiteY1" fmla="*/ 203504 h 982424"/>
                <a:gd name="connsiteX2" fmla="*/ 384219 w 823396"/>
                <a:gd name="connsiteY2" fmla="*/ 470204 h 982424"/>
                <a:gd name="connsiteX3" fmla="*/ 679494 w 823396"/>
                <a:gd name="connsiteY3" fmla="*/ 803579 h 982424"/>
                <a:gd name="connsiteX4" fmla="*/ 822369 w 823396"/>
                <a:gd name="connsiteY4" fmla="*/ 981379 h 982424"/>
                <a:gd name="connsiteX5" fmla="*/ 720769 w 823396"/>
                <a:gd name="connsiteY5" fmla="*/ 857554 h 982424"/>
                <a:gd name="connsiteX6" fmla="*/ 333419 w 823396"/>
                <a:gd name="connsiteY6" fmla="*/ 482904 h 982424"/>
                <a:gd name="connsiteX7" fmla="*/ 57194 w 823396"/>
                <a:gd name="connsiteY7" fmla="*/ 165404 h 982424"/>
                <a:gd name="connsiteX8" fmla="*/ 3219 w 823396"/>
                <a:gd name="connsiteY8" fmla="*/ 304 h 98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396" h="982424">
                  <a:moveTo>
                    <a:pt x="3219" y="304"/>
                  </a:moveTo>
                  <a:cubicBezTo>
                    <a:pt x="12215" y="6654"/>
                    <a:pt x="47669" y="125187"/>
                    <a:pt x="111169" y="203504"/>
                  </a:cubicBezTo>
                  <a:cubicBezTo>
                    <a:pt x="174669" y="281821"/>
                    <a:pt x="289498" y="370192"/>
                    <a:pt x="384219" y="470204"/>
                  </a:cubicBezTo>
                  <a:cubicBezTo>
                    <a:pt x="478940" y="570216"/>
                    <a:pt x="606469" y="718383"/>
                    <a:pt x="679494" y="803579"/>
                  </a:cubicBezTo>
                  <a:cubicBezTo>
                    <a:pt x="752519" y="888775"/>
                    <a:pt x="815490" y="972383"/>
                    <a:pt x="822369" y="981379"/>
                  </a:cubicBezTo>
                  <a:cubicBezTo>
                    <a:pt x="829248" y="990375"/>
                    <a:pt x="802261" y="940633"/>
                    <a:pt x="720769" y="857554"/>
                  </a:cubicBezTo>
                  <a:cubicBezTo>
                    <a:pt x="639277" y="774475"/>
                    <a:pt x="444015" y="598262"/>
                    <a:pt x="333419" y="482904"/>
                  </a:cubicBezTo>
                  <a:cubicBezTo>
                    <a:pt x="222823" y="367546"/>
                    <a:pt x="112757" y="242662"/>
                    <a:pt x="57194" y="165404"/>
                  </a:cubicBezTo>
                  <a:cubicBezTo>
                    <a:pt x="1631" y="88146"/>
                    <a:pt x="-5777" y="-6046"/>
                    <a:pt x="3219" y="304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1019CF71-0CFF-4383-820D-ED354127A4C3}"/>
                </a:ext>
              </a:extLst>
            </p:cNvPr>
            <p:cNvSpPr/>
            <p:nvPr/>
          </p:nvSpPr>
          <p:spPr>
            <a:xfrm>
              <a:off x="3638227" y="1817850"/>
              <a:ext cx="1830253" cy="893895"/>
            </a:xfrm>
            <a:custGeom>
              <a:avLst/>
              <a:gdLst>
                <a:gd name="connsiteX0" fmla="*/ 323 w 1830253"/>
                <a:gd name="connsiteY0" fmla="*/ 39525 h 893895"/>
                <a:gd name="connsiteX1" fmla="*/ 95573 w 1830253"/>
                <a:gd name="connsiteY1" fmla="*/ 77625 h 893895"/>
                <a:gd name="connsiteX2" fmla="*/ 578173 w 1830253"/>
                <a:gd name="connsiteY2" fmla="*/ 176050 h 893895"/>
                <a:gd name="connsiteX3" fmla="*/ 1146498 w 1830253"/>
                <a:gd name="connsiteY3" fmla="*/ 420525 h 893895"/>
                <a:gd name="connsiteX4" fmla="*/ 1492573 w 1830253"/>
                <a:gd name="connsiteY4" fmla="*/ 630075 h 893895"/>
                <a:gd name="connsiteX5" fmla="*/ 1727523 w 1830253"/>
                <a:gd name="connsiteY5" fmla="*/ 795175 h 893895"/>
                <a:gd name="connsiteX6" fmla="*/ 1825948 w 1830253"/>
                <a:gd name="connsiteY6" fmla="*/ 890425 h 893895"/>
                <a:gd name="connsiteX7" fmla="*/ 1597348 w 1830253"/>
                <a:gd name="connsiteY7" fmla="*/ 674525 h 893895"/>
                <a:gd name="connsiteX8" fmla="*/ 1263973 w 1830253"/>
                <a:gd name="connsiteY8" fmla="*/ 414175 h 893895"/>
                <a:gd name="connsiteX9" fmla="*/ 701998 w 1830253"/>
                <a:gd name="connsiteY9" fmla="*/ 147475 h 893895"/>
                <a:gd name="connsiteX10" fmla="*/ 241623 w 1830253"/>
                <a:gd name="connsiteY10" fmla="*/ 17300 h 893895"/>
                <a:gd name="connsiteX11" fmla="*/ 70173 w 1830253"/>
                <a:gd name="connsiteY11" fmla="*/ 1425 h 893895"/>
                <a:gd name="connsiteX12" fmla="*/ 323 w 1830253"/>
                <a:gd name="connsiteY12" fmla="*/ 39525 h 89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0253" h="893895">
                  <a:moveTo>
                    <a:pt x="323" y="39525"/>
                  </a:moveTo>
                  <a:cubicBezTo>
                    <a:pt x="4556" y="52225"/>
                    <a:pt x="-735" y="54871"/>
                    <a:pt x="95573" y="77625"/>
                  </a:cubicBezTo>
                  <a:cubicBezTo>
                    <a:pt x="191881" y="100379"/>
                    <a:pt x="403019" y="118900"/>
                    <a:pt x="578173" y="176050"/>
                  </a:cubicBezTo>
                  <a:cubicBezTo>
                    <a:pt x="753327" y="233200"/>
                    <a:pt x="994098" y="344854"/>
                    <a:pt x="1146498" y="420525"/>
                  </a:cubicBezTo>
                  <a:cubicBezTo>
                    <a:pt x="1298898" y="496196"/>
                    <a:pt x="1395736" y="567633"/>
                    <a:pt x="1492573" y="630075"/>
                  </a:cubicBezTo>
                  <a:cubicBezTo>
                    <a:pt x="1589411" y="692517"/>
                    <a:pt x="1671961" y="751783"/>
                    <a:pt x="1727523" y="795175"/>
                  </a:cubicBezTo>
                  <a:cubicBezTo>
                    <a:pt x="1783086" y="838567"/>
                    <a:pt x="1847644" y="910533"/>
                    <a:pt x="1825948" y="890425"/>
                  </a:cubicBezTo>
                  <a:cubicBezTo>
                    <a:pt x="1804252" y="870317"/>
                    <a:pt x="1691010" y="753900"/>
                    <a:pt x="1597348" y="674525"/>
                  </a:cubicBezTo>
                  <a:cubicBezTo>
                    <a:pt x="1503686" y="595150"/>
                    <a:pt x="1413198" y="502017"/>
                    <a:pt x="1263973" y="414175"/>
                  </a:cubicBezTo>
                  <a:cubicBezTo>
                    <a:pt x="1114748" y="326333"/>
                    <a:pt x="872390" y="213621"/>
                    <a:pt x="701998" y="147475"/>
                  </a:cubicBezTo>
                  <a:cubicBezTo>
                    <a:pt x="531606" y="81329"/>
                    <a:pt x="346927" y="41642"/>
                    <a:pt x="241623" y="17300"/>
                  </a:cubicBezTo>
                  <a:cubicBezTo>
                    <a:pt x="136319" y="-7042"/>
                    <a:pt x="106156" y="1425"/>
                    <a:pt x="70173" y="1425"/>
                  </a:cubicBezTo>
                  <a:cubicBezTo>
                    <a:pt x="34190" y="1425"/>
                    <a:pt x="-3910" y="26825"/>
                    <a:pt x="323" y="39525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0" name="グループ化 329">
            <a:extLst>
              <a:ext uri="{FF2B5EF4-FFF2-40B4-BE49-F238E27FC236}">
                <a16:creationId xmlns:a16="http://schemas.microsoft.com/office/drawing/2014/main" id="{F1FAE827-A7ED-4D3D-AB2C-857F1153A99A}"/>
              </a:ext>
            </a:extLst>
          </p:cNvPr>
          <p:cNvGrpSpPr/>
          <p:nvPr/>
        </p:nvGrpSpPr>
        <p:grpSpPr>
          <a:xfrm rot="21348368">
            <a:off x="7431431" y="3346249"/>
            <a:ext cx="1058441" cy="987479"/>
            <a:chOff x="3022463" y="4028247"/>
            <a:chExt cx="1058441" cy="987479"/>
          </a:xfrm>
        </p:grpSpPr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23121F4C-B719-4BA1-A904-5B1DC2AAA371}"/>
                </a:ext>
              </a:extLst>
            </p:cNvPr>
            <p:cNvSpPr/>
            <p:nvPr/>
          </p:nvSpPr>
          <p:spPr>
            <a:xfrm>
              <a:off x="3037780" y="4028247"/>
              <a:ext cx="986172" cy="104091"/>
            </a:xfrm>
            <a:custGeom>
              <a:avLst/>
              <a:gdLst>
                <a:gd name="connsiteX0" fmla="*/ 5987 w 986172"/>
                <a:gd name="connsiteY0" fmla="*/ 21182 h 104091"/>
                <a:gd name="connsiteX1" fmla="*/ 141453 w 986172"/>
                <a:gd name="connsiteY1" fmla="*/ 84682 h 104091"/>
                <a:gd name="connsiteX2" fmla="*/ 670620 w 986172"/>
                <a:gd name="connsiteY2" fmla="*/ 88915 h 104091"/>
                <a:gd name="connsiteX3" fmla="*/ 971187 w 986172"/>
                <a:gd name="connsiteY3" fmla="*/ 101615 h 104091"/>
                <a:gd name="connsiteX4" fmla="*/ 933087 w 986172"/>
                <a:gd name="connsiteY4" fmla="*/ 33882 h 104091"/>
                <a:gd name="connsiteX5" fmla="*/ 865353 w 986172"/>
                <a:gd name="connsiteY5" fmla="*/ 15 h 104091"/>
                <a:gd name="connsiteX6" fmla="*/ 696020 w 986172"/>
                <a:gd name="connsiteY6" fmla="*/ 29649 h 104091"/>
                <a:gd name="connsiteX7" fmla="*/ 285387 w 986172"/>
                <a:gd name="connsiteY7" fmla="*/ 38115 h 104091"/>
                <a:gd name="connsiteX8" fmla="*/ 5987 w 986172"/>
                <a:gd name="connsiteY8" fmla="*/ 21182 h 10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172" h="104091">
                  <a:moveTo>
                    <a:pt x="5987" y="21182"/>
                  </a:moveTo>
                  <a:cubicBezTo>
                    <a:pt x="-18002" y="28943"/>
                    <a:pt x="30681" y="73393"/>
                    <a:pt x="141453" y="84682"/>
                  </a:cubicBezTo>
                  <a:cubicBezTo>
                    <a:pt x="252225" y="95971"/>
                    <a:pt x="532331" y="86093"/>
                    <a:pt x="670620" y="88915"/>
                  </a:cubicBezTo>
                  <a:cubicBezTo>
                    <a:pt x="808909" y="91737"/>
                    <a:pt x="927443" y="110787"/>
                    <a:pt x="971187" y="101615"/>
                  </a:cubicBezTo>
                  <a:cubicBezTo>
                    <a:pt x="1014931" y="92443"/>
                    <a:pt x="950726" y="50815"/>
                    <a:pt x="933087" y="33882"/>
                  </a:cubicBezTo>
                  <a:cubicBezTo>
                    <a:pt x="915448" y="16949"/>
                    <a:pt x="904864" y="720"/>
                    <a:pt x="865353" y="15"/>
                  </a:cubicBezTo>
                  <a:cubicBezTo>
                    <a:pt x="825842" y="-691"/>
                    <a:pt x="792681" y="23299"/>
                    <a:pt x="696020" y="29649"/>
                  </a:cubicBezTo>
                  <a:cubicBezTo>
                    <a:pt x="599359" y="35999"/>
                    <a:pt x="396865" y="36704"/>
                    <a:pt x="285387" y="38115"/>
                  </a:cubicBezTo>
                  <a:cubicBezTo>
                    <a:pt x="173909" y="39526"/>
                    <a:pt x="29976" y="13421"/>
                    <a:pt x="5987" y="21182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6983397D-AF7D-4242-B01B-6A36AC7978CB}"/>
                </a:ext>
              </a:extLst>
            </p:cNvPr>
            <p:cNvSpPr/>
            <p:nvPr/>
          </p:nvSpPr>
          <p:spPr>
            <a:xfrm>
              <a:off x="3159922" y="4203544"/>
              <a:ext cx="127576" cy="306578"/>
            </a:xfrm>
            <a:custGeom>
              <a:avLst/>
              <a:gdLst>
                <a:gd name="connsiteX0" fmla="*/ 5553 w 127576"/>
                <a:gd name="connsiteY0" fmla="*/ 4635 h 306578"/>
                <a:gd name="connsiteX1" fmla="*/ 15078 w 127576"/>
                <a:gd name="connsiteY1" fmla="*/ 120523 h 306578"/>
                <a:gd name="connsiteX2" fmla="*/ 791 w 127576"/>
                <a:gd name="connsiteY2" fmla="*/ 257048 h 306578"/>
                <a:gd name="connsiteX3" fmla="*/ 43653 w 127576"/>
                <a:gd name="connsiteY3" fmla="*/ 301498 h 306578"/>
                <a:gd name="connsiteX4" fmla="*/ 115091 w 127576"/>
                <a:gd name="connsiteY4" fmla="*/ 299910 h 306578"/>
                <a:gd name="connsiteX5" fmla="*/ 124616 w 127576"/>
                <a:gd name="connsiteY5" fmla="*/ 250698 h 306578"/>
                <a:gd name="connsiteX6" fmla="*/ 124616 w 127576"/>
                <a:gd name="connsiteY6" fmla="*/ 130048 h 306578"/>
                <a:gd name="connsiteX7" fmla="*/ 126203 w 127576"/>
                <a:gd name="connsiteY7" fmla="*/ 50673 h 306578"/>
                <a:gd name="connsiteX8" fmla="*/ 124616 w 127576"/>
                <a:gd name="connsiteY8" fmla="*/ 30035 h 306578"/>
                <a:gd name="connsiteX9" fmla="*/ 92866 w 127576"/>
                <a:gd name="connsiteY9" fmla="*/ 22098 h 306578"/>
                <a:gd name="connsiteX10" fmla="*/ 5553 w 127576"/>
                <a:gd name="connsiteY10" fmla="*/ 4635 h 30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76" h="306578">
                  <a:moveTo>
                    <a:pt x="5553" y="4635"/>
                  </a:moveTo>
                  <a:cubicBezTo>
                    <a:pt x="-7412" y="21039"/>
                    <a:pt x="15872" y="78454"/>
                    <a:pt x="15078" y="120523"/>
                  </a:cubicBezTo>
                  <a:cubicBezTo>
                    <a:pt x="14284" y="162592"/>
                    <a:pt x="-3972" y="226886"/>
                    <a:pt x="791" y="257048"/>
                  </a:cubicBezTo>
                  <a:cubicBezTo>
                    <a:pt x="5554" y="287211"/>
                    <a:pt x="24603" y="294354"/>
                    <a:pt x="43653" y="301498"/>
                  </a:cubicBezTo>
                  <a:cubicBezTo>
                    <a:pt x="62703" y="308642"/>
                    <a:pt x="101597" y="308377"/>
                    <a:pt x="115091" y="299910"/>
                  </a:cubicBezTo>
                  <a:cubicBezTo>
                    <a:pt x="128585" y="291443"/>
                    <a:pt x="123029" y="279008"/>
                    <a:pt x="124616" y="250698"/>
                  </a:cubicBezTo>
                  <a:cubicBezTo>
                    <a:pt x="126203" y="222388"/>
                    <a:pt x="124352" y="163385"/>
                    <a:pt x="124616" y="130048"/>
                  </a:cubicBezTo>
                  <a:cubicBezTo>
                    <a:pt x="124880" y="96711"/>
                    <a:pt x="126203" y="67342"/>
                    <a:pt x="126203" y="50673"/>
                  </a:cubicBezTo>
                  <a:cubicBezTo>
                    <a:pt x="126203" y="34004"/>
                    <a:pt x="130172" y="34797"/>
                    <a:pt x="124616" y="30035"/>
                  </a:cubicBezTo>
                  <a:cubicBezTo>
                    <a:pt x="119060" y="25273"/>
                    <a:pt x="109270" y="23685"/>
                    <a:pt x="92866" y="22098"/>
                  </a:cubicBezTo>
                  <a:cubicBezTo>
                    <a:pt x="76462" y="20511"/>
                    <a:pt x="18518" y="-11769"/>
                    <a:pt x="5553" y="463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31BA56DA-DF52-4F15-A480-E10E2420B05A}"/>
                </a:ext>
              </a:extLst>
            </p:cNvPr>
            <p:cNvSpPr/>
            <p:nvPr/>
          </p:nvSpPr>
          <p:spPr>
            <a:xfrm>
              <a:off x="3249840" y="4193891"/>
              <a:ext cx="726489" cy="305414"/>
            </a:xfrm>
            <a:custGeom>
              <a:avLst/>
              <a:gdLst>
                <a:gd name="connsiteX0" fmla="*/ 4535 w 726489"/>
                <a:gd name="connsiteY0" fmla="*/ 41276 h 305414"/>
                <a:gd name="connsiteX1" fmla="*/ 133123 w 726489"/>
                <a:gd name="connsiteY1" fmla="*/ 57151 h 305414"/>
                <a:gd name="connsiteX2" fmla="*/ 393473 w 726489"/>
                <a:gd name="connsiteY2" fmla="*/ 55563 h 305414"/>
                <a:gd name="connsiteX3" fmla="*/ 526823 w 726489"/>
                <a:gd name="connsiteY3" fmla="*/ 50801 h 305414"/>
                <a:gd name="connsiteX4" fmla="*/ 564923 w 726489"/>
                <a:gd name="connsiteY4" fmla="*/ 34926 h 305414"/>
                <a:gd name="connsiteX5" fmla="*/ 595085 w 726489"/>
                <a:gd name="connsiteY5" fmla="*/ 1 h 305414"/>
                <a:gd name="connsiteX6" fmla="*/ 620485 w 726489"/>
                <a:gd name="connsiteY6" fmla="*/ 36513 h 305414"/>
                <a:gd name="connsiteX7" fmla="*/ 725260 w 726489"/>
                <a:gd name="connsiteY7" fmla="*/ 80963 h 305414"/>
                <a:gd name="connsiteX8" fmla="*/ 677635 w 726489"/>
                <a:gd name="connsiteY8" fmla="*/ 109538 h 305414"/>
                <a:gd name="connsiteX9" fmla="*/ 674460 w 726489"/>
                <a:gd name="connsiteY9" fmla="*/ 166688 h 305414"/>
                <a:gd name="connsiteX10" fmla="*/ 674460 w 726489"/>
                <a:gd name="connsiteY10" fmla="*/ 280988 h 305414"/>
                <a:gd name="connsiteX11" fmla="*/ 596673 w 726489"/>
                <a:gd name="connsiteY11" fmla="*/ 300038 h 305414"/>
                <a:gd name="connsiteX12" fmla="*/ 560160 w 726489"/>
                <a:gd name="connsiteY12" fmla="*/ 300038 h 305414"/>
                <a:gd name="connsiteX13" fmla="*/ 556985 w 726489"/>
                <a:gd name="connsiteY13" fmla="*/ 238126 h 305414"/>
                <a:gd name="connsiteX14" fmla="*/ 558573 w 726489"/>
                <a:gd name="connsiteY14" fmla="*/ 122238 h 305414"/>
                <a:gd name="connsiteX15" fmla="*/ 522060 w 726489"/>
                <a:gd name="connsiteY15" fmla="*/ 111126 h 305414"/>
                <a:gd name="connsiteX16" fmla="*/ 395060 w 726489"/>
                <a:gd name="connsiteY16" fmla="*/ 111126 h 305414"/>
                <a:gd name="connsiteX17" fmla="*/ 220435 w 726489"/>
                <a:gd name="connsiteY17" fmla="*/ 111126 h 305414"/>
                <a:gd name="connsiteX18" fmla="*/ 107723 w 726489"/>
                <a:gd name="connsiteY18" fmla="*/ 111126 h 305414"/>
                <a:gd name="connsiteX19" fmla="*/ 33110 w 726489"/>
                <a:gd name="connsiteY19" fmla="*/ 103188 h 305414"/>
                <a:gd name="connsiteX20" fmla="*/ 26760 w 726489"/>
                <a:gd name="connsiteY20" fmla="*/ 98426 h 305414"/>
                <a:gd name="connsiteX21" fmla="*/ 4535 w 726489"/>
                <a:gd name="connsiteY21" fmla="*/ 41276 h 3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6489" h="305414">
                  <a:moveTo>
                    <a:pt x="4535" y="41276"/>
                  </a:moveTo>
                  <a:cubicBezTo>
                    <a:pt x="22262" y="34397"/>
                    <a:pt x="68300" y="54770"/>
                    <a:pt x="133123" y="57151"/>
                  </a:cubicBezTo>
                  <a:cubicBezTo>
                    <a:pt x="197946" y="59532"/>
                    <a:pt x="327856" y="56621"/>
                    <a:pt x="393473" y="55563"/>
                  </a:cubicBezTo>
                  <a:cubicBezTo>
                    <a:pt x="459090" y="54505"/>
                    <a:pt x="498248" y="54240"/>
                    <a:pt x="526823" y="50801"/>
                  </a:cubicBezTo>
                  <a:cubicBezTo>
                    <a:pt x="555398" y="47362"/>
                    <a:pt x="553546" y="43393"/>
                    <a:pt x="564923" y="34926"/>
                  </a:cubicBezTo>
                  <a:cubicBezTo>
                    <a:pt x="576300" y="26459"/>
                    <a:pt x="585825" y="-264"/>
                    <a:pt x="595085" y="1"/>
                  </a:cubicBezTo>
                  <a:cubicBezTo>
                    <a:pt x="604345" y="265"/>
                    <a:pt x="598789" y="23019"/>
                    <a:pt x="620485" y="36513"/>
                  </a:cubicBezTo>
                  <a:cubicBezTo>
                    <a:pt x="642181" y="50007"/>
                    <a:pt x="715735" y="68792"/>
                    <a:pt x="725260" y="80963"/>
                  </a:cubicBezTo>
                  <a:cubicBezTo>
                    <a:pt x="734785" y="93134"/>
                    <a:pt x="686102" y="95250"/>
                    <a:pt x="677635" y="109538"/>
                  </a:cubicBezTo>
                  <a:cubicBezTo>
                    <a:pt x="669168" y="123826"/>
                    <a:pt x="674989" y="138113"/>
                    <a:pt x="674460" y="166688"/>
                  </a:cubicBezTo>
                  <a:cubicBezTo>
                    <a:pt x="673931" y="195263"/>
                    <a:pt x="687425" y="258763"/>
                    <a:pt x="674460" y="280988"/>
                  </a:cubicBezTo>
                  <a:cubicBezTo>
                    <a:pt x="661496" y="303213"/>
                    <a:pt x="615723" y="296863"/>
                    <a:pt x="596673" y="300038"/>
                  </a:cubicBezTo>
                  <a:cubicBezTo>
                    <a:pt x="577623" y="303213"/>
                    <a:pt x="566775" y="310357"/>
                    <a:pt x="560160" y="300038"/>
                  </a:cubicBezTo>
                  <a:cubicBezTo>
                    <a:pt x="553545" y="289719"/>
                    <a:pt x="557249" y="267759"/>
                    <a:pt x="556985" y="238126"/>
                  </a:cubicBezTo>
                  <a:cubicBezTo>
                    <a:pt x="556721" y="208493"/>
                    <a:pt x="564394" y="143405"/>
                    <a:pt x="558573" y="122238"/>
                  </a:cubicBezTo>
                  <a:cubicBezTo>
                    <a:pt x="552752" y="101071"/>
                    <a:pt x="549312" y="112978"/>
                    <a:pt x="522060" y="111126"/>
                  </a:cubicBezTo>
                  <a:cubicBezTo>
                    <a:pt x="494808" y="109274"/>
                    <a:pt x="395060" y="111126"/>
                    <a:pt x="395060" y="111126"/>
                  </a:cubicBezTo>
                  <a:lnTo>
                    <a:pt x="220435" y="111126"/>
                  </a:lnTo>
                  <a:cubicBezTo>
                    <a:pt x="172546" y="111126"/>
                    <a:pt x="138944" y="112449"/>
                    <a:pt x="107723" y="111126"/>
                  </a:cubicBezTo>
                  <a:cubicBezTo>
                    <a:pt x="76502" y="109803"/>
                    <a:pt x="46604" y="105305"/>
                    <a:pt x="33110" y="103188"/>
                  </a:cubicBezTo>
                  <a:cubicBezTo>
                    <a:pt x="19616" y="101071"/>
                    <a:pt x="26760" y="102924"/>
                    <a:pt x="26760" y="98426"/>
                  </a:cubicBezTo>
                  <a:cubicBezTo>
                    <a:pt x="26760" y="93928"/>
                    <a:pt x="-13192" y="48155"/>
                    <a:pt x="4535" y="4127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2B1448F9-C9E1-4F28-BBAA-48134F856816}"/>
                </a:ext>
              </a:extLst>
            </p:cNvPr>
            <p:cNvSpPr/>
            <p:nvPr/>
          </p:nvSpPr>
          <p:spPr>
            <a:xfrm>
              <a:off x="3364791" y="4093204"/>
              <a:ext cx="143619" cy="498803"/>
            </a:xfrm>
            <a:custGeom>
              <a:avLst/>
              <a:gdLst>
                <a:gd name="connsiteX0" fmla="*/ 2297 w 143619"/>
                <a:gd name="connsiteY0" fmla="*/ 11788 h 498803"/>
                <a:gd name="connsiteX1" fmla="*/ 34047 w 143619"/>
                <a:gd name="connsiteY1" fmla="*/ 261025 h 498803"/>
                <a:gd name="connsiteX2" fmla="*/ 26109 w 143619"/>
                <a:gd name="connsiteY2" fmla="*/ 451525 h 498803"/>
                <a:gd name="connsiteX3" fmla="*/ 108659 w 143619"/>
                <a:gd name="connsiteY3" fmla="*/ 494388 h 498803"/>
                <a:gd name="connsiteX4" fmla="*/ 140409 w 143619"/>
                <a:gd name="connsiteY4" fmla="*/ 484863 h 498803"/>
                <a:gd name="connsiteX5" fmla="*/ 141997 w 143619"/>
                <a:gd name="connsiteY5" fmla="*/ 383263 h 498803"/>
                <a:gd name="connsiteX6" fmla="*/ 135647 w 143619"/>
                <a:gd name="connsiteY6" fmla="*/ 148313 h 498803"/>
                <a:gd name="connsiteX7" fmla="*/ 137234 w 143619"/>
                <a:gd name="connsiteY7" fmla="*/ 45125 h 498803"/>
                <a:gd name="connsiteX8" fmla="*/ 107072 w 143619"/>
                <a:gd name="connsiteY8" fmla="*/ 40363 h 498803"/>
                <a:gd name="connsiteX9" fmla="*/ 2297 w 143619"/>
                <a:gd name="connsiteY9" fmla="*/ 11788 h 4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9" h="498803">
                  <a:moveTo>
                    <a:pt x="2297" y="11788"/>
                  </a:moveTo>
                  <a:cubicBezTo>
                    <a:pt x="-9874" y="48565"/>
                    <a:pt x="30078" y="187735"/>
                    <a:pt x="34047" y="261025"/>
                  </a:cubicBezTo>
                  <a:cubicBezTo>
                    <a:pt x="38016" y="334315"/>
                    <a:pt x="13674" y="412631"/>
                    <a:pt x="26109" y="451525"/>
                  </a:cubicBezTo>
                  <a:cubicBezTo>
                    <a:pt x="38544" y="490419"/>
                    <a:pt x="89609" y="488832"/>
                    <a:pt x="108659" y="494388"/>
                  </a:cubicBezTo>
                  <a:cubicBezTo>
                    <a:pt x="127709" y="499944"/>
                    <a:pt x="134853" y="503384"/>
                    <a:pt x="140409" y="484863"/>
                  </a:cubicBezTo>
                  <a:cubicBezTo>
                    <a:pt x="145965" y="466342"/>
                    <a:pt x="142791" y="439355"/>
                    <a:pt x="141997" y="383263"/>
                  </a:cubicBezTo>
                  <a:cubicBezTo>
                    <a:pt x="141203" y="327171"/>
                    <a:pt x="136441" y="204669"/>
                    <a:pt x="135647" y="148313"/>
                  </a:cubicBezTo>
                  <a:cubicBezTo>
                    <a:pt x="134853" y="91957"/>
                    <a:pt x="141997" y="63117"/>
                    <a:pt x="137234" y="45125"/>
                  </a:cubicBezTo>
                  <a:cubicBezTo>
                    <a:pt x="132472" y="27133"/>
                    <a:pt x="128768" y="45125"/>
                    <a:pt x="107072" y="40363"/>
                  </a:cubicBezTo>
                  <a:cubicBezTo>
                    <a:pt x="85376" y="35601"/>
                    <a:pt x="14468" y="-24989"/>
                    <a:pt x="2297" y="117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0090753B-62A4-4B7D-AB9F-86648BC7F85A}"/>
                </a:ext>
              </a:extLst>
            </p:cNvPr>
            <p:cNvSpPr/>
            <p:nvPr/>
          </p:nvSpPr>
          <p:spPr>
            <a:xfrm>
              <a:off x="3568904" y="4091360"/>
              <a:ext cx="147614" cy="519773"/>
            </a:xfrm>
            <a:custGeom>
              <a:avLst/>
              <a:gdLst>
                <a:gd name="connsiteX0" fmla="*/ 1384 w 147614"/>
                <a:gd name="connsiteY0" fmla="*/ 4107 h 519773"/>
                <a:gd name="connsiteX1" fmla="*/ 17259 w 147614"/>
                <a:gd name="connsiteY1" fmla="*/ 80307 h 519773"/>
                <a:gd name="connsiteX2" fmla="*/ 22021 w 147614"/>
                <a:gd name="connsiteY2" fmla="*/ 412094 h 519773"/>
                <a:gd name="connsiteX3" fmla="*/ 25196 w 147614"/>
                <a:gd name="connsiteY3" fmla="*/ 491469 h 519773"/>
                <a:gd name="connsiteX4" fmla="*/ 77584 w 147614"/>
                <a:gd name="connsiteY4" fmla="*/ 516869 h 519773"/>
                <a:gd name="connsiteX5" fmla="*/ 142671 w 147614"/>
                <a:gd name="connsiteY5" fmla="*/ 513694 h 519773"/>
                <a:gd name="connsiteX6" fmla="*/ 141084 w 147614"/>
                <a:gd name="connsiteY6" fmla="*/ 467657 h 519773"/>
                <a:gd name="connsiteX7" fmla="*/ 125209 w 147614"/>
                <a:gd name="connsiteY7" fmla="*/ 364469 h 519773"/>
                <a:gd name="connsiteX8" fmla="*/ 134734 w 147614"/>
                <a:gd name="connsiteY8" fmla="*/ 146982 h 519773"/>
                <a:gd name="connsiteX9" fmla="*/ 142671 w 147614"/>
                <a:gd name="connsiteY9" fmla="*/ 10457 h 519773"/>
                <a:gd name="connsiteX10" fmla="*/ 56946 w 147614"/>
                <a:gd name="connsiteY10" fmla="*/ 10457 h 519773"/>
                <a:gd name="connsiteX11" fmla="*/ 1384 w 147614"/>
                <a:gd name="connsiteY11" fmla="*/ 4107 h 5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614" h="519773">
                  <a:moveTo>
                    <a:pt x="1384" y="4107"/>
                  </a:moveTo>
                  <a:cubicBezTo>
                    <a:pt x="-5230" y="15749"/>
                    <a:pt x="13820" y="12309"/>
                    <a:pt x="17259" y="80307"/>
                  </a:cubicBezTo>
                  <a:cubicBezTo>
                    <a:pt x="20699" y="148305"/>
                    <a:pt x="20698" y="343567"/>
                    <a:pt x="22021" y="412094"/>
                  </a:cubicBezTo>
                  <a:cubicBezTo>
                    <a:pt x="23344" y="480621"/>
                    <a:pt x="15936" y="474007"/>
                    <a:pt x="25196" y="491469"/>
                  </a:cubicBezTo>
                  <a:cubicBezTo>
                    <a:pt x="34457" y="508932"/>
                    <a:pt x="58005" y="513165"/>
                    <a:pt x="77584" y="516869"/>
                  </a:cubicBezTo>
                  <a:cubicBezTo>
                    <a:pt x="97163" y="520573"/>
                    <a:pt x="132088" y="521896"/>
                    <a:pt x="142671" y="513694"/>
                  </a:cubicBezTo>
                  <a:cubicBezTo>
                    <a:pt x="153254" y="505492"/>
                    <a:pt x="143994" y="492528"/>
                    <a:pt x="141084" y="467657"/>
                  </a:cubicBezTo>
                  <a:cubicBezTo>
                    <a:pt x="138174" y="442786"/>
                    <a:pt x="126267" y="417915"/>
                    <a:pt x="125209" y="364469"/>
                  </a:cubicBezTo>
                  <a:cubicBezTo>
                    <a:pt x="124151" y="311023"/>
                    <a:pt x="131824" y="205984"/>
                    <a:pt x="134734" y="146982"/>
                  </a:cubicBezTo>
                  <a:cubicBezTo>
                    <a:pt x="137644" y="87980"/>
                    <a:pt x="155636" y="33211"/>
                    <a:pt x="142671" y="10457"/>
                  </a:cubicBezTo>
                  <a:cubicBezTo>
                    <a:pt x="129706" y="-12297"/>
                    <a:pt x="82346" y="11780"/>
                    <a:pt x="56946" y="10457"/>
                  </a:cubicBezTo>
                  <a:cubicBezTo>
                    <a:pt x="31546" y="9134"/>
                    <a:pt x="7998" y="-7535"/>
                    <a:pt x="1384" y="41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1C2F5498-3EE9-4F46-A794-63147E5669A4}"/>
                </a:ext>
              </a:extLst>
            </p:cNvPr>
            <p:cNvSpPr/>
            <p:nvPr/>
          </p:nvSpPr>
          <p:spPr>
            <a:xfrm>
              <a:off x="3216792" y="4399261"/>
              <a:ext cx="668836" cy="68325"/>
            </a:xfrm>
            <a:custGeom>
              <a:avLst/>
              <a:gdLst>
                <a:gd name="connsiteX0" fmla="*/ 10596 w 668836"/>
                <a:gd name="connsiteY0" fmla="*/ 1006 h 68325"/>
                <a:gd name="connsiteX1" fmla="*/ 197921 w 668836"/>
                <a:gd name="connsiteY1" fmla="*/ 20056 h 68325"/>
                <a:gd name="connsiteX2" fmla="*/ 447158 w 668836"/>
                <a:gd name="connsiteY2" fmla="*/ 23231 h 68325"/>
                <a:gd name="connsiteX3" fmla="*/ 628133 w 668836"/>
                <a:gd name="connsiteY3" fmla="*/ 2593 h 68325"/>
                <a:gd name="connsiteX4" fmla="*/ 666233 w 668836"/>
                <a:gd name="connsiteY4" fmla="*/ 39106 h 68325"/>
                <a:gd name="connsiteX5" fmla="*/ 580508 w 668836"/>
                <a:gd name="connsiteY5" fmla="*/ 62918 h 68325"/>
                <a:gd name="connsiteX6" fmla="*/ 410646 w 668836"/>
                <a:gd name="connsiteY6" fmla="*/ 66093 h 68325"/>
                <a:gd name="connsiteX7" fmla="*/ 178871 w 668836"/>
                <a:gd name="connsiteY7" fmla="*/ 67681 h 68325"/>
                <a:gd name="connsiteX8" fmla="*/ 37583 w 668836"/>
                <a:gd name="connsiteY8" fmla="*/ 54981 h 68325"/>
                <a:gd name="connsiteX9" fmla="*/ 10596 w 668836"/>
                <a:gd name="connsiteY9" fmla="*/ 1006 h 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36" h="68325">
                  <a:moveTo>
                    <a:pt x="10596" y="1006"/>
                  </a:moveTo>
                  <a:cubicBezTo>
                    <a:pt x="37319" y="-4815"/>
                    <a:pt x="125161" y="16352"/>
                    <a:pt x="197921" y="20056"/>
                  </a:cubicBezTo>
                  <a:cubicBezTo>
                    <a:pt x="270681" y="23760"/>
                    <a:pt x="375456" y="26142"/>
                    <a:pt x="447158" y="23231"/>
                  </a:cubicBezTo>
                  <a:cubicBezTo>
                    <a:pt x="518860" y="20321"/>
                    <a:pt x="591621" y="-53"/>
                    <a:pt x="628133" y="2593"/>
                  </a:cubicBezTo>
                  <a:cubicBezTo>
                    <a:pt x="664645" y="5239"/>
                    <a:pt x="674170" y="29052"/>
                    <a:pt x="666233" y="39106"/>
                  </a:cubicBezTo>
                  <a:cubicBezTo>
                    <a:pt x="658296" y="49160"/>
                    <a:pt x="623106" y="58420"/>
                    <a:pt x="580508" y="62918"/>
                  </a:cubicBezTo>
                  <a:cubicBezTo>
                    <a:pt x="537910" y="67416"/>
                    <a:pt x="410646" y="66093"/>
                    <a:pt x="410646" y="66093"/>
                  </a:cubicBezTo>
                  <a:cubicBezTo>
                    <a:pt x="343707" y="66887"/>
                    <a:pt x="241048" y="69533"/>
                    <a:pt x="178871" y="67681"/>
                  </a:cubicBezTo>
                  <a:cubicBezTo>
                    <a:pt x="116694" y="65829"/>
                    <a:pt x="61925" y="64241"/>
                    <a:pt x="37583" y="54981"/>
                  </a:cubicBezTo>
                  <a:cubicBezTo>
                    <a:pt x="13241" y="45721"/>
                    <a:pt x="-16127" y="6827"/>
                    <a:pt x="10596" y="1006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801E8D32-A52F-4984-9650-E35F69CA1CE5}"/>
                </a:ext>
              </a:extLst>
            </p:cNvPr>
            <p:cNvSpPr/>
            <p:nvPr/>
          </p:nvSpPr>
          <p:spPr>
            <a:xfrm>
              <a:off x="3022463" y="4519347"/>
              <a:ext cx="1056705" cy="114510"/>
            </a:xfrm>
            <a:custGeom>
              <a:avLst/>
              <a:gdLst>
                <a:gd name="connsiteX0" fmla="*/ 137 w 1056705"/>
                <a:gd name="connsiteY0" fmla="*/ 36495 h 114510"/>
                <a:gd name="connsiteX1" fmla="*/ 141425 w 1056705"/>
                <a:gd name="connsiteY1" fmla="*/ 69832 h 114510"/>
                <a:gd name="connsiteX2" fmla="*/ 563700 w 1056705"/>
                <a:gd name="connsiteY2" fmla="*/ 58720 h 114510"/>
                <a:gd name="connsiteX3" fmla="*/ 819287 w 1056705"/>
                <a:gd name="connsiteY3" fmla="*/ 53957 h 114510"/>
                <a:gd name="connsiteX4" fmla="*/ 893900 w 1056705"/>
                <a:gd name="connsiteY4" fmla="*/ 22207 h 114510"/>
                <a:gd name="connsiteX5" fmla="*/ 924062 w 1056705"/>
                <a:gd name="connsiteY5" fmla="*/ 1570 h 114510"/>
                <a:gd name="connsiteX6" fmla="*/ 1009787 w 1056705"/>
                <a:gd name="connsiteY6" fmla="*/ 65070 h 114510"/>
                <a:gd name="connsiteX7" fmla="*/ 1035187 w 1056705"/>
                <a:gd name="connsiteY7" fmla="*/ 76182 h 114510"/>
                <a:gd name="connsiteX8" fmla="*/ 974862 w 1056705"/>
                <a:gd name="connsiteY8" fmla="*/ 107932 h 114510"/>
                <a:gd name="connsiteX9" fmla="*/ 181112 w 1056705"/>
                <a:gd name="connsiteY9" fmla="*/ 111107 h 114510"/>
                <a:gd name="connsiteX10" fmla="*/ 116025 w 1056705"/>
                <a:gd name="connsiteY10" fmla="*/ 109520 h 114510"/>
                <a:gd name="connsiteX11" fmla="*/ 137 w 1056705"/>
                <a:gd name="connsiteY11" fmla="*/ 36495 h 11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705" h="114510">
                  <a:moveTo>
                    <a:pt x="137" y="36495"/>
                  </a:moveTo>
                  <a:cubicBezTo>
                    <a:pt x="4370" y="29880"/>
                    <a:pt x="47498" y="66128"/>
                    <a:pt x="141425" y="69832"/>
                  </a:cubicBezTo>
                  <a:cubicBezTo>
                    <a:pt x="235352" y="73536"/>
                    <a:pt x="563700" y="58720"/>
                    <a:pt x="563700" y="58720"/>
                  </a:cubicBezTo>
                  <a:cubicBezTo>
                    <a:pt x="676677" y="56074"/>
                    <a:pt x="764254" y="60042"/>
                    <a:pt x="819287" y="53957"/>
                  </a:cubicBezTo>
                  <a:cubicBezTo>
                    <a:pt x="874320" y="47872"/>
                    <a:pt x="876438" y="30938"/>
                    <a:pt x="893900" y="22207"/>
                  </a:cubicBezTo>
                  <a:cubicBezTo>
                    <a:pt x="911362" y="13476"/>
                    <a:pt x="904748" y="-5574"/>
                    <a:pt x="924062" y="1570"/>
                  </a:cubicBezTo>
                  <a:cubicBezTo>
                    <a:pt x="943376" y="8714"/>
                    <a:pt x="991266" y="52635"/>
                    <a:pt x="1009787" y="65070"/>
                  </a:cubicBezTo>
                  <a:cubicBezTo>
                    <a:pt x="1028308" y="77505"/>
                    <a:pt x="1041008" y="69038"/>
                    <a:pt x="1035187" y="76182"/>
                  </a:cubicBezTo>
                  <a:cubicBezTo>
                    <a:pt x="1029366" y="83326"/>
                    <a:pt x="1117208" y="102111"/>
                    <a:pt x="974862" y="107932"/>
                  </a:cubicBezTo>
                  <a:cubicBezTo>
                    <a:pt x="832516" y="113753"/>
                    <a:pt x="324251" y="110842"/>
                    <a:pt x="181112" y="111107"/>
                  </a:cubicBezTo>
                  <a:cubicBezTo>
                    <a:pt x="37973" y="111372"/>
                    <a:pt x="141690" y="119574"/>
                    <a:pt x="116025" y="109520"/>
                  </a:cubicBezTo>
                  <a:cubicBezTo>
                    <a:pt x="90361" y="99466"/>
                    <a:pt x="-4096" y="43110"/>
                    <a:pt x="137" y="3649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195FA224-D6B7-4EBD-A237-7F53C1D30E1E}"/>
                </a:ext>
              </a:extLst>
            </p:cNvPr>
            <p:cNvSpPr/>
            <p:nvPr/>
          </p:nvSpPr>
          <p:spPr>
            <a:xfrm>
              <a:off x="3067047" y="4698897"/>
              <a:ext cx="215407" cy="295380"/>
            </a:xfrm>
            <a:custGeom>
              <a:avLst/>
              <a:gdLst>
                <a:gd name="connsiteX0" fmla="*/ 141291 w 215407"/>
                <a:gd name="connsiteY0" fmla="*/ 1407 h 295380"/>
                <a:gd name="connsiteX1" fmla="*/ 82553 w 215407"/>
                <a:gd name="connsiteY1" fmla="*/ 93482 h 295380"/>
                <a:gd name="connsiteX2" fmla="*/ 3 w 215407"/>
                <a:gd name="connsiteY2" fmla="*/ 210957 h 295380"/>
                <a:gd name="connsiteX3" fmla="*/ 85728 w 215407"/>
                <a:gd name="connsiteY3" fmla="*/ 293507 h 295380"/>
                <a:gd name="connsiteX4" fmla="*/ 201616 w 215407"/>
                <a:gd name="connsiteY4" fmla="*/ 129995 h 295380"/>
                <a:gd name="connsiteX5" fmla="*/ 207966 w 215407"/>
                <a:gd name="connsiteY5" fmla="*/ 42682 h 295380"/>
                <a:gd name="connsiteX6" fmla="*/ 141291 w 215407"/>
                <a:gd name="connsiteY6" fmla="*/ 1407 h 2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407" h="295380">
                  <a:moveTo>
                    <a:pt x="141291" y="1407"/>
                  </a:moveTo>
                  <a:cubicBezTo>
                    <a:pt x="120389" y="9874"/>
                    <a:pt x="106101" y="58557"/>
                    <a:pt x="82553" y="93482"/>
                  </a:cubicBezTo>
                  <a:cubicBezTo>
                    <a:pt x="59005" y="128407"/>
                    <a:pt x="-526" y="177620"/>
                    <a:pt x="3" y="210957"/>
                  </a:cubicBezTo>
                  <a:cubicBezTo>
                    <a:pt x="532" y="244294"/>
                    <a:pt x="52126" y="307001"/>
                    <a:pt x="85728" y="293507"/>
                  </a:cubicBezTo>
                  <a:cubicBezTo>
                    <a:pt x="119330" y="280013"/>
                    <a:pt x="181243" y="171799"/>
                    <a:pt x="201616" y="129995"/>
                  </a:cubicBezTo>
                  <a:cubicBezTo>
                    <a:pt x="221989" y="88191"/>
                    <a:pt x="215904" y="60674"/>
                    <a:pt x="207966" y="42682"/>
                  </a:cubicBezTo>
                  <a:cubicBezTo>
                    <a:pt x="200029" y="24690"/>
                    <a:pt x="162193" y="-7060"/>
                    <a:pt x="141291" y="1407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44D96EF3-79B6-4947-A73A-6DF03BA04E49}"/>
                </a:ext>
              </a:extLst>
            </p:cNvPr>
            <p:cNvSpPr/>
            <p:nvPr/>
          </p:nvSpPr>
          <p:spPr>
            <a:xfrm>
              <a:off x="3288563" y="4664796"/>
              <a:ext cx="552366" cy="350930"/>
            </a:xfrm>
            <a:custGeom>
              <a:avLst/>
              <a:gdLst>
                <a:gd name="connsiteX0" fmla="*/ 737 w 552366"/>
                <a:gd name="connsiteY0" fmla="*/ 2171 h 350930"/>
                <a:gd name="connsiteX1" fmla="*/ 21375 w 552366"/>
                <a:gd name="connsiteY1" fmla="*/ 100596 h 350930"/>
                <a:gd name="connsiteX2" fmla="*/ 7087 w 552366"/>
                <a:gd name="connsiteY2" fmla="*/ 251408 h 350930"/>
                <a:gd name="connsiteX3" fmla="*/ 34075 w 552366"/>
                <a:gd name="connsiteY3" fmla="*/ 319671 h 350930"/>
                <a:gd name="connsiteX4" fmla="*/ 305537 w 552366"/>
                <a:gd name="connsiteY4" fmla="*/ 348246 h 350930"/>
                <a:gd name="connsiteX5" fmla="*/ 524612 w 552366"/>
                <a:gd name="connsiteY5" fmla="*/ 337133 h 350930"/>
                <a:gd name="connsiteX6" fmla="*/ 548425 w 552366"/>
                <a:gd name="connsiteY6" fmla="*/ 237121 h 350930"/>
                <a:gd name="connsiteX7" fmla="*/ 516675 w 552366"/>
                <a:gd name="connsiteY7" fmla="*/ 218071 h 350930"/>
                <a:gd name="connsiteX8" fmla="*/ 502387 w 552366"/>
                <a:gd name="connsiteY8" fmla="*/ 184733 h 350930"/>
                <a:gd name="connsiteX9" fmla="*/ 505562 w 552366"/>
                <a:gd name="connsiteY9" fmla="*/ 122821 h 350930"/>
                <a:gd name="connsiteX10" fmla="*/ 503975 w 552366"/>
                <a:gd name="connsiteY10" fmla="*/ 125996 h 350930"/>
                <a:gd name="connsiteX11" fmla="*/ 489687 w 552366"/>
                <a:gd name="connsiteY11" fmla="*/ 154571 h 350930"/>
                <a:gd name="connsiteX12" fmla="*/ 429362 w 552366"/>
                <a:gd name="connsiteY12" fmla="*/ 208546 h 350930"/>
                <a:gd name="connsiteX13" fmla="*/ 156312 w 552366"/>
                <a:gd name="connsiteY13" fmla="*/ 211721 h 350930"/>
                <a:gd name="connsiteX14" fmla="*/ 142025 w 552366"/>
                <a:gd name="connsiteY14" fmla="*/ 100596 h 350930"/>
                <a:gd name="connsiteX15" fmla="*/ 142025 w 552366"/>
                <a:gd name="connsiteY15" fmla="*/ 16458 h 350930"/>
                <a:gd name="connsiteX16" fmla="*/ 111862 w 552366"/>
                <a:gd name="connsiteY16" fmla="*/ 25983 h 350930"/>
                <a:gd name="connsiteX17" fmla="*/ 53125 w 552366"/>
                <a:gd name="connsiteY17" fmla="*/ 30746 h 350930"/>
                <a:gd name="connsiteX18" fmla="*/ 737 w 552366"/>
                <a:gd name="connsiteY18" fmla="*/ 2171 h 35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2366" h="350930">
                  <a:moveTo>
                    <a:pt x="737" y="2171"/>
                  </a:moveTo>
                  <a:cubicBezTo>
                    <a:pt x="-4555" y="13813"/>
                    <a:pt x="20317" y="59057"/>
                    <a:pt x="21375" y="100596"/>
                  </a:cubicBezTo>
                  <a:cubicBezTo>
                    <a:pt x="22433" y="142135"/>
                    <a:pt x="4970" y="214896"/>
                    <a:pt x="7087" y="251408"/>
                  </a:cubicBezTo>
                  <a:cubicBezTo>
                    <a:pt x="9204" y="287920"/>
                    <a:pt x="-15667" y="303531"/>
                    <a:pt x="34075" y="319671"/>
                  </a:cubicBezTo>
                  <a:cubicBezTo>
                    <a:pt x="83817" y="335811"/>
                    <a:pt x="223781" y="345336"/>
                    <a:pt x="305537" y="348246"/>
                  </a:cubicBezTo>
                  <a:cubicBezTo>
                    <a:pt x="387293" y="351156"/>
                    <a:pt x="484131" y="355654"/>
                    <a:pt x="524612" y="337133"/>
                  </a:cubicBezTo>
                  <a:cubicBezTo>
                    <a:pt x="565093" y="318612"/>
                    <a:pt x="549748" y="256965"/>
                    <a:pt x="548425" y="237121"/>
                  </a:cubicBezTo>
                  <a:cubicBezTo>
                    <a:pt x="547102" y="217277"/>
                    <a:pt x="524348" y="226802"/>
                    <a:pt x="516675" y="218071"/>
                  </a:cubicBezTo>
                  <a:cubicBezTo>
                    <a:pt x="509002" y="209340"/>
                    <a:pt x="504239" y="200608"/>
                    <a:pt x="502387" y="184733"/>
                  </a:cubicBezTo>
                  <a:cubicBezTo>
                    <a:pt x="500535" y="168858"/>
                    <a:pt x="505562" y="122821"/>
                    <a:pt x="505562" y="122821"/>
                  </a:cubicBezTo>
                  <a:cubicBezTo>
                    <a:pt x="505827" y="113032"/>
                    <a:pt x="503975" y="125996"/>
                    <a:pt x="503975" y="125996"/>
                  </a:cubicBezTo>
                  <a:cubicBezTo>
                    <a:pt x="501329" y="131288"/>
                    <a:pt x="502122" y="140813"/>
                    <a:pt x="489687" y="154571"/>
                  </a:cubicBezTo>
                  <a:cubicBezTo>
                    <a:pt x="477252" y="168329"/>
                    <a:pt x="484924" y="199021"/>
                    <a:pt x="429362" y="208546"/>
                  </a:cubicBezTo>
                  <a:cubicBezTo>
                    <a:pt x="373800" y="218071"/>
                    <a:pt x="204202" y="229713"/>
                    <a:pt x="156312" y="211721"/>
                  </a:cubicBezTo>
                  <a:cubicBezTo>
                    <a:pt x="108423" y="193729"/>
                    <a:pt x="144406" y="133140"/>
                    <a:pt x="142025" y="100596"/>
                  </a:cubicBezTo>
                  <a:cubicBezTo>
                    <a:pt x="139644" y="68052"/>
                    <a:pt x="147052" y="28893"/>
                    <a:pt x="142025" y="16458"/>
                  </a:cubicBezTo>
                  <a:cubicBezTo>
                    <a:pt x="136998" y="4023"/>
                    <a:pt x="126679" y="23602"/>
                    <a:pt x="111862" y="25983"/>
                  </a:cubicBezTo>
                  <a:cubicBezTo>
                    <a:pt x="97045" y="28364"/>
                    <a:pt x="70323" y="32069"/>
                    <a:pt x="53125" y="30746"/>
                  </a:cubicBezTo>
                  <a:cubicBezTo>
                    <a:pt x="35927" y="29423"/>
                    <a:pt x="6029" y="-9471"/>
                    <a:pt x="737" y="217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4BF9A7A5-43F7-4027-A22E-37976337A56A}"/>
                </a:ext>
              </a:extLst>
            </p:cNvPr>
            <p:cNvSpPr/>
            <p:nvPr/>
          </p:nvSpPr>
          <p:spPr>
            <a:xfrm>
              <a:off x="3454283" y="4667988"/>
              <a:ext cx="226130" cy="193830"/>
            </a:xfrm>
            <a:custGeom>
              <a:avLst/>
              <a:gdLst>
                <a:gd name="connsiteX0" fmla="*/ 117 w 226130"/>
                <a:gd name="connsiteY0" fmla="*/ 35491 h 193830"/>
                <a:gd name="connsiteX1" fmla="*/ 62030 w 226130"/>
                <a:gd name="connsiteY1" fmla="*/ 73591 h 193830"/>
                <a:gd name="connsiteX2" fmla="*/ 130292 w 226130"/>
                <a:gd name="connsiteY2" fmla="*/ 170429 h 193830"/>
                <a:gd name="connsiteX3" fmla="*/ 154105 w 226130"/>
                <a:gd name="connsiteY3" fmla="*/ 189479 h 193830"/>
                <a:gd name="connsiteX4" fmla="*/ 225542 w 226130"/>
                <a:gd name="connsiteY4" fmla="*/ 105341 h 193830"/>
                <a:gd name="connsiteX5" fmla="*/ 184267 w 226130"/>
                <a:gd name="connsiteY5" fmla="*/ 59304 h 193830"/>
                <a:gd name="connsiteX6" fmla="*/ 117592 w 226130"/>
                <a:gd name="connsiteY6" fmla="*/ 10091 h 193830"/>
                <a:gd name="connsiteX7" fmla="*/ 95367 w 226130"/>
                <a:gd name="connsiteY7" fmla="*/ 566 h 193830"/>
                <a:gd name="connsiteX8" fmla="*/ 77905 w 226130"/>
                <a:gd name="connsiteY8" fmla="*/ 19616 h 193830"/>
                <a:gd name="connsiteX9" fmla="*/ 117 w 226130"/>
                <a:gd name="connsiteY9" fmla="*/ 35491 h 1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30" h="193830">
                  <a:moveTo>
                    <a:pt x="117" y="35491"/>
                  </a:moveTo>
                  <a:cubicBezTo>
                    <a:pt x="-2529" y="44487"/>
                    <a:pt x="40334" y="51101"/>
                    <a:pt x="62030" y="73591"/>
                  </a:cubicBezTo>
                  <a:cubicBezTo>
                    <a:pt x="83726" y="96081"/>
                    <a:pt x="114946" y="151114"/>
                    <a:pt x="130292" y="170429"/>
                  </a:cubicBezTo>
                  <a:cubicBezTo>
                    <a:pt x="145638" y="189744"/>
                    <a:pt x="138230" y="200327"/>
                    <a:pt x="154105" y="189479"/>
                  </a:cubicBezTo>
                  <a:cubicBezTo>
                    <a:pt x="169980" y="178631"/>
                    <a:pt x="220515" y="127037"/>
                    <a:pt x="225542" y="105341"/>
                  </a:cubicBezTo>
                  <a:cubicBezTo>
                    <a:pt x="230569" y="83645"/>
                    <a:pt x="202259" y="75179"/>
                    <a:pt x="184267" y="59304"/>
                  </a:cubicBezTo>
                  <a:cubicBezTo>
                    <a:pt x="166275" y="43429"/>
                    <a:pt x="132409" y="19881"/>
                    <a:pt x="117592" y="10091"/>
                  </a:cubicBezTo>
                  <a:cubicBezTo>
                    <a:pt x="102775" y="301"/>
                    <a:pt x="101981" y="-1021"/>
                    <a:pt x="95367" y="566"/>
                  </a:cubicBezTo>
                  <a:cubicBezTo>
                    <a:pt x="88753" y="2153"/>
                    <a:pt x="92457" y="15118"/>
                    <a:pt x="77905" y="19616"/>
                  </a:cubicBezTo>
                  <a:cubicBezTo>
                    <a:pt x="63353" y="24114"/>
                    <a:pt x="2763" y="26495"/>
                    <a:pt x="117" y="3549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95599DD6-1DC9-4643-8C2D-D7777DC27694}"/>
                </a:ext>
              </a:extLst>
            </p:cNvPr>
            <p:cNvSpPr/>
            <p:nvPr/>
          </p:nvSpPr>
          <p:spPr>
            <a:xfrm>
              <a:off x="3789363" y="4686555"/>
              <a:ext cx="291541" cy="283722"/>
            </a:xfrm>
            <a:custGeom>
              <a:avLst/>
              <a:gdLst>
                <a:gd name="connsiteX0" fmla="*/ 0 w 291541"/>
                <a:gd name="connsiteY0" fmla="*/ 53437 h 283722"/>
                <a:gd name="connsiteX1" fmla="*/ 130175 w 291541"/>
                <a:gd name="connsiteY1" fmla="*/ 161387 h 283722"/>
                <a:gd name="connsiteX2" fmla="*/ 142875 w 291541"/>
                <a:gd name="connsiteY2" fmla="*/ 282037 h 283722"/>
                <a:gd name="connsiteX3" fmla="*/ 212725 w 291541"/>
                <a:gd name="connsiteY3" fmla="*/ 231237 h 283722"/>
                <a:gd name="connsiteX4" fmla="*/ 290512 w 291541"/>
                <a:gd name="connsiteY4" fmla="*/ 220124 h 283722"/>
                <a:gd name="connsiteX5" fmla="*/ 244475 w 291541"/>
                <a:gd name="connsiteY5" fmla="*/ 153449 h 283722"/>
                <a:gd name="connsiteX6" fmla="*/ 73025 w 291541"/>
                <a:gd name="connsiteY6" fmla="*/ 7399 h 283722"/>
                <a:gd name="connsiteX7" fmla="*/ 52387 w 291541"/>
                <a:gd name="connsiteY7" fmla="*/ 20099 h 283722"/>
                <a:gd name="connsiteX8" fmla="*/ 0 w 291541"/>
                <a:gd name="connsiteY8" fmla="*/ 53437 h 28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1" h="283722">
                  <a:moveTo>
                    <a:pt x="0" y="53437"/>
                  </a:moveTo>
                  <a:cubicBezTo>
                    <a:pt x="53181" y="88362"/>
                    <a:pt x="106363" y="123287"/>
                    <a:pt x="130175" y="161387"/>
                  </a:cubicBezTo>
                  <a:cubicBezTo>
                    <a:pt x="153987" y="199487"/>
                    <a:pt x="129117" y="270395"/>
                    <a:pt x="142875" y="282037"/>
                  </a:cubicBezTo>
                  <a:cubicBezTo>
                    <a:pt x="156633" y="293679"/>
                    <a:pt x="188119" y="241556"/>
                    <a:pt x="212725" y="231237"/>
                  </a:cubicBezTo>
                  <a:cubicBezTo>
                    <a:pt x="237331" y="220918"/>
                    <a:pt x="285220" y="233089"/>
                    <a:pt x="290512" y="220124"/>
                  </a:cubicBezTo>
                  <a:cubicBezTo>
                    <a:pt x="295804" y="207159"/>
                    <a:pt x="280723" y="188903"/>
                    <a:pt x="244475" y="153449"/>
                  </a:cubicBezTo>
                  <a:cubicBezTo>
                    <a:pt x="208227" y="117995"/>
                    <a:pt x="105040" y="29624"/>
                    <a:pt x="73025" y="7399"/>
                  </a:cubicBezTo>
                  <a:cubicBezTo>
                    <a:pt x="41010" y="-14826"/>
                    <a:pt x="52387" y="20099"/>
                    <a:pt x="52387" y="20099"/>
                  </a:cubicBezTo>
                  <a:lnTo>
                    <a:pt x="0" y="53437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A1309F42-8F02-4213-92D3-99E565BD6C01}"/>
              </a:ext>
            </a:extLst>
          </p:cNvPr>
          <p:cNvGrpSpPr/>
          <p:nvPr/>
        </p:nvGrpSpPr>
        <p:grpSpPr>
          <a:xfrm rot="155098">
            <a:off x="7468873" y="4334212"/>
            <a:ext cx="1076172" cy="1026569"/>
            <a:chOff x="4177282" y="4010729"/>
            <a:chExt cx="1076172" cy="1026569"/>
          </a:xfrm>
        </p:grpSpPr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BBD4A6B7-768C-4E65-B38A-A313CFD379E4}"/>
                </a:ext>
              </a:extLst>
            </p:cNvPr>
            <p:cNvSpPr/>
            <p:nvPr/>
          </p:nvSpPr>
          <p:spPr>
            <a:xfrm>
              <a:off x="4422259" y="4010729"/>
              <a:ext cx="361816" cy="714812"/>
            </a:xfrm>
            <a:custGeom>
              <a:avLst/>
              <a:gdLst>
                <a:gd name="connsiteX0" fmla="*/ 216416 w 361816"/>
                <a:gd name="connsiteY0" fmla="*/ 2188 h 714812"/>
                <a:gd name="connsiteX1" fmla="*/ 202129 w 361816"/>
                <a:gd name="connsiteY1" fmla="*/ 103788 h 714812"/>
                <a:gd name="connsiteX2" fmla="*/ 59254 w 361816"/>
                <a:gd name="connsiteY2" fmla="*/ 557813 h 714812"/>
                <a:gd name="connsiteX3" fmla="*/ 2104 w 361816"/>
                <a:gd name="connsiteY3" fmla="*/ 670525 h 714812"/>
                <a:gd name="connsiteX4" fmla="*/ 125929 w 361816"/>
                <a:gd name="connsiteY4" fmla="*/ 713388 h 714812"/>
                <a:gd name="connsiteX5" fmla="*/ 164029 w 361816"/>
                <a:gd name="connsiteY5" fmla="*/ 624488 h 714812"/>
                <a:gd name="connsiteX6" fmla="*/ 210066 w 361816"/>
                <a:gd name="connsiteY6" fmla="*/ 508600 h 714812"/>
                <a:gd name="connsiteX7" fmla="*/ 333891 w 361816"/>
                <a:gd name="connsiteY7" fmla="*/ 135538 h 714812"/>
                <a:gd name="connsiteX8" fmla="*/ 357704 w 361816"/>
                <a:gd name="connsiteY8" fmla="*/ 38700 h 714812"/>
                <a:gd name="connsiteX9" fmla="*/ 271979 w 361816"/>
                <a:gd name="connsiteY9" fmla="*/ 33938 h 714812"/>
                <a:gd name="connsiteX10" fmla="*/ 216416 w 361816"/>
                <a:gd name="connsiteY10" fmla="*/ 2188 h 71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16" h="714812">
                  <a:moveTo>
                    <a:pt x="216416" y="2188"/>
                  </a:moveTo>
                  <a:cubicBezTo>
                    <a:pt x="204774" y="13830"/>
                    <a:pt x="228323" y="11184"/>
                    <a:pt x="202129" y="103788"/>
                  </a:cubicBezTo>
                  <a:cubicBezTo>
                    <a:pt x="175935" y="196392"/>
                    <a:pt x="92591" y="463357"/>
                    <a:pt x="59254" y="557813"/>
                  </a:cubicBezTo>
                  <a:cubicBezTo>
                    <a:pt x="25917" y="652269"/>
                    <a:pt x="-9009" y="644596"/>
                    <a:pt x="2104" y="670525"/>
                  </a:cubicBezTo>
                  <a:cubicBezTo>
                    <a:pt x="13216" y="696454"/>
                    <a:pt x="98941" y="721061"/>
                    <a:pt x="125929" y="713388"/>
                  </a:cubicBezTo>
                  <a:cubicBezTo>
                    <a:pt x="152917" y="705715"/>
                    <a:pt x="150006" y="658619"/>
                    <a:pt x="164029" y="624488"/>
                  </a:cubicBezTo>
                  <a:cubicBezTo>
                    <a:pt x="178052" y="590357"/>
                    <a:pt x="181756" y="590092"/>
                    <a:pt x="210066" y="508600"/>
                  </a:cubicBezTo>
                  <a:cubicBezTo>
                    <a:pt x="238376" y="427108"/>
                    <a:pt x="309285" y="213855"/>
                    <a:pt x="333891" y="135538"/>
                  </a:cubicBezTo>
                  <a:cubicBezTo>
                    <a:pt x="358497" y="57221"/>
                    <a:pt x="368023" y="55633"/>
                    <a:pt x="357704" y="38700"/>
                  </a:cubicBezTo>
                  <a:cubicBezTo>
                    <a:pt x="347385" y="21767"/>
                    <a:pt x="294733" y="38965"/>
                    <a:pt x="271979" y="33938"/>
                  </a:cubicBezTo>
                  <a:cubicBezTo>
                    <a:pt x="249225" y="28911"/>
                    <a:pt x="228058" y="-9454"/>
                    <a:pt x="216416" y="2188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4A1112BA-5D1D-4526-9FAC-96F8552FAE7E}"/>
                </a:ext>
              </a:extLst>
            </p:cNvPr>
            <p:cNvSpPr/>
            <p:nvPr/>
          </p:nvSpPr>
          <p:spPr>
            <a:xfrm>
              <a:off x="4533195" y="4609187"/>
              <a:ext cx="657390" cy="428111"/>
            </a:xfrm>
            <a:custGeom>
              <a:avLst/>
              <a:gdLst>
                <a:gd name="connsiteX0" fmla="*/ 8643 w 657390"/>
                <a:gd name="connsiteY0" fmla="*/ 6980 h 428111"/>
                <a:gd name="connsiteX1" fmla="*/ 127705 w 657390"/>
                <a:gd name="connsiteY1" fmla="*/ 13330 h 428111"/>
                <a:gd name="connsiteX2" fmla="*/ 399168 w 657390"/>
                <a:gd name="connsiteY2" fmla="*/ 116517 h 428111"/>
                <a:gd name="connsiteX3" fmla="*/ 627768 w 657390"/>
                <a:gd name="connsiteY3" fmla="*/ 275267 h 428111"/>
                <a:gd name="connsiteX4" fmla="*/ 653168 w 657390"/>
                <a:gd name="connsiteY4" fmla="*/ 300667 h 428111"/>
                <a:gd name="connsiteX5" fmla="*/ 615068 w 657390"/>
                <a:gd name="connsiteY5" fmla="*/ 359405 h 428111"/>
                <a:gd name="connsiteX6" fmla="*/ 538868 w 657390"/>
                <a:gd name="connsiteY6" fmla="*/ 427667 h 428111"/>
                <a:gd name="connsiteX7" fmla="*/ 462668 w 657390"/>
                <a:gd name="connsiteY7" fmla="*/ 324480 h 428111"/>
                <a:gd name="connsiteX8" fmla="*/ 203905 w 657390"/>
                <a:gd name="connsiteY8" fmla="*/ 130805 h 428111"/>
                <a:gd name="connsiteX9" fmla="*/ 67380 w 657390"/>
                <a:gd name="connsiteY9" fmla="*/ 80005 h 428111"/>
                <a:gd name="connsiteX10" fmla="*/ 14993 w 657390"/>
                <a:gd name="connsiteY10" fmla="*/ 65717 h 428111"/>
                <a:gd name="connsiteX11" fmla="*/ 8643 w 657390"/>
                <a:gd name="connsiteY11" fmla="*/ 6980 h 4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390" h="428111">
                  <a:moveTo>
                    <a:pt x="8643" y="6980"/>
                  </a:moveTo>
                  <a:cubicBezTo>
                    <a:pt x="27428" y="-1751"/>
                    <a:pt x="62618" y="-4926"/>
                    <a:pt x="127705" y="13330"/>
                  </a:cubicBezTo>
                  <a:cubicBezTo>
                    <a:pt x="192792" y="31586"/>
                    <a:pt x="315824" y="72861"/>
                    <a:pt x="399168" y="116517"/>
                  </a:cubicBezTo>
                  <a:cubicBezTo>
                    <a:pt x="482512" y="160173"/>
                    <a:pt x="585435" y="244575"/>
                    <a:pt x="627768" y="275267"/>
                  </a:cubicBezTo>
                  <a:cubicBezTo>
                    <a:pt x="670101" y="305959"/>
                    <a:pt x="655285" y="286644"/>
                    <a:pt x="653168" y="300667"/>
                  </a:cubicBezTo>
                  <a:cubicBezTo>
                    <a:pt x="651051" y="314690"/>
                    <a:pt x="634118" y="338239"/>
                    <a:pt x="615068" y="359405"/>
                  </a:cubicBezTo>
                  <a:cubicBezTo>
                    <a:pt x="596018" y="380571"/>
                    <a:pt x="564268" y="433488"/>
                    <a:pt x="538868" y="427667"/>
                  </a:cubicBezTo>
                  <a:cubicBezTo>
                    <a:pt x="513468" y="421846"/>
                    <a:pt x="518495" y="373957"/>
                    <a:pt x="462668" y="324480"/>
                  </a:cubicBezTo>
                  <a:cubicBezTo>
                    <a:pt x="406841" y="275003"/>
                    <a:pt x="269786" y="171551"/>
                    <a:pt x="203905" y="130805"/>
                  </a:cubicBezTo>
                  <a:cubicBezTo>
                    <a:pt x="138024" y="90059"/>
                    <a:pt x="98865" y="90853"/>
                    <a:pt x="67380" y="80005"/>
                  </a:cubicBezTo>
                  <a:cubicBezTo>
                    <a:pt x="35895" y="69157"/>
                    <a:pt x="23724" y="76300"/>
                    <a:pt x="14993" y="65717"/>
                  </a:cubicBezTo>
                  <a:cubicBezTo>
                    <a:pt x="6262" y="55134"/>
                    <a:pt x="-10142" y="15711"/>
                    <a:pt x="8643" y="698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41B85CFB-24D6-4C3F-AFA0-58DB4A318A0D}"/>
                </a:ext>
              </a:extLst>
            </p:cNvPr>
            <p:cNvSpPr/>
            <p:nvPr/>
          </p:nvSpPr>
          <p:spPr>
            <a:xfrm>
              <a:off x="4190708" y="4247577"/>
              <a:ext cx="1062746" cy="134523"/>
            </a:xfrm>
            <a:custGeom>
              <a:avLst/>
              <a:gdLst>
                <a:gd name="connsiteX0" fmla="*/ 3467 w 1062746"/>
                <a:gd name="connsiteY0" fmla="*/ 54265 h 134523"/>
                <a:gd name="connsiteX1" fmla="*/ 57442 w 1062746"/>
                <a:gd name="connsiteY1" fmla="*/ 84427 h 134523"/>
                <a:gd name="connsiteX2" fmla="*/ 92367 w 1062746"/>
                <a:gd name="connsiteY2" fmla="*/ 116177 h 134523"/>
                <a:gd name="connsiteX3" fmla="*/ 270167 w 1062746"/>
                <a:gd name="connsiteY3" fmla="*/ 120940 h 134523"/>
                <a:gd name="connsiteX4" fmla="*/ 816267 w 1062746"/>
                <a:gd name="connsiteY4" fmla="*/ 128877 h 134523"/>
                <a:gd name="connsiteX5" fmla="*/ 1033755 w 1062746"/>
                <a:gd name="connsiteY5" fmla="*/ 132052 h 134523"/>
                <a:gd name="connsiteX6" fmla="*/ 1057567 w 1062746"/>
                <a:gd name="connsiteY6" fmla="*/ 90777 h 134523"/>
                <a:gd name="connsiteX7" fmla="*/ 1006767 w 1062746"/>
                <a:gd name="connsiteY7" fmla="*/ 54265 h 134523"/>
                <a:gd name="connsiteX8" fmla="*/ 940092 w 1062746"/>
                <a:gd name="connsiteY8" fmla="*/ 290 h 134523"/>
                <a:gd name="connsiteX9" fmla="*/ 916280 w 1062746"/>
                <a:gd name="connsiteY9" fmla="*/ 33627 h 134523"/>
                <a:gd name="connsiteX10" fmla="*/ 854367 w 1062746"/>
                <a:gd name="connsiteY10" fmla="*/ 52677 h 134523"/>
                <a:gd name="connsiteX11" fmla="*/ 293980 w 1062746"/>
                <a:gd name="connsiteY11" fmla="*/ 59027 h 134523"/>
                <a:gd name="connsiteX12" fmla="*/ 165392 w 1062746"/>
                <a:gd name="connsiteY12" fmla="*/ 63790 h 134523"/>
                <a:gd name="connsiteX13" fmla="*/ 3467 w 1062746"/>
                <a:gd name="connsiteY13" fmla="*/ 54265 h 13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2746" h="134523">
                  <a:moveTo>
                    <a:pt x="3467" y="54265"/>
                  </a:moveTo>
                  <a:cubicBezTo>
                    <a:pt x="-14525" y="57704"/>
                    <a:pt x="42625" y="74108"/>
                    <a:pt x="57442" y="84427"/>
                  </a:cubicBezTo>
                  <a:cubicBezTo>
                    <a:pt x="72259" y="94746"/>
                    <a:pt x="56913" y="110092"/>
                    <a:pt x="92367" y="116177"/>
                  </a:cubicBezTo>
                  <a:cubicBezTo>
                    <a:pt x="127821" y="122262"/>
                    <a:pt x="270167" y="120940"/>
                    <a:pt x="270167" y="120940"/>
                  </a:cubicBezTo>
                  <a:lnTo>
                    <a:pt x="816267" y="128877"/>
                  </a:lnTo>
                  <a:cubicBezTo>
                    <a:pt x="943532" y="130729"/>
                    <a:pt x="993538" y="138402"/>
                    <a:pt x="1033755" y="132052"/>
                  </a:cubicBezTo>
                  <a:cubicBezTo>
                    <a:pt x="1073972" y="125702"/>
                    <a:pt x="1062065" y="103741"/>
                    <a:pt x="1057567" y="90777"/>
                  </a:cubicBezTo>
                  <a:cubicBezTo>
                    <a:pt x="1053069" y="77813"/>
                    <a:pt x="1026346" y="69346"/>
                    <a:pt x="1006767" y="54265"/>
                  </a:cubicBezTo>
                  <a:cubicBezTo>
                    <a:pt x="987188" y="39184"/>
                    <a:pt x="955173" y="3730"/>
                    <a:pt x="940092" y="290"/>
                  </a:cubicBezTo>
                  <a:cubicBezTo>
                    <a:pt x="925011" y="-3150"/>
                    <a:pt x="930567" y="24896"/>
                    <a:pt x="916280" y="33627"/>
                  </a:cubicBezTo>
                  <a:cubicBezTo>
                    <a:pt x="901993" y="42358"/>
                    <a:pt x="958084" y="48444"/>
                    <a:pt x="854367" y="52677"/>
                  </a:cubicBezTo>
                  <a:cubicBezTo>
                    <a:pt x="750650" y="56910"/>
                    <a:pt x="408809" y="57175"/>
                    <a:pt x="293980" y="59027"/>
                  </a:cubicBezTo>
                  <a:cubicBezTo>
                    <a:pt x="179151" y="60879"/>
                    <a:pt x="212488" y="63525"/>
                    <a:pt x="165392" y="63790"/>
                  </a:cubicBezTo>
                  <a:cubicBezTo>
                    <a:pt x="118296" y="64055"/>
                    <a:pt x="21459" y="50826"/>
                    <a:pt x="3467" y="5426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9D0DC46F-5526-429E-95E7-628E32C7FF31}"/>
                </a:ext>
              </a:extLst>
            </p:cNvPr>
            <p:cNvSpPr/>
            <p:nvPr/>
          </p:nvSpPr>
          <p:spPr>
            <a:xfrm>
              <a:off x="4177282" y="4314454"/>
              <a:ext cx="846071" cy="698943"/>
            </a:xfrm>
            <a:custGeom>
              <a:avLst/>
              <a:gdLst>
                <a:gd name="connsiteX0" fmla="*/ 694756 w 846071"/>
                <a:gd name="connsiteY0" fmla="*/ 36600 h 698943"/>
                <a:gd name="connsiteX1" fmla="*/ 680468 w 846071"/>
                <a:gd name="connsiteY1" fmla="*/ 127088 h 698943"/>
                <a:gd name="connsiteX2" fmla="*/ 559818 w 846071"/>
                <a:gd name="connsiteY2" fmla="*/ 412838 h 698943"/>
                <a:gd name="connsiteX3" fmla="*/ 367731 w 846071"/>
                <a:gd name="connsiteY3" fmla="*/ 565238 h 698943"/>
                <a:gd name="connsiteX4" fmla="*/ 131193 w 846071"/>
                <a:gd name="connsiteY4" fmla="*/ 650963 h 698943"/>
                <a:gd name="connsiteX5" fmla="*/ 1018 w 846071"/>
                <a:gd name="connsiteY5" fmla="*/ 668425 h 698943"/>
                <a:gd name="connsiteX6" fmla="*/ 78806 w 846071"/>
                <a:gd name="connsiteY6" fmla="*/ 668425 h 698943"/>
                <a:gd name="connsiteX7" fmla="*/ 224856 w 846071"/>
                <a:gd name="connsiteY7" fmla="*/ 690650 h 698943"/>
                <a:gd name="connsiteX8" fmla="*/ 643956 w 846071"/>
                <a:gd name="connsiteY8" fmla="*/ 509675 h 698943"/>
                <a:gd name="connsiteX9" fmla="*/ 753493 w 846071"/>
                <a:gd name="connsiteY9" fmla="*/ 266788 h 698943"/>
                <a:gd name="connsiteX10" fmla="*/ 845568 w 846071"/>
                <a:gd name="connsiteY10" fmla="*/ 17550 h 698943"/>
                <a:gd name="connsiteX11" fmla="*/ 694756 w 846071"/>
                <a:gd name="connsiteY11" fmla="*/ 36600 h 69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071" h="698943">
                  <a:moveTo>
                    <a:pt x="694756" y="36600"/>
                  </a:moveTo>
                  <a:cubicBezTo>
                    <a:pt x="667239" y="54856"/>
                    <a:pt x="702958" y="64382"/>
                    <a:pt x="680468" y="127088"/>
                  </a:cubicBezTo>
                  <a:cubicBezTo>
                    <a:pt x="657978" y="189794"/>
                    <a:pt x="611941" y="339813"/>
                    <a:pt x="559818" y="412838"/>
                  </a:cubicBezTo>
                  <a:cubicBezTo>
                    <a:pt x="507695" y="485863"/>
                    <a:pt x="439169" y="525550"/>
                    <a:pt x="367731" y="565238"/>
                  </a:cubicBezTo>
                  <a:cubicBezTo>
                    <a:pt x="296293" y="604926"/>
                    <a:pt x="192312" y="633765"/>
                    <a:pt x="131193" y="650963"/>
                  </a:cubicBezTo>
                  <a:cubicBezTo>
                    <a:pt x="70074" y="668161"/>
                    <a:pt x="9749" y="665515"/>
                    <a:pt x="1018" y="668425"/>
                  </a:cubicBezTo>
                  <a:cubicBezTo>
                    <a:pt x="-7713" y="671335"/>
                    <a:pt x="41500" y="664721"/>
                    <a:pt x="78806" y="668425"/>
                  </a:cubicBezTo>
                  <a:cubicBezTo>
                    <a:pt x="116112" y="672129"/>
                    <a:pt x="130664" y="717108"/>
                    <a:pt x="224856" y="690650"/>
                  </a:cubicBezTo>
                  <a:cubicBezTo>
                    <a:pt x="319048" y="664192"/>
                    <a:pt x="555850" y="580319"/>
                    <a:pt x="643956" y="509675"/>
                  </a:cubicBezTo>
                  <a:cubicBezTo>
                    <a:pt x="732062" y="439031"/>
                    <a:pt x="719891" y="348809"/>
                    <a:pt x="753493" y="266788"/>
                  </a:cubicBezTo>
                  <a:cubicBezTo>
                    <a:pt x="787095" y="184767"/>
                    <a:pt x="852447" y="58825"/>
                    <a:pt x="845568" y="17550"/>
                  </a:cubicBezTo>
                  <a:cubicBezTo>
                    <a:pt x="838689" y="-23725"/>
                    <a:pt x="722273" y="18344"/>
                    <a:pt x="694756" y="366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7" name="グループ化 346">
            <a:extLst>
              <a:ext uri="{FF2B5EF4-FFF2-40B4-BE49-F238E27FC236}">
                <a16:creationId xmlns:a16="http://schemas.microsoft.com/office/drawing/2014/main" id="{54CA5B1F-9076-4AA3-A3D2-26DFE8F11DAA}"/>
              </a:ext>
            </a:extLst>
          </p:cNvPr>
          <p:cNvGrpSpPr/>
          <p:nvPr/>
        </p:nvGrpSpPr>
        <p:grpSpPr>
          <a:xfrm rot="20937949">
            <a:off x="7658971" y="5357430"/>
            <a:ext cx="1066257" cy="1035427"/>
            <a:chOff x="5385065" y="4006508"/>
            <a:chExt cx="1066257" cy="1035427"/>
          </a:xfrm>
        </p:grpSpPr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855C900A-7A93-445F-BF52-59DCF4DB73F3}"/>
                </a:ext>
              </a:extLst>
            </p:cNvPr>
            <p:cNvSpPr/>
            <p:nvPr/>
          </p:nvSpPr>
          <p:spPr>
            <a:xfrm>
              <a:off x="5385065" y="4006508"/>
              <a:ext cx="375980" cy="349252"/>
            </a:xfrm>
            <a:custGeom>
              <a:avLst/>
              <a:gdLst>
                <a:gd name="connsiteX0" fmla="*/ 253735 w 375980"/>
                <a:gd name="connsiteY0" fmla="*/ 6409 h 349252"/>
                <a:gd name="connsiteX1" fmla="*/ 169598 w 375980"/>
                <a:gd name="connsiteY1" fmla="*/ 211196 h 349252"/>
                <a:gd name="connsiteX2" fmla="*/ 15610 w 375980"/>
                <a:gd name="connsiteY2" fmla="*/ 338196 h 349252"/>
                <a:gd name="connsiteX3" fmla="*/ 25135 w 375980"/>
                <a:gd name="connsiteY3" fmla="*/ 338196 h 349252"/>
                <a:gd name="connsiteX4" fmla="*/ 191823 w 375980"/>
                <a:gd name="connsiteY4" fmla="*/ 298509 h 349252"/>
                <a:gd name="connsiteX5" fmla="*/ 366448 w 375980"/>
                <a:gd name="connsiteY5" fmla="*/ 77846 h 349252"/>
                <a:gd name="connsiteX6" fmla="*/ 348985 w 375980"/>
                <a:gd name="connsiteY6" fmla="*/ 55621 h 349252"/>
                <a:gd name="connsiteX7" fmla="*/ 315648 w 375980"/>
                <a:gd name="connsiteY7" fmla="*/ 50859 h 349252"/>
                <a:gd name="connsiteX8" fmla="*/ 253735 w 375980"/>
                <a:gd name="connsiteY8" fmla="*/ 6409 h 3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80" h="349252">
                  <a:moveTo>
                    <a:pt x="253735" y="6409"/>
                  </a:moveTo>
                  <a:cubicBezTo>
                    <a:pt x="229393" y="33132"/>
                    <a:pt x="209285" y="155898"/>
                    <a:pt x="169598" y="211196"/>
                  </a:cubicBezTo>
                  <a:cubicBezTo>
                    <a:pt x="129911" y="266494"/>
                    <a:pt x="39687" y="317029"/>
                    <a:pt x="15610" y="338196"/>
                  </a:cubicBezTo>
                  <a:cubicBezTo>
                    <a:pt x="-8467" y="359363"/>
                    <a:pt x="-4234" y="344810"/>
                    <a:pt x="25135" y="338196"/>
                  </a:cubicBezTo>
                  <a:cubicBezTo>
                    <a:pt x="54504" y="331582"/>
                    <a:pt x="134937" y="341901"/>
                    <a:pt x="191823" y="298509"/>
                  </a:cubicBezTo>
                  <a:cubicBezTo>
                    <a:pt x="248708" y="255117"/>
                    <a:pt x="340254" y="118327"/>
                    <a:pt x="366448" y="77846"/>
                  </a:cubicBezTo>
                  <a:cubicBezTo>
                    <a:pt x="392642" y="37365"/>
                    <a:pt x="357452" y="60119"/>
                    <a:pt x="348985" y="55621"/>
                  </a:cubicBezTo>
                  <a:cubicBezTo>
                    <a:pt x="340518" y="51123"/>
                    <a:pt x="329935" y="56944"/>
                    <a:pt x="315648" y="50859"/>
                  </a:cubicBezTo>
                  <a:cubicBezTo>
                    <a:pt x="301361" y="44774"/>
                    <a:pt x="278077" y="-20314"/>
                    <a:pt x="253735" y="64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3FFCADF8-1F92-4100-BA13-E069E85FE030}"/>
                </a:ext>
              </a:extLst>
            </p:cNvPr>
            <p:cNvSpPr/>
            <p:nvPr/>
          </p:nvSpPr>
          <p:spPr>
            <a:xfrm rot="421482">
              <a:off x="5404033" y="4227161"/>
              <a:ext cx="375980" cy="428110"/>
            </a:xfrm>
            <a:custGeom>
              <a:avLst/>
              <a:gdLst>
                <a:gd name="connsiteX0" fmla="*/ 253735 w 375980"/>
                <a:gd name="connsiteY0" fmla="*/ 6409 h 349252"/>
                <a:gd name="connsiteX1" fmla="*/ 169598 w 375980"/>
                <a:gd name="connsiteY1" fmla="*/ 211196 h 349252"/>
                <a:gd name="connsiteX2" fmla="*/ 15610 w 375980"/>
                <a:gd name="connsiteY2" fmla="*/ 338196 h 349252"/>
                <a:gd name="connsiteX3" fmla="*/ 25135 w 375980"/>
                <a:gd name="connsiteY3" fmla="*/ 338196 h 349252"/>
                <a:gd name="connsiteX4" fmla="*/ 191823 w 375980"/>
                <a:gd name="connsiteY4" fmla="*/ 298509 h 349252"/>
                <a:gd name="connsiteX5" fmla="*/ 366448 w 375980"/>
                <a:gd name="connsiteY5" fmla="*/ 77846 h 349252"/>
                <a:gd name="connsiteX6" fmla="*/ 348985 w 375980"/>
                <a:gd name="connsiteY6" fmla="*/ 55621 h 349252"/>
                <a:gd name="connsiteX7" fmla="*/ 315648 w 375980"/>
                <a:gd name="connsiteY7" fmla="*/ 50859 h 349252"/>
                <a:gd name="connsiteX8" fmla="*/ 253735 w 375980"/>
                <a:gd name="connsiteY8" fmla="*/ 6409 h 34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980" h="349252">
                  <a:moveTo>
                    <a:pt x="253735" y="6409"/>
                  </a:moveTo>
                  <a:cubicBezTo>
                    <a:pt x="229393" y="33132"/>
                    <a:pt x="209285" y="155898"/>
                    <a:pt x="169598" y="211196"/>
                  </a:cubicBezTo>
                  <a:cubicBezTo>
                    <a:pt x="129911" y="266494"/>
                    <a:pt x="39687" y="317029"/>
                    <a:pt x="15610" y="338196"/>
                  </a:cubicBezTo>
                  <a:cubicBezTo>
                    <a:pt x="-8467" y="359363"/>
                    <a:pt x="-4234" y="344810"/>
                    <a:pt x="25135" y="338196"/>
                  </a:cubicBezTo>
                  <a:cubicBezTo>
                    <a:pt x="54504" y="331582"/>
                    <a:pt x="134937" y="341901"/>
                    <a:pt x="191823" y="298509"/>
                  </a:cubicBezTo>
                  <a:cubicBezTo>
                    <a:pt x="248708" y="255117"/>
                    <a:pt x="340254" y="118327"/>
                    <a:pt x="366448" y="77846"/>
                  </a:cubicBezTo>
                  <a:cubicBezTo>
                    <a:pt x="392642" y="37365"/>
                    <a:pt x="357452" y="60119"/>
                    <a:pt x="348985" y="55621"/>
                  </a:cubicBezTo>
                  <a:cubicBezTo>
                    <a:pt x="340518" y="51123"/>
                    <a:pt x="329935" y="56944"/>
                    <a:pt x="315648" y="50859"/>
                  </a:cubicBezTo>
                  <a:cubicBezTo>
                    <a:pt x="301361" y="44774"/>
                    <a:pt x="278077" y="-20314"/>
                    <a:pt x="253735" y="640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39E8BBF3-B880-4BA8-9DEA-2106B23A38BA}"/>
                </a:ext>
              </a:extLst>
            </p:cNvPr>
            <p:cNvSpPr/>
            <p:nvPr/>
          </p:nvSpPr>
          <p:spPr>
            <a:xfrm>
              <a:off x="5555383" y="4382467"/>
              <a:ext cx="131401" cy="649222"/>
            </a:xfrm>
            <a:custGeom>
              <a:avLst/>
              <a:gdLst>
                <a:gd name="connsiteX0" fmla="*/ 121517 w 131401"/>
                <a:gd name="connsiteY0" fmla="*/ 1925 h 649222"/>
                <a:gd name="connsiteX1" fmla="*/ 116755 w 131401"/>
                <a:gd name="connsiteY1" fmla="*/ 190837 h 649222"/>
                <a:gd name="connsiteX2" fmla="*/ 131042 w 131401"/>
                <a:gd name="connsiteY2" fmla="*/ 459125 h 649222"/>
                <a:gd name="connsiteX3" fmla="*/ 124692 w 131401"/>
                <a:gd name="connsiteY3" fmla="*/ 582950 h 649222"/>
                <a:gd name="connsiteX4" fmla="*/ 99292 w 131401"/>
                <a:gd name="connsiteY4" fmla="*/ 624225 h 649222"/>
                <a:gd name="connsiteX5" fmla="*/ 16742 w 131401"/>
                <a:gd name="connsiteY5" fmla="*/ 648037 h 649222"/>
                <a:gd name="connsiteX6" fmla="*/ 42142 w 131401"/>
                <a:gd name="connsiteY6" fmla="*/ 636925 h 649222"/>
                <a:gd name="connsiteX7" fmla="*/ 867 w 131401"/>
                <a:gd name="connsiteY7" fmla="*/ 563900 h 649222"/>
                <a:gd name="connsiteX8" fmla="*/ 18330 w 131401"/>
                <a:gd name="connsiteY8" fmla="*/ 186075 h 649222"/>
                <a:gd name="connsiteX9" fmla="*/ 67542 w 131401"/>
                <a:gd name="connsiteY9" fmla="*/ 97175 h 649222"/>
                <a:gd name="connsiteX10" fmla="*/ 121517 w 131401"/>
                <a:gd name="connsiteY10" fmla="*/ 1925 h 64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401" h="649222">
                  <a:moveTo>
                    <a:pt x="121517" y="1925"/>
                  </a:moveTo>
                  <a:cubicBezTo>
                    <a:pt x="129719" y="17535"/>
                    <a:pt x="115168" y="114637"/>
                    <a:pt x="116755" y="190837"/>
                  </a:cubicBezTo>
                  <a:cubicBezTo>
                    <a:pt x="118342" y="267037"/>
                    <a:pt x="129719" y="393773"/>
                    <a:pt x="131042" y="459125"/>
                  </a:cubicBezTo>
                  <a:cubicBezTo>
                    <a:pt x="132365" y="524477"/>
                    <a:pt x="129984" y="555433"/>
                    <a:pt x="124692" y="582950"/>
                  </a:cubicBezTo>
                  <a:cubicBezTo>
                    <a:pt x="119400" y="610467"/>
                    <a:pt x="117284" y="613377"/>
                    <a:pt x="99292" y="624225"/>
                  </a:cubicBezTo>
                  <a:cubicBezTo>
                    <a:pt x="81300" y="635073"/>
                    <a:pt x="26267" y="645920"/>
                    <a:pt x="16742" y="648037"/>
                  </a:cubicBezTo>
                  <a:cubicBezTo>
                    <a:pt x="7217" y="650154"/>
                    <a:pt x="44788" y="650948"/>
                    <a:pt x="42142" y="636925"/>
                  </a:cubicBezTo>
                  <a:cubicBezTo>
                    <a:pt x="39496" y="622902"/>
                    <a:pt x="4836" y="639042"/>
                    <a:pt x="867" y="563900"/>
                  </a:cubicBezTo>
                  <a:cubicBezTo>
                    <a:pt x="-3102" y="488758"/>
                    <a:pt x="7217" y="263863"/>
                    <a:pt x="18330" y="186075"/>
                  </a:cubicBezTo>
                  <a:cubicBezTo>
                    <a:pt x="29442" y="108288"/>
                    <a:pt x="51932" y="124427"/>
                    <a:pt x="67542" y="97175"/>
                  </a:cubicBezTo>
                  <a:cubicBezTo>
                    <a:pt x="83152" y="69923"/>
                    <a:pt x="113315" y="-13685"/>
                    <a:pt x="121517" y="19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CC00E24A-2512-4C80-9789-22649EC5E329}"/>
                </a:ext>
              </a:extLst>
            </p:cNvPr>
            <p:cNvSpPr/>
            <p:nvPr/>
          </p:nvSpPr>
          <p:spPr>
            <a:xfrm>
              <a:off x="5739327" y="4042639"/>
              <a:ext cx="273931" cy="474413"/>
            </a:xfrm>
            <a:custGeom>
              <a:avLst/>
              <a:gdLst>
                <a:gd name="connsiteX0" fmla="*/ 129661 w 273931"/>
                <a:gd name="connsiteY0" fmla="*/ 440 h 474413"/>
                <a:gd name="connsiteX1" fmla="*/ 155061 w 273931"/>
                <a:gd name="connsiteY1" fmla="*/ 86165 h 474413"/>
                <a:gd name="connsiteX2" fmla="*/ 120136 w 273931"/>
                <a:gd name="connsiteY2" fmla="*/ 310003 h 474413"/>
                <a:gd name="connsiteX3" fmla="*/ 1073 w 273931"/>
                <a:gd name="connsiteY3" fmla="*/ 468753 h 474413"/>
                <a:gd name="connsiteX4" fmla="*/ 72511 w 273931"/>
                <a:gd name="connsiteY4" fmla="*/ 422715 h 474413"/>
                <a:gd name="connsiteX5" fmla="*/ 253486 w 273931"/>
                <a:gd name="connsiteY5" fmla="*/ 267140 h 474413"/>
                <a:gd name="connsiteX6" fmla="*/ 266186 w 273931"/>
                <a:gd name="connsiteY6" fmla="*/ 65528 h 474413"/>
                <a:gd name="connsiteX7" fmla="*/ 221736 w 273931"/>
                <a:gd name="connsiteY7" fmla="*/ 52828 h 474413"/>
                <a:gd name="connsiteX8" fmla="*/ 129661 w 273931"/>
                <a:gd name="connsiteY8" fmla="*/ 440 h 47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931" h="474413">
                  <a:moveTo>
                    <a:pt x="129661" y="440"/>
                  </a:moveTo>
                  <a:cubicBezTo>
                    <a:pt x="118548" y="5996"/>
                    <a:pt x="156648" y="34571"/>
                    <a:pt x="155061" y="86165"/>
                  </a:cubicBezTo>
                  <a:cubicBezTo>
                    <a:pt x="153474" y="137759"/>
                    <a:pt x="145801" y="246238"/>
                    <a:pt x="120136" y="310003"/>
                  </a:cubicBezTo>
                  <a:cubicBezTo>
                    <a:pt x="94471" y="373768"/>
                    <a:pt x="9010" y="449968"/>
                    <a:pt x="1073" y="468753"/>
                  </a:cubicBezTo>
                  <a:cubicBezTo>
                    <a:pt x="-6864" y="487538"/>
                    <a:pt x="30442" y="456317"/>
                    <a:pt x="72511" y="422715"/>
                  </a:cubicBezTo>
                  <a:cubicBezTo>
                    <a:pt x="114580" y="389113"/>
                    <a:pt x="221207" y="326671"/>
                    <a:pt x="253486" y="267140"/>
                  </a:cubicBezTo>
                  <a:cubicBezTo>
                    <a:pt x="285765" y="207609"/>
                    <a:pt x="271478" y="101247"/>
                    <a:pt x="266186" y="65528"/>
                  </a:cubicBezTo>
                  <a:cubicBezTo>
                    <a:pt x="260894" y="29809"/>
                    <a:pt x="242903" y="62089"/>
                    <a:pt x="221736" y="52828"/>
                  </a:cubicBezTo>
                  <a:cubicBezTo>
                    <a:pt x="200569" y="43567"/>
                    <a:pt x="140774" y="-5116"/>
                    <a:pt x="129661" y="44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F6F98227-E4C8-451E-9628-68CB2F256673}"/>
                </a:ext>
              </a:extLst>
            </p:cNvPr>
            <p:cNvSpPr/>
            <p:nvPr/>
          </p:nvSpPr>
          <p:spPr>
            <a:xfrm>
              <a:off x="5952079" y="4045367"/>
              <a:ext cx="467433" cy="432950"/>
            </a:xfrm>
            <a:custGeom>
              <a:avLst/>
              <a:gdLst>
                <a:gd name="connsiteX0" fmla="*/ 29621 w 467433"/>
                <a:gd name="connsiteY0" fmla="*/ 46925 h 432950"/>
                <a:gd name="connsiteX1" fmla="*/ 150271 w 467433"/>
                <a:gd name="connsiteY1" fmla="*/ 34225 h 432950"/>
                <a:gd name="connsiteX2" fmla="*/ 193134 w 467433"/>
                <a:gd name="connsiteY2" fmla="*/ 887 h 432950"/>
                <a:gd name="connsiteX3" fmla="*/ 289971 w 467433"/>
                <a:gd name="connsiteY3" fmla="*/ 73912 h 432950"/>
                <a:gd name="connsiteX4" fmla="*/ 291559 w 467433"/>
                <a:gd name="connsiteY4" fmla="*/ 80262 h 432950"/>
                <a:gd name="connsiteX5" fmla="*/ 266159 w 467433"/>
                <a:gd name="connsiteY5" fmla="*/ 113600 h 432950"/>
                <a:gd name="connsiteX6" fmla="*/ 259809 w 467433"/>
                <a:gd name="connsiteY6" fmla="*/ 248537 h 432950"/>
                <a:gd name="connsiteX7" fmla="*/ 266159 w 467433"/>
                <a:gd name="connsiteY7" fmla="*/ 315212 h 432950"/>
                <a:gd name="connsiteX8" fmla="*/ 355059 w 467433"/>
                <a:gd name="connsiteY8" fmla="*/ 297750 h 432950"/>
                <a:gd name="connsiteX9" fmla="*/ 396334 w 467433"/>
                <a:gd name="connsiteY9" fmla="*/ 192975 h 432950"/>
                <a:gd name="connsiteX10" fmla="*/ 382046 w 467433"/>
                <a:gd name="connsiteY10" fmla="*/ 167575 h 432950"/>
                <a:gd name="connsiteX11" fmla="*/ 420146 w 467433"/>
                <a:gd name="connsiteY11" fmla="*/ 243775 h 432950"/>
                <a:gd name="connsiteX12" fmla="*/ 466184 w 467433"/>
                <a:gd name="connsiteY12" fmla="*/ 308862 h 432950"/>
                <a:gd name="connsiteX13" fmla="*/ 447134 w 467433"/>
                <a:gd name="connsiteY13" fmla="*/ 389825 h 432950"/>
                <a:gd name="connsiteX14" fmla="*/ 372521 w 467433"/>
                <a:gd name="connsiteY14" fmla="*/ 431100 h 432950"/>
                <a:gd name="connsiteX15" fmla="*/ 193134 w 467433"/>
                <a:gd name="connsiteY15" fmla="*/ 418400 h 432950"/>
                <a:gd name="connsiteX16" fmla="*/ 153446 w 467433"/>
                <a:gd name="connsiteY16" fmla="*/ 353312 h 432950"/>
                <a:gd name="connsiteX17" fmla="*/ 145509 w 467433"/>
                <a:gd name="connsiteY17" fmla="*/ 158050 h 432950"/>
                <a:gd name="connsiteX18" fmla="*/ 140746 w 467433"/>
                <a:gd name="connsiteY18" fmla="*/ 105662 h 432950"/>
                <a:gd name="connsiteX19" fmla="*/ 115346 w 467433"/>
                <a:gd name="connsiteY19" fmla="*/ 99312 h 432950"/>
                <a:gd name="connsiteX20" fmla="*/ 8984 w 467433"/>
                <a:gd name="connsiteY20" fmla="*/ 99312 h 432950"/>
                <a:gd name="connsiteX21" fmla="*/ 29621 w 467433"/>
                <a:gd name="connsiteY21" fmla="*/ 46925 h 4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7433" h="432950">
                  <a:moveTo>
                    <a:pt x="29621" y="46925"/>
                  </a:moveTo>
                  <a:cubicBezTo>
                    <a:pt x="53169" y="36077"/>
                    <a:pt x="123019" y="41898"/>
                    <a:pt x="150271" y="34225"/>
                  </a:cubicBezTo>
                  <a:cubicBezTo>
                    <a:pt x="177523" y="26552"/>
                    <a:pt x="169851" y="-5727"/>
                    <a:pt x="193134" y="887"/>
                  </a:cubicBezTo>
                  <a:cubicBezTo>
                    <a:pt x="216417" y="7501"/>
                    <a:pt x="273567" y="60683"/>
                    <a:pt x="289971" y="73912"/>
                  </a:cubicBezTo>
                  <a:cubicBezTo>
                    <a:pt x="306375" y="87141"/>
                    <a:pt x="295528" y="73647"/>
                    <a:pt x="291559" y="80262"/>
                  </a:cubicBezTo>
                  <a:cubicBezTo>
                    <a:pt x="287590" y="86877"/>
                    <a:pt x="271451" y="85554"/>
                    <a:pt x="266159" y="113600"/>
                  </a:cubicBezTo>
                  <a:cubicBezTo>
                    <a:pt x="260867" y="141646"/>
                    <a:pt x="259809" y="214935"/>
                    <a:pt x="259809" y="248537"/>
                  </a:cubicBezTo>
                  <a:cubicBezTo>
                    <a:pt x="259809" y="282139"/>
                    <a:pt x="250284" y="307010"/>
                    <a:pt x="266159" y="315212"/>
                  </a:cubicBezTo>
                  <a:cubicBezTo>
                    <a:pt x="282034" y="323414"/>
                    <a:pt x="333363" y="318123"/>
                    <a:pt x="355059" y="297750"/>
                  </a:cubicBezTo>
                  <a:cubicBezTo>
                    <a:pt x="376755" y="277377"/>
                    <a:pt x="391836" y="214671"/>
                    <a:pt x="396334" y="192975"/>
                  </a:cubicBezTo>
                  <a:cubicBezTo>
                    <a:pt x="400832" y="171279"/>
                    <a:pt x="378077" y="159109"/>
                    <a:pt x="382046" y="167575"/>
                  </a:cubicBezTo>
                  <a:cubicBezTo>
                    <a:pt x="386015" y="176041"/>
                    <a:pt x="406123" y="220227"/>
                    <a:pt x="420146" y="243775"/>
                  </a:cubicBezTo>
                  <a:cubicBezTo>
                    <a:pt x="434169" y="267323"/>
                    <a:pt x="461686" y="284520"/>
                    <a:pt x="466184" y="308862"/>
                  </a:cubicBezTo>
                  <a:cubicBezTo>
                    <a:pt x="470682" y="333204"/>
                    <a:pt x="462744" y="369452"/>
                    <a:pt x="447134" y="389825"/>
                  </a:cubicBezTo>
                  <a:cubicBezTo>
                    <a:pt x="431524" y="410198"/>
                    <a:pt x="414854" y="426338"/>
                    <a:pt x="372521" y="431100"/>
                  </a:cubicBezTo>
                  <a:cubicBezTo>
                    <a:pt x="330188" y="435862"/>
                    <a:pt x="229646" y="431365"/>
                    <a:pt x="193134" y="418400"/>
                  </a:cubicBezTo>
                  <a:cubicBezTo>
                    <a:pt x="156622" y="405435"/>
                    <a:pt x="161384" y="396704"/>
                    <a:pt x="153446" y="353312"/>
                  </a:cubicBezTo>
                  <a:cubicBezTo>
                    <a:pt x="145508" y="309920"/>
                    <a:pt x="147626" y="199325"/>
                    <a:pt x="145509" y="158050"/>
                  </a:cubicBezTo>
                  <a:cubicBezTo>
                    <a:pt x="143392" y="116775"/>
                    <a:pt x="145773" y="115452"/>
                    <a:pt x="140746" y="105662"/>
                  </a:cubicBezTo>
                  <a:cubicBezTo>
                    <a:pt x="135719" y="95872"/>
                    <a:pt x="137306" y="100370"/>
                    <a:pt x="115346" y="99312"/>
                  </a:cubicBezTo>
                  <a:cubicBezTo>
                    <a:pt x="93386" y="98254"/>
                    <a:pt x="29357" y="106985"/>
                    <a:pt x="8984" y="99312"/>
                  </a:cubicBezTo>
                  <a:cubicBezTo>
                    <a:pt x="-11389" y="91639"/>
                    <a:pt x="6073" y="57773"/>
                    <a:pt x="29621" y="46925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B98FAB9A-4B1E-4E0F-BE17-FF839B66E3B5}"/>
                </a:ext>
              </a:extLst>
            </p:cNvPr>
            <p:cNvSpPr/>
            <p:nvPr/>
          </p:nvSpPr>
          <p:spPr>
            <a:xfrm>
              <a:off x="5768975" y="4453879"/>
              <a:ext cx="554346" cy="145105"/>
            </a:xfrm>
            <a:custGeom>
              <a:avLst/>
              <a:gdLst>
                <a:gd name="connsiteX0" fmla="*/ 0 w 554346"/>
                <a:gd name="connsiteY0" fmla="*/ 36875 h 145105"/>
                <a:gd name="connsiteX1" fmla="*/ 19050 w 554346"/>
                <a:gd name="connsiteY1" fmla="*/ 97200 h 145105"/>
                <a:gd name="connsiteX2" fmla="*/ 61913 w 554346"/>
                <a:gd name="connsiteY2" fmla="*/ 125775 h 145105"/>
                <a:gd name="connsiteX3" fmla="*/ 177800 w 554346"/>
                <a:gd name="connsiteY3" fmla="*/ 128950 h 145105"/>
                <a:gd name="connsiteX4" fmla="*/ 352425 w 554346"/>
                <a:gd name="connsiteY4" fmla="*/ 144825 h 145105"/>
                <a:gd name="connsiteX5" fmla="*/ 400050 w 554346"/>
                <a:gd name="connsiteY5" fmla="*/ 138475 h 145105"/>
                <a:gd name="connsiteX6" fmla="*/ 530225 w 554346"/>
                <a:gd name="connsiteY6" fmla="*/ 130538 h 145105"/>
                <a:gd name="connsiteX7" fmla="*/ 552450 w 554346"/>
                <a:gd name="connsiteY7" fmla="*/ 90850 h 145105"/>
                <a:gd name="connsiteX8" fmla="*/ 504825 w 554346"/>
                <a:gd name="connsiteY8" fmla="*/ 59100 h 145105"/>
                <a:gd name="connsiteX9" fmla="*/ 463550 w 554346"/>
                <a:gd name="connsiteY9" fmla="*/ 363 h 145105"/>
                <a:gd name="connsiteX10" fmla="*/ 449263 w 554346"/>
                <a:gd name="connsiteY10" fmla="*/ 35288 h 145105"/>
                <a:gd name="connsiteX11" fmla="*/ 395288 w 554346"/>
                <a:gd name="connsiteY11" fmla="*/ 55925 h 145105"/>
                <a:gd name="connsiteX12" fmla="*/ 101600 w 554346"/>
                <a:gd name="connsiteY12" fmla="*/ 60688 h 145105"/>
                <a:gd name="connsiteX13" fmla="*/ 69850 w 554346"/>
                <a:gd name="connsiteY13" fmla="*/ 54338 h 145105"/>
                <a:gd name="connsiteX14" fmla="*/ 0 w 554346"/>
                <a:gd name="connsiteY14" fmla="*/ 36875 h 14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46" h="145105">
                  <a:moveTo>
                    <a:pt x="0" y="36875"/>
                  </a:moveTo>
                  <a:cubicBezTo>
                    <a:pt x="4365" y="59629"/>
                    <a:pt x="8731" y="82383"/>
                    <a:pt x="19050" y="97200"/>
                  </a:cubicBezTo>
                  <a:cubicBezTo>
                    <a:pt x="29369" y="112017"/>
                    <a:pt x="35455" y="120483"/>
                    <a:pt x="61913" y="125775"/>
                  </a:cubicBezTo>
                  <a:cubicBezTo>
                    <a:pt x="88371" y="131067"/>
                    <a:pt x="129381" y="125775"/>
                    <a:pt x="177800" y="128950"/>
                  </a:cubicBezTo>
                  <a:cubicBezTo>
                    <a:pt x="226219" y="132125"/>
                    <a:pt x="315383" y="143238"/>
                    <a:pt x="352425" y="144825"/>
                  </a:cubicBezTo>
                  <a:cubicBezTo>
                    <a:pt x="389467" y="146413"/>
                    <a:pt x="370417" y="140856"/>
                    <a:pt x="400050" y="138475"/>
                  </a:cubicBezTo>
                  <a:cubicBezTo>
                    <a:pt x="429683" y="136094"/>
                    <a:pt x="504825" y="138475"/>
                    <a:pt x="530225" y="130538"/>
                  </a:cubicBezTo>
                  <a:cubicBezTo>
                    <a:pt x="555625" y="122601"/>
                    <a:pt x="556683" y="102756"/>
                    <a:pt x="552450" y="90850"/>
                  </a:cubicBezTo>
                  <a:cubicBezTo>
                    <a:pt x="548217" y="78944"/>
                    <a:pt x="519642" y="74181"/>
                    <a:pt x="504825" y="59100"/>
                  </a:cubicBezTo>
                  <a:cubicBezTo>
                    <a:pt x="490008" y="44019"/>
                    <a:pt x="472810" y="4332"/>
                    <a:pt x="463550" y="363"/>
                  </a:cubicBezTo>
                  <a:cubicBezTo>
                    <a:pt x="454290" y="-3606"/>
                    <a:pt x="460640" y="26028"/>
                    <a:pt x="449263" y="35288"/>
                  </a:cubicBezTo>
                  <a:cubicBezTo>
                    <a:pt x="437886" y="44548"/>
                    <a:pt x="453232" y="51692"/>
                    <a:pt x="395288" y="55925"/>
                  </a:cubicBezTo>
                  <a:cubicBezTo>
                    <a:pt x="337344" y="60158"/>
                    <a:pt x="155840" y="60953"/>
                    <a:pt x="101600" y="60688"/>
                  </a:cubicBezTo>
                  <a:cubicBezTo>
                    <a:pt x="47360" y="60423"/>
                    <a:pt x="69850" y="54338"/>
                    <a:pt x="69850" y="54338"/>
                  </a:cubicBezTo>
                  <a:lnTo>
                    <a:pt x="0" y="36875"/>
                  </a:ln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27B169D0-BA11-44EA-9B8F-F45368FE81CC}"/>
                </a:ext>
              </a:extLst>
            </p:cNvPr>
            <p:cNvSpPr/>
            <p:nvPr/>
          </p:nvSpPr>
          <p:spPr>
            <a:xfrm>
              <a:off x="5711475" y="4479641"/>
              <a:ext cx="603482" cy="543731"/>
            </a:xfrm>
            <a:custGeom>
              <a:avLst/>
              <a:gdLst>
                <a:gd name="connsiteX0" fmla="*/ 524225 w 603482"/>
                <a:gd name="connsiteY0" fmla="*/ 1 h 543731"/>
                <a:gd name="connsiteX1" fmla="*/ 590900 w 603482"/>
                <a:gd name="connsiteY1" fmla="*/ 42863 h 543731"/>
                <a:gd name="connsiteX2" fmla="*/ 600425 w 603482"/>
                <a:gd name="connsiteY2" fmla="*/ 52388 h 543731"/>
                <a:gd name="connsiteX3" fmla="*/ 554388 w 603482"/>
                <a:gd name="connsiteY3" fmla="*/ 149226 h 543731"/>
                <a:gd name="connsiteX4" fmla="*/ 486125 w 603482"/>
                <a:gd name="connsiteY4" fmla="*/ 274638 h 543731"/>
                <a:gd name="connsiteX5" fmla="*/ 365475 w 603482"/>
                <a:gd name="connsiteY5" fmla="*/ 409576 h 543731"/>
                <a:gd name="connsiteX6" fmla="*/ 184500 w 603482"/>
                <a:gd name="connsiteY6" fmla="*/ 509588 h 543731"/>
                <a:gd name="connsiteX7" fmla="*/ 57500 w 603482"/>
                <a:gd name="connsiteY7" fmla="*/ 542926 h 543731"/>
                <a:gd name="connsiteX8" fmla="*/ 350 w 603482"/>
                <a:gd name="connsiteY8" fmla="*/ 533401 h 543731"/>
                <a:gd name="connsiteX9" fmla="*/ 81313 w 603482"/>
                <a:gd name="connsiteY9" fmla="*/ 533401 h 543731"/>
                <a:gd name="connsiteX10" fmla="*/ 168625 w 603482"/>
                <a:gd name="connsiteY10" fmla="*/ 481013 h 543731"/>
                <a:gd name="connsiteX11" fmla="*/ 362300 w 603482"/>
                <a:gd name="connsiteY11" fmla="*/ 249238 h 543731"/>
                <a:gd name="connsiteX12" fmla="*/ 455963 w 603482"/>
                <a:gd name="connsiteY12" fmla="*/ 80963 h 543731"/>
                <a:gd name="connsiteX13" fmla="*/ 489300 w 603482"/>
                <a:gd name="connsiteY13" fmla="*/ 41276 h 543731"/>
                <a:gd name="connsiteX14" fmla="*/ 524225 w 603482"/>
                <a:gd name="connsiteY14" fmla="*/ 1 h 54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3482" h="543731">
                  <a:moveTo>
                    <a:pt x="524225" y="1"/>
                  </a:moveTo>
                  <a:cubicBezTo>
                    <a:pt x="541158" y="266"/>
                    <a:pt x="578200" y="34132"/>
                    <a:pt x="590900" y="42863"/>
                  </a:cubicBezTo>
                  <a:cubicBezTo>
                    <a:pt x="603600" y="51594"/>
                    <a:pt x="606510" y="34661"/>
                    <a:pt x="600425" y="52388"/>
                  </a:cubicBezTo>
                  <a:cubicBezTo>
                    <a:pt x="594340" y="70115"/>
                    <a:pt x="573438" y="112184"/>
                    <a:pt x="554388" y="149226"/>
                  </a:cubicBezTo>
                  <a:cubicBezTo>
                    <a:pt x="535338" y="186268"/>
                    <a:pt x="517610" y="231246"/>
                    <a:pt x="486125" y="274638"/>
                  </a:cubicBezTo>
                  <a:cubicBezTo>
                    <a:pt x="454640" y="318030"/>
                    <a:pt x="415746" y="370418"/>
                    <a:pt x="365475" y="409576"/>
                  </a:cubicBezTo>
                  <a:cubicBezTo>
                    <a:pt x="315204" y="448734"/>
                    <a:pt x="235829" y="487363"/>
                    <a:pt x="184500" y="509588"/>
                  </a:cubicBezTo>
                  <a:cubicBezTo>
                    <a:pt x="133171" y="531813"/>
                    <a:pt x="88192" y="538957"/>
                    <a:pt x="57500" y="542926"/>
                  </a:cubicBezTo>
                  <a:cubicBezTo>
                    <a:pt x="26808" y="546895"/>
                    <a:pt x="-3619" y="534989"/>
                    <a:pt x="350" y="533401"/>
                  </a:cubicBezTo>
                  <a:cubicBezTo>
                    <a:pt x="4319" y="531814"/>
                    <a:pt x="53267" y="542132"/>
                    <a:pt x="81313" y="533401"/>
                  </a:cubicBezTo>
                  <a:cubicBezTo>
                    <a:pt x="109359" y="524670"/>
                    <a:pt x="121794" y="528373"/>
                    <a:pt x="168625" y="481013"/>
                  </a:cubicBezTo>
                  <a:cubicBezTo>
                    <a:pt x="215456" y="433653"/>
                    <a:pt x="314410" y="315913"/>
                    <a:pt x="362300" y="249238"/>
                  </a:cubicBezTo>
                  <a:cubicBezTo>
                    <a:pt x="410190" y="182563"/>
                    <a:pt x="434796" y="115623"/>
                    <a:pt x="455963" y="80963"/>
                  </a:cubicBezTo>
                  <a:cubicBezTo>
                    <a:pt x="477130" y="46303"/>
                    <a:pt x="479775" y="49743"/>
                    <a:pt x="489300" y="41276"/>
                  </a:cubicBezTo>
                  <a:cubicBezTo>
                    <a:pt x="498825" y="32809"/>
                    <a:pt x="507292" y="-264"/>
                    <a:pt x="524225" y="1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6AB4D223-07F2-4499-A03B-867B0615C01E}"/>
                </a:ext>
              </a:extLst>
            </p:cNvPr>
            <p:cNvSpPr/>
            <p:nvPr/>
          </p:nvSpPr>
          <p:spPr>
            <a:xfrm>
              <a:off x="5884798" y="4534875"/>
              <a:ext cx="566524" cy="507060"/>
            </a:xfrm>
            <a:custGeom>
              <a:avLst/>
              <a:gdLst>
                <a:gd name="connsiteX0" fmla="*/ 69915 w 566524"/>
                <a:gd name="connsiteY0" fmla="*/ 13029 h 507060"/>
                <a:gd name="connsiteX1" fmla="*/ 106427 w 566524"/>
                <a:gd name="connsiteY1" fmla="*/ 106692 h 507060"/>
                <a:gd name="connsiteX2" fmla="*/ 239777 w 566524"/>
                <a:gd name="connsiteY2" fmla="*/ 257504 h 507060"/>
                <a:gd name="connsiteX3" fmla="*/ 460440 w 566524"/>
                <a:gd name="connsiteY3" fmla="*/ 360692 h 507060"/>
                <a:gd name="connsiteX4" fmla="*/ 565215 w 566524"/>
                <a:gd name="connsiteY4" fmla="*/ 387679 h 507060"/>
                <a:gd name="connsiteX5" fmla="*/ 516002 w 566524"/>
                <a:gd name="connsiteY5" fmla="*/ 389267 h 507060"/>
                <a:gd name="connsiteX6" fmla="*/ 468377 w 566524"/>
                <a:gd name="connsiteY6" fmla="*/ 473404 h 507060"/>
                <a:gd name="connsiteX7" fmla="*/ 466790 w 566524"/>
                <a:gd name="connsiteY7" fmla="*/ 506742 h 507060"/>
                <a:gd name="connsiteX8" fmla="*/ 469965 w 566524"/>
                <a:gd name="connsiteY8" fmla="*/ 489279 h 507060"/>
                <a:gd name="connsiteX9" fmla="*/ 385827 w 566524"/>
                <a:gd name="connsiteY9" fmla="*/ 473404 h 507060"/>
                <a:gd name="connsiteX10" fmla="*/ 238190 w 566524"/>
                <a:gd name="connsiteY10" fmla="*/ 374979 h 507060"/>
                <a:gd name="connsiteX11" fmla="*/ 33402 w 566524"/>
                <a:gd name="connsiteY11" fmla="*/ 124154 h 507060"/>
                <a:gd name="connsiteX12" fmla="*/ 3240 w 566524"/>
                <a:gd name="connsiteY12" fmla="*/ 13029 h 507060"/>
                <a:gd name="connsiteX13" fmla="*/ 69915 w 566524"/>
                <a:gd name="connsiteY13" fmla="*/ 13029 h 5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524" h="507060">
                  <a:moveTo>
                    <a:pt x="69915" y="13029"/>
                  </a:moveTo>
                  <a:cubicBezTo>
                    <a:pt x="87113" y="28639"/>
                    <a:pt x="78117" y="65946"/>
                    <a:pt x="106427" y="106692"/>
                  </a:cubicBezTo>
                  <a:cubicBezTo>
                    <a:pt x="134737" y="147438"/>
                    <a:pt x="180775" y="215171"/>
                    <a:pt x="239777" y="257504"/>
                  </a:cubicBezTo>
                  <a:cubicBezTo>
                    <a:pt x="298779" y="299837"/>
                    <a:pt x="406200" y="338996"/>
                    <a:pt x="460440" y="360692"/>
                  </a:cubicBezTo>
                  <a:cubicBezTo>
                    <a:pt x="514680" y="382388"/>
                    <a:pt x="555955" y="382917"/>
                    <a:pt x="565215" y="387679"/>
                  </a:cubicBezTo>
                  <a:cubicBezTo>
                    <a:pt x="574475" y="392441"/>
                    <a:pt x="532142" y="374980"/>
                    <a:pt x="516002" y="389267"/>
                  </a:cubicBezTo>
                  <a:cubicBezTo>
                    <a:pt x="499862" y="403555"/>
                    <a:pt x="476579" y="453825"/>
                    <a:pt x="468377" y="473404"/>
                  </a:cubicBezTo>
                  <a:cubicBezTo>
                    <a:pt x="460175" y="492983"/>
                    <a:pt x="466525" y="504096"/>
                    <a:pt x="466790" y="506742"/>
                  </a:cubicBezTo>
                  <a:cubicBezTo>
                    <a:pt x="467055" y="509388"/>
                    <a:pt x="483459" y="494835"/>
                    <a:pt x="469965" y="489279"/>
                  </a:cubicBezTo>
                  <a:cubicBezTo>
                    <a:pt x="456471" y="483723"/>
                    <a:pt x="424456" y="492454"/>
                    <a:pt x="385827" y="473404"/>
                  </a:cubicBezTo>
                  <a:cubicBezTo>
                    <a:pt x="347198" y="454354"/>
                    <a:pt x="296928" y="433187"/>
                    <a:pt x="238190" y="374979"/>
                  </a:cubicBezTo>
                  <a:cubicBezTo>
                    <a:pt x="179452" y="316771"/>
                    <a:pt x="72560" y="184479"/>
                    <a:pt x="33402" y="124154"/>
                  </a:cubicBezTo>
                  <a:cubicBezTo>
                    <a:pt x="-5756" y="63829"/>
                    <a:pt x="-2052" y="32079"/>
                    <a:pt x="3240" y="13029"/>
                  </a:cubicBezTo>
                  <a:cubicBezTo>
                    <a:pt x="8532" y="-6021"/>
                    <a:pt x="52717" y="-2581"/>
                    <a:pt x="69915" y="13029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66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25400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6</Words>
  <Application>Microsoft Office PowerPoint</Application>
  <PresentationFormat>A3 297x420 mm</PresentationFormat>
  <Paragraphs>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HGS創英ﾌﾟﾚｾﾞﾝｽEB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33</cp:revision>
  <dcterms:created xsi:type="dcterms:W3CDTF">2021-05-13T12:18:28Z</dcterms:created>
  <dcterms:modified xsi:type="dcterms:W3CDTF">2021-05-14T20:40:59Z</dcterms:modified>
</cp:coreProperties>
</file>