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880" y="-2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161-8C96-498D-A666-B9BFAB590D43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5818-7BF6-4824-BB04-CB00C0518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05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161-8C96-498D-A666-B9BFAB590D43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5818-7BF6-4824-BB04-CB00C0518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77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161-8C96-498D-A666-B9BFAB590D43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5818-7BF6-4824-BB04-CB00C0518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49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161-8C96-498D-A666-B9BFAB590D43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5818-7BF6-4824-BB04-CB00C0518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36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161-8C96-498D-A666-B9BFAB590D43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5818-7BF6-4824-BB04-CB00C0518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39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161-8C96-498D-A666-B9BFAB590D43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5818-7BF6-4824-BB04-CB00C0518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99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161-8C96-498D-A666-B9BFAB590D43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5818-7BF6-4824-BB04-CB00C0518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72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161-8C96-498D-A666-B9BFAB590D43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5818-7BF6-4824-BB04-CB00C0518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59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161-8C96-498D-A666-B9BFAB590D43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5818-7BF6-4824-BB04-CB00C0518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69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161-8C96-498D-A666-B9BFAB590D43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5818-7BF6-4824-BB04-CB00C0518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37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9161-8C96-498D-A666-B9BFAB590D43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5818-7BF6-4824-BB04-CB00C0518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E9161-8C96-498D-A666-B9BFAB590D43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B5818-7BF6-4824-BB04-CB00C0518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13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携帯電話を持っている男性&#10;&#10;低い精度で自動的に生成された説明" hidden="1">
            <a:extLst>
              <a:ext uri="{FF2B5EF4-FFF2-40B4-BE49-F238E27FC236}">
                <a16:creationId xmlns:a16="http://schemas.microsoft.com/office/drawing/2014/main" id="{78AF7F92-D47A-4E26-A668-ADF40BAFB8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9" r="28536"/>
          <a:stretch/>
        </p:blipFill>
        <p:spPr>
          <a:xfrm>
            <a:off x="-1" y="1"/>
            <a:ext cx="9601201" cy="12801600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BDB3FE7-9422-44E2-BBF6-A2411A5C5E19}"/>
              </a:ext>
            </a:extLst>
          </p:cNvPr>
          <p:cNvSpPr/>
          <p:nvPr/>
        </p:nvSpPr>
        <p:spPr>
          <a:xfrm>
            <a:off x="4421440" y="4319469"/>
            <a:ext cx="833287" cy="56655"/>
          </a:xfrm>
          <a:custGeom>
            <a:avLst/>
            <a:gdLst>
              <a:gd name="connsiteX0" fmla="*/ 2923 w 833287"/>
              <a:gd name="connsiteY0" fmla="*/ 47744 h 56655"/>
              <a:gd name="connsiteX1" fmla="*/ 288673 w 833287"/>
              <a:gd name="connsiteY1" fmla="*/ 55681 h 56655"/>
              <a:gd name="connsiteX2" fmla="*/ 579185 w 833287"/>
              <a:gd name="connsiteY2" fmla="*/ 22344 h 56655"/>
              <a:gd name="connsiteX3" fmla="*/ 796673 w 833287"/>
              <a:gd name="connsiteY3" fmla="*/ 14406 h 56655"/>
              <a:gd name="connsiteX4" fmla="*/ 815723 w 833287"/>
              <a:gd name="connsiteY4" fmla="*/ 119 h 56655"/>
              <a:gd name="connsiteX5" fmla="*/ 617285 w 833287"/>
              <a:gd name="connsiteY5" fmla="*/ 9644 h 56655"/>
              <a:gd name="connsiteX6" fmla="*/ 296610 w 833287"/>
              <a:gd name="connsiteY6" fmla="*/ 42981 h 56655"/>
              <a:gd name="connsiteX7" fmla="*/ 148973 w 833287"/>
              <a:gd name="connsiteY7" fmla="*/ 47744 h 56655"/>
              <a:gd name="connsiteX8" fmla="*/ 2923 w 833287"/>
              <a:gd name="connsiteY8" fmla="*/ 47744 h 5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3287" h="56655">
                <a:moveTo>
                  <a:pt x="2923" y="47744"/>
                </a:moveTo>
                <a:cubicBezTo>
                  <a:pt x="26206" y="49067"/>
                  <a:pt x="192629" y="59914"/>
                  <a:pt x="288673" y="55681"/>
                </a:cubicBezTo>
                <a:cubicBezTo>
                  <a:pt x="384717" y="51448"/>
                  <a:pt x="494518" y="29223"/>
                  <a:pt x="579185" y="22344"/>
                </a:cubicBezTo>
                <a:cubicBezTo>
                  <a:pt x="663852" y="15465"/>
                  <a:pt x="757250" y="18110"/>
                  <a:pt x="796673" y="14406"/>
                </a:cubicBezTo>
                <a:cubicBezTo>
                  <a:pt x="836096" y="10702"/>
                  <a:pt x="845621" y="913"/>
                  <a:pt x="815723" y="119"/>
                </a:cubicBezTo>
                <a:cubicBezTo>
                  <a:pt x="785825" y="-675"/>
                  <a:pt x="703804" y="2500"/>
                  <a:pt x="617285" y="9644"/>
                </a:cubicBezTo>
                <a:cubicBezTo>
                  <a:pt x="530766" y="16788"/>
                  <a:pt x="374662" y="36631"/>
                  <a:pt x="296610" y="42981"/>
                </a:cubicBezTo>
                <a:cubicBezTo>
                  <a:pt x="218558" y="49331"/>
                  <a:pt x="196333" y="46686"/>
                  <a:pt x="148973" y="47744"/>
                </a:cubicBezTo>
                <a:cubicBezTo>
                  <a:pt x="101613" y="48802"/>
                  <a:pt x="-20360" y="46421"/>
                  <a:pt x="2923" y="4774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71001C88-7DAA-4601-ACAF-EE2CCEEACA44}"/>
              </a:ext>
            </a:extLst>
          </p:cNvPr>
          <p:cNvSpPr/>
          <p:nvPr/>
        </p:nvSpPr>
        <p:spPr>
          <a:xfrm>
            <a:off x="3932234" y="4367017"/>
            <a:ext cx="525725" cy="320871"/>
          </a:xfrm>
          <a:custGeom>
            <a:avLst/>
            <a:gdLst>
              <a:gd name="connsiteX0" fmla="*/ 4 w 525725"/>
              <a:gd name="connsiteY0" fmla="*/ 320871 h 320871"/>
              <a:gd name="connsiteX1" fmla="*/ 161929 w 525725"/>
              <a:gd name="connsiteY1" fmla="*/ 201808 h 320871"/>
              <a:gd name="connsiteX2" fmla="*/ 304804 w 525725"/>
              <a:gd name="connsiteY2" fmla="*/ 89096 h 320871"/>
              <a:gd name="connsiteX3" fmla="*/ 520704 w 525725"/>
              <a:gd name="connsiteY3" fmla="*/ 3371 h 320871"/>
              <a:gd name="connsiteX4" fmla="*/ 452441 w 525725"/>
              <a:gd name="connsiteY4" fmla="*/ 20833 h 320871"/>
              <a:gd name="connsiteX5" fmla="*/ 400054 w 525725"/>
              <a:gd name="connsiteY5" fmla="*/ 54171 h 320871"/>
              <a:gd name="connsiteX6" fmla="*/ 293691 w 525725"/>
              <a:gd name="connsiteY6" fmla="*/ 114496 h 320871"/>
              <a:gd name="connsiteX7" fmla="*/ 166691 w 525725"/>
              <a:gd name="connsiteY7" fmla="*/ 206571 h 320871"/>
              <a:gd name="connsiteX8" fmla="*/ 4 w 525725"/>
              <a:gd name="connsiteY8" fmla="*/ 320871 h 320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5725" h="320871">
                <a:moveTo>
                  <a:pt x="4" y="320871"/>
                </a:moveTo>
                <a:cubicBezTo>
                  <a:pt x="-790" y="320077"/>
                  <a:pt x="111129" y="240437"/>
                  <a:pt x="161929" y="201808"/>
                </a:cubicBezTo>
                <a:cubicBezTo>
                  <a:pt x="212729" y="163179"/>
                  <a:pt x="245008" y="122169"/>
                  <a:pt x="304804" y="89096"/>
                </a:cubicBezTo>
                <a:cubicBezTo>
                  <a:pt x="364600" y="56023"/>
                  <a:pt x="496098" y="14748"/>
                  <a:pt x="520704" y="3371"/>
                </a:cubicBezTo>
                <a:cubicBezTo>
                  <a:pt x="545310" y="-8006"/>
                  <a:pt x="472549" y="12366"/>
                  <a:pt x="452441" y="20833"/>
                </a:cubicBezTo>
                <a:cubicBezTo>
                  <a:pt x="432333" y="29300"/>
                  <a:pt x="426512" y="38560"/>
                  <a:pt x="400054" y="54171"/>
                </a:cubicBezTo>
                <a:cubicBezTo>
                  <a:pt x="373596" y="69781"/>
                  <a:pt x="332585" y="89096"/>
                  <a:pt x="293691" y="114496"/>
                </a:cubicBezTo>
                <a:cubicBezTo>
                  <a:pt x="254797" y="139896"/>
                  <a:pt x="211141" y="175879"/>
                  <a:pt x="166691" y="206571"/>
                </a:cubicBezTo>
                <a:lnTo>
                  <a:pt x="4" y="32087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64752C0-E3E8-4ADE-8959-CF3B6C1608EA}"/>
              </a:ext>
            </a:extLst>
          </p:cNvPr>
          <p:cNvSpPr/>
          <p:nvPr/>
        </p:nvSpPr>
        <p:spPr>
          <a:xfrm>
            <a:off x="4053368" y="4441647"/>
            <a:ext cx="1196370" cy="321072"/>
          </a:xfrm>
          <a:custGeom>
            <a:avLst/>
            <a:gdLst>
              <a:gd name="connsiteX0" fmla="*/ 1191732 w 1196370"/>
              <a:gd name="connsiteY0" fmla="*/ 112891 h 321072"/>
              <a:gd name="connsiteX1" fmla="*/ 1188557 w 1196370"/>
              <a:gd name="connsiteY1" fmla="*/ 36691 h 321072"/>
              <a:gd name="connsiteX2" fmla="*/ 1112357 w 1196370"/>
              <a:gd name="connsiteY2" fmla="*/ 17641 h 321072"/>
              <a:gd name="connsiteX3" fmla="*/ 1059970 w 1196370"/>
              <a:gd name="connsiteY3" fmla="*/ 47803 h 321072"/>
              <a:gd name="connsiteX4" fmla="*/ 1010757 w 1196370"/>
              <a:gd name="connsiteY4" fmla="*/ 101778 h 321072"/>
              <a:gd name="connsiteX5" fmla="*/ 866295 w 1196370"/>
              <a:gd name="connsiteY5" fmla="*/ 108128 h 321072"/>
              <a:gd name="connsiteX6" fmla="*/ 678970 w 1196370"/>
              <a:gd name="connsiteY6" fmla="*/ 120828 h 321072"/>
              <a:gd name="connsiteX7" fmla="*/ 448782 w 1196370"/>
              <a:gd name="connsiteY7" fmla="*/ 155753 h 321072"/>
              <a:gd name="connsiteX8" fmla="*/ 234470 w 1196370"/>
              <a:gd name="connsiteY8" fmla="*/ 222428 h 321072"/>
              <a:gd name="connsiteX9" fmla="*/ 1107 w 1196370"/>
              <a:gd name="connsiteY9" fmla="*/ 320853 h 321072"/>
              <a:gd name="connsiteX10" fmla="*/ 158270 w 1196370"/>
              <a:gd name="connsiteY10" fmla="*/ 246241 h 321072"/>
              <a:gd name="connsiteX11" fmla="*/ 424970 w 1196370"/>
              <a:gd name="connsiteY11" fmla="*/ 154166 h 321072"/>
              <a:gd name="connsiteX12" fmla="*/ 864707 w 1196370"/>
              <a:gd name="connsiteY12" fmla="*/ 77966 h 321072"/>
              <a:gd name="connsiteX13" fmla="*/ 940907 w 1196370"/>
              <a:gd name="connsiteY13" fmla="*/ 82728 h 321072"/>
              <a:gd name="connsiteX14" fmla="*/ 1004407 w 1196370"/>
              <a:gd name="connsiteY14" fmla="*/ 55741 h 321072"/>
              <a:gd name="connsiteX15" fmla="*/ 1123470 w 1196370"/>
              <a:gd name="connsiteY15" fmla="*/ 3353 h 321072"/>
              <a:gd name="connsiteX16" fmla="*/ 1169507 w 1196370"/>
              <a:gd name="connsiteY16" fmla="*/ 14466 h 321072"/>
              <a:gd name="connsiteX17" fmla="*/ 1191732 w 1196370"/>
              <a:gd name="connsiteY17" fmla="*/ 112891 h 32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96370" h="321072">
                <a:moveTo>
                  <a:pt x="1191732" y="112891"/>
                </a:moveTo>
                <a:cubicBezTo>
                  <a:pt x="1194907" y="116595"/>
                  <a:pt x="1201786" y="52566"/>
                  <a:pt x="1188557" y="36691"/>
                </a:cubicBezTo>
                <a:cubicBezTo>
                  <a:pt x="1175328" y="20816"/>
                  <a:pt x="1133788" y="15789"/>
                  <a:pt x="1112357" y="17641"/>
                </a:cubicBezTo>
                <a:cubicBezTo>
                  <a:pt x="1090926" y="19493"/>
                  <a:pt x="1076903" y="33780"/>
                  <a:pt x="1059970" y="47803"/>
                </a:cubicBezTo>
                <a:cubicBezTo>
                  <a:pt x="1043037" y="61826"/>
                  <a:pt x="1043036" y="91724"/>
                  <a:pt x="1010757" y="101778"/>
                </a:cubicBezTo>
                <a:cubicBezTo>
                  <a:pt x="978478" y="111832"/>
                  <a:pt x="866295" y="108128"/>
                  <a:pt x="866295" y="108128"/>
                </a:cubicBezTo>
                <a:cubicBezTo>
                  <a:pt x="810997" y="111303"/>
                  <a:pt x="748555" y="112890"/>
                  <a:pt x="678970" y="120828"/>
                </a:cubicBezTo>
                <a:cubicBezTo>
                  <a:pt x="609384" y="128766"/>
                  <a:pt x="522865" y="138820"/>
                  <a:pt x="448782" y="155753"/>
                </a:cubicBezTo>
                <a:cubicBezTo>
                  <a:pt x="374699" y="172686"/>
                  <a:pt x="309082" y="194911"/>
                  <a:pt x="234470" y="222428"/>
                </a:cubicBezTo>
                <a:cubicBezTo>
                  <a:pt x="159858" y="249945"/>
                  <a:pt x="13807" y="316884"/>
                  <a:pt x="1107" y="320853"/>
                </a:cubicBezTo>
                <a:cubicBezTo>
                  <a:pt x="-11593" y="324822"/>
                  <a:pt x="87626" y="274022"/>
                  <a:pt x="158270" y="246241"/>
                </a:cubicBezTo>
                <a:cubicBezTo>
                  <a:pt x="228914" y="218460"/>
                  <a:pt x="307230" y="182212"/>
                  <a:pt x="424970" y="154166"/>
                </a:cubicBezTo>
                <a:cubicBezTo>
                  <a:pt x="542710" y="126120"/>
                  <a:pt x="778717" y="89872"/>
                  <a:pt x="864707" y="77966"/>
                </a:cubicBezTo>
                <a:cubicBezTo>
                  <a:pt x="950697" y="66060"/>
                  <a:pt x="917624" y="86432"/>
                  <a:pt x="940907" y="82728"/>
                </a:cubicBezTo>
                <a:cubicBezTo>
                  <a:pt x="964190" y="79024"/>
                  <a:pt x="1004407" y="55741"/>
                  <a:pt x="1004407" y="55741"/>
                </a:cubicBezTo>
                <a:cubicBezTo>
                  <a:pt x="1034834" y="42512"/>
                  <a:pt x="1095953" y="10232"/>
                  <a:pt x="1123470" y="3353"/>
                </a:cubicBezTo>
                <a:cubicBezTo>
                  <a:pt x="1150987" y="-3526"/>
                  <a:pt x="1159718" y="179"/>
                  <a:pt x="1169507" y="14466"/>
                </a:cubicBezTo>
                <a:cubicBezTo>
                  <a:pt x="1179296" y="28753"/>
                  <a:pt x="1188557" y="109187"/>
                  <a:pt x="1191732" y="11289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7ACE691-A0A8-4255-9759-62D41378CBC6}"/>
              </a:ext>
            </a:extLst>
          </p:cNvPr>
          <p:cNvSpPr/>
          <p:nvPr/>
        </p:nvSpPr>
        <p:spPr>
          <a:xfrm>
            <a:off x="4134492" y="4620277"/>
            <a:ext cx="1015420" cy="340708"/>
          </a:xfrm>
          <a:custGeom>
            <a:avLst/>
            <a:gdLst>
              <a:gd name="connsiteX0" fmla="*/ 946 w 1015420"/>
              <a:gd name="connsiteY0" fmla="*/ 340661 h 340708"/>
              <a:gd name="connsiteX1" fmla="*/ 254946 w 1015420"/>
              <a:gd name="connsiteY1" fmla="*/ 235886 h 340708"/>
              <a:gd name="connsiteX2" fmla="*/ 551808 w 1015420"/>
              <a:gd name="connsiteY2" fmla="*/ 102536 h 340708"/>
              <a:gd name="connsiteX3" fmla="*/ 774058 w 1015420"/>
              <a:gd name="connsiteY3" fmla="*/ 34273 h 340708"/>
              <a:gd name="connsiteX4" fmla="*/ 907408 w 1015420"/>
              <a:gd name="connsiteY4" fmla="*/ 43798 h 340708"/>
              <a:gd name="connsiteX5" fmla="*/ 1015358 w 1015420"/>
              <a:gd name="connsiteY5" fmla="*/ 70786 h 340708"/>
              <a:gd name="connsiteX6" fmla="*/ 921696 w 1015420"/>
              <a:gd name="connsiteY6" fmla="*/ 29511 h 340708"/>
              <a:gd name="connsiteX7" fmla="*/ 834383 w 1015420"/>
              <a:gd name="connsiteY7" fmla="*/ 936 h 340708"/>
              <a:gd name="connsiteX8" fmla="*/ 626421 w 1015420"/>
              <a:gd name="connsiteY8" fmla="*/ 64436 h 340708"/>
              <a:gd name="connsiteX9" fmla="*/ 329558 w 1015420"/>
              <a:gd name="connsiteY9" fmla="*/ 178736 h 340708"/>
              <a:gd name="connsiteX10" fmla="*/ 173983 w 1015420"/>
              <a:gd name="connsiteY10" fmla="*/ 248586 h 340708"/>
              <a:gd name="connsiteX11" fmla="*/ 946 w 1015420"/>
              <a:gd name="connsiteY11" fmla="*/ 340661 h 34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5420" h="340708">
                <a:moveTo>
                  <a:pt x="946" y="340661"/>
                </a:moveTo>
                <a:cubicBezTo>
                  <a:pt x="14440" y="338544"/>
                  <a:pt x="163136" y="275573"/>
                  <a:pt x="254946" y="235886"/>
                </a:cubicBezTo>
                <a:cubicBezTo>
                  <a:pt x="346756" y="196198"/>
                  <a:pt x="465289" y="136138"/>
                  <a:pt x="551808" y="102536"/>
                </a:cubicBezTo>
                <a:cubicBezTo>
                  <a:pt x="638327" y="68934"/>
                  <a:pt x="714791" y="44063"/>
                  <a:pt x="774058" y="34273"/>
                </a:cubicBezTo>
                <a:cubicBezTo>
                  <a:pt x="833325" y="24483"/>
                  <a:pt x="867191" y="37713"/>
                  <a:pt x="907408" y="43798"/>
                </a:cubicBezTo>
                <a:cubicBezTo>
                  <a:pt x="947625" y="49883"/>
                  <a:pt x="1012977" y="73167"/>
                  <a:pt x="1015358" y="70786"/>
                </a:cubicBezTo>
                <a:cubicBezTo>
                  <a:pt x="1017739" y="68405"/>
                  <a:pt x="951858" y="41153"/>
                  <a:pt x="921696" y="29511"/>
                </a:cubicBezTo>
                <a:cubicBezTo>
                  <a:pt x="891534" y="17869"/>
                  <a:pt x="883595" y="-4885"/>
                  <a:pt x="834383" y="936"/>
                </a:cubicBezTo>
                <a:cubicBezTo>
                  <a:pt x="785171" y="6757"/>
                  <a:pt x="710559" y="34803"/>
                  <a:pt x="626421" y="64436"/>
                </a:cubicBezTo>
                <a:cubicBezTo>
                  <a:pt x="542284" y="94069"/>
                  <a:pt x="404964" y="148044"/>
                  <a:pt x="329558" y="178736"/>
                </a:cubicBezTo>
                <a:cubicBezTo>
                  <a:pt x="254152" y="209428"/>
                  <a:pt x="226106" y="223980"/>
                  <a:pt x="173983" y="248586"/>
                </a:cubicBezTo>
                <a:cubicBezTo>
                  <a:pt x="121860" y="273192"/>
                  <a:pt x="-12548" y="342778"/>
                  <a:pt x="946" y="3406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5F33ECC6-4D4D-4B87-AAB3-F04A14D76601}"/>
              </a:ext>
            </a:extLst>
          </p:cNvPr>
          <p:cNvSpPr/>
          <p:nvPr/>
        </p:nvSpPr>
        <p:spPr>
          <a:xfrm>
            <a:off x="4967250" y="4637898"/>
            <a:ext cx="189526" cy="130958"/>
          </a:xfrm>
          <a:custGeom>
            <a:avLst/>
            <a:gdLst>
              <a:gd name="connsiteX0" fmla="*/ 38 w 189526"/>
              <a:gd name="connsiteY0" fmla="*/ 777 h 130958"/>
              <a:gd name="connsiteX1" fmla="*/ 47663 w 189526"/>
              <a:gd name="connsiteY1" fmla="*/ 37290 h 130958"/>
              <a:gd name="connsiteX2" fmla="*/ 117513 w 189526"/>
              <a:gd name="connsiteY2" fmla="*/ 84915 h 130958"/>
              <a:gd name="connsiteX3" fmla="*/ 171488 w 189526"/>
              <a:gd name="connsiteY3" fmla="*/ 118252 h 130958"/>
              <a:gd name="connsiteX4" fmla="*/ 188950 w 189526"/>
              <a:gd name="connsiteY4" fmla="*/ 130952 h 130958"/>
              <a:gd name="connsiteX5" fmla="*/ 154025 w 189526"/>
              <a:gd name="connsiteY5" fmla="*/ 119840 h 130958"/>
              <a:gd name="connsiteX6" fmla="*/ 112750 w 189526"/>
              <a:gd name="connsiteY6" fmla="*/ 107140 h 130958"/>
              <a:gd name="connsiteX7" fmla="*/ 65125 w 189526"/>
              <a:gd name="connsiteY7" fmla="*/ 107140 h 130958"/>
              <a:gd name="connsiteX8" fmla="*/ 39725 w 189526"/>
              <a:gd name="connsiteY8" fmla="*/ 72215 h 130958"/>
              <a:gd name="connsiteX9" fmla="*/ 38 w 189526"/>
              <a:gd name="connsiteY9" fmla="*/ 777 h 13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526" h="130958">
                <a:moveTo>
                  <a:pt x="38" y="777"/>
                </a:moveTo>
                <a:cubicBezTo>
                  <a:pt x="1361" y="-5044"/>
                  <a:pt x="28084" y="23267"/>
                  <a:pt x="47663" y="37290"/>
                </a:cubicBezTo>
                <a:cubicBezTo>
                  <a:pt x="67242" y="51313"/>
                  <a:pt x="96876" y="71421"/>
                  <a:pt x="117513" y="84915"/>
                </a:cubicBezTo>
                <a:cubicBezTo>
                  <a:pt x="138150" y="98409"/>
                  <a:pt x="159582" y="110579"/>
                  <a:pt x="171488" y="118252"/>
                </a:cubicBezTo>
                <a:cubicBezTo>
                  <a:pt x="183394" y="125925"/>
                  <a:pt x="191860" y="130687"/>
                  <a:pt x="188950" y="130952"/>
                </a:cubicBezTo>
                <a:cubicBezTo>
                  <a:pt x="186040" y="131217"/>
                  <a:pt x="166725" y="123809"/>
                  <a:pt x="154025" y="119840"/>
                </a:cubicBezTo>
                <a:cubicBezTo>
                  <a:pt x="141325" y="115871"/>
                  <a:pt x="127567" y="109257"/>
                  <a:pt x="112750" y="107140"/>
                </a:cubicBezTo>
                <a:cubicBezTo>
                  <a:pt x="97933" y="105023"/>
                  <a:pt x="77296" y="112961"/>
                  <a:pt x="65125" y="107140"/>
                </a:cubicBezTo>
                <a:cubicBezTo>
                  <a:pt x="52954" y="101319"/>
                  <a:pt x="47662" y="86502"/>
                  <a:pt x="39725" y="72215"/>
                </a:cubicBezTo>
                <a:cubicBezTo>
                  <a:pt x="31788" y="57928"/>
                  <a:pt x="-1285" y="6598"/>
                  <a:pt x="38" y="7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60A2854-1D7C-4B0F-8927-38056BE31C50}"/>
              </a:ext>
            </a:extLst>
          </p:cNvPr>
          <p:cNvSpPr/>
          <p:nvPr/>
        </p:nvSpPr>
        <p:spPr>
          <a:xfrm>
            <a:off x="4507844" y="4741400"/>
            <a:ext cx="598556" cy="193496"/>
          </a:xfrm>
          <a:custGeom>
            <a:avLst/>
            <a:gdLst>
              <a:gd name="connsiteX0" fmla="*/ 38756 w 598556"/>
              <a:gd name="connsiteY0" fmla="*/ 60788 h 193496"/>
              <a:gd name="connsiteX1" fmla="*/ 656 w 598556"/>
              <a:gd name="connsiteY1" fmla="*/ 106825 h 193496"/>
              <a:gd name="connsiteX2" fmla="*/ 75269 w 598556"/>
              <a:gd name="connsiteY2" fmla="*/ 165563 h 193496"/>
              <a:gd name="connsiteX3" fmla="*/ 297519 w 598556"/>
              <a:gd name="connsiteY3" fmla="*/ 192550 h 193496"/>
              <a:gd name="connsiteX4" fmla="*/ 472144 w 598556"/>
              <a:gd name="connsiteY4" fmla="*/ 133813 h 193496"/>
              <a:gd name="connsiteX5" fmla="*/ 581681 w 598556"/>
              <a:gd name="connsiteY5" fmla="*/ 67138 h 193496"/>
              <a:gd name="connsiteX6" fmla="*/ 597556 w 598556"/>
              <a:gd name="connsiteY6" fmla="*/ 463 h 193496"/>
              <a:gd name="connsiteX7" fmla="*/ 575331 w 598556"/>
              <a:gd name="connsiteY7" fmla="*/ 41738 h 193496"/>
              <a:gd name="connsiteX8" fmla="*/ 491194 w 598556"/>
              <a:gd name="connsiteY8" fmla="*/ 119525 h 193496"/>
              <a:gd name="connsiteX9" fmla="*/ 337206 w 598556"/>
              <a:gd name="connsiteY9" fmla="*/ 162388 h 193496"/>
              <a:gd name="connsiteX10" fmla="*/ 211794 w 598556"/>
              <a:gd name="connsiteY10" fmla="*/ 163975 h 193496"/>
              <a:gd name="connsiteX11" fmla="*/ 67331 w 598556"/>
              <a:gd name="connsiteY11" fmla="*/ 138575 h 193496"/>
              <a:gd name="connsiteX12" fmla="*/ 37169 w 598556"/>
              <a:gd name="connsiteY12" fmla="*/ 124288 h 193496"/>
              <a:gd name="connsiteX13" fmla="*/ 38756 w 598556"/>
              <a:gd name="connsiteY13" fmla="*/ 60788 h 19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8556" h="193496">
                <a:moveTo>
                  <a:pt x="38756" y="60788"/>
                </a:moveTo>
                <a:cubicBezTo>
                  <a:pt x="32671" y="57878"/>
                  <a:pt x="-5430" y="89363"/>
                  <a:pt x="656" y="106825"/>
                </a:cubicBezTo>
                <a:cubicBezTo>
                  <a:pt x="6741" y="124288"/>
                  <a:pt x="25792" y="151276"/>
                  <a:pt x="75269" y="165563"/>
                </a:cubicBezTo>
                <a:cubicBezTo>
                  <a:pt x="124746" y="179850"/>
                  <a:pt x="231373" y="197842"/>
                  <a:pt x="297519" y="192550"/>
                </a:cubicBezTo>
                <a:cubicBezTo>
                  <a:pt x="363665" y="187258"/>
                  <a:pt x="424784" y="154715"/>
                  <a:pt x="472144" y="133813"/>
                </a:cubicBezTo>
                <a:cubicBezTo>
                  <a:pt x="519504" y="112911"/>
                  <a:pt x="560779" y="89363"/>
                  <a:pt x="581681" y="67138"/>
                </a:cubicBezTo>
                <a:cubicBezTo>
                  <a:pt x="602583" y="44913"/>
                  <a:pt x="598614" y="4696"/>
                  <a:pt x="597556" y="463"/>
                </a:cubicBezTo>
                <a:cubicBezTo>
                  <a:pt x="596498" y="-3770"/>
                  <a:pt x="593058" y="21894"/>
                  <a:pt x="575331" y="41738"/>
                </a:cubicBezTo>
                <a:cubicBezTo>
                  <a:pt x="557604" y="61582"/>
                  <a:pt x="530882" y="99417"/>
                  <a:pt x="491194" y="119525"/>
                </a:cubicBezTo>
                <a:cubicBezTo>
                  <a:pt x="451506" y="139633"/>
                  <a:pt x="383773" y="154980"/>
                  <a:pt x="337206" y="162388"/>
                </a:cubicBezTo>
                <a:cubicBezTo>
                  <a:pt x="290639" y="169796"/>
                  <a:pt x="256773" y="167944"/>
                  <a:pt x="211794" y="163975"/>
                </a:cubicBezTo>
                <a:cubicBezTo>
                  <a:pt x="166815" y="160006"/>
                  <a:pt x="96435" y="145189"/>
                  <a:pt x="67331" y="138575"/>
                </a:cubicBezTo>
                <a:cubicBezTo>
                  <a:pt x="38227" y="131961"/>
                  <a:pt x="45371" y="130638"/>
                  <a:pt x="37169" y="124288"/>
                </a:cubicBezTo>
                <a:cubicBezTo>
                  <a:pt x="28967" y="117938"/>
                  <a:pt x="44841" y="63698"/>
                  <a:pt x="38756" y="6078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4F9AF24-12BB-4FB5-8ACC-D73A2E58EEC2}"/>
              </a:ext>
            </a:extLst>
          </p:cNvPr>
          <p:cNvSpPr/>
          <p:nvPr/>
        </p:nvSpPr>
        <p:spPr>
          <a:xfrm>
            <a:off x="4446585" y="4830659"/>
            <a:ext cx="723176" cy="116210"/>
          </a:xfrm>
          <a:custGeom>
            <a:avLst/>
            <a:gdLst>
              <a:gd name="connsiteX0" fmla="*/ 1590 w 723176"/>
              <a:gd name="connsiteY0" fmla="*/ 1691 h 116210"/>
              <a:gd name="connsiteX1" fmla="*/ 104778 w 723176"/>
              <a:gd name="connsiteY1" fmla="*/ 100116 h 116210"/>
              <a:gd name="connsiteX2" fmla="*/ 428628 w 723176"/>
              <a:gd name="connsiteY2" fmla="*/ 103291 h 116210"/>
              <a:gd name="connsiteX3" fmla="*/ 554040 w 723176"/>
              <a:gd name="connsiteY3" fmla="*/ 69954 h 116210"/>
              <a:gd name="connsiteX4" fmla="*/ 722315 w 723176"/>
              <a:gd name="connsiteY4" fmla="*/ 104 h 116210"/>
              <a:gd name="connsiteX5" fmla="*/ 604840 w 723176"/>
              <a:gd name="connsiteY5" fmla="*/ 55666 h 116210"/>
              <a:gd name="connsiteX6" fmla="*/ 296865 w 723176"/>
              <a:gd name="connsiteY6" fmla="*/ 114404 h 116210"/>
              <a:gd name="connsiteX7" fmla="*/ 74615 w 723176"/>
              <a:gd name="connsiteY7" fmla="*/ 98529 h 116210"/>
              <a:gd name="connsiteX8" fmla="*/ 41278 w 723176"/>
              <a:gd name="connsiteY8" fmla="*/ 71541 h 116210"/>
              <a:gd name="connsiteX9" fmla="*/ 1590 w 723176"/>
              <a:gd name="connsiteY9" fmla="*/ 1691 h 11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176" h="116210">
                <a:moveTo>
                  <a:pt x="1590" y="1691"/>
                </a:moveTo>
                <a:cubicBezTo>
                  <a:pt x="12173" y="6454"/>
                  <a:pt x="33605" y="83183"/>
                  <a:pt x="104778" y="100116"/>
                </a:cubicBezTo>
                <a:cubicBezTo>
                  <a:pt x="175951" y="117049"/>
                  <a:pt x="353751" y="108318"/>
                  <a:pt x="428628" y="103291"/>
                </a:cubicBezTo>
                <a:cubicBezTo>
                  <a:pt x="503505" y="98264"/>
                  <a:pt x="505092" y="87152"/>
                  <a:pt x="554040" y="69954"/>
                </a:cubicBezTo>
                <a:cubicBezTo>
                  <a:pt x="602988" y="52756"/>
                  <a:pt x="713848" y="2485"/>
                  <a:pt x="722315" y="104"/>
                </a:cubicBezTo>
                <a:cubicBezTo>
                  <a:pt x="730782" y="-2277"/>
                  <a:pt x="675748" y="36616"/>
                  <a:pt x="604840" y="55666"/>
                </a:cubicBezTo>
                <a:cubicBezTo>
                  <a:pt x="533932" y="74716"/>
                  <a:pt x="385236" y="107260"/>
                  <a:pt x="296865" y="114404"/>
                </a:cubicBezTo>
                <a:cubicBezTo>
                  <a:pt x="208494" y="121548"/>
                  <a:pt x="117213" y="105673"/>
                  <a:pt x="74615" y="98529"/>
                </a:cubicBezTo>
                <a:cubicBezTo>
                  <a:pt x="32017" y="91385"/>
                  <a:pt x="46041" y="83977"/>
                  <a:pt x="41278" y="71541"/>
                </a:cubicBezTo>
                <a:cubicBezTo>
                  <a:pt x="36515" y="59105"/>
                  <a:pt x="-8993" y="-3072"/>
                  <a:pt x="1590" y="169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1A4F777D-8ABC-4B6D-B048-E708271F8CF0}"/>
              </a:ext>
            </a:extLst>
          </p:cNvPr>
          <p:cNvSpPr/>
          <p:nvPr/>
        </p:nvSpPr>
        <p:spPr>
          <a:xfrm>
            <a:off x="4416421" y="4840273"/>
            <a:ext cx="676910" cy="145465"/>
          </a:xfrm>
          <a:custGeom>
            <a:avLst/>
            <a:gdLst>
              <a:gd name="connsiteX0" fmla="*/ 61917 w 676910"/>
              <a:gd name="connsiteY0" fmla="*/ 15 h 145465"/>
              <a:gd name="connsiteX1" fmla="*/ 12704 w 676910"/>
              <a:gd name="connsiteY1" fmla="*/ 46052 h 145465"/>
              <a:gd name="connsiteX2" fmla="*/ 76204 w 676910"/>
              <a:gd name="connsiteY2" fmla="*/ 112727 h 145465"/>
              <a:gd name="connsiteX3" fmla="*/ 287342 w 676910"/>
              <a:gd name="connsiteY3" fmla="*/ 142890 h 145465"/>
              <a:gd name="connsiteX4" fmla="*/ 496892 w 676910"/>
              <a:gd name="connsiteY4" fmla="*/ 136540 h 145465"/>
              <a:gd name="connsiteX5" fmla="*/ 676279 w 676910"/>
              <a:gd name="connsiteY5" fmla="*/ 82565 h 145465"/>
              <a:gd name="connsiteX6" fmla="*/ 433392 w 676910"/>
              <a:gd name="connsiteY6" fmla="*/ 142890 h 145465"/>
              <a:gd name="connsiteX7" fmla="*/ 119067 w 676910"/>
              <a:gd name="connsiteY7" fmla="*/ 130190 h 145465"/>
              <a:gd name="connsiteX8" fmla="*/ 12704 w 676910"/>
              <a:gd name="connsiteY8" fmla="*/ 92090 h 145465"/>
              <a:gd name="connsiteX9" fmla="*/ 4767 w 676910"/>
              <a:gd name="connsiteY9" fmla="*/ 41290 h 145465"/>
              <a:gd name="connsiteX10" fmla="*/ 61917 w 676910"/>
              <a:gd name="connsiteY10" fmla="*/ 15 h 14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6910" h="145465">
                <a:moveTo>
                  <a:pt x="61917" y="15"/>
                </a:moveTo>
                <a:cubicBezTo>
                  <a:pt x="63240" y="809"/>
                  <a:pt x="10323" y="27267"/>
                  <a:pt x="12704" y="46052"/>
                </a:cubicBezTo>
                <a:cubicBezTo>
                  <a:pt x="15085" y="64837"/>
                  <a:pt x="30431" y="96587"/>
                  <a:pt x="76204" y="112727"/>
                </a:cubicBezTo>
                <a:cubicBezTo>
                  <a:pt x="121977" y="128867"/>
                  <a:pt x="217227" y="138921"/>
                  <a:pt x="287342" y="142890"/>
                </a:cubicBezTo>
                <a:cubicBezTo>
                  <a:pt x="357457" y="146859"/>
                  <a:pt x="432069" y="146594"/>
                  <a:pt x="496892" y="136540"/>
                </a:cubicBezTo>
                <a:cubicBezTo>
                  <a:pt x="561715" y="126486"/>
                  <a:pt x="686862" y="81507"/>
                  <a:pt x="676279" y="82565"/>
                </a:cubicBezTo>
                <a:cubicBezTo>
                  <a:pt x="665696" y="83623"/>
                  <a:pt x="526261" y="134953"/>
                  <a:pt x="433392" y="142890"/>
                </a:cubicBezTo>
                <a:cubicBezTo>
                  <a:pt x="340523" y="150828"/>
                  <a:pt x="189182" y="138657"/>
                  <a:pt x="119067" y="130190"/>
                </a:cubicBezTo>
                <a:cubicBezTo>
                  <a:pt x="48952" y="121723"/>
                  <a:pt x="31754" y="106907"/>
                  <a:pt x="12704" y="92090"/>
                </a:cubicBezTo>
                <a:cubicBezTo>
                  <a:pt x="-6346" y="77273"/>
                  <a:pt x="534" y="53990"/>
                  <a:pt x="4767" y="41290"/>
                </a:cubicBezTo>
                <a:cubicBezTo>
                  <a:pt x="9000" y="28590"/>
                  <a:pt x="60594" y="-779"/>
                  <a:pt x="61917" y="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95A391B-0E66-48BD-908D-D758B9A14923}"/>
              </a:ext>
            </a:extLst>
          </p:cNvPr>
          <p:cNvSpPr/>
          <p:nvPr/>
        </p:nvSpPr>
        <p:spPr>
          <a:xfrm>
            <a:off x="4092497" y="4898927"/>
            <a:ext cx="758417" cy="133093"/>
          </a:xfrm>
          <a:custGeom>
            <a:avLst/>
            <a:gdLst>
              <a:gd name="connsiteX0" fmla="*/ 77866 w 758417"/>
              <a:gd name="connsiteY0" fmla="*/ 122336 h 133093"/>
              <a:gd name="connsiteX1" fmla="*/ 285828 w 758417"/>
              <a:gd name="connsiteY1" fmla="*/ 85823 h 133093"/>
              <a:gd name="connsiteX2" fmla="*/ 489028 w 758417"/>
              <a:gd name="connsiteY2" fmla="*/ 131861 h 133093"/>
              <a:gd name="connsiteX3" fmla="*/ 757316 w 758417"/>
              <a:gd name="connsiteY3" fmla="*/ 120748 h 133093"/>
              <a:gd name="connsiteX4" fmla="*/ 576341 w 758417"/>
              <a:gd name="connsiteY4" fmla="*/ 130273 h 133093"/>
              <a:gd name="connsiteX5" fmla="*/ 384253 w 758417"/>
              <a:gd name="connsiteY5" fmla="*/ 98523 h 133093"/>
              <a:gd name="connsiteX6" fmla="*/ 271541 w 758417"/>
              <a:gd name="connsiteY6" fmla="*/ 54073 h 133093"/>
              <a:gd name="connsiteX7" fmla="*/ 235028 w 758417"/>
              <a:gd name="connsiteY7" fmla="*/ 25498 h 133093"/>
              <a:gd name="connsiteX8" fmla="*/ 262016 w 758417"/>
              <a:gd name="connsiteY8" fmla="*/ 98 h 133093"/>
              <a:gd name="connsiteX9" fmla="*/ 217566 w 758417"/>
              <a:gd name="connsiteY9" fmla="*/ 35023 h 133093"/>
              <a:gd name="connsiteX10" fmla="*/ 157241 w 758417"/>
              <a:gd name="connsiteY10" fmla="*/ 69948 h 133093"/>
              <a:gd name="connsiteX11" fmla="*/ 3253 w 758417"/>
              <a:gd name="connsiteY11" fmla="*/ 111223 h 133093"/>
              <a:gd name="connsiteX12" fmla="*/ 77866 w 758417"/>
              <a:gd name="connsiteY12" fmla="*/ 122336 h 133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8417" h="133093">
                <a:moveTo>
                  <a:pt x="77866" y="122336"/>
                </a:moveTo>
                <a:cubicBezTo>
                  <a:pt x="124962" y="118103"/>
                  <a:pt x="217301" y="84235"/>
                  <a:pt x="285828" y="85823"/>
                </a:cubicBezTo>
                <a:cubicBezTo>
                  <a:pt x="354355" y="87410"/>
                  <a:pt x="410447" y="126040"/>
                  <a:pt x="489028" y="131861"/>
                </a:cubicBezTo>
                <a:cubicBezTo>
                  <a:pt x="567609" y="137682"/>
                  <a:pt x="742764" y="121013"/>
                  <a:pt x="757316" y="120748"/>
                </a:cubicBezTo>
                <a:cubicBezTo>
                  <a:pt x="771868" y="120483"/>
                  <a:pt x="638518" y="133977"/>
                  <a:pt x="576341" y="130273"/>
                </a:cubicBezTo>
                <a:cubicBezTo>
                  <a:pt x="514164" y="126569"/>
                  <a:pt x="435053" y="111223"/>
                  <a:pt x="384253" y="98523"/>
                </a:cubicBezTo>
                <a:cubicBezTo>
                  <a:pt x="333453" y="85823"/>
                  <a:pt x="296412" y="66244"/>
                  <a:pt x="271541" y="54073"/>
                </a:cubicBezTo>
                <a:cubicBezTo>
                  <a:pt x="246670" y="41902"/>
                  <a:pt x="236615" y="34494"/>
                  <a:pt x="235028" y="25498"/>
                </a:cubicBezTo>
                <a:cubicBezTo>
                  <a:pt x="233441" y="16502"/>
                  <a:pt x="264926" y="-1489"/>
                  <a:pt x="262016" y="98"/>
                </a:cubicBezTo>
                <a:cubicBezTo>
                  <a:pt x="259106" y="1685"/>
                  <a:pt x="235028" y="23381"/>
                  <a:pt x="217566" y="35023"/>
                </a:cubicBezTo>
                <a:cubicBezTo>
                  <a:pt x="200104" y="46665"/>
                  <a:pt x="192960" y="57248"/>
                  <a:pt x="157241" y="69948"/>
                </a:cubicBezTo>
                <a:cubicBezTo>
                  <a:pt x="121522" y="82648"/>
                  <a:pt x="18863" y="103021"/>
                  <a:pt x="3253" y="111223"/>
                </a:cubicBezTo>
                <a:cubicBezTo>
                  <a:pt x="-12357" y="119425"/>
                  <a:pt x="30770" y="126569"/>
                  <a:pt x="77866" y="1223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1990317C-AE0E-478B-BC50-834E9C565A38}"/>
              </a:ext>
            </a:extLst>
          </p:cNvPr>
          <p:cNvSpPr/>
          <p:nvPr/>
        </p:nvSpPr>
        <p:spPr>
          <a:xfrm>
            <a:off x="4662267" y="4668838"/>
            <a:ext cx="298572" cy="235089"/>
          </a:xfrm>
          <a:custGeom>
            <a:avLst/>
            <a:gdLst>
              <a:gd name="connsiteX0" fmla="*/ 178021 w 298572"/>
              <a:gd name="connsiteY0" fmla="*/ 0 h 235089"/>
              <a:gd name="connsiteX1" fmla="*/ 255808 w 298572"/>
              <a:gd name="connsiteY1" fmla="*/ 11112 h 235089"/>
              <a:gd name="connsiteX2" fmla="*/ 285971 w 298572"/>
              <a:gd name="connsiteY2" fmla="*/ 42862 h 235089"/>
              <a:gd name="connsiteX3" fmla="*/ 297083 w 298572"/>
              <a:gd name="connsiteY3" fmla="*/ 90487 h 235089"/>
              <a:gd name="connsiteX4" fmla="*/ 295496 w 298572"/>
              <a:gd name="connsiteY4" fmla="*/ 139700 h 235089"/>
              <a:gd name="connsiteX5" fmla="*/ 270096 w 298572"/>
              <a:gd name="connsiteY5" fmla="*/ 179387 h 235089"/>
              <a:gd name="connsiteX6" fmla="*/ 227233 w 298572"/>
              <a:gd name="connsiteY6" fmla="*/ 215900 h 235089"/>
              <a:gd name="connsiteX7" fmla="*/ 166908 w 298572"/>
              <a:gd name="connsiteY7" fmla="*/ 234950 h 235089"/>
              <a:gd name="connsiteX8" fmla="*/ 116108 w 298572"/>
              <a:gd name="connsiteY8" fmla="*/ 222250 h 235089"/>
              <a:gd name="connsiteX9" fmla="*/ 73246 w 298572"/>
              <a:gd name="connsiteY9" fmla="*/ 182562 h 235089"/>
              <a:gd name="connsiteX10" fmla="*/ 35146 w 298572"/>
              <a:gd name="connsiteY10" fmla="*/ 131762 h 235089"/>
              <a:gd name="connsiteX11" fmla="*/ 221 w 298572"/>
              <a:gd name="connsiteY11" fmla="*/ 119062 h 235089"/>
              <a:gd name="connsiteX12" fmla="*/ 20858 w 298572"/>
              <a:gd name="connsiteY12" fmla="*/ 103187 h 235089"/>
              <a:gd name="connsiteX13" fmla="*/ 33558 w 298572"/>
              <a:gd name="connsiteY13" fmla="*/ 69850 h 235089"/>
              <a:gd name="connsiteX14" fmla="*/ 43083 w 298572"/>
              <a:gd name="connsiteY14" fmla="*/ 41275 h 235089"/>
              <a:gd name="connsiteX15" fmla="*/ 97058 w 298572"/>
              <a:gd name="connsiteY15" fmla="*/ 20637 h 235089"/>
              <a:gd name="connsiteX16" fmla="*/ 178021 w 298572"/>
              <a:gd name="connsiteY16" fmla="*/ 0 h 23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8572" h="235089">
                <a:moveTo>
                  <a:pt x="178021" y="0"/>
                </a:moveTo>
                <a:cubicBezTo>
                  <a:pt x="207918" y="1984"/>
                  <a:pt x="237816" y="3968"/>
                  <a:pt x="255808" y="11112"/>
                </a:cubicBezTo>
                <a:cubicBezTo>
                  <a:pt x="273800" y="18256"/>
                  <a:pt x="279092" y="29633"/>
                  <a:pt x="285971" y="42862"/>
                </a:cubicBezTo>
                <a:cubicBezTo>
                  <a:pt x="292850" y="56091"/>
                  <a:pt x="295496" y="74347"/>
                  <a:pt x="297083" y="90487"/>
                </a:cubicBezTo>
                <a:cubicBezTo>
                  <a:pt x="298671" y="106627"/>
                  <a:pt x="299994" y="124883"/>
                  <a:pt x="295496" y="139700"/>
                </a:cubicBezTo>
                <a:cubicBezTo>
                  <a:pt x="290998" y="154517"/>
                  <a:pt x="281473" y="166687"/>
                  <a:pt x="270096" y="179387"/>
                </a:cubicBezTo>
                <a:cubicBezTo>
                  <a:pt x="258719" y="192087"/>
                  <a:pt x="244431" y="206640"/>
                  <a:pt x="227233" y="215900"/>
                </a:cubicBezTo>
                <a:cubicBezTo>
                  <a:pt x="210035" y="225160"/>
                  <a:pt x="185429" y="233892"/>
                  <a:pt x="166908" y="234950"/>
                </a:cubicBezTo>
                <a:cubicBezTo>
                  <a:pt x="148387" y="236008"/>
                  <a:pt x="131718" y="230981"/>
                  <a:pt x="116108" y="222250"/>
                </a:cubicBezTo>
                <a:cubicBezTo>
                  <a:pt x="100498" y="213519"/>
                  <a:pt x="86740" y="197643"/>
                  <a:pt x="73246" y="182562"/>
                </a:cubicBezTo>
                <a:cubicBezTo>
                  <a:pt x="59752" y="167481"/>
                  <a:pt x="47317" y="142345"/>
                  <a:pt x="35146" y="131762"/>
                </a:cubicBezTo>
                <a:cubicBezTo>
                  <a:pt x="22975" y="121179"/>
                  <a:pt x="2602" y="123824"/>
                  <a:pt x="221" y="119062"/>
                </a:cubicBezTo>
                <a:cubicBezTo>
                  <a:pt x="-2160" y="114300"/>
                  <a:pt x="15302" y="111389"/>
                  <a:pt x="20858" y="103187"/>
                </a:cubicBezTo>
                <a:cubicBezTo>
                  <a:pt x="26414" y="94985"/>
                  <a:pt x="29854" y="80169"/>
                  <a:pt x="33558" y="69850"/>
                </a:cubicBezTo>
                <a:cubicBezTo>
                  <a:pt x="37262" y="59531"/>
                  <a:pt x="32500" y="49477"/>
                  <a:pt x="43083" y="41275"/>
                </a:cubicBezTo>
                <a:cubicBezTo>
                  <a:pt x="53666" y="33073"/>
                  <a:pt x="97058" y="20637"/>
                  <a:pt x="97058" y="20637"/>
                </a:cubicBezTo>
                <a:lnTo>
                  <a:pt x="17802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822112CE-AF19-47F0-97EB-48AB7B77FC45}"/>
              </a:ext>
            </a:extLst>
          </p:cNvPr>
          <p:cNvSpPr/>
          <p:nvPr/>
        </p:nvSpPr>
        <p:spPr>
          <a:xfrm rot="21031781">
            <a:off x="4827587" y="4721226"/>
            <a:ext cx="825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1CAB5CBA-BF1E-4E9C-B620-D93664A8D763}"/>
              </a:ext>
            </a:extLst>
          </p:cNvPr>
          <p:cNvSpPr/>
          <p:nvPr/>
        </p:nvSpPr>
        <p:spPr>
          <a:xfrm>
            <a:off x="5769657" y="3923221"/>
            <a:ext cx="984100" cy="345394"/>
          </a:xfrm>
          <a:custGeom>
            <a:avLst/>
            <a:gdLst>
              <a:gd name="connsiteX0" fmla="*/ 4081 w 984100"/>
              <a:gd name="connsiteY0" fmla="*/ 343979 h 345394"/>
              <a:gd name="connsiteX1" fmla="*/ 323168 w 984100"/>
              <a:gd name="connsiteY1" fmla="*/ 293179 h 345394"/>
              <a:gd name="connsiteX2" fmla="*/ 593043 w 984100"/>
              <a:gd name="connsiteY2" fmla="*/ 155067 h 345394"/>
              <a:gd name="connsiteX3" fmla="*/ 808943 w 984100"/>
              <a:gd name="connsiteY3" fmla="*/ 18542 h 345394"/>
              <a:gd name="connsiteX4" fmla="*/ 883556 w 984100"/>
              <a:gd name="connsiteY4" fmla="*/ 31242 h 345394"/>
              <a:gd name="connsiteX5" fmla="*/ 969281 w 984100"/>
              <a:gd name="connsiteY5" fmla="*/ 107442 h 345394"/>
              <a:gd name="connsiteX6" fmla="*/ 981981 w 984100"/>
              <a:gd name="connsiteY6" fmla="*/ 118554 h 345394"/>
              <a:gd name="connsiteX7" fmla="*/ 945468 w 984100"/>
              <a:gd name="connsiteY7" fmla="*/ 77279 h 345394"/>
              <a:gd name="connsiteX8" fmla="*/ 886731 w 984100"/>
              <a:gd name="connsiteY8" fmla="*/ 20129 h 345394"/>
              <a:gd name="connsiteX9" fmla="*/ 807356 w 984100"/>
              <a:gd name="connsiteY9" fmla="*/ 4254 h 345394"/>
              <a:gd name="connsiteX10" fmla="*/ 674006 w 984100"/>
              <a:gd name="connsiteY10" fmla="*/ 91567 h 345394"/>
              <a:gd name="connsiteX11" fmla="*/ 502556 w 984100"/>
              <a:gd name="connsiteY11" fmla="*/ 194754 h 345394"/>
              <a:gd name="connsiteX12" fmla="*/ 366031 w 984100"/>
              <a:gd name="connsiteY12" fmla="*/ 258254 h 345394"/>
              <a:gd name="connsiteX13" fmla="*/ 245381 w 984100"/>
              <a:gd name="connsiteY13" fmla="*/ 299529 h 345394"/>
              <a:gd name="connsiteX14" fmla="*/ 146956 w 984100"/>
              <a:gd name="connsiteY14" fmla="*/ 328104 h 345394"/>
              <a:gd name="connsiteX15" fmla="*/ 4081 w 984100"/>
              <a:gd name="connsiteY15" fmla="*/ 343979 h 34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4100" h="345394">
                <a:moveTo>
                  <a:pt x="4081" y="343979"/>
                </a:moveTo>
                <a:cubicBezTo>
                  <a:pt x="33450" y="338158"/>
                  <a:pt x="225008" y="324664"/>
                  <a:pt x="323168" y="293179"/>
                </a:cubicBezTo>
                <a:cubicBezTo>
                  <a:pt x="421328" y="261694"/>
                  <a:pt x="512081" y="200840"/>
                  <a:pt x="593043" y="155067"/>
                </a:cubicBezTo>
                <a:cubicBezTo>
                  <a:pt x="674006" y="109294"/>
                  <a:pt x="760524" y="39179"/>
                  <a:pt x="808943" y="18542"/>
                </a:cubicBezTo>
                <a:cubicBezTo>
                  <a:pt x="857362" y="-2095"/>
                  <a:pt x="856833" y="16425"/>
                  <a:pt x="883556" y="31242"/>
                </a:cubicBezTo>
                <a:cubicBezTo>
                  <a:pt x="910279" y="46059"/>
                  <a:pt x="952877" y="92890"/>
                  <a:pt x="969281" y="107442"/>
                </a:cubicBezTo>
                <a:cubicBezTo>
                  <a:pt x="985685" y="121994"/>
                  <a:pt x="985950" y="123581"/>
                  <a:pt x="981981" y="118554"/>
                </a:cubicBezTo>
                <a:cubicBezTo>
                  <a:pt x="978012" y="113527"/>
                  <a:pt x="961343" y="93683"/>
                  <a:pt x="945468" y="77279"/>
                </a:cubicBezTo>
                <a:cubicBezTo>
                  <a:pt x="929593" y="60875"/>
                  <a:pt x="909750" y="32300"/>
                  <a:pt x="886731" y="20129"/>
                </a:cubicBezTo>
                <a:cubicBezTo>
                  <a:pt x="863712" y="7958"/>
                  <a:pt x="842810" y="-7652"/>
                  <a:pt x="807356" y="4254"/>
                </a:cubicBezTo>
                <a:cubicBezTo>
                  <a:pt x="771902" y="16160"/>
                  <a:pt x="724806" y="59817"/>
                  <a:pt x="674006" y="91567"/>
                </a:cubicBezTo>
                <a:cubicBezTo>
                  <a:pt x="623206" y="123317"/>
                  <a:pt x="553885" y="166973"/>
                  <a:pt x="502556" y="194754"/>
                </a:cubicBezTo>
                <a:cubicBezTo>
                  <a:pt x="451227" y="222535"/>
                  <a:pt x="408893" y="240792"/>
                  <a:pt x="366031" y="258254"/>
                </a:cubicBezTo>
                <a:cubicBezTo>
                  <a:pt x="323169" y="275716"/>
                  <a:pt x="281893" y="287887"/>
                  <a:pt x="245381" y="299529"/>
                </a:cubicBezTo>
                <a:cubicBezTo>
                  <a:pt x="208869" y="311171"/>
                  <a:pt x="181617" y="319902"/>
                  <a:pt x="146956" y="328104"/>
                </a:cubicBezTo>
                <a:cubicBezTo>
                  <a:pt x="112296" y="336306"/>
                  <a:pt x="-25288" y="349800"/>
                  <a:pt x="4081" y="34397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2C01E427-3200-4885-832A-A82B65E6DC3F}"/>
              </a:ext>
            </a:extLst>
          </p:cNvPr>
          <p:cNvSpPr/>
          <p:nvPr/>
        </p:nvSpPr>
        <p:spPr>
          <a:xfrm>
            <a:off x="5933395" y="3799125"/>
            <a:ext cx="873995" cy="426838"/>
          </a:xfrm>
          <a:custGeom>
            <a:avLst/>
            <a:gdLst>
              <a:gd name="connsiteX0" fmla="*/ 73705 w 873995"/>
              <a:gd name="connsiteY0" fmla="*/ 426800 h 426838"/>
              <a:gd name="connsiteX1" fmla="*/ 18143 w 873995"/>
              <a:gd name="connsiteY1" fmla="*/ 401400 h 426838"/>
              <a:gd name="connsiteX2" fmla="*/ 24493 w 873995"/>
              <a:gd name="connsiteY2" fmla="*/ 369650 h 426838"/>
              <a:gd name="connsiteX3" fmla="*/ 227693 w 873995"/>
              <a:gd name="connsiteY3" fmla="*/ 263288 h 426838"/>
              <a:gd name="connsiteX4" fmla="*/ 488043 w 873995"/>
              <a:gd name="connsiteY4" fmla="*/ 104538 h 426838"/>
              <a:gd name="connsiteX5" fmla="*/ 673780 w 873995"/>
              <a:gd name="connsiteY5" fmla="*/ 7700 h 426838"/>
              <a:gd name="connsiteX6" fmla="*/ 773793 w 873995"/>
              <a:gd name="connsiteY6" fmla="*/ 15638 h 426838"/>
              <a:gd name="connsiteX7" fmla="*/ 848405 w 873995"/>
              <a:gd name="connsiteY7" fmla="*/ 91838 h 426838"/>
              <a:gd name="connsiteX8" fmla="*/ 873805 w 873995"/>
              <a:gd name="connsiteY8" fmla="*/ 129938 h 426838"/>
              <a:gd name="connsiteX9" fmla="*/ 856343 w 873995"/>
              <a:gd name="connsiteY9" fmla="*/ 80725 h 426838"/>
              <a:gd name="connsiteX10" fmla="*/ 794430 w 873995"/>
              <a:gd name="connsiteY10" fmla="*/ 26750 h 426838"/>
              <a:gd name="connsiteX11" fmla="*/ 710293 w 873995"/>
              <a:gd name="connsiteY11" fmla="*/ 7700 h 426838"/>
              <a:gd name="connsiteX12" fmla="*/ 575355 w 873995"/>
              <a:gd name="connsiteY12" fmla="*/ 44213 h 426838"/>
              <a:gd name="connsiteX13" fmla="*/ 400730 w 873995"/>
              <a:gd name="connsiteY13" fmla="*/ 137875 h 426838"/>
              <a:gd name="connsiteX14" fmla="*/ 194355 w 873995"/>
              <a:gd name="connsiteY14" fmla="*/ 249000 h 426838"/>
              <a:gd name="connsiteX15" fmla="*/ 34018 w 873995"/>
              <a:gd name="connsiteY15" fmla="*/ 337900 h 426838"/>
              <a:gd name="connsiteX16" fmla="*/ 680 w 873995"/>
              <a:gd name="connsiteY16" fmla="*/ 372825 h 426838"/>
              <a:gd name="connsiteX17" fmla="*/ 14968 w 873995"/>
              <a:gd name="connsiteY17" fmla="*/ 406163 h 426838"/>
              <a:gd name="connsiteX18" fmla="*/ 73705 w 873995"/>
              <a:gd name="connsiteY18" fmla="*/ 426800 h 42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73995" h="426838">
                <a:moveTo>
                  <a:pt x="73705" y="426800"/>
                </a:moveTo>
                <a:cubicBezTo>
                  <a:pt x="74234" y="426006"/>
                  <a:pt x="26345" y="410925"/>
                  <a:pt x="18143" y="401400"/>
                </a:cubicBezTo>
                <a:cubicBezTo>
                  <a:pt x="9941" y="391875"/>
                  <a:pt x="-10432" y="392669"/>
                  <a:pt x="24493" y="369650"/>
                </a:cubicBezTo>
                <a:cubicBezTo>
                  <a:pt x="59418" y="346631"/>
                  <a:pt x="150435" y="307473"/>
                  <a:pt x="227693" y="263288"/>
                </a:cubicBezTo>
                <a:cubicBezTo>
                  <a:pt x="304951" y="219103"/>
                  <a:pt x="413695" y="147136"/>
                  <a:pt x="488043" y="104538"/>
                </a:cubicBezTo>
                <a:cubicBezTo>
                  <a:pt x="562391" y="61940"/>
                  <a:pt x="626155" y="22517"/>
                  <a:pt x="673780" y="7700"/>
                </a:cubicBezTo>
                <a:cubicBezTo>
                  <a:pt x="721405" y="-7117"/>
                  <a:pt x="744689" y="1615"/>
                  <a:pt x="773793" y="15638"/>
                </a:cubicBezTo>
                <a:cubicBezTo>
                  <a:pt x="802897" y="29661"/>
                  <a:pt x="831736" y="72788"/>
                  <a:pt x="848405" y="91838"/>
                </a:cubicBezTo>
                <a:cubicBezTo>
                  <a:pt x="865074" y="110888"/>
                  <a:pt x="872482" y="131790"/>
                  <a:pt x="873805" y="129938"/>
                </a:cubicBezTo>
                <a:cubicBezTo>
                  <a:pt x="875128" y="128086"/>
                  <a:pt x="869572" y="97923"/>
                  <a:pt x="856343" y="80725"/>
                </a:cubicBezTo>
                <a:cubicBezTo>
                  <a:pt x="843114" y="63527"/>
                  <a:pt x="818772" y="38921"/>
                  <a:pt x="794430" y="26750"/>
                </a:cubicBezTo>
                <a:cubicBezTo>
                  <a:pt x="770088" y="14579"/>
                  <a:pt x="746806" y="4789"/>
                  <a:pt x="710293" y="7700"/>
                </a:cubicBezTo>
                <a:cubicBezTo>
                  <a:pt x="673780" y="10611"/>
                  <a:pt x="626949" y="22517"/>
                  <a:pt x="575355" y="44213"/>
                </a:cubicBezTo>
                <a:cubicBezTo>
                  <a:pt x="523761" y="65909"/>
                  <a:pt x="400730" y="137875"/>
                  <a:pt x="400730" y="137875"/>
                </a:cubicBezTo>
                <a:lnTo>
                  <a:pt x="194355" y="249000"/>
                </a:lnTo>
                <a:cubicBezTo>
                  <a:pt x="133236" y="282337"/>
                  <a:pt x="66297" y="317262"/>
                  <a:pt x="34018" y="337900"/>
                </a:cubicBezTo>
                <a:cubicBezTo>
                  <a:pt x="1739" y="358537"/>
                  <a:pt x="3855" y="361448"/>
                  <a:pt x="680" y="372825"/>
                </a:cubicBezTo>
                <a:cubicBezTo>
                  <a:pt x="-2495" y="384202"/>
                  <a:pt x="5972" y="396373"/>
                  <a:pt x="14968" y="406163"/>
                </a:cubicBezTo>
                <a:cubicBezTo>
                  <a:pt x="23964" y="415953"/>
                  <a:pt x="73176" y="427594"/>
                  <a:pt x="73705" y="4268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92CC147-6313-4D07-8A34-634689FD85B8}"/>
              </a:ext>
            </a:extLst>
          </p:cNvPr>
          <p:cNvSpPr/>
          <p:nvPr/>
        </p:nvSpPr>
        <p:spPr>
          <a:xfrm>
            <a:off x="6089650" y="4206501"/>
            <a:ext cx="561540" cy="265632"/>
          </a:xfrm>
          <a:custGeom>
            <a:avLst/>
            <a:gdLst>
              <a:gd name="connsiteX0" fmla="*/ 0 w 561540"/>
              <a:gd name="connsiteY0" fmla="*/ 265487 h 265632"/>
              <a:gd name="connsiteX1" fmla="*/ 76200 w 561540"/>
              <a:gd name="connsiteY1" fmla="*/ 136899 h 265632"/>
              <a:gd name="connsiteX2" fmla="*/ 174625 w 561540"/>
              <a:gd name="connsiteY2" fmla="*/ 74987 h 265632"/>
              <a:gd name="connsiteX3" fmla="*/ 323850 w 561540"/>
              <a:gd name="connsiteY3" fmla="*/ 55937 h 265632"/>
              <a:gd name="connsiteX4" fmla="*/ 376238 w 561540"/>
              <a:gd name="connsiteY4" fmla="*/ 74987 h 265632"/>
              <a:gd name="connsiteX5" fmla="*/ 444500 w 561540"/>
              <a:gd name="connsiteY5" fmla="*/ 89274 h 265632"/>
              <a:gd name="connsiteX6" fmla="*/ 558800 w 561540"/>
              <a:gd name="connsiteY6" fmla="*/ 86099 h 265632"/>
              <a:gd name="connsiteX7" fmla="*/ 520700 w 561540"/>
              <a:gd name="connsiteY7" fmla="*/ 59112 h 265632"/>
              <a:gd name="connsiteX8" fmla="*/ 461963 w 561540"/>
              <a:gd name="connsiteY8" fmla="*/ 19424 h 265632"/>
              <a:gd name="connsiteX9" fmla="*/ 377825 w 561540"/>
              <a:gd name="connsiteY9" fmla="*/ 374 h 265632"/>
              <a:gd name="connsiteX10" fmla="*/ 242888 w 561540"/>
              <a:gd name="connsiteY10" fmla="*/ 35299 h 265632"/>
              <a:gd name="connsiteX11" fmla="*/ 127000 w 561540"/>
              <a:gd name="connsiteY11" fmla="*/ 79749 h 265632"/>
              <a:gd name="connsiteX12" fmla="*/ 76200 w 561540"/>
              <a:gd name="connsiteY12" fmla="*/ 109912 h 265632"/>
              <a:gd name="connsiteX13" fmla="*/ 0 w 561540"/>
              <a:gd name="connsiteY13" fmla="*/ 265487 h 26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1540" h="265632">
                <a:moveTo>
                  <a:pt x="0" y="265487"/>
                </a:moveTo>
                <a:cubicBezTo>
                  <a:pt x="0" y="269985"/>
                  <a:pt x="47096" y="168649"/>
                  <a:pt x="76200" y="136899"/>
                </a:cubicBezTo>
                <a:cubicBezTo>
                  <a:pt x="105304" y="105149"/>
                  <a:pt x="133350" y="88481"/>
                  <a:pt x="174625" y="74987"/>
                </a:cubicBezTo>
                <a:cubicBezTo>
                  <a:pt x="215900" y="61493"/>
                  <a:pt x="290248" y="55937"/>
                  <a:pt x="323850" y="55937"/>
                </a:cubicBezTo>
                <a:cubicBezTo>
                  <a:pt x="357452" y="55937"/>
                  <a:pt x="356130" y="69431"/>
                  <a:pt x="376238" y="74987"/>
                </a:cubicBezTo>
                <a:cubicBezTo>
                  <a:pt x="396346" y="80543"/>
                  <a:pt x="414073" y="87422"/>
                  <a:pt x="444500" y="89274"/>
                </a:cubicBezTo>
                <a:cubicBezTo>
                  <a:pt x="474927" y="91126"/>
                  <a:pt x="546100" y="91126"/>
                  <a:pt x="558800" y="86099"/>
                </a:cubicBezTo>
                <a:cubicBezTo>
                  <a:pt x="571500" y="81072"/>
                  <a:pt x="536840" y="70224"/>
                  <a:pt x="520700" y="59112"/>
                </a:cubicBezTo>
                <a:cubicBezTo>
                  <a:pt x="504561" y="47999"/>
                  <a:pt x="485775" y="29214"/>
                  <a:pt x="461963" y="19424"/>
                </a:cubicBezTo>
                <a:cubicBezTo>
                  <a:pt x="438151" y="9634"/>
                  <a:pt x="414337" y="-2272"/>
                  <a:pt x="377825" y="374"/>
                </a:cubicBezTo>
                <a:cubicBezTo>
                  <a:pt x="341313" y="3020"/>
                  <a:pt x="284692" y="22070"/>
                  <a:pt x="242888" y="35299"/>
                </a:cubicBezTo>
                <a:cubicBezTo>
                  <a:pt x="201084" y="48528"/>
                  <a:pt x="154781" y="67314"/>
                  <a:pt x="127000" y="79749"/>
                </a:cubicBezTo>
                <a:cubicBezTo>
                  <a:pt x="99219" y="92184"/>
                  <a:pt x="97631" y="82395"/>
                  <a:pt x="76200" y="109912"/>
                </a:cubicBezTo>
                <a:cubicBezTo>
                  <a:pt x="54769" y="137429"/>
                  <a:pt x="0" y="260989"/>
                  <a:pt x="0" y="2654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34D520C7-67C9-4C3E-978C-9232EF067CBE}"/>
              </a:ext>
            </a:extLst>
          </p:cNvPr>
          <p:cNvSpPr/>
          <p:nvPr/>
        </p:nvSpPr>
        <p:spPr>
          <a:xfrm>
            <a:off x="6024276" y="4249371"/>
            <a:ext cx="268363" cy="204909"/>
          </a:xfrm>
          <a:custGeom>
            <a:avLst/>
            <a:gdLst>
              <a:gd name="connsiteX0" fmla="*/ 266987 w 268363"/>
              <a:gd name="connsiteY0" fmla="*/ 367 h 204909"/>
              <a:gd name="connsiteX1" fmla="*/ 71724 w 268363"/>
              <a:gd name="connsiteY1" fmla="*/ 94029 h 204909"/>
              <a:gd name="connsiteX2" fmla="*/ 1874 w 268363"/>
              <a:gd name="connsiteY2" fmla="*/ 203567 h 204909"/>
              <a:gd name="connsiteX3" fmla="*/ 25687 w 268363"/>
              <a:gd name="connsiteY3" fmla="*/ 151179 h 204909"/>
              <a:gd name="connsiteX4" fmla="*/ 86012 w 268363"/>
              <a:gd name="connsiteY4" fmla="*/ 94029 h 204909"/>
              <a:gd name="connsiteX5" fmla="*/ 155862 w 268363"/>
              <a:gd name="connsiteY5" fmla="*/ 62279 h 204909"/>
              <a:gd name="connsiteX6" fmla="*/ 266987 w 268363"/>
              <a:gd name="connsiteY6" fmla="*/ 367 h 20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363" h="204909">
                <a:moveTo>
                  <a:pt x="266987" y="367"/>
                </a:moveTo>
                <a:cubicBezTo>
                  <a:pt x="252964" y="5659"/>
                  <a:pt x="115909" y="60162"/>
                  <a:pt x="71724" y="94029"/>
                </a:cubicBezTo>
                <a:cubicBezTo>
                  <a:pt x="27539" y="127896"/>
                  <a:pt x="9547" y="194042"/>
                  <a:pt x="1874" y="203567"/>
                </a:cubicBezTo>
                <a:cubicBezTo>
                  <a:pt x="-5799" y="213092"/>
                  <a:pt x="11664" y="169435"/>
                  <a:pt x="25687" y="151179"/>
                </a:cubicBezTo>
                <a:cubicBezTo>
                  <a:pt x="39710" y="132923"/>
                  <a:pt x="64316" y="108846"/>
                  <a:pt x="86012" y="94029"/>
                </a:cubicBezTo>
                <a:cubicBezTo>
                  <a:pt x="107708" y="79212"/>
                  <a:pt x="127816" y="76037"/>
                  <a:pt x="155862" y="62279"/>
                </a:cubicBezTo>
                <a:cubicBezTo>
                  <a:pt x="183908" y="48521"/>
                  <a:pt x="281010" y="-4925"/>
                  <a:pt x="266987" y="36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1A6C31E-DC6D-4D0B-B1B3-C9E656E44614}"/>
              </a:ext>
            </a:extLst>
          </p:cNvPr>
          <p:cNvSpPr/>
          <p:nvPr/>
        </p:nvSpPr>
        <p:spPr>
          <a:xfrm>
            <a:off x="6127665" y="4265099"/>
            <a:ext cx="369250" cy="318014"/>
          </a:xfrm>
          <a:custGeom>
            <a:avLst/>
            <a:gdLst>
              <a:gd name="connsiteX0" fmla="*/ 300123 w 369250"/>
              <a:gd name="connsiteY0" fmla="*/ 514 h 318014"/>
              <a:gd name="connsiteX1" fmla="*/ 360448 w 369250"/>
              <a:gd name="connsiteY1" fmla="*/ 37026 h 318014"/>
              <a:gd name="connsiteX2" fmla="*/ 366798 w 369250"/>
              <a:gd name="connsiteY2" fmla="*/ 108464 h 318014"/>
              <a:gd name="connsiteX3" fmla="*/ 339810 w 369250"/>
              <a:gd name="connsiteY3" fmla="*/ 191014 h 318014"/>
              <a:gd name="connsiteX4" fmla="*/ 303298 w 369250"/>
              <a:gd name="connsiteY4" fmla="*/ 241814 h 318014"/>
              <a:gd name="connsiteX5" fmla="*/ 235035 w 369250"/>
              <a:gd name="connsiteY5" fmla="*/ 305314 h 318014"/>
              <a:gd name="connsiteX6" fmla="*/ 174710 w 369250"/>
              <a:gd name="connsiteY6" fmla="*/ 318014 h 318014"/>
              <a:gd name="connsiteX7" fmla="*/ 85810 w 369250"/>
              <a:gd name="connsiteY7" fmla="*/ 305314 h 318014"/>
              <a:gd name="connsiteX8" fmla="*/ 49298 w 369250"/>
              <a:gd name="connsiteY8" fmla="*/ 305314 h 318014"/>
              <a:gd name="connsiteX9" fmla="*/ 20723 w 369250"/>
              <a:gd name="connsiteY9" fmla="*/ 273564 h 318014"/>
              <a:gd name="connsiteX10" fmla="*/ 85 w 369250"/>
              <a:gd name="connsiteY10" fmla="*/ 192601 h 318014"/>
              <a:gd name="connsiteX11" fmla="*/ 14373 w 369250"/>
              <a:gd name="connsiteY11" fmla="*/ 241814 h 318014"/>
              <a:gd name="connsiteX12" fmla="*/ 38185 w 369250"/>
              <a:gd name="connsiteY12" fmla="*/ 284676 h 318014"/>
              <a:gd name="connsiteX13" fmla="*/ 103273 w 369250"/>
              <a:gd name="connsiteY13" fmla="*/ 302139 h 318014"/>
              <a:gd name="connsiteX14" fmla="*/ 219160 w 369250"/>
              <a:gd name="connsiteY14" fmla="*/ 311664 h 318014"/>
              <a:gd name="connsiteX15" fmla="*/ 289010 w 369250"/>
              <a:gd name="connsiteY15" fmla="*/ 284676 h 318014"/>
              <a:gd name="connsiteX16" fmla="*/ 333460 w 369250"/>
              <a:gd name="connsiteY16" fmla="*/ 224351 h 318014"/>
              <a:gd name="connsiteX17" fmla="*/ 355685 w 369250"/>
              <a:gd name="connsiteY17" fmla="*/ 138626 h 318014"/>
              <a:gd name="connsiteX18" fmla="*/ 357273 w 369250"/>
              <a:gd name="connsiteY18" fmla="*/ 62426 h 318014"/>
              <a:gd name="connsiteX19" fmla="*/ 300123 w 369250"/>
              <a:gd name="connsiteY19" fmla="*/ 514 h 31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69250" h="318014">
                <a:moveTo>
                  <a:pt x="300123" y="514"/>
                </a:moveTo>
                <a:cubicBezTo>
                  <a:pt x="300652" y="-3719"/>
                  <a:pt x="349336" y="19035"/>
                  <a:pt x="360448" y="37026"/>
                </a:cubicBezTo>
                <a:cubicBezTo>
                  <a:pt x="371560" y="55017"/>
                  <a:pt x="370238" y="82800"/>
                  <a:pt x="366798" y="108464"/>
                </a:cubicBezTo>
                <a:cubicBezTo>
                  <a:pt x="363358" y="134128"/>
                  <a:pt x="350393" y="168789"/>
                  <a:pt x="339810" y="191014"/>
                </a:cubicBezTo>
                <a:cubicBezTo>
                  <a:pt x="329227" y="213239"/>
                  <a:pt x="320760" y="222764"/>
                  <a:pt x="303298" y="241814"/>
                </a:cubicBezTo>
                <a:cubicBezTo>
                  <a:pt x="285836" y="260864"/>
                  <a:pt x="256466" y="292614"/>
                  <a:pt x="235035" y="305314"/>
                </a:cubicBezTo>
                <a:cubicBezTo>
                  <a:pt x="213604" y="318014"/>
                  <a:pt x="199581" y="318014"/>
                  <a:pt x="174710" y="318014"/>
                </a:cubicBezTo>
                <a:cubicBezTo>
                  <a:pt x="149839" y="318014"/>
                  <a:pt x="106712" y="307431"/>
                  <a:pt x="85810" y="305314"/>
                </a:cubicBezTo>
                <a:cubicBezTo>
                  <a:pt x="64908" y="303197"/>
                  <a:pt x="60146" y="310606"/>
                  <a:pt x="49298" y="305314"/>
                </a:cubicBezTo>
                <a:cubicBezTo>
                  <a:pt x="38450" y="300022"/>
                  <a:pt x="28925" y="292350"/>
                  <a:pt x="20723" y="273564"/>
                </a:cubicBezTo>
                <a:cubicBezTo>
                  <a:pt x="12521" y="254778"/>
                  <a:pt x="1143" y="197892"/>
                  <a:pt x="85" y="192601"/>
                </a:cubicBezTo>
                <a:cubicBezTo>
                  <a:pt x="-973" y="187310"/>
                  <a:pt x="8023" y="226468"/>
                  <a:pt x="14373" y="241814"/>
                </a:cubicBezTo>
                <a:cubicBezTo>
                  <a:pt x="20723" y="257160"/>
                  <a:pt x="23368" y="274622"/>
                  <a:pt x="38185" y="284676"/>
                </a:cubicBezTo>
                <a:cubicBezTo>
                  <a:pt x="53002" y="294730"/>
                  <a:pt x="73110" y="297641"/>
                  <a:pt x="103273" y="302139"/>
                </a:cubicBezTo>
                <a:cubicBezTo>
                  <a:pt x="133435" y="306637"/>
                  <a:pt x="188204" y="314574"/>
                  <a:pt x="219160" y="311664"/>
                </a:cubicBezTo>
                <a:cubicBezTo>
                  <a:pt x="250116" y="308754"/>
                  <a:pt x="269960" y="299228"/>
                  <a:pt x="289010" y="284676"/>
                </a:cubicBezTo>
                <a:cubicBezTo>
                  <a:pt x="308060" y="270124"/>
                  <a:pt x="322348" y="248693"/>
                  <a:pt x="333460" y="224351"/>
                </a:cubicBezTo>
                <a:cubicBezTo>
                  <a:pt x="344572" y="200009"/>
                  <a:pt x="351716" y="165614"/>
                  <a:pt x="355685" y="138626"/>
                </a:cubicBezTo>
                <a:cubicBezTo>
                  <a:pt x="359654" y="111639"/>
                  <a:pt x="362300" y="80947"/>
                  <a:pt x="357273" y="62426"/>
                </a:cubicBezTo>
                <a:cubicBezTo>
                  <a:pt x="352246" y="43905"/>
                  <a:pt x="299594" y="4747"/>
                  <a:pt x="300123" y="51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50734B03-4B62-49DE-BFD9-392B50CD5309}"/>
              </a:ext>
            </a:extLst>
          </p:cNvPr>
          <p:cNvSpPr/>
          <p:nvPr/>
        </p:nvSpPr>
        <p:spPr>
          <a:xfrm>
            <a:off x="6183313" y="4245917"/>
            <a:ext cx="271481" cy="294807"/>
          </a:xfrm>
          <a:custGeom>
            <a:avLst/>
            <a:gdLst>
              <a:gd name="connsiteX0" fmla="*/ 0 w 271481"/>
              <a:gd name="connsiteY0" fmla="*/ 75258 h 294807"/>
              <a:gd name="connsiteX1" fmla="*/ 12700 w 271481"/>
              <a:gd name="connsiteY1" fmla="*/ 168921 h 294807"/>
              <a:gd name="connsiteX2" fmla="*/ 11112 w 271481"/>
              <a:gd name="connsiteY2" fmla="*/ 203846 h 294807"/>
              <a:gd name="connsiteX3" fmla="*/ 19050 w 271481"/>
              <a:gd name="connsiteY3" fmla="*/ 227658 h 294807"/>
              <a:gd name="connsiteX4" fmla="*/ 69850 w 271481"/>
              <a:gd name="connsiteY4" fmla="*/ 260996 h 294807"/>
              <a:gd name="connsiteX5" fmla="*/ 80962 w 271481"/>
              <a:gd name="connsiteY5" fmla="*/ 280046 h 294807"/>
              <a:gd name="connsiteX6" fmla="*/ 133350 w 271481"/>
              <a:gd name="connsiteY6" fmla="*/ 292746 h 294807"/>
              <a:gd name="connsiteX7" fmla="*/ 185737 w 271481"/>
              <a:gd name="connsiteY7" fmla="*/ 294333 h 294807"/>
              <a:gd name="connsiteX8" fmla="*/ 227012 w 271481"/>
              <a:gd name="connsiteY8" fmla="*/ 287983 h 294807"/>
              <a:gd name="connsiteX9" fmla="*/ 254000 w 271481"/>
              <a:gd name="connsiteY9" fmla="*/ 245121 h 294807"/>
              <a:gd name="connsiteX10" fmla="*/ 261937 w 271481"/>
              <a:gd name="connsiteY10" fmla="*/ 156221 h 294807"/>
              <a:gd name="connsiteX11" fmla="*/ 263525 w 271481"/>
              <a:gd name="connsiteY11" fmla="*/ 102246 h 294807"/>
              <a:gd name="connsiteX12" fmla="*/ 242887 w 271481"/>
              <a:gd name="connsiteY12" fmla="*/ 68908 h 294807"/>
              <a:gd name="connsiteX13" fmla="*/ 198437 w 271481"/>
              <a:gd name="connsiteY13" fmla="*/ 54621 h 294807"/>
              <a:gd name="connsiteX14" fmla="*/ 219075 w 271481"/>
              <a:gd name="connsiteY14" fmla="*/ 38746 h 294807"/>
              <a:gd name="connsiteX15" fmla="*/ 271462 w 271481"/>
              <a:gd name="connsiteY15" fmla="*/ 5408 h 294807"/>
              <a:gd name="connsiteX16" fmla="*/ 212725 w 271481"/>
              <a:gd name="connsiteY16" fmla="*/ 646 h 294807"/>
              <a:gd name="connsiteX17" fmla="*/ 120650 w 271481"/>
              <a:gd name="connsiteY17" fmla="*/ 11758 h 294807"/>
              <a:gd name="connsiteX18" fmla="*/ 69850 w 271481"/>
              <a:gd name="connsiteY18" fmla="*/ 32396 h 294807"/>
              <a:gd name="connsiteX19" fmla="*/ 0 w 271481"/>
              <a:gd name="connsiteY19" fmla="*/ 75258 h 29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1481" h="294807">
                <a:moveTo>
                  <a:pt x="0" y="75258"/>
                </a:moveTo>
                <a:cubicBezTo>
                  <a:pt x="5424" y="111374"/>
                  <a:pt x="10848" y="147490"/>
                  <a:pt x="12700" y="168921"/>
                </a:cubicBezTo>
                <a:cubicBezTo>
                  <a:pt x="14552" y="190352"/>
                  <a:pt x="10054" y="194057"/>
                  <a:pt x="11112" y="203846"/>
                </a:cubicBezTo>
                <a:cubicBezTo>
                  <a:pt x="12170" y="213635"/>
                  <a:pt x="9260" y="218133"/>
                  <a:pt x="19050" y="227658"/>
                </a:cubicBezTo>
                <a:cubicBezTo>
                  <a:pt x="28840" y="237183"/>
                  <a:pt x="59531" y="252265"/>
                  <a:pt x="69850" y="260996"/>
                </a:cubicBezTo>
                <a:cubicBezTo>
                  <a:pt x="80169" y="269727"/>
                  <a:pt x="70379" y="274754"/>
                  <a:pt x="80962" y="280046"/>
                </a:cubicBezTo>
                <a:cubicBezTo>
                  <a:pt x="91545" y="285338"/>
                  <a:pt x="115888" y="290365"/>
                  <a:pt x="133350" y="292746"/>
                </a:cubicBezTo>
                <a:cubicBezTo>
                  <a:pt x="150812" y="295127"/>
                  <a:pt x="170127" y="295127"/>
                  <a:pt x="185737" y="294333"/>
                </a:cubicBezTo>
                <a:cubicBezTo>
                  <a:pt x="201347" y="293539"/>
                  <a:pt x="215635" y="296185"/>
                  <a:pt x="227012" y="287983"/>
                </a:cubicBezTo>
                <a:cubicBezTo>
                  <a:pt x="238389" y="279781"/>
                  <a:pt x="248179" y="267081"/>
                  <a:pt x="254000" y="245121"/>
                </a:cubicBezTo>
                <a:cubicBezTo>
                  <a:pt x="259821" y="223161"/>
                  <a:pt x="260349" y="180034"/>
                  <a:pt x="261937" y="156221"/>
                </a:cubicBezTo>
                <a:cubicBezTo>
                  <a:pt x="263525" y="132408"/>
                  <a:pt x="266700" y="116798"/>
                  <a:pt x="263525" y="102246"/>
                </a:cubicBezTo>
                <a:cubicBezTo>
                  <a:pt x="260350" y="87694"/>
                  <a:pt x="253735" y="76845"/>
                  <a:pt x="242887" y="68908"/>
                </a:cubicBezTo>
                <a:cubicBezTo>
                  <a:pt x="232039" y="60971"/>
                  <a:pt x="202406" y="59648"/>
                  <a:pt x="198437" y="54621"/>
                </a:cubicBezTo>
                <a:cubicBezTo>
                  <a:pt x="194468" y="49594"/>
                  <a:pt x="206904" y="46948"/>
                  <a:pt x="219075" y="38746"/>
                </a:cubicBezTo>
                <a:cubicBezTo>
                  <a:pt x="231246" y="30544"/>
                  <a:pt x="272520" y="11758"/>
                  <a:pt x="271462" y="5408"/>
                </a:cubicBezTo>
                <a:cubicBezTo>
                  <a:pt x="270404" y="-942"/>
                  <a:pt x="237860" y="-412"/>
                  <a:pt x="212725" y="646"/>
                </a:cubicBezTo>
                <a:cubicBezTo>
                  <a:pt x="187590" y="1704"/>
                  <a:pt x="144463" y="6466"/>
                  <a:pt x="120650" y="11758"/>
                </a:cubicBezTo>
                <a:cubicBezTo>
                  <a:pt x="96837" y="17050"/>
                  <a:pt x="69850" y="32396"/>
                  <a:pt x="69850" y="32396"/>
                </a:cubicBezTo>
                <a:lnTo>
                  <a:pt x="0" y="7525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845D114-5FD6-47A8-8591-32BCB67E54D4}"/>
              </a:ext>
            </a:extLst>
          </p:cNvPr>
          <p:cNvSpPr/>
          <p:nvPr/>
        </p:nvSpPr>
        <p:spPr>
          <a:xfrm rot="21031781">
            <a:off x="6300787" y="4352926"/>
            <a:ext cx="825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FFD730E-5226-4914-B522-396712E00F9B}"/>
              </a:ext>
            </a:extLst>
          </p:cNvPr>
          <p:cNvSpPr/>
          <p:nvPr/>
        </p:nvSpPr>
        <p:spPr>
          <a:xfrm>
            <a:off x="6552360" y="4294188"/>
            <a:ext cx="88160" cy="198437"/>
          </a:xfrm>
          <a:custGeom>
            <a:avLst/>
            <a:gdLst>
              <a:gd name="connsiteX0" fmla="*/ 10365 w 88160"/>
              <a:gd name="connsiteY0" fmla="*/ 0 h 198437"/>
              <a:gd name="connsiteX1" fmla="*/ 23065 w 88160"/>
              <a:gd name="connsiteY1" fmla="*/ 84137 h 198437"/>
              <a:gd name="connsiteX2" fmla="*/ 50053 w 88160"/>
              <a:gd name="connsiteY2" fmla="*/ 168275 h 198437"/>
              <a:gd name="connsiteX3" fmla="*/ 88153 w 88160"/>
              <a:gd name="connsiteY3" fmla="*/ 198437 h 198437"/>
              <a:gd name="connsiteX4" fmla="*/ 46878 w 88160"/>
              <a:gd name="connsiteY4" fmla="*/ 168275 h 198437"/>
              <a:gd name="connsiteX5" fmla="*/ 15128 w 88160"/>
              <a:gd name="connsiteY5" fmla="*/ 123825 h 198437"/>
              <a:gd name="connsiteX6" fmla="*/ 840 w 88160"/>
              <a:gd name="connsiteY6" fmla="*/ 85725 h 198437"/>
              <a:gd name="connsiteX7" fmla="*/ 10365 w 88160"/>
              <a:gd name="connsiteY7" fmla="*/ 0 h 198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160" h="198437">
                <a:moveTo>
                  <a:pt x="10365" y="0"/>
                </a:moveTo>
                <a:cubicBezTo>
                  <a:pt x="14069" y="-265"/>
                  <a:pt x="16450" y="56091"/>
                  <a:pt x="23065" y="84137"/>
                </a:cubicBezTo>
                <a:cubicBezTo>
                  <a:pt x="29680" y="112183"/>
                  <a:pt x="39205" y="149225"/>
                  <a:pt x="50053" y="168275"/>
                </a:cubicBezTo>
                <a:cubicBezTo>
                  <a:pt x="60901" y="187325"/>
                  <a:pt x="88682" y="198437"/>
                  <a:pt x="88153" y="198437"/>
                </a:cubicBezTo>
                <a:cubicBezTo>
                  <a:pt x="87624" y="198437"/>
                  <a:pt x="59049" y="180710"/>
                  <a:pt x="46878" y="168275"/>
                </a:cubicBezTo>
                <a:cubicBezTo>
                  <a:pt x="34707" y="155840"/>
                  <a:pt x="22801" y="137583"/>
                  <a:pt x="15128" y="123825"/>
                </a:cubicBezTo>
                <a:cubicBezTo>
                  <a:pt x="7455" y="110067"/>
                  <a:pt x="4544" y="104510"/>
                  <a:pt x="840" y="85725"/>
                </a:cubicBezTo>
                <a:cubicBezTo>
                  <a:pt x="-2864" y="66940"/>
                  <a:pt x="6661" y="265"/>
                  <a:pt x="10365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E53ACB8-FE5F-489B-ACA0-AF88ACD21522}"/>
              </a:ext>
            </a:extLst>
          </p:cNvPr>
          <p:cNvSpPr/>
          <p:nvPr/>
        </p:nvSpPr>
        <p:spPr>
          <a:xfrm>
            <a:off x="6076929" y="4469956"/>
            <a:ext cx="493826" cy="146560"/>
          </a:xfrm>
          <a:custGeom>
            <a:avLst/>
            <a:gdLst>
              <a:gd name="connsiteX0" fmla="*/ 493734 w 493826"/>
              <a:gd name="connsiteY0" fmla="*/ 11557 h 146560"/>
              <a:gd name="connsiteX1" fmla="*/ 398484 w 493826"/>
              <a:gd name="connsiteY1" fmla="*/ 97282 h 146560"/>
              <a:gd name="connsiteX2" fmla="*/ 234971 w 493826"/>
              <a:gd name="connsiteY2" fmla="*/ 121094 h 146560"/>
              <a:gd name="connsiteX3" fmla="*/ 61934 w 493826"/>
              <a:gd name="connsiteY3" fmla="*/ 111569 h 146560"/>
              <a:gd name="connsiteX4" fmla="*/ 31771 w 493826"/>
              <a:gd name="connsiteY4" fmla="*/ 84582 h 146560"/>
              <a:gd name="connsiteX5" fmla="*/ 14309 w 493826"/>
              <a:gd name="connsiteY5" fmla="*/ 444 h 146560"/>
              <a:gd name="connsiteX6" fmla="*/ 21 w 493826"/>
              <a:gd name="connsiteY6" fmla="*/ 52832 h 146560"/>
              <a:gd name="connsiteX7" fmla="*/ 17484 w 493826"/>
              <a:gd name="connsiteY7" fmla="*/ 86169 h 146560"/>
              <a:gd name="connsiteX8" fmla="*/ 96859 w 493826"/>
              <a:gd name="connsiteY8" fmla="*/ 138557 h 146560"/>
              <a:gd name="connsiteX9" fmla="*/ 269896 w 493826"/>
              <a:gd name="connsiteY9" fmla="*/ 143319 h 146560"/>
              <a:gd name="connsiteX10" fmla="*/ 382609 w 493826"/>
              <a:gd name="connsiteY10" fmla="*/ 108394 h 146560"/>
              <a:gd name="connsiteX11" fmla="*/ 493734 w 493826"/>
              <a:gd name="connsiteY11" fmla="*/ 11557 h 146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3826" h="146560">
                <a:moveTo>
                  <a:pt x="493734" y="11557"/>
                </a:moveTo>
                <a:cubicBezTo>
                  <a:pt x="496380" y="9705"/>
                  <a:pt x="441611" y="79026"/>
                  <a:pt x="398484" y="97282"/>
                </a:cubicBezTo>
                <a:cubicBezTo>
                  <a:pt x="355357" y="115538"/>
                  <a:pt x="291063" y="118713"/>
                  <a:pt x="234971" y="121094"/>
                </a:cubicBezTo>
                <a:cubicBezTo>
                  <a:pt x="178879" y="123475"/>
                  <a:pt x="95801" y="117654"/>
                  <a:pt x="61934" y="111569"/>
                </a:cubicBezTo>
                <a:cubicBezTo>
                  <a:pt x="28067" y="105484"/>
                  <a:pt x="39708" y="103103"/>
                  <a:pt x="31771" y="84582"/>
                </a:cubicBezTo>
                <a:cubicBezTo>
                  <a:pt x="23834" y="66061"/>
                  <a:pt x="19601" y="5736"/>
                  <a:pt x="14309" y="444"/>
                </a:cubicBezTo>
                <a:cubicBezTo>
                  <a:pt x="9017" y="-4848"/>
                  <a:pt x="-508" y="38545"/>
                  <a:pt x="21" y="52832"/>
                </a:cubicBezTo>
                <a:cubicBezTo>
                  <a:pt x="550" y="67120"/>
                  <a:pt x="1344" y="71882"/>
                  <a:pt x="17484" y="86169"/>
                </a:cubicBezTo>
                <a:cubicBezTo>
                  <a:pt x="33624" y="100457"/>
                  <a:pt x="54790" y="129032"/>
                  <a:pt x="96859" y="138557"/>
                </a:cubicBezTo>
                <a:cubicBezTo>
                  <a:pt x="138928" y="148082"/>
                  <a:pt x="222271" y="148346"/>
                  <a:pt x="269896" y="143319"/>
                </a:cubicBezTo>
                <a:cubicBezTo>
                  <a:pt x="317521" y="138292"/>
                  <a:pt x="343980" y="127444"/>
                  <a:pt x="382609" y="108394"/>
                </a:cubicBezTo>
                <a:cubicBezTo>
                  <a:pt x="421238" y="89344"/>
                  <a:pt x="491088" y="13409"/>
                  <a:pt x="493734" y="115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D12D1916-E523-4239-9953-EC6A2AC4D3F9}"/>
              </a:ext>
            </a:extLst>
          </p:cNvPr>
          <p:cNvSpPr/>
          <p:nvPr/>
        </p:nvSpPr>
        <p:spPr>
          <a:xfrm>
            <a:off x="6586466" y="4287461"/>
            <a:ext cx="63868" cy="203809"/>
          </a:xfrm>
          <a:custGeom>
            <a:avLst/>
            <a:gdLst>
              <a:gd name="connsiteX0" fmla="*/ 28647 w 63868"/>
              <a:gd name="connsiteY0" fmla="*/ 377 h 203809"/>
              <a:gd name="connsiteX1" fmla="*/ 63572 w 63868"/>
              <a:gd name="connsiteY1" fmla="*/ 87689 h 203809"/>
              <a:gd name="connsiteX2" fmla="*/ 42934 w 63868"/>
              <a:gd name="connsiteY2" fmla="*/ 146427 h 203809"/>
              <a:gd name="connsiteX3" fmla="*/ 72 w 63868"/>
              <a:gd name="connsiteY3" fmla="*/ 203577 h 203809"/>
              <a:gd name="connsiteX4" fmla="*/ 54047 w 63868"/>
              <a:gd name="connsiteY4" fmla="*/ 124202 h 203809"/>
              <a:gd name="connsiteX5" fmla="*/ 28647 w 63868"/>
              <a:gd name="connsiteY5" fmla="*/ 377 h 20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68" h="203809">
                <a:moveTo>
                  <a:pt x="28647" y="377"/>
                </a:moveTo>
                <a:cubicBezTo>
                  <a:pt x="30234" y="-5708"/>
                  <a:pt x="61191" y="63347"/>
                  <a:pt x="63572" y="87689"/>
                </a:cubicBezTo>
                <a:cubicBezTo>
                  <a:pt x="65953" y="112031"/>
                  <a:pt x="53517" y="127112"/>
                  <a:pt x="42934" y="146427"/>
                </a:cubicBezTo>
                <a:cubicBezTo>
                  <a:pt x="32351" y="165742"/>
                  <a:pt x="-1780" y="207281"/>
                  <a:pt x="72" y="203577"/>
                </a:cubicBezTo>
                <a:cubicBezTo>
                  <a:pt x="1924" y="199873"/>
                  <a:pt x="47433" y="150660"/>
                  <a:pt x="54047" y="124202"/>
                </a:cubicBezTo>
                <a:cubicBezTo>
                  <a:pt x="60661" y="97744"/>
                  <a:pt x="27060" y="6462"/>
                  <a:pt x="28647" y="3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2D4BE2B8-676E-460E-89F3-EC35C56BDFD1}"/>
              </a:ext>
            </a:extLst>
          </p:cNvPr>
          <p:cNvSpPr/>
          <p:nvPr/>
        </p:nvSpPr>
        <p:spPr>
          <a:xfrm>
            <a:off x="5981580" y="4516168"/>
            <a:ext cx="377342" cy="119375"/>
          </a:xfrm>
          <a:custGeom>
            <a:avLst/>
            <a:gdLst>
              <a:gd name="connsiteX0" fmla="*/ 104895 w 377342"/>
              <a:gd name="connsiteY0" fmla="*/ 270 h 119375"/>
              <a:gd name="connsiteX1" fmla="*/ 92195 w 377342"/>
              <a:gd name="connsiteY1" fmla="*/ 54245 h 119375"/>
              <a:gd name="connsiteX2" fmla="*/ 120 w 377342"/>
              <a:gd name="connsiteY2" fmla="*/ 103457 h 119375"/>
              <a:gd name="connsiteX3" fmla="*/ 73145 w 377342"/>
              <a:gd name="connsiteY3" fmla="*/ 84407 h 119375"/>
              <a:gd name="connsiteX4" fmla="*/ 95370 w 377342"/>
              <a:gd name="connsiteY4" fmla="*/ 79645 h 119375"/>
              <a:gd name="connsiteX5" fmla="*/ 173158 w 377342"/>
              <a:gd name="connsiteY5" fmla="*/ 100282 h 119375"/>
              <a:gd name="connsiteX6" fmla="*/ 376358 w 377342"/>
              <a:gd name="connsiteY6" fmla="*/ 119332 h 119375"/>
              <a:gd name="connsiteX7" fmla="*/ 246183 w 377342"/>
              <a:gd name="connsiteY7" fmla="*/ 105045 h 119375"/>
              <a:gd name="connsiteX8" fmla="*/ 146170 w 377342"/>
              <a:gd name="connsiteY8" fmla="*/ 90757 h 119375"/>
              <a:gd name="connsiteX9" fmla="*/ 90608 w 377342"/>
              <a:gd name="connsiteY9" fmla="*/ 78057 h 119375"/>
              <a:gd name="connsiteX10" fmla="*/ 104895 w 377342"/>
              <a:gd name="connsiteY10" fmla="*/ 270 h 11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7342" h="119375">
                <a:moveTo>
                  <a:pt x="104895" y="270"/>
                </a:moveTo>
                <a:cubicBezTo>
                  <a:pt x="105159" y="-3699"/>
                  <a:pt x="109658" y="37047"/>
                  <a:pt x="92195" y="54245"/>
                </a:cubicBezTo>
                <a:cubicBezTo>
                  <a:pt x="74732" y="71443"/>
                  <a:pt x="3295" y="98430"/>
                  <a:pt x="120" y="103457"/>
                </a:cubicBezTo>
                <a:cubicBezTo>
                  <a:pt x="-3055" y="108484"/>
                  <a:pt x="57270" y="88376"/>
                  <a:pt x="73145" y="84407"/>
                </a:cubicBezTo>
                <a:cubicBezTo>
                  <a:pt x="89020" y="80438"/>
                  <a:pt x="78701" y="76999"/>
                  <a:pt x="95370" y="79645"/>
                </a:cubicBezTo>
                <a:cubicBezTo>
                  <a:pt x="112039" y="82291"/>
                  <a:pt x="126327" y="93667"/>
                  <a:pt x="173158" y="100282"/>
                </a:cubicBezTo>
                <a:cubicBezTo>
                  <a:pt x="219989" y="106897"/>
                  <a:pt x="364187" y="118538"/>
                  <a:pt x="376358" y="119332"/>
                </a:cubicBezTo>
                <a:cubicBezTo>
                  <a:pt x="388529" y="120126"/>
                  <a:pt x="284548" y="109807"/>
                  <a:pt x="246183" y="105045"/>
                </a:cubicBezTo>
                <a:cubicBezTo>
                  <a:pt x="207818" y="100283"/>
                  <a:pt x="172099" y="95255"/>
                  <a:pt x="146170" y="90757"/>
                </a:cubicBezTo>
                <a:cubicBezTo>
                  <a:pt x="120241" y="86259"/>
                  <a:pt x="98810" y="85730"/>
                  <a:pt x="90608" y="78057"/>
                </a:cubicBezTo>
                <a:cubicBezTo>
                  <a:pt x="82406" y="70384"/>
                  <a:pt x="104631" y="4239"/>
                  <a:pt x="104895" y="2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1F713957-627E-48E0-9DD4-CAD4107335FC}"/>
              </a:ext>
            </a:extLst>
          </p:cNvPr>
          <p:cNvSpPr/>
          <p:nvPr/>
        </p:nvSpPr>
        <p:spPr>
          <a:xfrm>
            <a:off x="5189958" y="4182452"/>
            <a:ext cx="316856" cy="315111"/>
          </a:xfrm>
          <a:custGeom>
            <a:avLst/>
            <a:gdLst>
              <a:gd name="connsiteX0" fmla="*/ 160975 w 316856"/>
              <a:gd name="connsiteY0" fmla="*/ 81 h 315111"/>
              <a:gd name="connsiteX1" fmla="*/ 190609 w 316856"/>
              <a:gd name="connsiteY1" fmla="*/ 156715 h 315111"/>
              <a:gd name="connsiteX2" fmla="*/ 315492 w 316856"/>
              <a:gd name="connsiteY2" fmla="*/ 302765 h 315111"/>
              <a:gd name="connsiteX3" fmla="*/ 260459 w 316856"/>
              <a:gd name="connsiteY3" fmla="*/ 306998 h 315111"/>
              <a:gd name="connsiteX4" fmla="*/ 188492 w 316856"/>
              <a:gd name="connsiteY4" fmla="*/ 313348 h 315111"/>
              <a:gd name="connsiteX5" fmla="*/ 188492 w 316856"/>
              <a:gd name="connsiteY5" fmla="*/ 313348 h 315111"/>
              <a:gd name="connsiteX6" fmla="*/ 148275 w 316856"/>
              <a:gd name="connsiteY6" fmla="*/ 228681 h 315111"/>
              <a:gd name="connsiteX7" fmla="*/ 74192 w 316856"/>
              <a:gd name="connsiteY7" fmla="*/ 192698 h 315111"/>
              <a:gd name="connsiteX8" fmla="*/ 109 w 316856"/>
              <a:gd name="connsiteY8" fmla="*/ 177881 h 315111"/>
              <a:gd name="connsiteX9" fmla="*/ 91125 w 316856"/>
              <a:gd name="connsiteY9" fmla="*/ 175765 h 315111"/>
              <a:gd name="connsiteX10" fmla="*/ 116525 w 316856"/>
              <a:gd name="connsiteY10" fmla="*/ 135548 h 315111"/>
              <a:gd name="connsiteX11" fmla="*/ 160975 w 316856"/>
              <a:gd name="connsiteY11" fmla="*/ 81 h 315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856" h="315111">
                <a:moveTo>
                  <a:pt x="160975" y="81"/>
                </a:moveTo>
                <a:cubicBezTo>
                  <a:pt x="173322" y="3609"/>
                  <a:pt x="164856" y="106268"/>
                  <a:pt x="190609" y="156715"/>
                </a:cubicBezTo>
                <a:cubicBezTo>
                  <a:pt x="216362" y="207162"/>
                  <a:pt x="303850" y="277718"/>
                  <a:pt x="315492" y="302765"/>
                </a:cubicBezTo>
                <a:cubicBezTo>
                  <a:pt x="327134" y="327812"/>
                  <a:pt x="260459" y="306998"/>
                  <a:pt x="260459" y="306998"/>
                </a:cubicBezTo>
                <a:lnTo>
                  <a:pt x="188492" y="313348"/>
                </a:lnTo>
                <a:lnTo>
                  <a:pt x="188492" y="313348"/>
                </a:lnTo>
                <a:cubicBezTo>
                  <a:pt x="181789" y="299237"/>
                  <a:pt x="167325" y="248789"/>
                  <a:pt x="148275" y="228681"/>
                </a:cubicBezTo>
                <a:cubicBezTo>
                  <a:pt x="129225" y="208573"/>
                  <a:pt x="98886" y="201165"/>
                  <a:pt x="74192" y="192698"/>
                </a:cubicBezTo>
                <a:cubicBezTo>
                  <a:pt x="49498" y="184231"/>
                  <a:pt x="-2713" y="180703"/>
                  <a:pt x="109" y="177881"/>
                </a:cubicBezTo>
                <a:cubicBezTo>
                  <a:pt x="2931" y="175059"/>
                  <a:pt x="71722" y="182820"/>
                  <a:pt x="91125" y="175765"/>
                </a:cubicBezTo>
                <a:cubicBezTo>
                  <a:pt x="110528" y="168710"/>
                  <a:pt x="105589" y="162006"/>
                  <a:pt x="116525" y="135548"/>
                </a:cubicBezTo>
                <a:cubicBezTo>
                  <a:pt x="127461" y="109090"/>
                  <a:pt x="148628" y="-3447"/>
                  <a:pt x="160975" y="81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48DADCF7-D8AF-496A-A55D-1E61056EAC58}"/>
              </a:ext>
            </a:extLst>
          </p:cNvPr>
          <p:cNvSpPr/>
          <p:nvPr/>
        </p:nvSpPr>
        <p:spPr>
          <a:xfrm>
            <a:off x="5129690" y="4425697"/>
            <a:ext cx="242870" cy="286077"/>
          </a:xfrm>
          <a:custGeom>
            <a:avLst/>
            <a:gdLst>
              <a:gd name="connsiteX0" fmla="*/ 100593 w 242870"/>
              <a:gd name="connsiteY0" fmla="*/ 2370 h 286077"/>
              <a:gd name="connsiteX1" fmla="*/ 153510 w 242870"/>
              <a:gd name="connsiteY1" fmla="*/ 65870 h 286077"/>
              <a:gd name="connsiteX2" fmla="*/ 138693 w 242870"/>
              <a:gd name="connsiteY2" fmla="*/ 148420 h 286077"/>
              <a:gd name="connsiteX3" fmla="*/ 3227 w 242870"/>
              <a:gd name="connsiteY3" fmla="*/ 239436 h 286077"/>
              <a:gd name="connsiteX4" fmla="*/ 45560 w 242870"/>
              <a:gd name="connsiteY4" fmla="*/ 250020 h 286077"/>
              <a:gd name="connsiteX5" fmla="*/ 81543 w 242870"/>
              <a:gd name="connsiteY5" fmla="*/ 286003 h 286077"/>
              <a:gd name="connsiteX6" fmla="*/ 106943 w 242870"/>
              <a:gd name="connsiteY6" fmla="*/ 239436 h 286077"/>
              <a:gd name="connsiteX7" fmla="*/ 204310 w 242870"/>
              <a:gd name="connsiteY7" fmla="*/ 154770 h 286077"/>
              <a:gd name="connsiteX8" fmla="*/ 242410 w 242870"/>
              <a:gd name="connsiteY8" fmla="*/ 91270 h 286077"/>
              <a:gd name="connsiteX9" fmla="*/ 219127 w 242870"/>
              <a:gd name="connsiteY9" fmla="*/ 23536 h 286077"/>
              <a:gd name="connsiteX10" fmla="*/ 100593 w 242870"/>
              <a:gd name="connsiteY10" fmla="*/ 2370 h 28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2870" h="286077">
                <a:moveTo>
                  <a:pt x="100593" y="2370"/>
                </a:moveTo>
                <a:cubicBezTo>
                  <a:pt x="89657" y="9426"/>
                  <a:pt x="147160" y="41528"/>
                  <a:pt x="153510" y="65870"/>
                </a:cubicBezTo>
                <a:cubicBezTo>
                  <a:pt x="159860" y="90212"/>
                  <a:pt x="163740" y="119492"/>
                  <a:pt x="138693" y="148420"/>
                </a:cubicBezTo>
                <a:cubicBezTo>
                  <a:pt x="113646" y="177348"/>
                  <a:pt x="18749" y="222503"/>
                  <a:pt x="3227" y="239436"/>
                </a:cubicBezTo>
                <a:cubicBezTo>
                  <a:pt x="-12295" y="256369"/>
                  <a:pt x="32507" y="242259"/>
                  <a:pt x="45560" y="250020"/>
                </a:cubicBezTo>
                <a:cubicBezTo>
                  <a:pt x="58613" y="257781"/>
                  <a:pt x="71313" y="287767"/>
                  <a:pt x="81543" y="286003"/>
                </a:cubicBezTo>
                <a:cubicBezTo>
                  <a:pt x="91773" y="284239"/>
                  <a:pt x="86482" y="261308"/>
                  <a:pt x="106943" y="239436"/>
                </a:cubicBezTo>
                <a:cubicBezTo>
                  <a:pt x="127404" y="217564"/>
                  <a:pt x="181732" y="179464"/>
                  <a:pt x="204310" y="154770"/>
                </a:cubicBezTo>
                <a:cubicBezTo>
                  <a:pt x="226888" y="130076"/>
                  <a:pt x="239941" y="113142"/>
                  <a:pt x="242410" y="91270"/>
                </a:cubicBezTo>
                <a:cubicBezTo>
                  <a:pt x="244879" y="69398"/>
                  <a:pt x="237471" y="42586"/>
                  <a:pt x="219127" y="23536"/>
                </a:cubicBezTo>
                <a:cubicBezTo>
                  <a:pt x="200783" y="4486"/>
                  <a:pt x="111529" y="-4686"/>
                  <a:pt x="100593" y="2370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46DC932D-B548-4BC4-B59A-B248526A766F}"/>
              </a:ext>
            </a:extLst>
          </p:cNvPr>
          <p:cNvSpPr/>
          <p:nvPr/>
        </p:nvSpPr>
        <p:spPr>
          <a:xfrm>
            <a:off x="4203403" y="4688203"/>
            <a:ext cx="1085034" cy="667209"/>
          </a:xfrm>
          <a:custGeom>
            <a:avLst/>
            <a:gdLst>
              <a:gd name="connsiteX0" fmla="*/ 1014180 w 1085034"/>
              <a:gd name="connsiteY0" fmla="*/ 214 h 667209"/>
              <a:gd name="connsiteX1" fmla="*/ 1075564 w 1085034"/>
              <a:gd name="connsiteY1" fmla="*/ 106047 h 667209"/>
              <a:gd name="connsiteX2" fmla="*/ 1075564 w 1085034"/>
              <a:gd name="connsiteY2" fmla="*/ 224580 h 667209"/>
              <a:gd name="connsiteX3" fmla="*/ 986664 w 1085034"/>
              <a:gd name="connsiteY3" fmla="*/ 417197 h 667209"/>
              <a:gd name="connsiteX4" fmla="*/ 825797 w 1085034"/>
              <a:gd name="connsiteY4" fmla="*/ 601347 h 667209"/>
              <a:gd name="connsiteX5" fmla="*/ 595080 w 1085034"/>
              <a:gd name="connsiteY5" fmla="*/ 666964 h 667209"/>
              <a:gd name="connsiteX6" fmla="*/ 332614 w 1085034"/>
              <a:gd name="connsiteY6" fmla="*/ 618280 h 667209"/>
              <a:gd name="connsiteX7" fmla="*/ 129414 w 1085034"/>
              <a:gd name="connsiteY7" fmla="*/ 489164 h 667209"/>
              <a:gd name="connsiteX8" fmla="*/ 297 w 1085034"/>
              <a:gd name="connsiteY8" fmla="*/ 451064 h 667209"/>
              <a:gd name="connsiteX9" fmla="*/ 97664 w 1085034"/>
              <a:gd name="connsiteY9" fmla="*/ 482814 h 667209"/>
              <a:gd name="connsiteX10" fmla="*/ 216197 w 1085034"/>
              <a:gd name="connsiteY10" fmla="*/ 533614 h 667209"/>
              <a:gd name="connsiteX11" fmla="*/ 425747 w 1085034"/>
              <a:gd name="connsiteY11" fmla="*/ 639447 h 667209"/>
              <a:gd name="connsiteX12" fmla="*/ 688214 w 1085034"/>
              <a:gd name="connsiteY12" fmla="*/ 660614 h 667209"/>
              <a:gd name="connsiteX13" fmla="*/ 906230 w 1085034"/>
              <a:gd name="connsiteY13" fmla="*/ 569597 h 667209"/>
              <a:gd name="connsiteX14" fmla="*/ 1018414 w 1085034"/>
              <a:gd name="connsiteY14" fmla="*/ 355814 h 667209"/>
              <a:gd name="connsiteX15" fmla="*/ 1064980 w 1085034"/>
              <a:gd name="connsiteY15" fmla="*/ 161080 h 667209"/>
              <a:gd name="connsiteX16" fmla="*/ 1073447 w 1085034"/>
              <a:gd name="connsiteY16" fmla="*/ 80647 h 667209"/>
              <a:gd name="connsiteX17" fmla="*/ 1014180 w 1085034"/>
              <a:gd name="connsiteY17" fmla="*/ 214 h 66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85034" h="667209">
                <a:moveTo>
                  <a:pt x="1014180" y="214"/>
                </a:moveTo>
                <a:cubicBezTo>
                  <a:pt x="1014533" y="4447"/>
                  <a:pt x="1065333" y="68653"/>
                  <a:pt x="1075564" y="106047"/>
                </a:cubicBezTo>
                <a:cubicBezTo>
                  <a:pt x="1085795" y="143441"/>
                  <a:pt x="1090381" y="172722"/>
                  <a:pt x="1075564" y="224580"/>
                </a:cubicBezTo>
                <a:cubicBezTo>
                  <a:pt x="1060747" y="276438"/>
                  <a:pt x="1028292" y="354402"/>
                  <a:pt x="986664" y="417197"/>
                </a:cubicBezTo>
                <a:cubicBezTo>
                  <a:pt x="945036" y="479992"/>
                  <a:pt x="891061" y="559719"/>
                  <a:pt x="825797" y="601347"/>
                </a:cubicBezTo>
                <a:cubicBezTo>
                  <a:pt x="760533" y="642975"/>
                  <a:pt x="677277" y="664142"/>
                  <a:pt x="595080" y="666964"/>
                </a:cubicBezTo>
                <a:cubicBezTo>
                  <a:pt x="512883" y="669786"/>
                  <a:pt x="410225" y="647913"/>
                  <a:pt x="332614" y="618280"/>
                </a:cubicBezTo>
                <a:cubicBezTo>
                  <a:pt x="255003" y="588647"/>
                  <a:pt x="184800" y="517033"/>
                  <a:pt x="129414" y="489164"/>
                </a:cubicBezTo>
                <a:cubicBezTo>
                  <a:pt x="74028" y="461295"/>
                  <a:pt x="5588" y="452122"/>
                  <a:pt x="297" y="451064"/>
                </a:cubicBezTo>
                <a:cubicBezTo>
                  <a:pt x="-4994" y="450006"/>
                  <a:pt x="61681" y="469056"/>
                  <a:pt x="97664" y="482814"/>
                </a:cubicBezTo>
                <a:cubicBezTo>
                  <a:pt x="133647" y="496572"/>
                  <a:pt x="161517" y="507509"/>
                  <a:pt x="216197" y="533614"/>
                </a:cubicBezTo>
                <a:cubicBezTo>
                  <a:pt x="270877" y="559719"/>
                  <a:pt x="347078" y="618280"/>
                  <a:pt x="425747" y="639447"/>
                </a:cubicBezTo>
                <a:cubicBezTo>
                  <a:pt x="504416" y="660614"/>
                  <a:pt x="608134" y="672256"/>
                  <a:pt x="688214" y="660614"/>
                </a:cubicBezTo>
                <a:cubicBezTo>
                  <a:pt x="768294" y="648972"/>
                  <a:pt x="851197" y="620397"/>
                  <a:pt x="906230" y="569597"/>
                </a:cubicBezTo>
                <a:cubicBezTo>
                  <a:pt x="961263" y="518797"/>
                  <a:pt x="991956" y="423900"/>
                  <a:pt x="1018414" y="355814"/>
                </a:cubicBezTo>
                <a:cubicBezTo>
                  <a:pt x="1044872" y="287728"/>
                  <a:pt x="1055808" y="206941"/>
                  <a:pt x="1064980" y="161080"/>
                </a:cubicBezTo>
                <a:cubicBezTo>
                  <a:pt x="1074152" y="115219"/>
                  <a:pt x="1078033" y="105694"/>
                  <a:pt x="1073447" y="80647"/>
                </a:cubicBezTo>
                <a:cubicBezTo>
                  <a:pt x="1068861" y="55600"/>
                  <a:pt x="1013827" y="-4019"/>
                  <a:pt x="1014180" y="21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865A7C06-4C1E-4470-AC5A-775E75BC4B37}"/>
              </a:ext>
            </a:extLst>
          </p:cNvPr>
          <p:cNvSpPr/>
          <p:nvPr/>
        </p:nvSpPr>
        <p:spPr>
          <a:xfrm>
            <a:off x="4828109" y="4994614"/>
            <a:ext cx="340014" cy="49554"/>
          </a:xfrm>
          <a:custGeom>
            <a:avLst/>
            <a:gdLst>
              <a:gd name="connsiteX0" fmla="*/ 8 w 340014"/>
              <a:gd name="connsiteY0" fmla="*/ 21886 h 49554"/>
              <a:gd name="connsiteX1" fmla="*/ 156641 w 340014"/>
              <a:gd name="connsiteY1" fmla="*/ 40936 h 49554"/>
              <a:gd name="connsiteX2" fmla="*/ 336558 w 340014"/>
              <a:gd name="connsiteY2" fmla="*/ 719 h 49554"/>
              <a:gd name="connsiteX3" fmla="*/ 266708 w 340014"/>
              <a:gd name="connsiteY3" fmla="*/ 17653 h 49554"/>
              <a:gd name="connsiteX4" fmla="*/ 162991 w 340014"/>
              <a:gd name="connsiteY4" fmla="*/ 49403 h 49554"/>
              <a:gd name="connsiteX5" fmla="*/ 8 w 340014"/>
              <a:gd name="connsiteY5" fmla="*/ 21886 h 4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014" h="49554">
                <a:moveTo>
                  <a:pt x="8" y="21886"/>
                </a:moveTo>
                <a:cubicBezTo>
                  <a:pt x="-1050" y="20475"/>
                  <a:pt x="100549" y="44464"/>
                  <a:pt x="156641" y="40936"/>
                </a:cubicBezTo>
                <a:cubicBezTo>
                  <a:pt x="212733" y="37408"/>
                  <a:pt x="336558" y="719"/>
                  <a:pt x="336558" y="719"/>
                </a:cubicBezTo>
                <a:cubicBezTo>
                  <a:pt x="354903" y="-3162"/>
                  <a:pt x="295636" y="9539"/>
                  <a:pt x="266708" y="17653"/>
                </a:cubicBezTo>
                <a:cubicBezTo>
                  <a:pt x="237780" y="25767"/>
                  <a:pt x="204972" y="46934"/>
                  <a:pt x="162991" y="49403"/>
                </a:cubicBezTo>
                <a:cubicBezTo>
                  <a:pt x="121010" y="51872"/>
                  <a:pt x="1066" y="23297"/>
                  <a:pt x="8" y="218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5285284B-586C-48ED-8CEB-CE602EF02289}"/>
              </a:ext>
            </a:extLst>
          </p:cNvPr>
          <p:cNvSpPr/>
          <p:nvPr/>
        </p:nvSpPr>
        <p:spPr>
          <a:xfrm>
            <a:off x="4675305" y="5020552"/>
            <a:ext cx="440734" cy="206073"/>
          </a:xfrm>
          <a:custGeom>
            <a:avLst/>
            <a:gdLst>
              <a:gd name="connsiteX0" fmla="*/ 440678 w 440734"/>
              <a:gd name="connsiteY0" fmla="*/ 181 h 206073"/>
              <a:gd name="connsiteX1" fmla="*/ 279812 w 440734"/>
              <a:gd name="connsiteY1" fmla="*/ 112365 h 206073"/>
              <a:gd name="connsiteX2" fmla="*/ 116828 w 440734"/>
              <a:gd name="connsiteY2" fmla="*/ 199148 h 206073"/>
              <a:gd name="connsiteX3" fmla="*/ 412 w 440734"/>
              <a:gd name="connsiteY3" fmla="*/ 199148 h 206073"/>
              <a:gd name="connsiteX4" fmla="*/ 157045 w 440734"/>
              <a:gd name="connsiteY4" fmla="*/ 186448 h 206073"/>
              <a:gd name="connsiteX5" fmla="*/ 296745 w 440734"/>
              <a:gd name="connsiteY5" fmla="*/ 139881 h 206073"/>
              <a:gd name="connsiteX6" fmla="*/ 440678 w 440734"/>
              <a:gd name="connsiteY6" fmla="*/ 181 h 20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734" h="206073">
                <a:moveTo>
                  <a:pt x="440678" y="181"/>
                </a:moveTo>
                <a:cubicBezTo>
                  <a:pt x="437856" y="-4405"/>
                  <a:pt x="333787" y="79204"/>
                  <a:pt x="279812" y="112365"/>
                </a:cubicBezTo>
                <a:cubicBezTo>
                  <a:pt x="225837" y="145526"/>
                  <a:pt x="163395" y="184684"/>
                  <a:pt x="116828" y="199148"/>
                </a:cubicBezTo>
                <a:cubicBezTo>
                  <a:pt x="70261" y="213612"/>
                  <a:pt x="-6291" y="201265"/>
                  <a:pt x="412" y="199148"/>
                </a:cubicBezTo>
                <a:cubicBezTo>
                  <a:pt x="7115" y="197031"/>
                  <a:pt x="107656" y="196326"/>
                  <a:pt x="157045" y="186448"/>
                </a:cubicBezTo>
                <a:cubicBezTo>
                  <a:pt x="206434" y="176570"/>
                  <a:pt x="253353" y="169161"/>
                  <a:pt x="296745" y="139881"/>
                </a:cubicBezTo>
                <a:cubicBezTo>
                  <a:pt x="340137" y="110601"/>
                  <a:pt x="443500" y="4767"/>
                  <a:pt x="440678" y="18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591FD012-ACB7-4170-913C-07FD9E40A921}"/>
              </a:ext>
            </a:extLst>
          </p:cNvPr>
          <p:cNvSpPr/>
          <p:nvPr/>
        </p:nvSpPr>
        <p:spPr>
          <a:xfrm>
            <a:off x="6064629" y="4596676"/>
            <a:ext cx="558890" cy="127949"/>
          </a:xfrm>
          <a:custGeom>
            <a:avLst/>
            <a:gdLst>
              <a:gd name="connsiteX0" fmla="*/ 10204 w 558890"/>
              <a:gd name="connsiteY0" fmla="*/ 724 h 127949"/>
              <a:gd name="connsiteX1" fmla="*/ 141438 w 558890"/>
              <a:gd name="connsiteY1" fmla="*/ 112907 h 127949"/>
              <a:gd name="connsiteX2" fmla="*/ 380621 w 558890"/>
              <a:gd name="connsiteY2" fmla="*/ 121374 h 127949"/>
              <a:gd name="connsiteX3" fmla="*/ 558421 w 558890"/>
              <a:gd name="connsiteY3" fmla="*/ 62107 h 127949"/>
              <a:gd name="connsiteX4" fmla="*/ 425071 w 558890"/>
              <a:gd name="connsiteY4" fmla="*/ 108674 h 127949"/>
              <a:gd name="connsiteX5" fmla="*/ 204938 w 558890"/>
              <a:gd name="connsiteY5" fmla="*/ 123491 h 127949"/>
              <a:gd name="connsiteX6" fmla="*/ 31371 w 558890"/>
              <a:gd name="connsiteY6" fmla="*/ 66341 h 127949"/>
              <a:gd name="connsiteX7" fmla="*/ 10204 w 558890"/>
              <a:gd name="connsiteY7" fmla="*/ 724 h 12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890" h="127949">
                <a:moveTo>
                  <a:pt x="10204" y="724"/>
                </a:moveTo>
                <a:cubicBezTo>
                  <a:pt x="28548" y="8485"/>
                  <a:pt x="79702" y="92799"/>
                  <a:pt x="141438" y="112907"/>
                </a:cubicBezTo>
                <a:cubicBezTo>
                  <a:pt x="203174" y="133015"/>
                  <a:pt x="311124" y="129841"/>
                  <a:pt x="380621" y="121374"/>
                </a:cubicBezTo>
                <a:cubicBezTo>
                  <a:pt x="450118" y="112907"/>
                  <a:pt x="551013" y="64224"/>
                  <a:pt x="558421" y="62107"/>
                </a:cubicBezTo>
                <a:cubicBezTo>
                  <a:pt x="565829" y="59990"/>
                  <a:pt x="483985" y="98443"/>
                  <a:pt x="425071" y="108674"/>
                </a:cubicBezTo>
                <a:cubicBezTo>
                  <a:pt x="366157" y="118905"/>
                  <a:pt x="270555" y="130547"/>
                  <a:pt x="204938" y="123491"/>
                </a:cubicBezTo>
                <a:cubicBezTo>
                  <a:pt x="139321" y="116436"/>
                  <a:pt x="64885" y="82922"/>
                  <a:pt x="31371" y="66341"/>
                </a:cubicBezTo>
                <a:cubicBezTo>
                  <a:pt x="-2143" y="49760"/>
                  <a:pt x="-8140" y="-7037"/>
                  <a:pt x="10204" y="7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B17286EF-EB0B-444B-9E9A-93DB862F3F76}"/>
              </a:ext>
            </a:extLst>
          </p:cNvPr>
          <p:cNvSpPr/>
          <p:nvPr/>
        </p:nvSpPr>
        <p:spPr>
          <a:xfrm>
            <a:off x="6044113" y="4728139"/>
            <a:ext cx="518220" cy="32753"/>
          </a:xfrm>
          <a:custGeom>
            <a:avLst/>
            <a:gdLst>
              <a:gd name="connsiteX0" fmla="*/ 1087 w 518220"/>
              <a:gd name="connsiteY0" fmla="*/ 494 h 32753"/>
              <a:gd name="connsiteX1" fmla="*/ 168304 w 518220"/>
              <a:gd name="connsiteY1" fmla="*/ 13194 h 32753"/>
              <a:gd name="connsiteX2" fmla="*/ 288954 w 518220"/>
              <a:gd name="connsiteY2" fmla="*/ 17428 h 32753"/>
              <a:gd name="connsiteX3" fmla="*/ 513320 w 518220"/>
              <a:gd name="connsiteY3" fmla="*/ 11078 h 32753"/>
              <a:gd name="connsiteX4" fmla="*/ 428654 w 518220"/>
              <a:gd name="connsiteY4" fmla="*/ 25894 h 32753"/>
              <a:gd name="connsiteX5" fmla="*/ 255087 w 518220"/>
              <a:gd name="connsiteY5" fmla="*/ 32244 h 32753"/>
              <a:gd name="connsiteX6" fmla="*/ 1087 w 518220"/>
              <a:gd name="connsiteY6" fmla="*/ 494 h 3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8220" h="32753">
                <a:moveTo>
                  <a:pt x="1087" y="494"/>
                </a:moveTo>
                <a:cubicBezTo>
                  <a:pt x="-13377" y="-2681"/>
                  <a:pt x="120326" y="10372"/>
                  <a:pt x="168304" y="13194"/>
                </a:cubicBezTo>
                <a:cubicBezTo>
                  <a:pt x="216282" y="16016"/>
                  <a:pt x="231451" y="17781"/>
                  <a:pt x="288954" y="17428"/>
                </a:cubicBezTo>
                <a:cubicBezTo>
                  <a:pt x="346457" y="17075"/>
                  <a:pt x="490037" y="9667"/>
                  <a:pt x="513320" y="11078"/>
                </a:cubicBezTo>
                <a:cubicBezTo>
                  <a:pt x="536603" y="12489"/>
                  <a:pt x="471693" y="22366"/>
                  <a:pt x="428654" y="25894"/>
                </a:cubicBezTo>
                <a:cubicBezTo>
                  <a:pt x="385615" y="29422"/>
                  <a:pt x="322820" y="34361"/>
                  <a:pt x="255087" y="32244"/>
                </a:cubicBezTo>
                <a:cubicBezTo>
                  <a:pt x="187354" y="30127"/>
                  <a:pt x="15551" y="3669"/>
                  <a:pt x="1087" y="4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C6537E4-ABD4-4909-8E8B-10755FBF911F}"/>
              </a:ext>
            </a:extLst>
          </p:cNvPr>
          <p:cNvSpPr/>
          <p:nvPr/>
        </p:nvSpPr>
        <p:spPr>
          <a:xfrm>
            <a:off x="5823561" y="4375879"/>
            <a:ext cx="304293" cy="182653"/>
          </a:xfrm>
          <a:custGeom>
            <a:avLst/>
            <a:gdLst>
              <a:gd name="connsiteX0" fmla="*/ 304189 w 304293"/>
              <a:gd name="connsiteY0" fmla="*/ 859 h 182653"/>
              <a:gd name="connsiteX1" fmla="*/ 234339 w 304293"/>
              <a:gd name="connsiteY1" fmla="*/ 132621 h 182653"/>
              <a:gd name="connsiteX2" fmla="*/ 221639 w 304293"/>
              <a:gd name="connsiteY2" fmla="*/ 181834 h 182653"/>
              <a:gd name="connsiteX3" fmla="*/ 174014 w 304293"/>
              <a:gd name="connsiteY3" fmla="*/ 161196 h 182653"/>
              <a:gd name="connsiteX4" fmla="*/ 2564 w 304293"/>
              <a:gd name="connsiteY4" fmla="*/ 132621 h 182653"/>
              <a:gd name="connsiteX5" fmla="*/ 77177 w 304293"/>
              <a:gd name="connsiteY5" fmla="*/ 132621 h 182653"/>
              <a:gd name="connsiteX6" fmla="*/ 161314 w 304293"/>
              <a:gd name="connsiteY6" fmla="*/ 116746 h 182653"/>
              <a:gd name="connsiteX7" fmla="*/ 216877 w 304293"/>
              <a:gd name="connsiteY7" fmla="*/ 77059 h 182653"/>
              <a:gd name="connsiteX8" fmla="*/ 304189 w 304293"/>
              <a:gd name="connsiteY8" fmla="*/ 859 h 18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293" h="182653">
                <a:moveTo>
                  <a:pt x="304189" y="859"/>
                </a:moveTo>
                <a:cubicBezTo>
                  <a:pt x="307099" y="10119"/>
                  <a:pt x="248097" y="102459"/>
                  <a:pt x="234339" y="132621"/>
                </a:cubicBezTo>
                <a:cubicBezTo>
                  <a:pt x="220581" y="162783"/>
                  <a:pt x="231693" y="177072"/>
                  <a:pt x="221639" y="181834"/>
                </a:cubicBezTo>
                <a:cubicBezTo>
                  <a:pt x="211585" y="186597"/>
                  <a:pt x="210526" y="169398"/>
                  <a:pt x="174014" y="161196"/>
                </a:cubicBezTo>
                <a:cubicBezTo>
                  <a:pt x="137502" y="152994"/>
                  <a:pt x="18703" y="137384"/>
                  <a:pt x="2564" y="132621"/>
                </a:cubicBezTo>
                <a:cubicBezTo>
                  <a:pt x="-13576" y="127859"/>
                  <a:pt x="50719" y="135267"/>
                  <a:pt x="77177" y="132621"/>
                </a:cubicBezTo>
                <a:cubicBezTo>
                  <a:pt x="103635" y="129975"/>
                  <a:pt x="138031" y="126006"/>
                  <a:pt x="161314" y="116746"/>
                </a:cubicBezTo>
                <a:cubicBezTo>
                  <a:pt x="184597" y="107486"/>
                  <a:pt x="195975" y="94257"/>
                  <a:pt x="216877" y="77059"/>
                </a:cubicBezTo>
                <a:cubicBezTo>
                  <a:pt x="237779" y="59861"/>
                  <a:pt x="301279" y="-8401"/>
                  <a:pt x="304189" y="859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79D1C98-73D4-4672-A748-5D4DFFD09AAF}"/>
              </a:ext>
            </a:extLst>
          </p:cNvPr>
          <p:cNvSpPr/>
          <p:nvPr/>
        </p:nvSpPr>
        <p:spPr>
          <a:xfrm>
            <a:off x="5697407" y="4141786"/>
            <a:ext cx="275898" cy="33945"/>
          </a:xfrm>
          <a:custGeom>
            <a:avLst/>
            <a:gdLst>
              <a:gd name="connsiteX0" fmla="*/ 1718 w 275898"/>
              <a:gd name="connsiteY0" fmla="*/ 14289 h 33945"/>
              <a:gd name="connsiteX1" fmla="*/ 173168 w 275898"/>
              <a:gd name="connsiteY1" fmla="*/ 30164 h 33945"/>
              <a:gd name="connsiteX2" fmla="*/ 274768 w 275898"/>
              <a:gd name="connsiteY2" fmla="*/ 2 h 33945"/>
              <a:gd name="connsiteX3" fmla="*/ 219206 w 275898"/>
              <a:gd name="connsiteY3" fmla="*/ 28577 h 33945"/>
              <a:gd name="connsiteX4" fmla="*/ 92206 w 275898"/>
              <a:gd name="connsiteY4" fmla="*/ 33339 h 33945"/>
              <a:gd name="connsiteX5" fmla="*/ 1718 w 275898"/>
              <a:gd name="connsiteY5" fmla="*/ 14289 h 3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898" h="33945">
                <a:moveTo>
                  <a:pt x="1718" y="14289"/>
                </a:moveTo>
                <a:cubicBezTo>
                  <a:pt x="15212" y="13760"/>
                  <a:pt x="127660" y="32545"/>
                  <a:pt x="173168" y="30164"/>
                </a:cubicBezTo>
                <a:cubicBezTo>
                  <a:pt x="218676" y="27783"/>
                  <a:pt x="267095" y="266"/>
                  <a:pt x="274768" y="2"/>
                </a:cubicBezTo>
                <a:cubicBezTo>
                  <a:pt x="282441" y="-262"/>
                  <a:pt x="249633" y="23021"/>
                  <a:pt x="219206" y="28577"/>
                </a:cubicBezTo>
                <a:cubicBezTo>
                  <a:pt x="188779" y="34133"/>
                  <a:pt x="126866" y="34662"/>
                  <a:pt x="92206" y="33339"/>
                </a:cubicBezTo>
                <a:cubicBezTo>
                  <a:pt x="57546" y="32016"/>
                  <a:pt x="-11776" y="14818"/>
                  <a:pt x="1718" y="142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3248B6C-C27F-4E61-9546-89227217FD26}"/>
              </a:ext>
            </a:extLst>
          </p:cNvPr>
          <p:cNvSpPr/>
          <p:nvPr/>
        </p:nvSpPr>
        <p:spPr>
          <a:xfrm>
            <a:off x="5747643" y="4191544"/>
            <a:ext cx="215355" cy="55378"/>
          </a:xfrm>
          <a:custGeom>
            <a:avLst/>
            <a:gdLst>
              <a:gd name="connsiteX0" fmla="*/ 2282 w 215355"/>
              <a:gd name="connsiteY0" fmla="*/ 24856 h 55378"/>
              <a:gd name="connsiteX1" fmla="*/ 124520 w 215355"/>
              <a:gd name="connsiteY1" fmla="*/ 7394 h 55378"/>
              <a:gd name="connsiteX2" fmla="*/ 176907 w 215355"/>
              <a:gd name="connsiteY2" fmla="*/ 1044 h 55378"/>
              <a:gd name="connsiteX3" fmla="*/ 215007 w 215355"/>
              <a:gd name="connsiteY3" fmla="*/ 28031 h 55378"/>
              <a:gd name="connsiteX4" fmla="*/ 154682 w 215355"/>
              <a:gd name="connsiteY4" fmla="*/ 16919 h 55378"/>
              <a:gd name="connsiteX5" fmla="*/ 53082 w 215355"/>
              <a:gd name="connsiteY5" fmla="*/ 55019 h 55378"/>
              <a:gd name="connsiteX6" fmla="*/ 2282 w 215355"/>
              <a:gd name="connsiteY6" fmla="*/ 24856 h 5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355" h="55378">
                <a:moveTo>
                  <a:pt x="2282" y="24856"/>
                </a:moveTo>
                <a:cubicBezTo>
                  <a:pt x="14188" y="16919"/>
                  <a:pt x="95416" y="11363"/>
                  <a:pt x="124520" y="7394"/>
                </a:cubicBezTo>
                <a:cubicBezTo>
                  <a:pt x="153624" y="3425"/>
                  <a:pt x="161826" y="-2395"/>
                  <a:pt x="176907" y="1044"/>
                </a:cubicBezTo>
                <a:cubicBezTo>
                  <a:pt x="191988" y="4483"/>
                  <a:pt x="218711" y="25385"/>
                  <a:pt x="215007" y="28031"/>
                </a:cubicBezTo>
                <a:cubicBezTo>
                  <a:pt x="211303" y="30677"/>
                  <a:pt x="181669" y="12421"/>
                  <a:pt x="154682" y="16919"/>
                </a:cubicBezTo>
                <a:cubicBezTo>
                  <a:pt x="127695" y="21417"/>
                  <a:pt x="78482" y="51315"/>
                  <a:pt x="53082" y="55019"/>
                </a:cubicBezTo>
                <a:cubicBezTo>
                  <a:pt x="27682" y="58723"/>
                  <a:pt x="-9624" y="32793"/>
                  <a:pt x="2282" y="24856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EC6E1B1E-7053-4600-9FA4-6D5F3C60F54C}"/>
              </a:ext>
            </a:extLst>
          </p:cNvPr>
          <p:cNvSpPr/>
          <p:nvPr/>
        </p:nvSpPr>
        <p:spPr>
          <a:xfrm>
            <a:off x="5711918" y="4547714"/>
            <a:ext cx="501853" cy="1516766"/>
          </a:xfrm>
          <a:custGeom>
            <a:avLst/>
            <a:gdLst>
              <a:gd name="connsiteX0" fmla="*/ 3082 w 501853"/>
              <a:gd name="connsiteY0" fmla="*/ 2061 h 1516766"/>
              <a:gd name="connsiteX1" fmla="*/ 139607 w 501853"/>
              <a:gd name="connsiteY1" fmla="*/ 287811 h 1516766"/>
              <a:gd name="connsiteX2" fmla="*/ 279307 w 501853"/>
              <a:gd name="connsiteY2" fmla="*/ 611661 h 1516766"/>
              <a:gd name="connsiteX3" fmla="*/ 431707 w 501853"/>
              <a:gd name="connsiteY3" fmla="*/ 979961 h 1516766"/>
              <a:gd name="connsiteX4" fmla="*/ 495207 w 501853"/>
              <a:gd name="connsiteY4" fmla="*/ 1221261 h 1516766"/>
              <a:gd name="connsiteX5" fmla="*/ 492032 w 501853"/>
              <a:gd name="connsiteY5" fmla="*/ 1360961 h 1516766"/>
              <a:gd name="connsiteX6" fmla="*/ 425357 w 501853"/>
              <a:gd name="connsiteY6" fmla="*/ 1430811 h 1516766"/>
              <a:gd name="connsiteX7" fmla="*/ 276132 w 501853"/>
              <a:gd name="connsiteY7" fmla="*/ 1516536 h 1516766"/>
              <a:gd name="connsiteX8" fmla="*/ 415832 w 501853"/>
              <a:gd name="connsiteY8" fmla="*/ 1453036 h 1516766"/>
              <a:gd name="connsiteX9" fmla="*/ 479332 w 501853"/>
              <a:gd name="connsiteY9" fmla="*/ 1364136 h 1516766"/>
              <a:gd name="connsiteX10" fmla="*/ 485682 w 501853"/>
              <a:gd name="connsiteY10" fmla="*/ 1262536 h 1516766"/>
              <a:gd name="connsiteX11" fmla="*/ 434882 w 501853"/>
              <a:gd name="connsiteY11" fmla="*/ 1062511 h 1516766"/>
              <a:gd name="connsiteX12" fmla="*/ 311057 w 501853"/>
              <a:gd name="connsiteY12" fmla="*/ 687861 h 1516766"/>
              <a:gd name="connsiteX13" fmla="*/ 139607 w 501853"/>
              <a:gd name="connsiteY13" fmla="*/ 338611 h 1516766"/>
              <a:gd name="connsiteX14" fmla="*/ 50707 w 501853"/>
              <a:gd name="connsiteY14" fmla="*/ 167161 h 1516766"/>
              <a:gd name="connsiteX15" fmla="*/ 3082 w 501853"/>
              <a:gd name="connsiteY15" fmla="*/ 2061 h 151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1853" h="1516766">
                <a:moveTo>
                  <a:pt x="3082" y="2061"/>
                </a:moveTo>
                <a:cubicBezTo>
                  <a:pt x="17899" y="22169"/>
                  <a:pt x="93570" y="186211"/>
                  <a:pt x="139607" y="287811"/>
                </a:cubicBezTo>
                <a:cubicBezTo>
                  <a:pt x="185644" y="389411"/>
                  <a:pt x="230624" y="496303"/>
                  <a:pt x="279307" y="611661"/>
                </a:cubicBezTo>
                <a:cubicBezTo>
                  <a:pt x="327990" y="727019"/>
                  <a:pt x="395724" y="878361"/>
                  <a:pt x="431707" y="979961"/>
                </a:cubicBezTo>
                <a:cubicBezTo>
                  <a:pt x="467690" y="1081561"/>
                  <a:pt x="485153" y="1157761"/>
                  <a:pt x="495207" y="1221261"/>
                </a:cubicBezTo>
                <a:cubicBezTo>
                  <a:pt x="505261" y="1284761"/>
                  <a:pt x="503674" y="1326036"/>
                  <a:pt x="492032" y="1360961"/>
                </a:cubicBezTo>
                <a:cubicBezTo>
                  <a:pt x="480390" y="1395886"/>
                  <a:pt x="461340" y="1404882"/>
                  <a:pt x="425357" y="1430811"/>
                </a:cubicBezTo>
                <a:cubicBezTo>
                  <a:pt x="389374" y="1456740"/>
                  <a:pt x="277719" y="1512832"/>
                  <a:pt x="276132" y="1516536"/>
                </a:cubicBezTo>
                <a:cubicBezTo>
                  <a:pt x="274545" y="1520240"/>
                  <a:pt x="381965" y="1478436"/>
                  <a:pt x="415832" y="1453036"/>
                </a:cubicBezTo>
                <a:cubicBezTo>
                  <a:pt x="449699" y="1427636"/>
                  <a:pt x="467690" y="1395886"/>
                  <a:pt x="479332" y="1364136"/>
                </a:cubicBezTo>
                <a:cubicBezTo>
                  <a:pt x="490974" y="1332386"/>
                  <a:pt x="493090" y="1312807"/>
                  <a:pt x="485682" y="1262536"/>
                </a:cubicBezTo>
                <a:cubicBezTo>
                  <a:pt x="478274" y="1212265"/>
                  <a:pt x="463986" y="1158290"/>
                  <a:pt x="434882" y="1062511"/>
                </a:cubicBezTo>
                <a:cubicBezTo>
                  <a:pt x="405778" y="966732"/>
                  <a:pt x="360269" y="808511"/>
                  <a:pt x="311057" y="687861"/>
                </a:cubicBezTo>
                <a:cubicBezTo>
                  <a:pt x="261845" y="567211"/>
                  <a:pt x="182999" y="425394"/>
                  <a:pt x="139607" y="338611"/>
                </a:cubicBezTo>
                <a:cubicBezTo>
                  <a:pt x="96215" y="251828"/>
                  <a:pt x="70815" y="220078"/>
                  <a:pt x="50707" y="167161"/>
                </a:cubicBezTo>
                <a:cubicBezTo>
                  <a:pt x="30599" y="114244"/>
                  <a:pt x="-11735" y="-18047"/>
                  <a:pt x="3082" y="20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7ECD7A61-D9E4-4E1B-A0DC-FC1E0D4C6A9D}"/>
              </a:ext>
            </a:extLst>
          </p:cNvPr>
          <p:cNvSpPr/>
          <p:nvPr/>
        </p:nvSpPr>
        <p:spPr>
          <a:xfrm>
            <a:off x="5274792" y="5541188"/>
            <a:ext cx="726071" cy="553328"/>
          </a:xfrm>
          <a:custGeom>
            <a:avLst/>
            <a:gdLst>
              <a:gd name="connsiteX0" fmla="*/ 94133 w 726071"/>
              <a:gd name="connsiteY0" fmla="*/ 2362 h 553328"/>
              <a:gd name="connsiteX1" fmla="*/ 21108 w 726071"/>
              <a:gd name="connsiteY1" fmla="*/ 75387 h 553328"/>
              <a:gd name="connsiteX2" fmla="*/ 5233 w 726071"/>
              <a:gd name="connsiteY2" fmla="*/ 227787 h 553328"/>
              <a:gd name="connsiteX3" fmla="*/ 100483 w 726071"/>
              <a:gd name="connsiteY3" fmla="*/ 399237 h 553328"/>
              <a:gd name="connsiteX4" fmla="*/ 151283 w 726071"/>
              <a:gd name="connsiteY4" fmla="*/ 475437 h 553328"/>
              <a:gd name="connsiteX5" fmla="*/ 208433 w 726071"/>
              <a:gd name="connsiteY5" fmla="*/ 456387 h 553328"/>
              <a:gd name="connsiteX6" fmla="*/ 351308 w 726071"/>
              <a:gd name="connsiteY6" fmla="*/ 424637 h 553328"/>
              <a:gd name="connsiteX7" fmla="*/ 471958 w 726071"/>
              <a:gd name="connsiteY7" fmla="*/ 415112 h 553328"/>
              <a:gd name="connsiteX8" fmla="*/ 564033 w 726071"/>
              <a:gd name="connsiteY8" fmla="*/ 443687 h 553328"/>
              <a:gd name="connsiteX9" fmla="*/ 564033 w 726071"/>
              <a:gd name="connsiteY9" fmla="*/ 494487 h 553328"/>
              <a:gd name="connsiteX10" fmla="*/ 481483 w 726071"/>
              <a:gd name="connsiteY10" fmla="*/ 551637 h 553328"/>
              <a:gd name="connsiteX11" fmla="*/ 589433 w 726071"/>
              <a:gd name="connsiteY11" fmla="*/ 535762 h 553328"/>
              <a:gd name="connsiteX12" fmla="*/ 725958 w 726071"/>
              <a:gd name="connsiteY12" fmla="*/ 510362 h 553328"/>
              <a:gd name="connsiteX13" fmla="*/ 614833 w 726071"/>
              <a:gd name="connsiteY13" fmla="*/ 529412 h 553328"/>
              <a:gd name="connsiteX14" fmla="*/ 522758 w 726071"/>
              <a:gd name="connsiteY14" fmla="*/ 545287 h 553328"/>
              <a:gd name="connsiteX15" fmla="*/ 551333 w 726071"/>
              <a:gd name="connsiteY15" fmla="*/ 513537 h 553328"/>
              <a:gd name="connsiteX16" fmla="*/ 564033 w 726071"/>
              <a:gd name="connsiteY16" fmla="*/ 459562 h 553328"/>
              <a:gd name="connsiteX17" fmla="*/ 519583 w 726071"/>
              <a:gd name="connsiteY17" fmla="*/ 396062 h 553328"/>
              <a:gd name="connsiteX18" fmla="*/ 440208 w 726071"/>
              <a:gd name="connsiteY18" fmla="*/ 396062 h 553328"/>
              <a:gd name="connsiteX19" fmla="*/ 163983 w 726071"/>
              <a:gd name="connsiteY19" fmla="*/ 446862 h 553328"/>
              <a:gd name="connsiteX20" fmla="*/ 106833 w 726071"/>
              <a:gd name="connsiteY20" fmla="*/ 402412 h 553328"/>
              <a:gd name="connsiteX21" fmla="*/ 78258 w 726071"/>
              <a:gd name="connsiteY21" fmla="*/ 300812 h 553328"/>
              <a:gd name="connsiteX22" fmla="*/ 17933 w 726071"/>
              <a:gd name="connsiteY22" fmla="*/ 240487 h 553328"/>
              <a:gd name="connsiteX23" fmla="*/ 17933 w 726071"/>
              <a:gd name="connsiteY23" fmla="*/ 157937 h 553328"/>
              <a:gd name="connsiteX24" fmla="*/ 94133 w 726071"/>
              <a:gd name="connsiteY24" fmla="*/ 2362 h 55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6071" h="553328">
                <a:moveTo>
                  <a:pt x="94133" y="2362"/>
                </a:moveTo>
                <a:cubicBezTo>
                  <a:pt x="94662" y="-11396"/>
                  <a:pt x="35925" y="37816"/>
                  <a:pt x="21108" y="75387"/>
                </a:cubicBezTo>
                <a:cubicBezTo>
                  <a:pt x="6291" y="112958"/>
                  <a:pt x="-7996" y="173812"/>
                  <a:pt x="5233" y="227787"/>
                </a:cubicBezTo>
                <a:cubicBezTo>
                  <a:pt x="18462" y="281762"/>
                  <a:pt x="76141" y="357962"/>
                  <a:pt x="100483" y="399237"/>
                </a:cubicBezTo>
                <a:cubicBezTo>
                  <a:pt x="124825" y="440512"/>
                  <a:pt x="133291" y="465912"/>
                  <a:pt x="151283" y="475437"/>
                </a:cubicBezTo>
                <a:cubicBezTo>
                  <a:pt x="169275" y="484962"/>
                  <a:pt x="175096" y="464854"/>
                  <a:pt x="208433" y="456387"/>
                </a:cubicBezTo>
                <a:cubicBezTo>
                  <a:pt x="241770" y="447920"/>
                  <a:pt x="307387" y="431516"/>
                  <a:pt x="351308" y="424637"/>
                </a:cubicBezTo>
                <a:cubicBezTo>
                  <a:pt x="395229" y="417758"/>
                  <a:pt x="436504" y="411937"/>
                  <a:pt x="471958" y="415112"/>
                </a:cubicBezTo>
                <a:cubicBezTo>
                  <a:pt x="507412" y="418287"/>
                  <a:pt x="548687" y="430458"/>
                  <a:pt x="564033" y="443687"/>
                </a:cubicBezTo>
                <a:cubicBezTo>
                  <a:pt x="579379" y="456916"/>
                  <a:pt x="577791" y="476495"/>
                  <a:pt x="564033" y="494487"/>
                </a:cubicBezTo>
                <a:cubicBezTo>
                  <a:pt x="550275" y="512479"/>
                  <a:pt x="477250" y="544758"/>
                  <a:pt x="481483" y="551637"/>
                </a:cubicBezTo>
                <a:cubicBezTo>
                  <a:pt x="485716" y="558516"/>
                  <a:pt x="548687" y="542641"/>
                  <a:pt x="589433" y="535762"/>
                </a:cubicBezTo>
                <a:cubicBezTo>
                  <a:pt x="630179" y="528883"/>
                  <a:pt x="721725" y="511420"/>
                  <a:pt x="725958" y="510362"/>
                </a:cubicBezTo>
                <a:cubicBezTo>
                  <a:pt x="730191" y="509304"/>
                  <a:pt x="614833" y="529412"/>
                  <a:pt x="614833" y="529412"/>
                </a:cubicBezTo>
                <a:cubicBezTo>
                  <a:pt x="580966" y="535233"/>
                  <a:pt x="533341" y="547933"/>
                  <a:pt x="522758" y="545287"/>
                </a:cubicBezTo>
                <a:cubicBezTo>
                  <a:pt x="512175" y="542641"/>
                  <a:pt x="544454" y="527825"/>
                  <a:pt x="551333" y="513537"/>
                </a:cubicBezTo>
                <a:cubicBezTo>
                  <a:pt x="558212" y="499250"/>
                  <a:pt x="569325" y="479141"/>
                  <a:pt x="564033" y="459562"/>
                </a:cubicBezTo>
                <a:cubicBezTo>
                  <a:pt x="558741" y="439983"/>
                  <a:pt x="540221" y="406645"/>
                  <a:pt x="519583" y="396062"/>
                </a:cubicBezTo>
                <a:cubicBezTo>
                  <a:pt x="498946" y="385479"/>
                  <a:pt x="499475" y="387595"/>
                  <a:pt x="440208" y="396062"/>
                </a:cubicBezTo>
                <a:cubicBezTo>
                  <a:pt x="380941" y="404529"/>
                  <a:pt x="219545" y="445804"/>
                  <a:pt x="163983" y="446862"/>
                </a:cubicBezTo>
                <a:cubicBezTo>
                  <a:pt x="108421" y="447920"/>
                  <a:pt x="121120" y="426754"/>
                  <a:pt x="106833" y="402412"/>
                </a:cubicBezTo>
                <a:cubicBezTo>
                  <a:pt x="92546" y="378070"/>
                  <a:pt x="93075" y="327800"/>
                  <a:pt x="78258" y="300812"/>
                </a:cubicBezTo>
                <a:cubicBezTo>
                  <a:pt x="63441" y="273824"/>
                  <a:pt x="27987" y="264299"/>
                  <a:pt x="17933" y="240487"/>
                </a:cubicBezTo>
                <a:cubicBezTo>
                  <a:pt x="7879" y="216675"/>
                  <a:pt x="2058" y="193391"/>
                  <a:pt x="17933" y="157937"/>
                </a:cubicBezTo>
                <a:cubicBezTo>
                  <a:pt x="33808" y="122483"/>
                  <a:pt x="93604" y="16120"/>
                  <a:pt x="94133" y="23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4C9EBC8B-9FD9-4921-B73E-9CD800D8CF9D}"/>
              </a:ext>
            </a:extLst>
          </p:cNvPr>
          <p:cNvSpPr/>
          <p:nvPr/>
        </p:nvSpPr>
        <p:spPr>
          <a:xfrm>
            <a:off x="6067760" y="5338233"/>
            <a:ext cx="301493" cy="491547"/>
          </a:xfrm>
          <a:custGeom>
            <a:avLst/>
            <a:gdLst>
              <a:gd name="connsiteX0" fmla="*/ 723 w 301493"/>
              <a:gd name="connsiteY0" fmla="*/ 0 h 491547"/>
              <a:gd name="connsiteX1" fmla="*/ 108673 w 301493"/>
              <a:gd name="connsiteY1" fmla="*/ 25400 h 491547"/>
              <a:gd name="connsiteX2" fmla="*/ 197573 w 301493"/>
              <a:gd name="connsiteY2" fmla="*/ 146050 h 491547"/>
              <a:gd name="connsiteX3" fmla="*/ 292823 w 301493"/>
              <a:gd name="connsiteY3" fmla="*/ 349250 h 491547"/>
              <a:gd name="connsiteX4" fmla="*/ 294940 w 301493"/>
              <a:gd name="connsiteY4" fmla="*/ 372534 h 491547"/>
              <a:gd name="connsiteX5" fmla="*/ 273773 w 301493"/>
              <a:gd name="connsiteY5" fmla="*/ 414867 h 491547"/>
              <a:gd name="connsiteX6" fmla="*/ 174290 w 301493"/>
              <a:gd name="connsiteY6" fmla="*/ 488950 h 491547"/>
              <a:gd name="connsiteX7" fmla="*/ 229323 w 301493"/>
              <a:gd name="connsiteY7" fmla="*/ 465667 h 491547"/>
              <a:gd name="connsiteX8" fmla="*/ 278007 w 301493"/>
              <a:gd name="connsiteY8" fmla="*/ 378884 h 491547"/>
              <a:gd name="connsiteX9" fmla="*/ 273773 w 301493"/>
              <a:gd name="connsiteY9" fmla="*/ 294217 h 491547"/>
              <a:gd name="connsiteX10" fmla="*/ 182757 w 301493"/>
              <a:gd name="connsiteY10" fmla="*/ 120650 h 491547"/>
              <a:gd name="connsiteX11" fmla="*/ 66340 w 301493"/>
              <a:gd name="connsiteY11" fmla="*/ 25400 h 491547"/>
              <a:gd name="connsiteX12" fmla="*/ 723 w 301493"/>
              <a:gd name="connsiteY12" fmla="*/ 0 h 49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493" h="491547">
                <a:moveTo>
                  <a:pt x="723" y="0"/>
                </a:moveTo>
                <a:cubicBezTo>
                  <a:pt x="7778" y="0"/>
                  <a:pt x="75865" y="1058"/>
                  <a:pt x="108673" y="25400"/>
                </a:cubicBezTo>
                <a:cubicBezTo>
                  <a:pt x="141481" y="49742"/>
                  <a:pt x="166881" y="92075"/>
                  <a:pt x="197573" y="146050"/>
                </a:cubicBezTo>
                <a:cubicBezTo>
                  <a:pt x="228265" y="200025"/>
                  <a:pt x="276595" y="311503"/>
                  <a:pt x="292823" y="349250"/>
                </a:cubicBezTo>
                <a:cubicBezTo>
                  <a:pt x="309051" y="386997"/>
                  <a:pt x="298115" y="361598"/>
                  <a:pt x="294940" y="372534"/>
                </a:cubicBezTo>
                <a:cubicBezTo>
                  <a:pt x="291765" y="383470"/>
                  <a:pt x="293881" y="395464"/>
                  <a:pt x="273773" y="414867"/>
                </a:cubicBezTo>
                <a:cubicBezTo>
                  <a:pt x="253665" y="434270"/>
                  <a:pt x="181698" y="480483"/>
                  <a:pt x="174290" y="488950"/>
                </a:cubicBezTo>
                <a:cubicBezTo>
                  <a:pt x="166882" y="497417"/>
                  <a:pt x="212037" y="484011"/>
                  <a:pt x="229323" y="465667"/>
                </a:cubicBezTo>
                <a:cubicBezTo>
                  <a:pt x="246609" y="447323"/>
                  <a:pt x="270599" y="407459"/>
                  <a:pt x="278007" y="378884"/>
                </a:cubicBezTo>
                <a:cubicBezTo>
                  <a:pt x="285415" y="350309"/>
                  <a:pt x="289648" y="337256"/>
                  <a:pt x="273773" y="294217"/>
                </a:cubicBezTo>
                <a:cubicBezTo>
                  <a:pt x="257898" y="251178"/>
                  <a:pt x="217329" y="165453"/>
                  <a:pt x="182757" y="120650"/>
                </a:cubicBezTo>
                <a:cubicBezTo>
                  <a:pt x="148185" y="75847"/>
                  <a:pt x="92798" y="44097"/>
                  <a:pt x="66340" y="25400"/>
                </a:cubicBezTo>
                <a:cubicBezTo>
                  <a:pt x="39882" y="6703"/>
                  <a:pt x="-6332" y="0"/>
                  <a:pt x="723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0AA8A6D-F781-476A-A07C-5D83F31EFF01}"/>
              </a:ext>
            </a:extLst>
          </p:cNvPr>
          <p:cNvSpPr/>
          <p:nvPr/>
        </p:nvSpPr>
        <p:spPr>
          <a:xfrm>
            <a:off x="5080471" y="5560094"/>
            <a:ext cx="241008" cy="514415"/>
          </a:xfrm>
          <a:custGeom>
            <a:avLst/>
            <a:gdLst>
              <a:gd name="connsiteX0" fmla="*/ 240829 w 241008"/>
              <a:gd name="connsiteY0" fmla="*/ 389 h 514415"/>
              <a:gd name="connsiteX1" fmla="*/ 170979 w 241008"/>
              <a:gd name="connsiteY1" fmla="*/ 133739 h 514415"/>
              <a:gd name="connsiteX2" fmla="*/ 160396 w 241008"/>
              <a:gd name="connsiteY2" fmla="*/ 212056 h 514415"/>
              <a:gd name="connsiteX3" fmla="*/ 211196 w 241008"/>
              <a:gd name="connsiteY3" fmla="*/ 286139 h 514415"/>
              <a:gd name="connsiteX4" fmla="*/ 149812 w 241008"/>
              <a:gd name="connsiteY4" fmla="*/ 330589 h 514415"/>
              <a:gd name="connsiteX5" fmla="*/ 115946 w 241008"/>
              <a:gd name="connsiteY5" fmla="*/ 415256 h 514415"/>
              <a:gd name="connsiteX6" fmla="*/ 7996 w 241008"/>
              <a:gd name="connsiteY6" fmla="*/ 512623 h 514415"/>
              <a:gd name="connsiteX7" fmla="*/ 7996 w 241008"/>
              <a:gd name="connsiteY7" fmla="*/ 480873 h 514415"/>
              <a:gd name="connsiteX8" fmla="*/ 7996 w 241008"/>
              <a:gd name="connsiteY8" fmla="*/ 438539 h 514415"/>
              <a:gd name="connsiteX9" fmla="*/ 16462 w 241008"/>
              <a:gd name="connsiteY9" fmla="*/ 383506 h 514415"/>
              <a:gd name="connsiteX10" fmla="*/ 84196 w 241008"/>
              <a:gd name="connsiteY10" fmla="*/ 228989 h 514415"/>
              <a:gd name="connsiteX11" fmla="*/ 103246 w 241008"/>
              <a:gd name="connsiteY11" fmla="*/ 182423 h 514415"/>
              <a:gd name="connsiteX12" fmla="*/ 126529 w 241008"/>
              <a:gd name="connsiteY12" fmla="*/ 131623 h 514415"/>
              <a:gd name="connsiteX13" fmla="*/ 147696 w 241008"/>
              <a:gd name="connsiteY13" fmla="*/ 93523 h 514415"/>
              <a:gd name="connsiteX14" fmla="*/ 240829 w 241008"/>
              <a:gd name="connsiteY14" fmla="*/ 389 h 51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008" h="514415">
                <a:moveTo>
                  <a:pt x="240829" y="389"/>
                </a:moveTo>
                <a:cubicBezTo>
                  <a:pt x="244709" y="7092"/>
                  <a:pt x="184384" y="98461"/>
                  <a:pt x="170979" y="133739"/>
                </a:cubicBezTo>
                <a:cubicBezTo>
                  <a:pt x="157574" y="169017"/>
                  <a:pt x="153693" y="186656"/>
                  <a:pt x="160396" y="212056"/>
                </a:cubicBezTo>
                <a:cubicBezTo>
                  <a:pt x="167099" y="237456"/>
                  <a:pt x="212960" y="266384"/>
                  <a:pt x="211196" y="286139"/>
                </a:cubicBezTo>
                <a:cubicBezTo>
                  <a:pt x="209432" y="305895"/>
                  <a:pt x="165687" y="309070"/>
                  <a:pt x="149812" y="330589"/>
                </a:cubicBezTo>
                <a:cubicBezTo>
                  <a:pt x="133937" y="352108"/>
                  <a:pt x="139582" y="384917"/>
                  <a:pt x="115946" y="415256"/>
                </a:cubicBezTo>
                <a:cubicBezTo>
                  <a:pt x="92310" y="445595"/>
                  <a:pt x="25988" y="501687"/>
                  <a:pt x="7996" y="512623"/>
                </a:cubicBezTo>
                <a:cubicBezTo>
                  <a:pt x="-9996" y="523559"/>
                  <a:pt x="7996" y="480873"/>
                  <a:pt x="7996" y="480873"/>
                </a:cubicBezTo>
                <a:cubicBezTo>
                  <a:pt x="7996" y="468526"/>
                  <a:pt x="6585" y="454767"/>
                  <a:pt x="7996" y="438539"/>
                </a:cubicBezTo>
                <a:cubicBezTo>
                  <a:pt x="9407" y="422311"/>
                  <a:pt x="3762" y="418431"/>
                  <a:pt x="16462" y="383506"/>
                </a:cubicBezTo>
                <a:cubicBezTo>
                  <a:pt x="29162" y="348581"/>
                  <a:pt x="69732" y="262503"/>
                  <a:pt x="84196" y="228989"/>
                </a:cubicBezTo>
                <a:cubicBezTo>
                  <a:pt x="98660" y="195475"/>
                  <a:pt x="96190" y="198651"/>
                  <a:pt x="103246" y="182423"/>
                </a:cubicBezTo>
                <a:cubicBezTo>
                  <a:pt x="110301" y="166195"/>
                  <a:pt x="119121" y="146440"/>
                  <a:pt x="126529" y="131623"/>
                </a:cubicBezTo>
                <a:cubicBezTo>
                  <a:pt x="133937" y="116806"/>
                  <a:pt x="132174" y="111514"/>
                  <a:pt x="147696" y="93523"/>
                </a:cubicBezTo>
                <a:cubicBezTo>
                  <a:pt x="163218" y="75532"/>
                  <a:pt x="236949" y="-6314"/>
                  <a:pt x="240829" y="389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140D346E-005A-4F02-A191-459FDE75BAC5}"/>
              </a:ext>
            </a:extLst>
          </p:cNvPr>
          <p:cNvSpPr/>
          <p:nvPr/>
        </p:nvSpPr>
        <p:spPr>
          <a:xfrm>
            <a:off x="5318014" y="4558390"/>
            <a:ext cx="265921" cy="788427"/>
          </a:xfrm>
          <a:custGeom>
            <a:avLst/>
            <a:gdLst>
              <a:gd name="connsiteX0" fmla="*/ 89011 w 265921"/>
              <a:gd name="connsiteY0" fmla="*/ 910 h 788427"/>
              <a:gd name="connsiteX1" fmla="*/ 149336 w 265921"/>
              <a:gd name="connsiteY1" fmla="*/ 216810 h 788427"/>
              <a:gd name="connsiteX2" fmla="*/ 260461 w 265921"/>
              <a:gd name="connsiteY2" fmla="*/ 385085 h 788427"/>
              <a:gd name="connsiteX3" fmla="*/ 231886 w 265921"/>
              <a:gd name="connsiteY3" fmla="*/ 489860 h 788427"/>
              <a:gd name="connsiteX4" fmla="*/ 85836 w 265921"/>
              <a:gd name="connsiteY4" fmla="*/ 613685 h 788427"/>
              <a:gd name="connsiteX5" fmla="*/ 63611 w 265921"/>
              <a:gd name="connsiteY5" fmla="*/ 788310 h 788427"/>
              <a:gd name="connsiteX6" fmla="*/ 57261 w 265921"/>
              <a:gd name="connsiteY6" fmla="*/ 639085 h 788427"/>
              <a:gd name="connsiteX7" fmla="*/ 12811 w 265921"/>
              <a:gd name="connsiteY7" fmla="*/ 534310 h 788427"/>
              <a:gd name="connsiteX8" fmla="*/ 111 w 265921"/>
              <a:gd name="connsiteY8" fmla="*/ 423185 h 788427"/>
              <a:gd name="connsiteX9" fmla="*/ 9636 w 265921"/>
              <a:gd name="connsiteY9" fmla="*/ 315235 h 788427"/>
              <a:gd name="connsiteX10" fmla="*/ 54086 w 265921"/>
              <a:gd name="connsiteY10" fmla="*/ 204110 h 788427"/>
              <a:gd name="connsiteX11" fmla="*/ 76311 w 265921"/>
              <a:gd name="connsiteY11" fmla="*/ 140610 h 788427"/>
              <a:gd name="connsiteX12" fmla="*/ 89011 w 265921"/>
              <a:gd name="connsiteY12" fmla="*/ 910 h 78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5921" h="788427">
                <a:moveTo>
                  <a:pt x="89011" y="910"/>
                </a:moveTo>
                <a:cubicBezTo>
                  <a:pt x="101182" y="13610"/>
                  <a:pt x="120761" y="152781"/>
                  <a:pt x="149336" y="216810"/>
                </a:cubicBezTo>
                <a:cubicBezTo>
                  <a:pt x="177911" y="280839"/>
                  <a:pt x="246703" y="339577"/>
                  <a:pt x="260461" y="385085"/>
                </a:cubicBezTo>
                <a:cubicBezTo>
                  <a:pt x="274219" y="430593"/>
                  <a:pt x="260990" y="451760"/>
                  <a:pt x="231886" y="489860"/>
                </a:cubicBezTo>
                <a:cubicBezTo>
                  <a:pt x="202782" y="527960"/>
                  <a:pt x="113882" y="563943"/>
                  <a:pt x="85836" y="613685"/>
                </a:cubicBezTo>
                <a:cubicBezTo>
                  <a:pt x="57790" y="663427"/>
                  <a:pt x="68373" y="784077"/>
                  <a:pt x="63611" y="788310"/>
                </a:cubicBezTo>
                <a:cubicBezTo>
                  <a:pt x="58849" y="792543"/>
                  <a:pt x="65728" y="681418"/>
                  <a:pt x="57261" y="639085"/>
                </a:cubicBezTo>
                <a:cubicBezTo>
                  <a:pt x="48794" y="596752"/>
                  <a:pt x="22336" y="570293"/>
                  <a:pt x="12811" y="534310"/>
                </a:cubicBezTo>
                <a:cubicBezTo>
                  <a:pt x="3286" y="498327"/>
                  <a:pt x="640" y="459697"/>
                  <a:pt x="111" y="423185"/>
                </a:cubicBezTo>
                <a:cubicBezTo>
                  <a:pt x="-418" y="386673"/>
                  <a:pt x="640" y="351747"/>
                  <a:pt x="9636" y="315235"/>
                </a:cubicBezTo>
                <a:cubicBezTo>
                  <a:pt x="18632" y="278723"/>
                  <a:pt x="42973" y="233214"/>
                  <a:pt x="54086" y="204110"/>
                </a:cubicBezTo>
                <a:cubicBezTo>
                  <a:pt x="65198" y="175006"/>
                  <a:pt x="71019" y="169185"/>
                  <a:pt x="76311" y="140610"/>
                </a:cubicBezTo>
                <a:cubicBezTo>
                  <a:pt x="81603" y="112035"/>
                  <a:pt x="76840" y="-11790"/>
                  <a:pt x="89011" y="910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414BE24-7343-40B7-9FCA-FF1E86ABA045}"/>
              </a:ext>
            </a:extLst>
          </p:cNvPr>
          <p:cNvSpPr/>
          <p:nvPr/>
        </p:nvSpPr>
        <p:spPr>
          <a:xfrm>
            <a:off x="5356351" y="5587541"/>
            <a:ext cx="395496" cy="246619"/>
          </a:xfrm>
          <a:custGeom>
            <a:avLst/>
            <a:gdLst>
              <a:gd name="connsiteX0" fmla="*/ 932 w 395496"/>
              <a:gd name="connsiteY0" fmla="*/ 15276 h 246619"/>
              <a:gd name="connsiteX1" fmla="*/ 191432 w 395496"/>
              <a:gd name="connsiteY1" fmla="*/ 34326 h 246619"/>
              <a:gd name="connsiteX2" fmla="*/ 358649 w 395496"/>
              <a:gd name="connsiteY2" fmla="*/ 157092 h 246619"/>
              <a:gd name="connsiteX3" fmla="*/ 392516 w 395496"/>
              <a:gd name="connsiteY3" fmla="*/ 245992 h 246619"/>
              <a:gd name="connsiteX4" fmla="*/ 388282 w 395496"/>
              <a:gd name="connsiteY4" fmla="*/ 193076 h 246619"/>
              <a:gd name="connsiteX5" fmla="*/ 343832 w 395496"/>
              <a:gd name="connsiteY5" fmla="*/ 123226 h 246619"/>
              <a:gd name="connsiteX6" fmla="*/ 248582 w 395496"/>
              <a:gd name="connsiteY6" fmla="*/ 51259 h 246619"/>
              <a:gd name="connsiteX7" fmla="*/ 123699 w 395496"/>
              <a:gd name="connsiteY7" fmla="*/ 2576 h 246619"/>
              <a:gd name="connsiteX8" fmla="*/ 932 w 395496"/>
              <a:gd name="connsiteY8" fmla="*/ 15276 h 246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496" h="246619">
                <a:moveTo>
                  <a:pt x="932" y="15276"/>
                </a:moveTo>
                <a:cubicBezTo>
                  <a:pt x="12221" y="20568"/>
                  <a:pt x="131813" y="10690"/>
                  <a:pt x="191432" y="34326"/>
                </a:cubicBezTo>
                <a:cubicBezTo>
                  <a:pt x="251051" y="57962"/>
                  <a:pt x="325135" y="121814"/>
                  <a:pt x="358649" y="157092"/>
                </a:cubicBezTo>
                <a:cubicBezTo>
                  <a:pt x="392163" y="192370"/>
                  <a:pt x="387577" y="239995"/>
                  <a:pt x="392516" y="245992"/>
                </a:cubicBezTo>
                <a:cubicBezTo>
                  <a:pt x="397455" y="251989"/>
                  <a:pt x="396396" y="213537"/>
                  <a:pt x="388282" y="193076"/>
                </a:cubicBezTo>
                <a:cubicBezTo>
                  <a:pt x="380168" y="172615"/>
                  <a:pt x="367115" y="146862"/>
                  <a:pt x="343832" y="123226"/>
                </a:cubicBezTo>
                <a:cubicBezTo>
                  <a:pt x="320549" y="99590"/>
                  <a:pt x="285271" y="71367"/>
                  <a:pt x="248582" y="51259"/>
                </a:cubicBezTo>
                <a:cubicBezTo>
                  <a:pt x="211893" y="31151"/>
                  <a:pt x="163563" y="11395"/>
                  <a:pt x="123699" y="2576"/>
                </a:cubicBezTo>
                <a:cubicBezTo>
                  <a:pt x="83835" y="-6244"/>
                  <a:pt x="-10357" y="9984"/>
                  <a:pt x="932" y="152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DB306F81-5537-4F88-8372-0F86A6D03A31}"/>
              </a:ext>
            </a:extLst>
          </p:cNvPr>
          <p:cNvSpPr/>
          <p:nvPr/>
        </p:nvSpPr>
        <p:spPr>
          <a:xfrm>
            <a:off x="4940408" y="5510976"/>
            <a:ext cx="402586" cy="783299"/>
          </a:xfrm>
          <a:custGeom>
            <a:avLst/>
            <a:gdLst>
              <a:gd name="connsiteX0" fmla="*/ 402059 w 402586"/>
              <a:gd name="connsiteY0" fmla="*/ 824 h 783299"/>
              <a:gd name="connsiteX1" fmla="*/ 224259 w 402586"/>
              <a:gd name="connsiteY1" fmla="*/ 165924 h 783299"/>
              <a:gd name="connsiteX2" fmla="*/ 122659 w 402586"/>
              <a:gd name="connsiteY2" fmla="*/ 455907 h 783299"/>
              <a:gd name="connsiteX3" fmla="*/ 103609 w 402586"/>
              <a:gd name="connsiteY3" fmla="*/ 551157 h 783299"/>
              <a:gd name="connsiteX4" fmla="*/ 133242 w 402586"/>
              <a:gd name="connsiteY4" fmla="*/ 676041 h 783299"/>
              <a:gd name="connsiteX5" fmla="*/ 84559 w 402586"/>
              <a:gd name="connsiteY5" fmla="*/ 779757 h 783299"/>
              <a:gd name="connsiteX6" fmla="*/ 27409 w 402586"/>
              <a:gd name="connsiteY6" fmla="*/ 739541 h 783299"/>
              <a:gd name="connsiteX7" fmla="*/ 8359 w 402586"/>
              <a:gd name="connsiteY7" fmla="*/ 553274 h 783299"/>
              <a:gd name="connsiteX8" fmla="*/ 162875 w 402586"/>
              <a:gd name="connsiteY8" fmla="*/ 231541 h 783299"/>
              <a:gd name="connsiteX9" fmla="*/ 402059 w 402586"/>
              <a:gd name="connsiteY9" fmla="*/ 824 h 783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2586" h="783299">
                <a:moveTo>
                  <a:pt x="402059" y="824"/>
                </a:moveTo>
                <a:cubicBezTo>
                  <a:pt x="412290" y="-10112"/>
                  <a:pt x="270826" y="90077"/>
                  <a:pt x="224259" y="165924"/>
                </a:cubicBezTo>
                <a:cubicBezTo>
                  <a:pt x="177692" y="241771"/>
                  <a:pt x="142767" y="391702"/>
                  <a:pt x="122659" y="455907"/>
                </a:cubicBezTo>
                <a:cubicBezTo>
                  <a:pt x="102551" y="520113"/>
                  <a:pt x="101845" y="514468"/>
                  <a:pt x="103609" y="551157"/>
                </a:cubicBezTo>
                <a:cubicBezTo>
                  <a:pt x="105373" y="587846"/>
                  <a:pt x="136417" y="637941"/>
                  <a:pt x="133242" y="676041"/>
                </a:cubicBezTo>
                <a:cubicBezTo>
                  <a:pt x="130067" y="714141"/>
                  <a:pt x="102198" y="769174"/>
                  <a:pt x="84559" y="779757"/>
                </a:cubicBezTo>
                <a:cubicBezTo>
                  <a:pt x="66920" y="790340"/>
                  <a:pt x="40109" y="777288"/>
                  <a:pt x="27409" y="739541"/>
                </a:cubicBezTo>
                <a:cubicBezTo>
                  <a:pt x="14709" y="701794"/>
                  <a:pt x="-14219" y="637941"/>
                  <a:pt x="8359" y="553274"/>
                </a:cubicBezTo>
                <a:cubicBezTo>
                  <a:pt x="30937" y="468607"/>
                  <a:pt x="100081" y="321147"/>
                  <a:pt x="162875" y="231541"/>
                </a:cubicBezTo>
                <a:cubicBezTo>
                  <a:pt x="225669" y="141936"/>
                  <a:pt x="391828" y="11760"/>
                  <a:pt x="402059" y="824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8E1189CB-0FD9-4AC7-93E9-AC46F340CE41}"/>
              </a:ext>
            </a:extLst>
          </p:cNvPr>
          <p:cNvSpPr/>
          <p:nvPr/>
        </p:nvSpPr>
        <p:spPr>
          <a:xfrm>
            <a:off x="6207595" y="5387380"/>
            <a:ext cx="404912" cy="482473"/>
          </a:xfrm>
          <a:custGeom>
            <a:avLst/>
            <a:gdLst>
              <a:gd name="connsiteX0" fmla="*/ 588 w 404912"/>
              <a:gd name="connsiteY0" fmla="*/ 5887 h 482473"/>
              <a:gd name="connsiteX1" fmla="*/ 104305 w 404912"/>
              <a:gd name="connsiteY1" fmla="*/ 54570 h 482473"/>
              <a:gd name="connsiteX2" fmla="*/ 244005 w 404912"/>
              <a:gd name="connsiteY2" fmla="*/ 302220 h 482473"/>
              <a:gd name="connsiteX3" fmla="*/ 313855 w 404912"/>
              <a:gd name="connsiteY3" fmla="*/ 429220 h 482473"/>
              <a:gd name="connsiteX4" fmla="*/ 404872 w 404912"/>
              <a:gd name="connsiteY4" fmla="*/ 482137 h 482473"/>
              <a:gd name="connsiteX5" fmla="*/ 324438 w 404912"/>
              <a:gd name="connsiteY5" fmla="*/ 446153 h 482473"/>
              <a:gd name="connsiteX6" fmla="*/ 250355 w 404912"/>
              <a:gd name="connsiteY6" fmla="*/ 340320 h 482473"/>
              <a:gd name="connsiteX7" fmla="*/ 150872 w 404912"/>
              <a:gd name="connsiteY7" fmla="*/ 147703 h 482473"/>
              <a:gd name="connsiteX8" fmla="*/ 588 w 404912"/>
              <a:gd name="connsiteY8" fmla="*/ 5887 h 48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912" h="482473">
                <a:moveTo>
                  <a:pt x="588" y="5887"/>
                </a:moveTo>
                <a:cubicBezTo>
                  <a:pt x="-7173" y="-9635"/>
                  <a:pt x="63736" y="5181"/>
                  <a:pt x="104305" y="54570"/>
                </a:cubicBezTo>
                <a:cubicBezTo>
                  <a:pt x="144874" y="103959"/>
                  <a:pt x="209080" y="239778"/>
                  <a:pt x="244005" y="302220"/>
                </a:cubicBezTo>
                <a:cubicBezTo>
                  <a:pt x="278930" y="364662"/>
                  <a:pt x="287044" y="399234"/>
                  <a:pt x="313855" y="429220"/>
                </a:cubicBezTo>
                <a:cubicBezTo>
                  <a:pt x="340666" y="459206"/>
                  <a:pt x="403108" y="479315"/>
                  <a:pt x="404872" y="482137"/>
                </a:cubicBezTo>
                <a:cubicBezTo>
                  <a:pt x="406636" y="484959"/>
                  <a:pt x="350191" y="469789"/>
                  <a:pt x="324438" y="446153"/>
                </a:cubicBezTo>
                <a:cubicBezTo>
                  <a:pt x="298685" y="422517"/>
                  <a:pt x="279283" y="390062"/>
                  <a:pt x="250355" y="340320"/>
                </a:cubicBezTo>
                <a:cubicBezTo>
                  <a:pt x="221427" y="290578"/>
                  <a:pt x="186855" y="202031"/>
                  <a:pt x="150872" y="147703"/>
                </a:cubicBezTo>
                <a:cubicBezTo>
                  <a:pt x="114889" y="93375"/>
                  <a:pt x="8349" y="21409"/>
                  <a:pt x="588" y="58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C1D5519A-9421-42F8-8E90-A0E23C41266A}"/>
              </a:ext>
            </a:extLst>
          </p:cNvPr>
          <p:cNvSpPr/>
          <p:nvPr/>
        </p:nvSpPr>
        <p:spPr>
          <a:xfrm>
            <a:off x="6256861" y="5455728"/>
            <a:ext cx="262322" cy="401149"/>
          </a:xfrm>
          <a:custGeom>
            <a:avLst/>
            <a:gdLst>
              <a:gd name="connsiteX0" fmla="*/ 6 w 262322"/>
              <a:gd name="connsiteY0" fmla="*/ 1039 h 401149"/>
              <a:gd name="connsiteX1" fmla="*/ 82556 w 262322"/>
              <a:gd name="connsiteY1" fmla="*/ 92055 h 401149"/>
              <a:gd name="connsiteX2" fmla="*/ 146056 w 262322"/>
              <a:gd name="connsiteY2" fmla="*/ 229639 h 401149"/>
              <a:gd name="connsiteX3" fmla="*/ 243422 w 262322"/>
              <a:gd name="connsiteY3" fmla="*/ 350289 h 401149"/>
              <a:gd name="connsiteX4" fmla="*/ 258239 w 262322"/>
              <a:gd name="connsiteY4" fmla="*/ 401089 h 401149"/>
              <a:gd name="connsiteX5" fmla="*/ 192622 w 262322"/>
              <a:gd name="connsiteY5" fmla="*/ 341822 h 401149"/>
              <a:gd name="connsiteX6" fmla="*/ 86789 w 262322"/>
              <a:gd name="connsiteY6" fmla="*/ 151322 h 401149"/>
              <a:gd name="connsiteX7" fmla="*/ 6 w 262322"/>
              <a:gd name="connsiteY7" fmla="*/ 1039 h 40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322" h="401149">
                <a:moveTo>
                  <a:pt x="6" y="1039"/>
                </a:moveTo>
                <a:cubicBezTo>
                  <a:pt x="-699" y="-8839"/>
                  <a:pt x="58214" y="53955"/>
                  <a:pt x="82556" y="92055"/>
                </a:cubicBezTo>
                <a:cubicBezTo>
                  <a:pt x="106898" y="130155"/>
                  <a:pt x="119245" y="186600"/>
                  <a:pt x="146056" y="229639"/>
                </a:cubicBezTo>
                <a:cubicBezTo>
                  <a:pt x="172867" y="272678"/>
                  <a:pt x="224725" y="321714"/>
                  <a:pt x="243422" y="350289"/>
                </a:cubicBezTo>
                <a:cubicBezTo>
                  <a:pt x="262119" y="378864"/>
                  <a:pt x="266706" y="402500"/>
                  <a:pt x="258239" y="401089"/>
                </a:cubicBezTo>
                <a:cubicBezTo>
                  <a:pt x="249772" y="399678"/>
                  <a:pt x="221197" y="383450"/>
                  <a:pt x="192622" y="341822"/>
                </a:cubicBezTo>
                <a:cubicBezTo>
                  <a:pt x="164047" y="300194"/>
                  <a:pt x="115364" y="204944"/>
                  <a:pt x="86789" y="151322"/>
                </a:cubicBezTo>
                <a:cubicBezTo>
                  <a:pt x="58214" y="97700"/>
                  <a:pt x="711" y="10917"/>
                  <a:pt x="6" y="1039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7A61296-F18B-4C69-A32D-68B955FB8F45}"/>
              </a:ext>
            </a:extLst>
          </p:cNvPr>
          <p:cNvSpPr/>
          <p:nvPr/>
        </p:nvSpPr>
        <p:spPr>
          <a:xfrm>
            <a:off x="5983836" y="4648127"/>
            <a:ext cx="442497" cy="258306"/>
          </a:xfrm>
          <a:custGeom>
            <a:avLst/>
            <a:gdLst>
              <a:gd name="connsiteX0" fmla="*/ 2097 w 442497"/>
              <a:gd name="connsiteY0" fmla="*/ 73 h 258306"/>
              <a:gd name="connsiteX1" fmla="*/ 86764 w 442497"/>
              <a:gd name="connsiteY1" fmla="*/ 177873 h 258306"/>
              <a:gd name="connsiteX2" fmla="*/ 234931 w 442497"/>
              <a:gd name="connsiteY2" fmla="*/ 241373 h 258306"/>
              <a:gd name="connsiteX3" fmla="*/ 442364 w 442497"/>
              <a:gd name="connsiteY3" fmla="*/ 241373 h 258306"/>
              <a:gd name="connsiteX4" fmla="*/ 264564 w 442497"/>
              <a:gd name="connsiteY4" fmla="*/ 258306 h 258306"/>
              <a:gd name="connsiteX5" fmla="*/ 146031 w 442497"/>
              <a:gd name="connsiteY5" fmla="*/ 241373 h 258306"/>
              <a:gd name="connsiteX6" fmla="*/ 35964 w 442497"/>
              <a:gd name="connsiteY6" fmla="*/ 156706 h 258306"/>
              <a:gd name="connsiteX7" fmla="*/ 2097 w 442497"/>
              <a:gd name="connsiteY7" fmla="*/ 73 h 25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2497" h="258306">
                <a:moveTo>
                  <a:pt x="2097" y="73"/>
                </a:moveTo>
                <a:cubicBezTo>
                  <a:pt x="10564" y="3601"/>
                  <a:pt x="47958" y="137656"/>
                  <a:pt x="86764" y="177873"/>
                </a:cubicBezTo>
                <a:cubicBezTo>
                  <a:pt x="125570" y="218090"/>
                  <a:pt x="175664" y="230790"/>
                  <a:pt x="234931" y="241373"/>
                </a:cubicBezTo>
                <a:cubicBezTo>
                  <a:pt x="294198" y="251956"/>
                  <a:pt x="437425" y="238551"/>
                  <a:pt x="442364" y="241373"/>
                </a:cubicBezTo>
                <a:cubicBezTo>
                  <a:pt x="447303" y="244195"/>
                  <a:pt x="313953" y="258306"/>
                  <a:pt x="264564" y="258306"/>
                </a:cubicBezTo>
                <a:cubicBezTo>
                  <a:pt x="215175" y="258306"/>
                  <a:pt x="184131" y="258306"/>
                  <a:pt x="146031" y="241373"/>
                </a:cubicBezTo>
                <a:cubicBezTo>
                  <a:pt x="107931" y="224440"/>
                  <a:pt x="59953" y="192689"/>
                  <a:pt x="35964" y="156706"/>
                </a:cubicBezTo>
                <a:cubicBezTo>
                  <a:pt x="11975" y="120723"/>
                  <a:pt x="-6370" y="-3455"/>
                  <a:pt x="2097" y="7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C48F89F-4A77-419D-AE00-9877BB4E028B}"/>
              </a:ext>
            </a:extLst>
          </p:cNvPr>
          <p:cNvSpPr/>
          <p:nvPr/>
        </p:nvSpPr>
        <p:spPr>
          <a:xfrm>
            <a:off x="5267325" y="6411094"/>
            <a:ext cx="768258" cy="261233"/>
          </a:xfrm>
          <a:custGeom>
            <a:avLst/>
            <a:gdLst>
              <a:gd name="connsiteX0" fmla="*/ 0 w 768258"/>
              <a:gd name="connsiteY0" fmla="*/ 261169 h 261233"/>
              <a:gd name="connsiteX1" fmla="*/ 133350 w 768258"/>
              <a:gd name="connsiteY1" fmla="*/ 208781 h 261233"/>
              <a:gd name="connsiteX2" fmla="*/ 255588 w 768258"/>
              <a:gd name="connsiteY2" fmla="*/ 105594 h 261233"/>
              <a:gd name="connsiteX3" fmla="*/ 441325 w 768258"/>
              <a:gd name="connsiteY3" fmla="*/ 19869 h 261233"/>
              <a:gd name="connsiteX4" fmla="*/ 582613 w 768258"/>
              <a:gd name="connsiteY4" fmla="*/ 819 h 261233"/>
              <a:gd name="connsiteX5" fmla="*/ 766763 w 768258"/>
              <a:gd name="connsiteY5" fmla="*/ 37331 h 261233"/>
              <a:gd name="connsiteX6" fmla="*/ 661988 w 768258"/>
              <a:gd name="connsiteY6" fmla="*/ 11931 h 261233"/>
              <a:gd name="connsiteX7" fmla="*/ 525463 w 768258"/>
              <a:gd name="connsiteY7" fmla="*/ 8756 h 261233"/>
              <a:gd name="connsiteX8" fmla="*/ 387350 w 768258"/>
              <a:gd name="connsiteY8" fmla="*/ 56381 h 261233"/>
              <a:gd name="connsiteX9" fmla="*/ 247650 w 768258"/>
              <a:gd name="connsiteY9" fmla="*/ 105594 h 261233"/>
              <a:gd name="connsiteX10" fmla="*/ 157163 w 768258"/>
              <a:gd name="connsiteY10" fmla="*/ 165919 h 261233"/>
              <a:gd name="connsiteX11" fmla="*/ 133350 w 768258"/>
              <a:gd name="connsiteY11" fmla="*/ 199256 h 261233"/>
              <a:gd name="connsiteX12" fmla="*/ 0 w 768258"/>
              <a:gd name="connsiteY12" fmla="*/ 261169 h 26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8258" h="261233">
                <a:moveTo>
                  <a:pt x="0" y="261169"/>
                </a:moveTo>
                <a:cubicBezTo>
                  <a:pt x="0" y="262756"/>
                  <a:pt x="90752" y="234710"/>
                  <a:pt x="133350" y="208781"/>
                </a:cubicBezTo>
                <a:cubicBezTo>
                  <a:pt x="175948" y="182852"/>
                  <a:pt x="204259" y="137079"/>
                  <a:pt x="255588" y="105594"/>
                </a:cubicBezTo>
                <a:cubicBezTo>
                  <a:pt x="306917" y="74109"/>
                  <a:pt x="386821" y="37331"/>
                  <a:pt x="441325" y="19869"/>
                </a:cubicBezTo>
                <a:cubicBezTo>
                  <a:pt x="495829" y="2407"/>
                  <a:pt x="528373" y="-2091"/>
                  <a:pt x="582613" y="819"/>
                </a:cubicBezTo>
                <a:cubicBezTo>
                  <a:pt x="636853" y="3729"/>
                  <a:pt x="753534" y="35479"/>
                  <a:pt x="766763" y="37331"/>
                </a:cubicBezTo>
                <a:cubicBezTo>
                  <a:pt x="779992" y="39183"/>
                  <a:pt x="702205" y="16693"/>
                  <a:pt x="661988" y="11931"/>
                </a:cubicBezTo>
                <a:cubicBezTo>
                  <a:pt x="621771" y="7168"/>
                  <a:pt x="571236" y="1348"/>
                  <a:pt x="525463" y="8756"/>
                </a:cubicBezTo>
                <a:cubicBezTo>
                  <a:pt x="479690" y="16164"/>
                  <a:pt x="387350" y="56381"/>
                  <a:pt x="387350" y="56381"/>
                </a:cubicBezTo>
                <a:cubicBezTo>
                  <a:pt x="341048" y="72521"/>
                  <a:pt x="286015" y="87338"/>
                  <a:pt x="247650" y="105594"/>
                </a:cubicBezTo>
                <a:cubicBezTo>
                  <a:pt x="209286" y="123850"/>
                  <a:pt x="176213" y="150309"/>
                  <a:pt x="157163" y="165919"/>
                </a:cubicBezTo>
                <a:cubicBezTo>
                  <a:pt x="138113" y="181529"/>
                  <a:pt x="156633" y="185498"/>
                  <a:pt x="133350" y="199256"/>
                </a:cubicBezTo>
                <a:cubicBezTo>
                  <a:pt x="110067" y="213014"/>
                  <a:pt x="0" y="259582"/>
                  <a:pt x="0" y="26116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FD180710-94B1-4F8F-A014-E4DD3BAB2AC6}"/>
              </a:ext>
            </a:extLst>
          </p:cNvPr>
          <p:cNvSpPr/>
          <p:nvPr/>
        </p:nvSpPr>
        <p:spPr>
          <a:xfrm>
            <a:off x="5999470" y="6343943"/>
            <a:ext cx="397210" cy="104058"/>
          </a:xfrm>
          <a:custGeom>
            <a:avLst/>
            <a:gdLst>
              <a:gd name="connsiteX0" fmla="*/ 1280 w 397210"/>
              <a:gd name="connsiteY0" fmla="*/ 102895 h 104058"/>
              <a:gd name="connsiteX1" fmla="*/ 99705 w 397210"/>
              <a:gd name="connsiteY1" fmla="*/ 42570 h 104058"/>
              <a:gd name="connsiteX2" fmla="*/ 199718 w 397210"/>
              <a:gd name="connsiteY2" fmla="*/ 2882 h 104058"/>
              <a:gd name="connsiteX3" fmla="*/ 293380 w 397210"/>
              <a:gd name="connsiteY3" fmla="*/ 6057 h 104058"/>
              <a:gd name="connsiteX4" fmla="*/ 363230 w 397210"/>
              <a:gd name="connsiteY4" fmla="*/ 29870 h 104058"/>
              <a:gd name="connsiteX5" fmla="*/ 394980 w 397210"/>
              <a:gd name="connsiteY5" fmla="*/ 45745 h 104058"/>
              <a:gd name="connsiteX6" fmla="*/ 304493 w 397210"/>
              <a:gd name="connsiteY6" fmla="*/ 15582 h 104058"/>
              <a:gd name="connsiteX7" fmla="*/ 191780 w 397210"/>
              <a:gd name="connsiteY7" fmla="*/ 13995 h 104058"/>
              <a:gd name="connsiteX8" fmla="*/ 52080 w 397210"/>
              <a:gd name="connsiteY8" fmla="*/ 77495 h 104058"/>
              <a:gd name="connsiteX9" fmla="*/ 1280 w 397210"/>
              <a:gd name="connsiteY9" fmla="*/ 102895 h 10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210" h="104058">
                <a:moveTo>
                  <a:pt x="1280" y="102895"/>
                </a:moveTo>
                <a:cubicBezTo>
                  <a:pt x="9217" y="97074"/>
                  <a:pt x="66632" y="59239"/>
                  <a:pt x="99705" y="42570"/>
                </a:cubicBezTo>
                <a:cubicBezTo>
                  <a:pt x="132778" y="25901"/>
                  <a:pt x="167439" y="8968"/>
                  <a:pt x="199718" y="2882"/>
                </a:cubicBezTo>
                <a:cubicBezTo>
                  <a:pt x="231997" y="-3204"/>
                  <a:pt x="266128" y="1559"/>
                  <a:pt x="293380" y="6057"/>
                </a:cubicBezTo>
                <a:cubicBezTo>
                  <a:pt x="320632" y="10555"/>
                  <a:pt x="346297" y="23255"/>
                  <a:pt x="363230" y="29870"/>
                </a:cubicBezTo>
                <a:cubicBezTo>
                  <a:pt x="380163" y="36485"/>
                  <a:pt x="404770" y="48126"/>
                  <a:pt x="394980" y="45745"/>
                </a:cubicBezTo>
                <a:cubicBezTo>
                  <a:pt x="385190" y="43364"/>
                  <a:pt x="338360" y="20874"/>
                  <a:pt x="304493" y="15582"/>
                </a:cubicBezTo>
                <a:cubicBezTo>
                  <a:pt x="270626" y="10290"/>
                  <a:pt x="233849" y="3676"/>
                  <a:pt x="191780" y="13995"/>
                </a:cubicBezTo>
                <a:cubicBezTo>
                  <a:pt x="149711" y="24314"/>
                  <a:pt x="80390" y="63472"/>
                  <a:pt x="52080" y="77495"/>
                </a:cubicBezTo>
                <a:cubicBezTo>
                  <a:pt x="23770" y="91518"/>
                  <a:pt x="-6657" y="108716"/>
                  <a:pt x="1280" y="1028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DBC9A92D-99E2-4933-AB83-CCBC9103061B}"/>
              </a:ext>
            </a:extLst>
          </p:cNvPr>
          <p:cNvSpPr/>
          <p:nvPr/>
        </p:nvSpPr>
        <p:spPr>
          <a:xfrm>
            <a:off x="5424034" y="6549757"/>
            <a:ext cx="603776" cy="95549"/>
          </a:xfrm>
          <a:custGeom>
            <a:avLst/>
            <a:gdLst>
              <a:gd name="connsiteX0" fmla="*/ 454 w 603776"/>
              <a:gd name="connsiteY0" fmla="*/ 95518 h 95549"/>
              <a:gd name="connsiteX1" fmla="*/ 143329 w 603776"/>
              <a:gd name="connsiteY1" fmla="*/ 66943 h 95549"/>
              <a:gd name="connsiteX2" fmla="*/ 292554 w 603776"/>
              <a:gd name="connsiteY2" fmla="*/ 6618 h 95549"/>
              <a:gd name="connsiteX3" fmla="*/ 402091 w 603776"/>
              <a:gd name="connsiteY3" fmla="*/ 16143 h 95549"/>
              <a:gd name="connsiteX4" fmla="*/ 483054 w 603776"/>
              <a:gd name="connsiteY4" fmla="*/ 32018 h 95549"/>
              <a:gd name="connsiteX5" fmla="*/ 551316 w 603776"/>
              <a:gd name="connsiteY5" fmla="*/ 38368 h 95549"/>
              <a:gd name="connsiteX6" fmla="*/ 603704 w 603776"/>
              <a:gd name="connsiteY6" fmla="*/ 9793 h 95549"/>
              <a:gd name="connsiteX7" fmla="*/ 540204 w 603776"/>
              <a:gd name="connsiteY7" fmla="*/ 27256 h 95549"/>
              <a:gd name="connsiteX8" fmla="*/ 451304 w 603776"/>
              <a:gd name="connsiteY8" fmla="*/ 24081 h 95549"/>
              <a:gd name="connsiteX9" fmla="*/ 352879 w 603776"/>
              <a:gd name="connsiteY9" fmla="*/ 1856 h 95549"/>
              <a:gd name="connsiteX10" fmla="*/ 265566 w 603776"/>
              <a:gd name="connsiteY10" fmla="*/ 5031 h 95549"/>
              <a:gd name="connsiteX11" fmla="*/ 187779 w 603776"/>
              <a:gd name="connsiteY11" fmla="*/ 35193 h 95549"/>
              <a:gd name="connsiteX12" fmla="*/ 100466 w 603776"/>
              <a:gd name="connsiteY12" fmla="*/ 62181 h 95549"/>
              <a:gd name="connsiteX13" fmla="*/ 454 w 603776"/>
              <a:gd name="connsiteY13" fmla="*/ 95518 h 9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3776" h="95549">
                <a:moveTo>
                  <a:pt x="454" y="95518"/>
                </a:moveTo>
                <a:cubicBezTo>
                  <a:pt x="7598" y="96312"/>
                  <a:pt x="94646" y="81760"/>
                  <a:pt x="143329" y="66943"/>
                </a:cubicBezTo>
                <a:cubicBezTo>
                  <a:pt x="192012" y="52126"/>
                  <a:pt x="249427" y="15085"/>
                  <a:pt x="292554" y="6618"/>
                </a:cubicBezTo>
                <a:cubicBezTo>
                  <a:pt x="335681" y="-1849"/>
                  <a:pt x="370341" y="11910"/>
                  <a:pt x="402091" y="16143"/>
                </a:cubicBezTo>
                <a:cubicBezTo>
                  <a:pt x="433841" y="20376"/>
                  <a:pt x="458183" y="28314"/>
                  <a:pt x="483054" y="32018"/>
                </a:cubicBezTo>
                <a:cubicBezTo>
                  <a:pt x="507925" y="35722"/>
                  <a:pt x="531208" y="42072"/>
                  <a:pt x="551316" y="38368"/>
                </a:cubicBezTo>
                <a:cubicBezTo>
                  <a:pt x="571424" y="34664"/>
                  <a:pt x="605556" y="11645"/>
                  <a:pt x="603704" y="9793"/>
                </a:cubicBezTo>
                <a:cubicBezTo>
                  <a:pt x="601852" y="7941"/>
                  <a:pt x="565604" y="24875"/>
                  <a:pt x="540204" y="27256"/>
                </a:cubicBezTo>
                <a:cubicBezTo>
                  <a:pt x="514804" y="29637"/>
                  <a:pt x="482525" y="28314"/>
                  <a:pt x="451304" y="24081"/>
                </a:cubicBezTo>
                <a:cubicBezTo>
                  <a:pt x="420083" y="19848"/>
                  <a:pt x="383835" y="5031"/>
                  <a:pt x="352879" y="1856"/>
                </a:cubicBezTo>
                <a:cubicBezTo>
                  <a:pt x="321923" y="-1319"/>
                  <a:pt x="293083" y="-525"/>
                  <a:pt x="265566" y="5031"/>
                </a:cubicBezTo>
                <a:cubicBezTo>
                  <a:pt x="238049" y="10587"/>
                  <a:pt x="215296" y="25668"/>
                  <a:pt x="187779" y="35193"/>
                </a:cubicBezTo>
                <a:cubicBezTo>
                  <a:pt x="160262" y="44718"/>
                  <a:pt x="128512" y="53979"/>
                  <a:pt x="100466" y="62181"/>
                </a:cubicBezTo>
                <a:cubicBezTo>
                  <a:pt x="72420" y="70383"/>
                  <a:pt x="-6690" y="94724"/>
                  <a:pt x="454" y="955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F6EEA4D6-EC36-4328-A94D-4BDD3E2721B0}"/>
              </a:ext>
            </a:extLst>
          </p:cNvPr>
          <p:cNvSpPr/>
          <p:nvPr/>
        </p:nvSpPr>
        <p:spPr>
          <a:xfrm>
            <a:off x="6022931" y="6397060"/>
            <a:ext cx="341895" cy="173642"/>
          </a:xfrm>
          <a:custGeom>
            <a:avLst/>
            <a:gdLst>
              <a:gd name="connsiteX0" fmla="*/ 341357 w 341895"/>
              <a:gd name="connsiteY0" fmla="*/ 565 h 173642"/>
              <a:gd name="connsiteX1" fmla="*/ 263569 w 341895"/>
              <a:gd name="connsiteY1" fmla="*/ 33903 h 173642"/>
              <a:gd name="connsiteX2" fmla="*/ 198482 w 341895"/>
              <a:gd name="connsiteY2" fmla="*/ 51365 h 173642"/>
              <a:gd name="connsiteX3" fmla="*/ 117519 w 341895"/>
              <a:gd name="connsiteY3" fmla="*/ 78353 h 173642"/>
              <a:gd name="connsiteX4" fmla="*/ 36557 w 341895"/>
              <a:gd name="connsiteY4" fmla="*/ 133915 h 173642"/>
              <a:gd name="connsiteX5" fmla="*/ 44 w 341895"/>
              <a:gd name="connsiteY5" fmla="*/ 173603 h 173642"/>
              <a:gd name="connsiteX6" fmla="*/ 42907 w 341895"/>
              <a:gd name="connsiteY6" fmla="*/ 140265 h 173642"/>
              <a:gd name="connsiteX7" fmla="*/ 134982 w 341895"/>
              <a:gd name="connsiteY7" fmla="*/ 91053 h 173642"/>
              <a:gd name="connsiteX8" fmla="*/ 222294 w 341895"/>
              <a:gd name="connsiteY8" fmla="*/ 64065 h 173642"/>
              <a:gd name="connsiteX9" fmla="*/ 341357 w 341895"/>
              <a:gd name="connsiteY9" fmla="*/ 565 h 17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1895" h="173642">
                <a:moveTo>
                  <a:pt x="341357" y="565"/>
                </a:moveTo>
                <a:cubicBezTo>
                  <a:pt x="348236" y="-4462"/>
                  <a:pt x="287381" y="25436"/>
                  <a:pt x="263569" y="33903"/>
                </a:cubicBezTo>
                <a:cubicBezTo>
                  <a:pt x="239757" y="42370"/>
                  <a:pt x="222824" y="43957"/>
                  <a:pt x="198482" y="51365"/>
                </a:cubicBezTo>
                <a:cubicBezTo>
                  <a:pt x="174140" y="58773"/>
                  <a:pt x="144506" y="64595"/>
                  <a:pt x="117519" y="78353"/>
                </a:cubicBezTo>
                <a:cubicBezTo>
                  <a:pt x="90531" y="92111"/>
                  <a:pt x="56136" y="118040"/>
                  <a:pt x="36557" y="133915"/>
                </a:cubicBezTo>
                <a:cubicBezTo>
                  <a:pt x="16978" y="149790"/>
                  <a:pt x="-1014" y="172545"/>
                  <a:pt x="44" y="173603"/>
                </a:cubicBezTo>
                <a:cubicBezTo>
                  <a:pt x="1102" y="174661"/>
                  <a:pt x="20417" y="154023"/>
                  <a:pt x="42907" y="140265"/>
                </a:cubicBezTo>
                <a:cubicBezTo>
                  <a:pt x="65397" y="126507"/>
                  <a:pt x="105084" y="103753"/>
                  <a:pt x="134982" y="91053"/>
                </a:cubicBezTo>
                <a:cubicBezTo>
                  <a:pt x="164880" y="78353"/>
                  <a:pt x="191338" y="77559"/>
                  <a:pt x="222294" y="64065"/>
                </a:cubicBezTo>
                <a:cubicBezTo>
                  <a:pt x="253250" y="50571"/>
                  <a:pt x="334478" y="5592"/>
                  <a:pt x="341357" y="5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D75852C-FE08-4EC0-9EDE-170B9138BA5D}"/>
              </a:ext>
            </a:extLst>
          </p:cNvPr>
          <p:cNvSpPr/>
          <p:nvPr/>
        </p:nvSpPr>
        <p:spPr>
          <a:xfrm>
            <a:off x="5592374" y="6453188"/>
            <a:ext cx="667139" cy="159940"/>
          </a:xfrm>
          <a:custGeom>
            <a:avLst/>
            <a:gdLst>
              <a:gd name="connsiteX0" fmla="*/ 389 w 667139"/>
              <a:gd name="connsiteY0" fmla="*/ 149225 h 159940"/>
              <a:gd name="connsiteX1" fmla="*/ 135326 w 667139"/>
              <a:gd name="connsiteY1" fmla="*/ 158750 h 159940"/>
              <a:gd name="connsiteX2" fmla="*/ 255976 w 667139"/>
              <a:gd name="connsiteY2" fmla="*/ 158750 h 159940"/>
              <a:gd name="connsiteX3" fmla="*/ 368689 w 667139"/>
              <a:gd name="connsiteY3" fmla="*/ 149225 h 159940"/>
              <a:gd name="connsiteX4" fmla="*/ 475051 w 667139"/>
              <a:gd name="connsiteY4" fmla="*/ 128587 h 159940"/>
              <a:gd name="connsiteX5" fmla="*/ 586176 w 667139"/>
              <a:gd name="connsiteY5" fmla="*/ 76200 h 159940"/>
              <a:gd name="connsiteX6" fmla="*/ 646501 w 667139"/>
              <a:gd name="connsiteY6" fmla="*/ 17462 h 159940"/>
              <a:gd name="connsiteX7" fmla="*/ 667139 w 667139"/>
              <a:gd name="connsiteY7" fmla="*/ 0 h 159940"/>
              <a:gd name="connsiteX8" fmla="*/ 605226 w 667139"/>
              <a:gd name="connsiteY8" fmla="*/ 49212 h 159940"/>
              <a:gd name="connsiteX9" fmla="*/ 535376 w 667139"/>
              <a:gd name="connsiteY9" fmla="*/ 90487 h 159940"/>
              <a:gd name="connsiteX10" fmla="*/ 408376 w 667139"/>
              <a:gd name="connsiteY10" fmla="*/ 131762 h 159940"/>
              <a:gd name="connsiteX11" fmla="*/ 240101 w 667139"/>
              <a:gd name="connsiteY11" fmla="*/ 152400 h 159940"/>
              <a:gd name="connsiteX12" fmla="*/ 98814 w 667139"/>
              <a:gd name="connsiteY12" fmla="*/ 153987 h 159940"/>
              <a:gd name="connsiteX13" fmla="*/ 389 w 667139"/>
              <a:gd name="connsiteY13" fmla="*/ 149225 h 15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7139" h="159940">
                <a:moveTo>
                  <a:pt x="389" y="149225"/>
                </a:moveTo>
                <a:cubicBezTo>
                  <a:pt x="6474" y="150019"/>
                  <a:pt x="92728" y="157163"/>
                  <a:pt x="135326" y="158750"/>
                </a:cubicBezTo>
                <a:cubicBezTo>
                  <a:pt x="177924" y="160337"/>
                  <a:pt x="217082" y="160337"/>
                  <a:pt x="255976" y="158750"/>
                </a:cubicBezTo>
                <a:cubicBezTo>
                  <a:pt x="294870" y="157163"/>
                  <a:pt x="332177" y="154252"/>
                  <a:pt x="368689" y="149225"/>
                </a:cubicBezTo>
                <a:cubicBezTo>
                  <a:pt x="405201" y="144198"/>
                  <a:pt x="438803" y="140758"/>
                  <a:pt x="475051" y="128587"/>
                </a:cubicBezTo>
                <a:cubicBezTo>
                  <a:pt x="511299" y="116416"/>
                  <a:pt x="557601" y="94721"/>
                  <a:pt x="586176" y="76200"/>
                </a:cubicBezTo>
                <a:cubicBezTo>
                  <a:pt x="614751" y="57679"/>
                  <a:pt x="633007" y="30162"/>
                  <a:pt x="646501" y="17462"/>
                </a:cubicBezTo>
                <a:cubicBezTo>
                  <a:pt x="659995" y="4762"/>
                  <a:pt x="667139" y="0"/>
                  <a:pt x="667139" y="0"/>
                </a:cubicBezTo>
                <a:cubicBezTo>
                  <a:pt x="660260" y="5292"/>
                  <a:pt x="627187" y="34131"/>
                  <a:pt x="605226" y="49212"/>
                </a:cubicBezTo>
                <a:cubicBezTo>
                  <a:pt x="583266" y="64293"/>
                  <a:pt x="568184" y="76729"/>
                  <a:pt x="535376" y="90487"/>
                </a:cubicBezTo>
                <a:cubicBezTo>
                  <a:pt x="502568" y="104245"/>
                  <a:pt x="457588" y="121443"/>
                  <a:pt x="408376" y="131762"/>
                </a:cubicBezTo>
                <a:cubicBezTo>
                  <a:pt x="359164" y="142081"/>
                  <a:pt x="291695" y="148696"/>
                  <a:pt x="240101" y="152400"/>
                </a:cubicBezTo>
                <a:cubicBezTo>
                  <a:pt x="188507" y="156104"/>
                  <a:pt x="136649" y="154516"/>
                  <a:pt x="98814" y="153987"/>
                </a:cubicBezTo>
                <a:cubicBezTo>
                  <a:pt x="60979" y="153458"/>
                  <a:pt x="-5696" y="148431"/>
                  <a:pt x="389" y="1492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D16C4306-A72F-4F8D-9485-7B474D049803}"/>
              </a:ext>
            </a:extLst>
          </p:cNvPr>
          <p:cNvSpPr/>
          <p:nvPr/>
        </p:nvSpPr>
        <p:spPr>
          <a:xfrm>
            <a:off x="5320033" y="6691962"/>
            <a:ext cx="654088" cy="85958"/>
          </a:xfrm>
          <a:custGeom>
            <a:avLst/>
            <a:gdLst>
              <a:gd name="connsiteX0" fmla="*/ 7617 w 654088"/>
              <a:gd name="connsiteY0" fmla="*/ 938 h 85958"/>
              <a:gd name="connsiteX1" fmla="*/ 272200 w 654088"/>
              <a:gd name="connsiteY1" fmla="*/ 62321 h 85958"/>
              <a:gd name="connsiteX2" fmla="*/ 469050 w 654088"/>
              <a:gd name="connsiteY2" fmla="*/ 75021 h 85958"/>
              <a:gd name="connsiteX3" fmla="*/ 653200 w 654088"/>
              <a:gd name="connsiteY3" fmla="*/ 62321 h 85958"/>
              <a:gd name="connsiteX4" fmla="*/ 528317 w 654088"/>
              <a:gd name="connsiteY4" fmla="*/ 85605 h 85958"/>
              <a:gd name="connsiteX5" fmla="*/ 291250 w 654088"/>
              <a:gd name="connsiteY5" fmla="*/ 72905 h 85958"/>
              <a:gd name="connsiteX6" fmla="*/ 90167 w 654088"/>
              <a:gd name="connsiteY6" fmla="*/ 28455 h 85958"/>
              <a:gd name="connsiteX7" fmla="*/ 7617 w 654088"/>
              <a:gd name="connsiteY7" fmla="*/ 938 h 8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4088" h="85958">
                <a:moveTo>
                  <a:pt x="7617" y="938"/>
                </a:moveTo>
                <a:cubicBezTo>
                  <a:pt x="37956" y="6582"/>
                  <a:pt x="195295" y="49974"/>
                  <a:pt x="272200" y="62321"/>
                </a:cubicBezTo>
                <a:cubicBezTo>
                  <a:pt x="349105" y="74668"/>
                  <a:pt x="405550" y="75021"/>
                  <a:pt x="469050" y="75021"/>
                </a:cubicBezTo>
                <a:cubicBezTo>
                  <a:pt x="532550" y="75021"/>
                  <a:pt x="643322" y="60557"/>
                  <a:pt x="653200" y="62321"/>
                </a:cubicBezTo>
                <a:cubicBezTo>
                  <a:pt x="663078" y="64085"/>
                  <a:pt x="588642" y="83841"/>
                  <a:pt x="528317" y="85605"/>
                </a:cubicBezTo>
                <a:cubicBezTo>
                  <a:pt x="467992" y="87369"/>
                  <a:pt x="364275" y="82430"/>
                  <a:pt x="291250" y="72905"/>
                </a:cubicBezTo>
                <a:cubicBezTo>
                  <a:pt x="218225" y="63380"/>
                  <a:pt x="136028" y="40449"/>
                  <a:pt x="90167" y="28455"/>
                </a:cubicBezTo>
                <a:cubicBezTo>
                  <a:pt x="44306" y="16461"/>
                  <a:pt x="-22722" y="-4706"/>
                  <a:pt x="7617" y="9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DB425E5-FD0C-4B03-9AFF-FC7A99652925}"/>
              </a:ext>
            </a:extLst>
          </p:cNvPr>
          <p:cNvSpPr/>
          <p:nvPr/>
        </p:nvSpPr>
        <p:spPr>
          <a:xfrm>
            <a:off x="5932940" y="6443086"/>
            <a:ext cx="434052" cy="319692"/>
          </a:xfrm>
          <a:custGeom>
            <a:avLst/>
            <a:gdLst>
              <a:gd name="connsiteX0" fmla="*/ 414943 w 434052"/>
              <a:gd name="connsiteY0" fmla="*/ 47 h 319692"/>
              <a:gd name="connsiteX1" fmla="*/ 431877 w 434052"/>
              <a:gd name="connsiteY1" fmla="*/ 57197 h 319692"/>
              <a:gd name="connsiteX2" fmla="*/ 359910 w 434052"/>
              <a:gd name="connsiteY2" fmla="*/ 169381 h 319692"/>
              <a:gd name="connsiteX3" fmla="*/ 199043 w 434052"/>
              <a:gd name="connsiteY3" fmla="*/ 266747 h 319692"/>
              <a:gd name="connsiteX4" fmla="*/ 77 w 434052"/>
              <a:gd name="connsiteY4" fmla="*/ 319664 h 319692"/>
              <a:gd name="connsiteX5" fmla="*/ 222327 w 434052"/>
              <a:gd name="connsiteY5" fmla="*/ 273097 h 319692"/>
              <a:gd name="connsiteX6" fmla="*/ 336627 w 434052"/>
              <a:gd name="connsiteY6" fmla="*/ 205364 h 319692"/>
              <a:gd name="connsiteX7" fmla="*/ 410710 w 434052"/>
              <a:gd name="connsiteY7" fmla="*/ 65664 h 319692"/>
              <a:gd name="connsiteX8" fmla="*/ 414943 w 434052"/>
              <a:gd name="connsiteY8" fmla="*/ 47 h 31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052" h="319692">
                <a:moveTo>
                  <a:pt x="414943" y="47"/>
                </a:moveTo>
                <a:cubicBezTo>
                  <a:pt x="418471" y="-1364"/>
                  <a:pt x="441049" y="28975"/>
                  <a:pt x="431877" y="57197"/>
                </a:cubicBezTo>
                <a:cubicBezTo>
                  <a:pt x="422705" y="85419"/>
                  <a:pt x="398716" y="134456"/>
                  <a:pt x="359910" y="169381"/>
                </a:cubicBezTo>
                <a:cubicBezTo>
                  <a:pt x="321104" y="204306"/>
                  <a:pt x="259015" y="241700"/>
                  <a:pt x="199043" y="266747"/>
                </a:cubicBezTo>
                <a:cubicBezTo>
                  <a:pt x="139071" y="291794"/>
                  <a:pt x="-3804" y="318606"/>
                  <a:pt x="77" y="319664"/>
                </a:cubicBezTo>
                <a:cubicBezTo>
                  <a:pt x="3958" y="320722"/>
                  <a:pt x="166235" y="292147"/>
                  <a:pt x="222327" y="273097"/>
                </a:cubicBezTo>
                <a:cubicBezTo>
                  <a:pt x="278419" y="254047"/>
                  <a:pt x="305230" y="239936"/>
                  <a:pt x="336627" y="205364"/>
                </a:cubicBezTo>
                <a:cubicBezTo>
                  <a:pt x="368024" y="170792"/>
                  <a:pt x="396952" y="95297"/>
                  <a:pt x="410710" y="65664"/>
                </a:cubicBezTo>
                <a:cubicBezTo>
                  <a:pt x="424468" y="36031"/>
                  <a:pt x="411415" y="1458"/>
                  <a:pt x="414943" y="4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F90530EB-5DE2-420C-A3C5-755CD15BFA20}"/>
              </a:ext>
            </a:extLst>
          </p:cNvPr>
          <p:cNvSpPr/>
          <p:nvPr/>
        </p:nvSpPr>
        <p:spPr>
          <a:xfrm>
            <a:off x="5647510" y="6592932"/>
            <a:ext cx="1790930" cy="3611148"/>
          </a:xfrm>
          <a:custGeom>
            <a:avLst/>
            <a:gdLst>
              <a:gd name="connsiteX0" fmla="*/ 1790904 w 1790930"/>
              <a:gd name="connsiteY0" fmla="*/ 373 h 3611148"/>
              <a:gd name="connsiteX1" fmla="*/ 1636900 w 1790930"/>
              <a:gd name="connsiteY1" fmla="*/ 760769 h 3611148"/>
              <a:gd name="connsiteX2" fmla="*/ 1280765 w 1790930"/>
              <a:gd name="connsiteY2" fmla="*/ 1742546 h 3611148"/>
              <a:gd name="connsiteX3" fmla="*/ 366365 w 1790930"/>
              <a:gd name="connsiteY3" fmla="*/ 3292213 h 3611148"/>
              <a:gd name="connsiteX4" fmla="*/ 605 w 1790930"/>
              <a:gd name="connsiteY4" fmla="*/ 3609847 h 3611148"/>
              <a:gd name="connsiteX5" fmla="*/ 289363 w 1790930"/>
              <a:gd name="connsiteY5" fmla="*/ 3378841 h 3611148"/>
              <a:gd name="connsiteX6" fmla="*/ 645498 w 1790930"/>
              <a:gd name="connsiteY6" fmla="*/ 2782074 h 3611148"/>
              <a:gd name="connsiteX7" fmla="*/ 1328891 w 1790930"/>
              <a:gd name="connsiteY7" fmla="*/ 1665544 h 3611148"/>
              <a:gd name="connsiteX8" fmla="*/ 1646525 w 1790930"/>
              <a:gd name="connsiteY8" fmla="*/ 674142 h 3611148"/>
              <a:gd name="connsiteX9" fmla="*/ 1790904 w 1790930"/>
              <a:gd name="connsiteY9" fmla="*/ 373 h 3611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0930" h="3611148">
                <a:moveTo>
                  <a:pt x="1790904" y="373"/>
                </a:moveTo>
                <a:cubicBezTo>
                  <a:pt x="1789300" y="14811"/>
                  <a:pt x="1721923" y="470407"/>
                  <a:pt x="1636900" y="760769"/>
                </a:cubicBezTo>
                <a:cubicBezTo>
                  <a:pt x="1551877" y="1051131"/>
                  <a:pt x="1492521" y="1320639"/>
                  <a:pt x="1280765" y="1742546"/>
                </a:cubicBezTo>
                <a:cubicBezTo>
                  <a:pt x="1069009" y="2164453"/>
                  <a:pt x="579725" y="2980996"/>
                  <a:pt x="366365" y="3292213"/>
                </a:cubicBezTo>
                <a:cubicBezTo>
                  <a:pt x="153005" y="3603430"/>
                  <a:pt x="13439" y="3595409"/>
                  <a:pt x="605" y="3609847"/>
                </a:cubicBezTo>
                <a:cubicBezTo>
                  <a:pt x="-12229" y="3624285"/>
                  <a:pt x="181881" y="3516803"/>
                  <a:pt x="289363" y="3378841"/>
                </a:cubicBezTo>
                <a:cubicBezTo>
                  <a:pt x="396845" y="3240879"/>
                  <a:pt x="472243" y="3067624"/>
                  <a:pt x="645498" y="2782074"/>
                </a:cubicBezTo>
                <a:cubicBezTo>
                  <a:pt x="818753" y="2496525"/>
                  <a:pt x="1162053" y="2016866"/>
                  <a:pt x="1328891" y="1665544"/>
                </a:cubicBezTo>
                <a:cubicBezTo>
                  <a:pt x="1495729" y="1314222"/>
                  <a:pt x="1572731" y="954879"/>
                  <a:pt x="1646525" y="674142"/>
                </a:cubicBezTo>
                <a:cubicBezTo>
                  <a:pt x="1720319" y="393405"/>
                  <a:pt x="1792508" y="-14065"/>
                  <a:pt x="1790904" y="373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863F8445-C0ED-4E66-BFA3-86E76C4D7867}"/>
              </a:ext>
            </a:extLst>
          </p:cNvPr>
          <p:cNvSpPr/>
          <p:nvPr/>
        </p:nvSpPr>
        <p:spPr>
          <a:xfrm>
            <a:off x="7436059" y="6505696"/>
            <a:ext cx="399847" cy="1131247"/>
          </a:xfrm>
          <a:custGeom>
            <a:avLst/>
            <a:gdLst>
              <a:gd name="connsiteX0" fmla="*/ 1908 w 399847"/>
              <a:gd name="connsiteY0" fmla="*/ 64437 h 1131247"/>
              <a:gd name="connsiteX1" fmla="*/ 107741 w 399847"/>
              <a:gd name="connsiteY1" fmla="*/ 13637 h 1131247"/>
              <a:gd name="connsiteX2" fmla="*/ 183941 w 399847"/>
              <a:gd name="connsiteY2" fmla="*/ 39037 h 1131247"/>
              <a:gd name="connsiteX3" fmla="*/ 353274 w 399847"/>
              <a:gd name="connsiteY3" fmla="*/ 407337 h 1131247"/>
              <a:gd name="connsiteX4" fmla="*/ 353274 w 399847"/>
              <a:gd name="connsiteY4" fmla="*/ 758704 h 1131247"/>
              <a:gd name="connsiteX5" fmla="*/ 319408 w 399847"/>
              <a:gd name="connsiteY5" fmla="*/ 928037 h 1131247"/>
              <a:gd name="connsiteX6" fmla="*/ 353274 w 399847"/>
              <a:gd name="connsiteY6" fmla="*/ 1131237 h 1131247"/>
              <a:gd name="connsiteX7" fmla="*/ 332108 w 399847"/>
              <a:gd name="connsiteY7" fmla="*/ 919571 h 1131247"/>
              <a:gd name="connsiteX8" fmla="*/ 399841 w 399847"/>
              <a:gd name="connsiteY8" fmla="*/ 559737 h 1131247"/>
              <a:gd name="connsiteX9" fmla="*/ 327874 w 399847"/>
              <a:gd name="connsiteY9" fmla="*/ 149104 h 1131247"/>
              <a:gd name="connsiteX10" fmla="*/ 205108 w 399847"/>
              <a:gd name="connsiteY10" fmla="*/ 13637 h 1131247"/>
              <a:gd name="connsiteX11" fmla="*/ 1908 w 399847"/>
              <a:gd name="connsiteY11" fmla="*/ 64437 h 113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9847" h="1131247">
                <a:moveTo>
                  <a:pt x="1908" y="64437"/>
                </a:moveTo>
                <a:cubicBezTo>
                  <a:pt x="-14320" y="64437"/>
                  <a:pt x="77402" y="17870"/>
                  <a:pt x="107741" y="13637"/>
                </a:cubicBezTo>
                <a:cubicBezTo>
                  <a:pt x="138080" y="9404"/>
                  <a:pt x="143019" y="-26580"/>
                  <a:pt x="183941" y="39037"/>
                </a:cubicBezTo>
                <a:cubicBezTo>
                  <a:pt x="224863" y="104654"/>
                  <a:pt x="325052" y="287393"/>
                  <a:pt x="353274" y="407337"/>
                </a:cubicBezTo>
                <a:cubicBezTo>
                  <a:pt x="381496" y="527282"/>
                  <a:pt x="358918" y="671921"/>
                  <a:pt x="353274" y="758704"/>
                </a:cubicBezTo>
                <a:cubicBezTo>
                  <a:pt x="347630" y="845487"/>
                  <a:pt x="319408" y="865948"/>
                  <a:pt x="319408" y="928037"/>
                </a:cubicBezTo>
                <a:cubicBezTo>
                  <a:pt x="319408" y="990126"/>
                  <a:pt x="351157" y="1132648"/>
                  <a:pt x="353274" y="1131237"/>
                </a:cubicBezTo>
                <a:cubicBezTo>
                  <a:pt x="355391" y="1129826"/>
                  <a:pt x="324347" y="1014821"/>
                  <a:pt x="332108" y="919571"/>
                </a:cubicBezTo>
                <a:cubicBezTo>
                  <a:pt x="339869" y="824321"/>
                  <a:pt x="400547" y="688148"/>
                  <a:pt x="399841" y="559737"/>
                </a:cubicBezTo>
                <a:cubicBezTo>
                  <a:pt x="399135" y="431326"/>
                  <a:pt x="360329" y="240121"/>
                  <a:pt x="327874" y="149104"/>
                </a:cubicBezTo>
                <a:cubicBezTo>
                  <a:pt x="295419" y="58087"/>
                  <a:pt x="258025" y="33392"/>
                  <a:pt x="205108" y="13637"/>
                </a:cubicBezTo>
                <a:cubicBezTo>
                  <a:pt x="152191" y="-6118"/>
                  <a:pt x="18136" y="64437"/>
                  <a:pt x="1908" y="64437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8F26269B-3B21-47EC-97D4-ADF2CEE5A402}"/>
              </a:ext>
            </a:extLst>
          </p:cNvPr>
          <p:cNvSpPr/>
          <p:nvPr/>
        </p:nvSpPr>
        <p:spPr>
          <a:xfrm>
            <a:off x="7670788" y="7628123"/>
            <a:ext cx="122261" cy="735475"/>
          </a:xfrm>
          <a:custGeom>
            <a:avLst/>
            <a:gdLst>
              <a:gd name="connsiteX0" fmla="*/ 118545 w 122261"/>
              <a:gd name="connsiteY0" fmla="*/ 344 h 735475"/>
              <a:gd name="connsiteX1" fmla="*/ 97379 w 122261"/>
              <a:gd name="connsiteY1" fmla="*/ 207777 h 735475"/>
              <a:gd name="connsiteX2" fmla="*/ 46579 w 122261"/>
              <a:gd name="connsiteY2" fmla="*/ 398277 h 735475"/>
              <a:gd name="connsiteX3" fmla="*/ 21179 w 122261"/>
              <a:gd name="connsiteY3" fmla="*/ 563377 h 735475"/>
              <a:gd name="connsiteX4" fmla="*/ 50812 w 122261"/>
              <a:gd name="connsiteY4" fmla="*/ 728477 h 735475"/>
              <a:gd name="connsiteX5" fmla="*/ 12 w 122261"/>
              <a:gd name="connsiteY5" fmla="*/ 686144 h 735475"/>
              <a:gd name="connsiteX6" fmla="*/ 46579 w 122261"/>
              <a:gd name="connsiteY6" fmla="*/ 516810 h 735475"/>
              <a:gd name="connsiteX7" fmla="*/ 114312 w 122261"/>
              <a:gd name="connsiteY7" fmla="*/ 258577 h 735475"/>
              <a:gd name="connsiteX8" fmla="*/ 118545 w 122261"/>
              <a:gd name="connsiteY8" fmla="*/ 344 h 73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261" h="735475">
                <a:moveTo>
                  <a:pt x="118545" y="344"/>
                </a:moveTo>
                <a:cubicBezTo>
                  <a:pt x="115723" y="-8123"/>
                  <a:pt x="109373" y="141455"/>
                  <a:pt x="97379" y="207777"/>
                </a:cubicBezTo>
                <a:cubicBezTo>
                  <a:pt x="85385" y="274099"/>
                  <a:pt x="59279" y="339010"/>
                  <a:pt x="46579" y="398277"/>
                </a:cubicBezTo>
                <a:cubicBezTo>
                  <a:pt x="33879" y="457544"/>
                  <a:pt x="20474" y="508344"/>
                  <a:pt x="21179" y="563377"/>
                </a:cubicBezTo>
                <a:cubicBezTo>
                  <a:pt x="21884" y="618410"/>
                  <a:pt x="54340" y="708016"/>
                  <a:pt x="50812" y="728477"/>
                </a:cubicBezTo>
                <a:cubicBezTo>
                  <a:pt x="47284" y="748938"/>
                  <a:pt x="717" y="721422"/>
                  <a:pt x="12" y="686144"/>
                </a:cubicBezTo>
                <a:cubicBezTo>
                  <a:pt x="-693" y="650866"/>
                  <a:pt x="27529" y="588071"/>
                  <a:pt x="46579" y="516810"/>
                </a:cubicBezTo>
                <a:cubicBezTo>
                  <a:pt x="65629" y="445549"/>
                  <a:pt x="101612" y="344655"/>
                  <a:pt x="114312" y="258577"/>
                </a:cubicBezTo>
                <a:cubicBezTo>
                  <a:pt x="127012" y="172499"/>
                  <a:pt x="121367" y="8811"/>
                  <a:pt x="118545" y="344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DF19C510-410E-46FA-84A8-4F101A7AA8F4}"/>
              </a:ext>
            </a:extLst>
          </p:cNvPr>
          <p:cNvSpPr/>
          <p:nvPr/>
        </p:nvSpPr>
        <p:spPr>
          <a:xfrm>
            <a:off x="7704662" y="8271590"/>
            <a:ext cx="1156215" cy="495219"/>
          </a:xfrm>
          <a:custGeom>
            <a:avLst/>
            <a:gdLst>
              <a:gd name="connsiteX0" fmla="*/ 5 w 1156215"/>
              <a:gd name="connsiteY0" fmla="*/ 106177 h 495219"/>
              <a:gd name="connsiteX1" fmla="*/ 372538 w 1156215"/>
              <a:gd name="connsiteY1" fmla="*/ 13043 h 495219"/>
              <a:gd name="connsiteX2" fmla="*/ 558805 w 1156215"/>
              <a:gd name="connsiteY2" fmla="*/ 8810 h 495219"/>
              <a:gd name="connsiteX3" fmla="*/ 706971 w 1156215"/>
              <a:gd name="connsiteY3" fmla="*/ 89243 h 495219"/>
              <a:gd name="connsiteX4" fmla="*/ 965205 w 1156215"/>
              <a:gd name="connsiteY4" fmla="*/ 288210 h 495219"/>
              <a:gd name="connsiteX5" fmla="*/ 1151471 w 1156215"/>
              <a:gd name="connsiteY5" fmla="*/ 491410 h 495219"/>
              <a:gd name="connsiteX6" fmla="*/ 1092205 w 1156215"/>
              <a:gd name="connsiteY6" fmla="*/ 410977 h 495219"/>
              <a:gd name="connsiteX7" fmla="*/ 999071 w 1156215"/>
              <a:gd name="connsiteY7" fmla="*/ 288210 h 495219"/>
              <a:gd name="connsiteX8" fmla="*/ 719671 w 1156215"/>
              <a:gd name="connsiteY8" fmla="*/ 106177 h 495219"/>
              <a:gd name="connsiteX9" fmla="*/ 512238 w 1156215"/>
              <a:gd name="connsiteY9" fmla="*/ 29977 h 495219"/>
              <a:gd name="connsiteX10" fmla="*/ 381005 w 1156215"/>
              <a:gd name="connsiteY10" fmla="*/ 25743 h 495219"/>
              <a:gd name="connsiteX11" fmla="*/ 5 w 1156215"/>
              <a:gd name="connsiteY11" fmla="*/ 106177 h 49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6215" h="495219">
                <a:moveTo>
                  <a:pt x="5" y="106177"/>
                </a:moveTo>
                <a:cubicBezTo>
                  <a:pt x="-1406" y="104060"/>
                  <a:pt x="279405" y="29271"/>
                  <a:pt x="372538" y="13043"/>
                </a:cubicBezTo>
                <a:cubicBezTo>
                  <a:pt x="465671" y="-3185"/>
                  <a:pt x="503066" y="-3890"/>
                  <a:pt x="558805" y="8810"/>
                </a:cubicBezTo>
                <a:cubicBezTo>
                  <a:pt x="614544" y="21510"/>
                  <a:pt x="639238" y="42676"/>
                  <a:pt x="706971" y="89243"/>
                </a:cubicBezTo>
                <a:cubicBezTo>
                  <a:pt x="774704" y="135810"/>
                  <a:pt x="891122" y="221182"/>
                  <a:pt x="965205" y="288210"/>
                </a:cubicBezTo>
                <a:cubicBezTo>
                  <a:pt x="1039288" y="355238"/>
                  <a:pt x="1130304" y="470949"/>
                  <a:pt x="1151471" y="491410"/>
                </a:cubicBezTo>
                <a:cubicBezTo>
                  <a:pt x="1172638" y="511871"/>
                  <a:pt x="1117605" y="444844"/>
                  <a:pt x="1092205" y="410977"/>
                </a:cubicBezTo>
                <a:cubicBezTo>
                  <a:pt x="1066805" y="377110"/>
                  <a:pt x="1061160" y="339010"/>
                  <a:pt x="999071" y="288210"/>
                </a:cubicBezTo>
                <a:cubicBezTo>
                  <a:pt x="936982" y="237410"/>
                  <a:pt x="800810" y="149216"/>
                  <a:pt x="719671" y="106177"/>
                </a:cubicBezTo>
                <a:cubicBezTo>
                  <a:pt x="638532" y="63138"/>
                  <a:pt x="568682" y="43383"/>
                  <a:pt x="512238" y="29977"/>
                </a:cubicBezTo>
                <a:cubicBezTo>
                  <a:pt x="455794" y="16571"/>
                  <a:pt x="464261" y="13043"/>
                  <a:pt x="381005" y="25743"/>
                </a:cubicBezTo>
                <a:cubicBezTo>
                  <a:pt x="297750" y="38443"/>
                  <a:pt x="1416" y="108294"/>
                  <a:pt x="5" y="106177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A1042291-F404-41A2-8CE9-87969BC777F0}"/>
              </a:ext>
            </a:extLst>
          </p:cNvPr>
          <p:cNvSpPr/>
          <p:nvPr/>
        </p:nvSpPr>
        <p:spPr>
          <a:xfrm>
            <a:off x="8307122" y="8770565"/>
            <a:ext cx="600252" cy="420245"/>
          </a:xfrm>
          <a:custGeom>
            <a:avLst/>
            <a:gdLst>
              <a:gd name="connsiteX0" fmla="*/ 565945 w 600252"/>
              <a:gd name="connsiteY0" fmla="*/ 902 h 420245"/>
              <a:gd name="connsiteX1" fmla="*/ 599811 w 600252"/>
              <a:gd name="connsiteY1" fmla="*/ 136368 h 420245"/>
              <a:gd name="connsiteX2" fmla="*/ 536311 w 600252"/>
              <a:gd name="connsiteY2" fmla="*/ 297235 h 420245"/>
              <a:gd name="connsiteX3" fmla="*/ 383911 w 600252"/>
              <a:gd name="connsiteY3" fmla="*/ 420002 h 420245"/>
              <a:gd name="connsiteX4" fmla="*/ 235745 w 600252"/>
              <a:gd name="connsiteY4" fmla="*/ 331102 h 420245"/>
              <a:gd name="connsiteX5" fmla="*/ 24078 w 600252"/>
              <a:gd name="connsiteY5" fmla="*/ 204102 h 420245"/>
              <a:gd name="connsiteX6" fmla="*/ 7145 w 600252"/>
              <a:gd name="connsiteY6" fmla="*/ 191402 h 420245"/>
              <a:gd name="connsiteX7" fmla="*/ 45245 w 600252"/>
              <a:gd name="connsiteY7" fmla="*/ 94035 h 420245"/>
              <a:gd name="connsiteX8" fmla="*/ 36778 w 600252"/>
              <a:gd name="connsiteY8" fmla="*/ 191402 h 420245"/>
              <a:gd name="connsiteX9" fmla="*/ 108745 w 600252"/>
              <a:gd name="connsiteY9" fmla="*/ 233735 h 420245"/>
              <a:gd name="connsiteX10" fmla="*/ 320411 w 600252"/>
              <a:gd name="connsiteY10" fmla="*/ 364968 h 420245"/>
              <a:gd name="connsiteX11" fmla="*/ 405078 w 600252"/>
              <a:gd name="connsiteY11" fmla="*/ 407302 h 420245"/>
              <a:gd name="connsiteX12" fmla="*/ 510911 w 600252"/>
              <a:gd name="connsiteY12" fmla="*/ 318402 h 420245"/>
              <a:gd name="connsiteX13" fmla="*/ 595578 w 600252"/>
              <a:gd name="connsiteY13" fmla="*/ 204102 h 420245"/>
              <a:gd name="connsiteX14" fmla="*/ 565945 w 600252"/>
              <a:gd name="connsiteY14" fmla="*/ 902 h 42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0252" h="420245">
                <a:moveTo>
                  <a:pt x="565945" y="902"/>
                </a:moveTo>
                <a:cubicBezTo>
                  <a:pt x="566651" y="-10387"/>
                  <a:pt x="604750" y="86979"/>
                  <a:pt x="599811" y="136368"/>
                </a:cubicBezTo>
                <a:cubicBezTo>
                  <a:pt x="594872" y="185757"/>
                  <a:pt x="572294" y="249963"/>
                  <a:pt x="536311" y="297235"/>
                </a:cubicBezTo>
                <a:cubicBezTo>
                  <a:pt x="500328" y="344507"/>
                  <a:pt x="434005" y="414358"/>
                  <a:pt x="383911" y="420002"/>
                </a:cubicBezTo>
                <a:cubicBezTo>
                  <a:pt x="333817" y="425647"/>
                  <a:pt x="235745" y="331102"/>
                  <a:pt x="235745" y="331102"/>
                </a:cubicBezTo>
                <a:lnTo>
                  <a:pt x="24078" y="204102"/>
                </a:lnTo>
                <a:cubicBezTo>
                  <a:pt x="-14022" y="180819"/>
                  <a:pt x="3617" y="209746"/>
                  <a:pt x="7145" y="191402"/>
                </a:cubicBezTo>
                <a:cubicBezTo>
                  <a:pt x="10673" y="173058"/>
                  <a:pt x="40306" y="94035"/>
                  <a:pt x="45245" y="94035"/>
                </a:cubicBezTo>
                <a:cubicBezTo>
                  <a:pt x="50184" y="94035"/>
                  <a:pt x="26195" y="168119"/>
                  <a:pt x="36778" y="191402"/>
                </a:cubicBezTo>
                <a:cubicBezTo>
                  <a:pt x="47361" y="214685"/>
                  <a:pt x="61473" y="204807"/>
                  <a:pt x="108745" y="233735"/>
                </a:cubicBezTo>
                <a:cubicBezTo>
                  <a:pt x="156017" y="262663"/>
                  <a:pt x="271022" y="336040"/>
                  <a:pt x="320411" y="364968"/>
                </a:cubicBezTo>
                <a:cubicBezTo>
                  <a:pt x="369800" y="393896"/>
                  <a:pt x="373328" y="415063"/>
                  <a:pt x="405078" y="407302"/>
                </a:cubicBezTo>
                <a:cubicBezTo>
                  <a:pt x="436828" y="399541"/>
                  <a:pt x="479161" y="352269"/>
                  <a:pt x="510911" y="318402"/>
                </a:cubicBezTo>
                <a:cubicBezTo>
                  <a:pt x="542661" y="284535"/>
                  <a:pt x="586406" y="257724"/>
                  <a:pt x="595578" y="204102"/>
                </a:cubicBezTo>
                <a:cubicBezTo>
                  <a:pt x="604750" y="150480"/>
                  <a:pt x="565239" y="12191"/>
                  <a:pt x="565945" y="90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B8FC868D-2C62-41F2-9C15-051BDBBAB679}"/>
              </a:ext>
            </a:extLst>
          </p:cNvPr>
          <p:cNvSpPr/>
          <p:nvPr/>
        </p:nvSpPr>
        <p:spPr>
          <a:xfrm>
            <a:off x="7444313" y="8885673"/>
            <a:ext cx="895493" cy="50894"/>
          </a:xfrm>
          <a:custGeom>
            <a:avLst/>
            <a:gdLst>
              <a:gd name="connsiteX0" fmla="*/ 2120 w 895493"/>
              <a:gd name="connsiteY0" fmla="*/ 29727 h 50894"/>
              <a:gd name="connsiteX1" fmla="*/ 400054 w 895493"/>
              <a:gd name="connsiteY1" fmla="*/ 50894 h 50894"/>
              <a:gd name="connsiteX2" fmla="*/ 713320 w 895493"/>
              <a:gd name="connsiteY2" fmla="*/ 29727 h 50894"/>
              <a:gd name="connsiteX3" fmla="*/ 895354 w 895493"/>
              <a:gd name="connsiteY3" fmla="*/ 94 h 50894"/>
              <a:gd name="connsiteX4" fmla="*/ 738720 w 895493"/>
              <a:gd name="connsiteY4" fmla="*/ 21260 h 50894"/>
              <a:gd name="connsiteX5" fmla="*/ 488954 w 895493"/>
              <a:gd name="connsiteY5" fmla="*/ 46660 h 50894"/>
              <a:gd name="connsiteX6" fmla="*/ 251887 w 895493"/>
              <a:gd name="connsiteY6" fmla="*/ 38194 h 50894"/>
              <a:gd name="connsiteX7" fmla="*/ 2120 w 895493"/>
              <a:gd name="connsiteY7" fmla="*/ 29727 h 5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5493" h="50894">
                <a:moveTo>
                  <a:pt x="2120" y="29727"/>
                </a:moveTo>
                <a:cubicBezTo>
                  <a:pt x="26815" y="31844"/>
                  <a:pt x="281521" y="50894"/>
                  <a:pt x="400054" y="50894"/>
                </a:cubicBezTo>
                <a:cubicBezTo>
                  <a:pt x="518587" y="50894"/>
                  <a:pt x="630770" y="38194"/>
                  <a:pt x="713320" y="29727"/>
                </a:cubicBezTo>
                <a:cubicBezTo>
                  <a:pt x="795870" y="21260"/>
                  <a:pt x="891121" y="1505"/>
                  <a:pt x="895354" y="94"/>
                </a:cubicBezTo>
                <a:cubicBezTo>
                  <a:pt x="899587" y="-1317"/>
                  <a:pt x="806453" y="13499"/>
                  <a:pt x="738720" y="21260"/>
                </a:cubicBezTo>
                <a:cubicBezTo>
                  <a:pt x="670987" y="29021"/>
                  <a:pt x="570093" y="43838"/>
                  <a:pt x="488954" y="46660"/>
                </a:cubicBezTo>
                <a:lnTo>
                  <a:pt x="251887" y="38194"/>
                </a:lnTo>
                <a:cubicBezTo>
                  <a:pt x="174981" y="33961"/>
                  <a:pt x="-22575" y="27610"/>
                  <a:pt x="2120" y="29727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71A9B948-DDC2-4FBA-ADCF-4E638ED8503B}"/>
              </a:ext>
            </a:extLst>
          </p:cNvPr>
          <p:cNvSpPr/>
          <p:nvPr/>
        </p:nvSpPr>
        <p:spPr>
          <a:xfrm>
            <a:off x="8115217" y="8437022"/>
            <a:ext cx="299015" cy="326058"/>
          </a:xfrm>
          <a:custGeom>
            <a:avLst/>
            <a:gdLst>
              <a:gd name="connsiteX0" fmla="*/ 271016 w 299015"/>
              <a:gd name="connsiteY0" fmla="*/ 11 h 326058"/>
              <a:gd name="connsiteX1" fmla="*/ 271016 w 299015"/>
              <a:gd name="connsiteY1" fmla="*/ 173578 h 326058"/>
              <a:gd name="connsiteX2" fmla="*/ 199050 w 299015"/>
              <a:gd name="connsiteY2" fmla="*/ 262478 h 326058"/>
              <a:gd name="connsiteX3" fmla="*/ 83 w 299015"/>
              <a:gd name="connsiteY3" fmla="*/ 325978 h 326058"/>
              <a:gd name="connsiteX4" fmla="*/ 224450 w 299015"/>
              <a:gd name="connsiteY4" fmla="*/ 249778 h 326058"/>
              <a:gd name="connsiteX5" fmla="*/ 296416 w 299015"/>
              <a:gd name="connsiteY5" fmla="*/ 182045 h 326058"/>
              <a:gd name="connsiteX6" fmla="*/ 271016 w 299015"/>
              <a:gd name="connsiteY6" fmla="*/ 11 h 32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015" h="326058">
                <a:moveTo>
                  <a:pt x="271016" y="11"/>
                </a:moveTo>
                <a:cubicBezTo>
                  <a:pt x="266783" y="-1400"/>
                  <a:pt x="283010" y="129834"/>
                  <a:pt x="271016" y="173578"/>
                </a:cubicBezTo>
                <a:cubicBezTo>
                  <a:pt x="259022" y="217323"/>
                  <a:pt x="244206" y="237078"/>
                  <a:pt x="199050" y="262478"/>
                </a:cubicBezTo>
                <a:cubicBezTo>
                  <a:pt x="153894" y="287878"/>
                  <a:pt x="-4150" y="328095"/>
                  <a:pt x="83" y="325978"/>
                </a:cubicBezTo>
                <a:cubicBezTo>
                  <a:pt x="4316" y="323861"/>
                  <a:pt x="175061" y="273767"/>
                  <a:pt x="224450" y="249778"/>
                </a:cubicBezTo>
                <a:cubicBezTo>
                  <a:pt x="273839" y="225789"/>
                  <a:pt x="284422" y="220145"/>
                  <a:pt x="296416" y="182045"/>
                </a:cubicBezTo>
                <a:cubicBezTo>
                  <a:pt x="308410" y="143945"/>
                  <a:pt x="275249" y="1422"/>
                  <a:pt x="271016" y="1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3EE7716F-030E-4578-A3BE-8C81543EA911}"/>
              </a:ext>
            </a:extLst>
          </p:cNvPr>
          <p:cNvSpPr/>
          <p:nvPr/>
        </p:nvSpPr>
        <p:spPr>
          <a:xfrm>
            <a:off x="7399770" y="6547270"/>
            <a:ext cx="114574" cy="345057"/>
          </a:xfrm>
          <a:custGeom>
            <a:avLst/>
            <a:gdLst>
              <a:gd name="connsiteX0" fmla="*/ 63597 w 114574"/>
              <a:gd name="connsiteY0" fmla="*/ 1697 h 345057"/>
              <a:gd name="connsiteX1" fmla="*/ 88997 w 114574"/>
              <a:gd name="connsiteY1" fmla="*/ 179497 h 345057"/>
              <a:gd name="connsiteX2" fmla="*/ 97 w 114574"/>
              <a:gd name="connsiteY2" fmla="*/ 344597 h 345057"/>
              <a:gd name="connsiteX3" fmla="*/ 72063 w 114574"/>
              <a:gd name="connsiteY3" fmla="*/ 226063 h 345057"/>
              <a:gd name="connsiteX4" fmla="*/ 93230 w 114574"/>
              <a:gd name="connsiteY4" fmla="*/ 141397 h 345057"/>
              <a:gd name="connsiteX5" fmla="*/ 72063 w 114574"/>
              <a:gd name="connsiteY5" fmla="*/ 264163 h 345057"/>
              <a:gd name="connsiteX6" fmla="*/ 114397 w 114574"/>
              <a:gd name="connsiteY6" fmla="*/ 99063 h 345057"/>
              <a:gd name="connsiteX7" fmla="*/ 63597 w 114574"/>
              <a:gd name="connsiteY7" fmla="*/ 1697 h 34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574" h="345057">
                <a:moveTo>
                  <a:pt x="63597" y="1697"/>
                </a:moveTo>
                <a:cubicBezTo>
                  <a:pt x="59364" y="15103"/>
                  <a:pt x="99580" y="122347"/>
                  <a:pt x="88997" y="179497"/>
                </a:cubicBezTo>
                <a:cubicBezTo>
                  <a:pt x="78414" y="236647"/>
                  <a:pt x="2919" y="336836"/>
                  <a:pt x="97" y="344597"/>
                </a:cubicBezTo>
                <a:cubicBezTo>
                  <a:pt x="-2725" y="352358"/>
                  <a:pt x="56541" y="259930"/>
                  <a:pt x="72063" y="226063"/>
                </a:cubicBezTo>
                <a:cubicBezTo>
                  <a:pt x="87585" y="192196"/>
                  <a:pt x="93230" y="135047"/>
                  <a:pt x="93230" y="141397"/>
                </a:cubicBezTo>
                <a:cubicBezTo>
                  <a:pt x="93230" y="147747"/>
                  <a:pt x="68535" y="271219"/>
                  <a:pt x="72063" y="264163"/>
                </a:cubicBezTo>
                <a:cubicBezTo>
                  <a:pt x="75591" y="257107"/>
                  <a:pt x="110869" y="140691"/>
                  <a:pt x="114397" y="99063"/>
                </a:cubicBezTo>
                <a:cubicBezTo>
                  <a:pt x="117925" y="57435"/>
                  <a:pt x="67830" y="-11709"/>
                  <a:pt x="63597" y="1697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D0B7AAEF-6A44-460E-977A-677D8FAA3EF8}"/>
              </a:ext>
            </a:extLst>
          </p:cNvPr>
          <p:cNvSpPr/>
          <p:nvPr/>
        </p:nvSpPr>
        <p:spPr>
          <a:xfrm>
            <a:off x="7531065" y="8915395"/>
            <a:ext cx="1126377" cy="715620"/>
          </a:xfrm>
          <a:custGeom>
            <a:avLst/>
            <a:gdLst>
              <a:gd name="connsiteX0" fmla="*/ 35 w 1126377"/>
              <a:gd name="connsiteY0" fmla="*/ 76205 h 715620"/>
              <a:gd name="connsiteX1" fmla="*/ 495335 w 1126377"/>
              <a:gd name="connsiteY1" fmla="*/ 42338 h 715620"/>
              <a:gd name="connsiteX2" fmla="*/ 732402 w 1126377"/>
              <a:gd name="connsiteY2" fmla="*/ 76205 h 715620"/>
              <a:gd name="connsiteX3" fmla="*/ 867868 w 1126377"/>
              <a:gd name="connsiteY3" fmla="*/ 173572 h 715620"/>
              <a:gd name="connsiteX4" fmla="*/ 1011802 w 1126377"/>
              <a:gd name="connsiteY4" fmla="*/ 397938 h 715620"/>
              <a:gd name="connsiteX5" fmla="*/ 1083768 w 1126377"/>
              <a:gd name="connsiteY5" fmla="*/ 554572 h 715620"/>
              <a:gd name="connsiteX6" fmla="*/ 1121868 w 1126377"/>
              <a:gd name="connsiteY6" fmla="*/ 622305 h 715620"/>
              <a:gd name="connsiteX7" fmla="*/ 1083768 w 1126377"/>
              <a:gd name="connsiteY7" fmla="*/ 715438 h 715620"/>
              <a:gd name="connsiteX8" fmla="*/ 1126102 w 1126377"/>
              <a:gd name="connsiteY8" fmla="*/ 596905 h 715620"/>
              <a:gd name="connsiteX9" fmla="*/ 1058368 w 1126377"/>
              <a:gd name="connsiteY9" fmla="*/ 444505 h 715620"/>
              <a:gd name="connsiteX10" fmla="*/ 944068 w 1126377"/>
              <a:gd name="connsiteY10" fmla="*/ 228605 h 715620"/>
              <a:gd name="connsiteX11" fmla="*/ 770502 w 1126377"/>
              <a:gd name="connsiteY11" fmla="*/ 67738 h 715620"/>
              <a:gd name="connsiteX12" fmla="*/ 520735 w 1126377"/>
              <a:gd name="connsiteY12" fmla="*/ 5 h 715620"/>
              <a:gd name="connsiteX13" fmla="*/ 35 w 1126377"/>
              <a:gd name="connsiteY13" fmla="*/ 76205 h 71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26377" h="715620">
                <a:moveTo>
                  <a:pt x="35" y="76205"/>
                </a:moveTo>
                <a:cubicBezTo>
                  <a:pt x="-4198" y="83261"/>
                  <a:pt x="373274" y="42338"/>
                  <a:pt x="495335" y="42338"/>
                </a:cubicBezTo>
                <a:cubicBezTo>
                  <a:pt x="617396" y="42338"/>
                  <a:pt x="670313" y="54333"/>
                  <a:pt x="732402" y="76205"/>
                </a:cubicBezTo>
                <a:cubicBezTo>
                  <a:pt x="794491" y="98077"/>
                  <a:pt x="821301" y="119950"/>
                  <a:pt x="867868" y="173572"/>
                </a:cubicBezTo>
                <a:cubicBezTo>
                  <a:pt x="914435" y="227194"/>
                  <a:pt x="975819" y="334438"/>
                  <a:pt x="1011802" y="397938"/>
                </a:cubicBezTo>
                <a:cubicBezTo>
                  <a:pt x="1047785" y="461438"/>
                  <a:pt x="1065424" y="517178"/>
                  <a:pt x="1083768" y="554572"/>
                </a:cubicBezTo>
                <a:cubicBezTo>
                  <a:pt x="1102112" y="591966"/>
                  <a:pt x="1121868" y="595494"/>
                  <a:pt x="1121868" y="622305"/>
                </a:cubicBezTo>
                <a:cubicBezTo>
                  <a:pt x="1121868" y="649116"/>
                  <a:pt x="1083062" y="719671"/>
                  <a:pt x="1083768" y="715438"/>
                </a:cubicBezTo>
                <a:cubicBezTo>
                  <a:pt x="1084474" y="711205"/>
                  <a:pt x="1130335" y="642060"/>
                  <a:pt x="1126102" y="596905"/>
                </a:cubicBezTo>
                <a:cubicBezTo>
                  <a:pt x="1121869" y="551750"/>
                  <a:pt x="1088707" y="505888"/>
                  <a:pt x="1058368" y="444505"/>
                </a:cubicBezTo>
                <a:cubicBezTo>
                  <a:pt x="1028029" y="383122"/>
                  <a:pt x="992046" y="291399"/>
                  <a:pt x="944068" y="228605"/>
                </a:cubicBezTo>
                <a:cubicBezTo>
                  <a:pt x="896090" y="165811"/>
                  <a:pt x="841058" y="105838"/>
                  <a:pt x="770502" y="67738"/>
                </a:cubicBezTo>
                <a:cubicBezTo>
                  <a:pt x="699947" y="29638"/>
                  <a:pt x="646324" y="710"/>
                  <a:pt x="520735" y="5"/>
                </a:cubicBezTo>
                <a:cubicBezTo>
                  <a:pt x="395146" y="-701"/>
                  <a:pt x="4268" y="69149"/>
                  <a:pt x="35" y="76205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E9DD1C98-149A-4AD8-87C5-35A43672C594}"/>
              </a:ext>
            </a:extLst>
          </p:cNvPr>
          <p:cNvSpPr/>
          <p:nvPr/>
        </p:nvSpPr>
        <p:spPr>
          <a:xfrm>
            <a:off x="8318151" y="9515427"/>
            <a:ext cx="326344" cy="340557"/>
          </a:xfrm>
          <a:custGeom>
            <a:avLst/>
            <a:gdLst>
              <a:gd name="connsiteX0" fmla="*/ 326316 w 326344"/>
              <a:gd name="connsiteY0" fmla="*/ 1106 h 340557"/>
              <a:gd name="connsiteX1" fmla="*/ 305149 w 326344"/>
              <a:gd name="connsiteY1" fmla="*/ 119640 h 340557"/>
              <a:gd name="connsiteX2" fmla="*/ 271282 w 326344"/>
              <a:gd name="connsiteY2" fmla="*/ 187373 h 340557"/>
              <a:gd name="connsiteX3" fmla="*/ 140049 w 326344"/>
              <a:gd name="connsiteY3" fmla="*/ 272040 h 340557"/>
              <a:gd name="connsiteX4" fmla="*/ 349 w 326344"/>
              <a:gd name="connsiteY4" fmla="*/ 339773 h 340557"/>
              <a:gd name="connsiteX5" fmla="*/ 182382 w 326344"/>
              <a:gd name="connsiteY5" fmla="*/ 301673 h 340557"/>
              <a:gd name="connsiteX6" fmla="*/ 300916 w 326344"/>
              <a:gd name="connsiteY6" fmla="*/ 195840 h 340557"/>
              <a:gd name="connsiteX7" fmla="*/ 326316 w 326344"/>
              <a:gd name="connsiteY7" fmla="*/ 1106 h 340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344" h="340557">
                <a:moveTo>
                  <a:pt x="326316" y="1106"/>
                </a:moveTo>
                <a:cubicBezTo>
                  <a:pt x="327021" y="-11594"/>
                  <a:pt x="314321" y="88596"/>
                  <a:pt x="305149" y="119640"/>
                </a:cubicBezTo>
                <a:cubicBezTo>
                  <a:pt x="295977" y="150685"/>
                  <a:pt x="298799" y="161973"/>
                  <a:pt x="271282" y="187373"/>
                </a:cubicBezTo>
                <a:cubicBezTo>
                  <a:pt x="243765" y="212773"/>
                  <a:pt x="185205" y="246640"/>
                  <a:pt x="140049" y="272040"/>
                </a:cubicBezTo>
                <a:cubicBezTo>
                  <a:pt x="94893" y="297440"/>
                  <a:pt x="-6706" y="334834"/>
                  <a:pt x="349" y="339773"/>
                </a:cubicBezTo>
                <a:cubicBezTo>
                  <a:pt x="7404" y="344712"/>
                  <a:pt x="132287" y="325662"/>
                  <a:pt x="182382" y="301673"/>
                </a:cubicBezTo>
                <a:cubicBezTo>
                  <a:pt x="232477" y="277684"/>
                  <a:pt x="276927" y="244523"/>
                  <a:pt x="300916" y="195840"/>
                </a:cubicBezTo>
                <a:cubicBezTo>
                  <a:pt x="324905" y="147157"/>
                  <a:pt x="325611" y="13806"/>
                  <a:pt x="326316" y="1106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C5CCEB25-00CC-48B6-B6D1-E7BCE469630E}"/>
              </a:ext>
            </a:extLst>
          </p:cNvPr>
          <p:cNvSpPr/>
          <p:nvPr/>
        </p:nvSpPr>
        <p:spPr>
          <a:xfrm>
            <a:off x="7314518" y="9407875"/>
            <a:ext cx="1087192" cy="419010"/>
          </a:xfrm>
          <a:custGeom>
            <a:avLst/>
            <a:gdLst>
              <a:gd name="connsiteX0" fmla="*/ 9149 w 1087192"/>
              <a:gd name="connsiteY0" fmla="*/ 87492 h 419010"/>
              <a:gd name="connsiteX1" fmla="*/ 534082 w 1087192"/>
              <a:gd name="connsiteY1" fmla="*/ 49392 h 419010"/>
              <a:gd name="connsiteX2" fmla="*/ 669549 w 1087192"/>
              <a:gd name="connsiteY2" fmla="*/ 74792 h 419010"/>
              <a:gd name="connsiteX3" fmla="*/ 847349 w 1087192"/>
              <a:gd name="connsiteY3" fmla="*/ 201792 h 419010"/>
              <a:gd name="connsiteX4" fmla="*/ 1020915 w 1087192"/>
              <a:gd name="connsiteY4" fmla="*/ 371125 h 419010"/>
              <a:gd name="connsiteX5" fmla="*/ 1084415 w 1087192"/>
              <a:gd name="connsiteY5" fmla="*/ 413458 h 419010"/>
              <a:gd name="connsiteX6" fmla="*/ 940482 w 1087192"/>
              <a:gd name="connsiteY6" fmla="*/ 269525 h 419010"/>
              <a:gd name="connsiteX7" fmla="*/ 610282 w 1087192"/>
              <a:gd name="connsiteY7" fmla="*/ 23992 h 419010"/>
              <a:gd name="connsiteX8" fmla="*/ 229282 w 1087192"/>
              <a:gd name="connsiteY8" fmla="*/ 15525 h 419010"/>
              <a:gd name="connsiteX9" fmla="*/ 9149 w 1087192"/>
              <a:gd name="connsiteY9" fmla="*/ 87492 h 41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7192" h="419010">
                <a:moveTo>
                  <a:pt x="9149" y="87492"/>
                </a:moveTo>
                <a:cubicBezTo>
                  <a:pt x="59949" y="93136"/>
                  <a:pt x="424015" y="51509"/>
                  <a:pt x="534082" y="49392"/>
                </a:cubicBezTo>
                <a:cubicBezTo>
                  <a:pt x="644149" y="47275"/>
                  <a:pt x="617338" y="49392"/>
                  <a:pt x="669549" y="74792"/>
                </a:cubicBezTo>
                <a:cubicBezTo>
                  <a:pt x="721760" y="100192"/>
                  <a:pt x="788788" y="152403"/>
                  <a:pt x="847349" y="201792"/>
                </a:cubicBezTo>
                <a:cubicBezTo>
                  <a:pt x="905910" y="251181"/>
                  <a:pt x="981404" y="335847"/>
                  <a:pt x="1020915" y="371125"/>
                </a:cubicBezTo>
                <a:cubicBezTo>
                  <a:pt x="1060426" y="406403"/>
                  <a:pt x="1097820" y="430391"/>
                  <a:pt x="1084415" y="413458"/>
                </a:cubicBezTo>
                <a:cubicBezTo>
                  <a:pt x="1071010" y="396525"/>
                  <a:pt x="1019504" y="334436"/>
                  <a:pt x="940482" y="269525"/>
                </a:cubicBezTo>
                <a:cubicBezTo>
                  <a:pt x="861460" y="204614"/>
                  <a:pt x="728815" y="66325"/>
                  <a:pt x="610282" y="23992"/>
                </a:cubicBezTo>
                <a:cubicBezTo>
                  <a:pt x="491749" y="-18341"/>
                  <a:pt x="327354" y="6353"/>
                  <a:pt x="229282" y="15525"/>
                </a:cubicBezTo>
                <a:cubicBezTo>
                  <a:pt x="131210" y="24697"/>
                  <a:pt x="-41651" y="81848"/>
                  <a:pt x="9149" y="8749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0E55AF7C-F735-482F-AFA3-75DAAD305008}"/>
              </a:ext>
            </a:extLst>
          </p:cNvPr>
          <p:cNvSpPr/>
          <p:nvPr/>
        </p:nvSpPr>
        <p:spPr>
          <a:xfrm>
            <a:off x="7306733" y="9999705"/>
            <a:ext cx="664912" cy="93247"/>
          </a:xfrm>
          <a:custGeom>
            <a:avLst/>
            <a:gdLst>
              <a:gd name="connsiteX0" fmla="*/ 0 w 664912"/>
              <a:gd name="connsiteY0" fmla="*/ 24828 h 93247"/>
              <a:gd name="connsiteX1" fmla="*/ 499534 w 664912"/>
              <a:gd name="connsiteY1" fmla="*/ 12128 h 93247"/>
              <a:gd name="connsiteX2" fmla="*/ 579967 w 664912"/>
              <a:gd name="connsiteY2" fmla="*/ 45995 h 93247"/>
              <a:gd name="connsiteX3" fmla="*/ 664634 w 664912"/>
              <a:gd name="connsiteY3" fmla="*/ 92562 h 93247"/>
              <a:gd name="connsiteX4" fmla="*/ 550334 w 664912"/>
              <a:gd name="connsiteY4" fmla="*/ 7895 h 93247"/>
              <a:gd name="connsiteX5" fmla="*/ 300567 w 664912"/>
              <a:gd name="connsiteY5" fmla="*/ 3662 h 93247"/>
              <a:gd name="connsiteX6" fmla="*/ 0 w 664912"/>
              <a:gd name="connsiteY6" fmla="*/ 24828 h 9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912" h="93247">
                <a:moveTo>
                  <a:pt x="0" y="24828"/>
                </a:moveTo>
                <a:cubicBezTo>
                  <a:pt x="201436" y="16714"/>
                  <a:pt x="402873" y="8600"/>
                  <a:pt x="499534" y="12128"/>
                </a:cubicBezTo>
                <a:cubicBezTo>
                  <a:pt x="596195" y="15656"/>
                  <a:pt x="552450" y="32589"/>
                  <a:pt x="579967" y="45995"/>
                </a:cubicBezTo>
                <a:cubicBezTo>
                  <a:pt x="607484" y="59401"/>
                  <a:pt x="669573" y="98912"/>
                  <a:pt x="664634" y="92562"/>
                </a:cubicBezTo>
                <a:cubicBezTo>
                  <a:pt x="659695" y="86212"/>
                  <a:pt x="611012" y="22712"/>
                  <a:pt x="550334" y="7895"/>
                </a:cubicBezTo>
                <a:cubicBezTo>
                  <a:pt x="489656" y="-6922"/>
                  <a:pt x="300567" y="3662"/>
                  <a:pt x="300567" y="3662"/>
                </a:cubicBezTo>
                <a:lnTo>
                  <a:pt x="0" y="24828"/>
                </a:ln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17EEC494-47C0-4791-99DE-9DD00C14F33A}"/>
              </a:ext>
            </a:extLst>
          </p:cNvPr>
          <p:cNvSpPr/>
          <p:nvPr/>
        </p:nvSpPr>
        <p:spPr>
          <a:xfrm>
            <a:off x="8022138" y="9575040"/>
            <a:ext cx="299413" cy="504527"/>
          </a:xfrm>
          <a:custGeom>
            <a:avLst/>
            <a:gdLst>
              <a:gd name="connsiteX0" fmla="*/ 29 w 299413"/>
              <a:gd name="connsiteY0" fmla="*/ 760 h 504527"/>
              <a:gd name="connsiteX1" fmla="*/ 173595 w 299413"/>
              <a:gd name="connsiteY1" fmla="*/ 144693 h 504527"/>
              <a:gd name="connsiteX2" fmla="*/ 258262 w 299413"/>
              <a:gd name="connsiteY2" fmla="*/ 212427 h 504527"/>
              <a:gd name="connsiteX3" fmla="*/ 275195 w 299413"/>
              <a:gd name="connsiteY3" fmla="*/ 343660 h 504527"/>
              <a:gd name="connsiteX4" fmla="*/ 249795 w 299413"/>
              <a:gd name="connsiteY4" fmla="*/ 428327 h 504527"/>
              <a:gd name="connsiteX5" fmla="*/ 173595 w 299413"/>
              <a:gd name="connsiteY5" fmla="*/ 504527 h 504527"/>
              <a:gd name="connsiteX6" fmla="*/ 270962 w 299413"/>
              <a:gd name="connsiteY6" fmla="*/ 402927 h 504527"/>
              <a:gd name="connsiteX7" fmla="*/ 292129 w 299413"/>
              <a:gd name="connsiteY7" fmla="*/ 225127 h 504527"/>
              <a:gd name="connsiteX8" fmla="*/ 160895 w 299413"/>
              <a:gd name="connsiteY8" fmla="*/ 93893 h 504527"/>
              <a:gd name="connsiteX9" fmla="*/ 29 w 299413"/>
              <a:gd name="connsiteY9" fmla="*/ 760 h 50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413" h="504527">
                <a:moveTo>
                  <a:pt x="29" y="760"/>
                </a:moveTo>
                <a:cubicBezTo>
                  <a:pt x="2146" y="9227"/>
                  <a:pt x="130556" y="109415"/>
                  <a:pt x="173595" y="144693"/>
                </a:cubicBezTo>
                <a:cubicBezTo>
                  <a:pt x="216634" y="179971"/>
                  <a:pt x="241329" y="179266"/>
                  <a:pt x="258262" y="212427"/>
                </a:cubicBezTo>
                <a:cubicBezTo>
                  <a:pt x="275195" y="245588"/>
                  <a:pt x="276606" y="307677"/>
                  <a:pt x="275195" y="343660"/>
                </a:cubicBezTo>
                <a:cubicBezTo>
                  <a:pt x="273784" y="379643"/>
                  <a:pt x="266728" y="401516"/>
                  <a:pt x="249795" y="428327"/>
                </a:cubicBezTo>
                <a:cubicBezTo>
                  <a:pt x="232862" y="455138"/>
                  <a:pt x="173595" y="504527"/>
                  <a:pt x="173595" y="504527"/>
                </a:cubicBezTo>
                <a:cubicBezTo>
                  <a:pt x="177123" y="500294"/>
                  <a:pt x="251206" y="449494"/>
                  <a:pt x="270962" y="402927"/>
                </a:cubicBezTo>
                <a:cubicBezTo>
                  <a:pt x="290718" y="356360"/>
                  <a:pt x="310473" y="276633"/>
                  <a:pt x="292129" y="225127"/>
                </a:cubicBezTo>
                <a:cubicBezTo>
                  <a:pt x="273785" y="173621"/>
                  <a:pt x="210990" y="131288"/>
                  <a:pt x="160895" y="93893"/>
                </a:cubicBezTo>
                <a:cubicBezTo>
                  <a:pt x="110801" y="56499"/>
                  <a:pt x="-2088" y="-7707"/>
                  <a:pt x="29" y="760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067BFC1B-7B94-43B8-82F2-394A87BB02E3}"/>
              </a:ext>
            </a:extLst>
          </p:cNvPr>
          <p:cNvSpPr/>
          <p:nvPr/>
        </p:nvSpPr>
        <p:spPr>
          <a:xfrm>
            <a:off x="7737411" y="10032502"/>
            <a:ext cx="543002" cy="137068"/>
          </a:xfrm>
          <a:custGeom>
            <a:avLst/>
            <a:gdLst>
              <a:gd name="connsiteX0" fmla="*/ 1122 w 543002"/>
              <a:gd name="connsiteY0" fmla="*/ 25898 h 137068"/>
              <a:gd name="connsiteX1" fmla="*/ 136589 w 543002"/>
              <a:gd name="connsiteY1" fmla="*/ 123265 h 137068"/>
              <a:gd name="connsiteX2" fmla="*/ 365189 w 543002"/>
              <a:gd name="connsiteY2" fmla="*/ 123265 h 137068"/>
              <a:gd name="connsiteX3" fmla="*/ 542989 w 543002"/>
              <a:gd name="connsiteY3" fmla="*/ 498 h 137068"/>
              <a:gd name="connsiteX4" fmla="*/ 356722 w 543002"/>
              <a:gd name="connsiteY4" fmla="*/ 80931 h 137068"/>
              <a:gd name="connsiteX5" fmla="*/ 208556 w 543002"/>
              <a:gd name="connsiteY5" fmla="*/ 106331 h 137068"/>
              <a:gd name="connsiteX6" fmla="*/ 1122 w 543002"/>
              <a:gd name="connsiteY6" fmla="*/ 25898 h 13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002" h="137068">
                <a:moveTo>
                  <a:pt x="1122" y="25898"/>
                </a:moveTo>
                <a:cubicBezTo>
                  <a:pt x="-10873" y="28720"/>
                  <a:pt x="75911" y="107037"/>
                  <a:pt x="136589" y="123265"/>
                </a:cubicBezTo>
                <a:cubicBezTo>
                  <a:pt x="197267" y="139493"/>
                  <a:pt x="297456" y="143726"/>
                  <a:pt x="365189" y="123265"/>
                </a:cubicBezTo>
                <a:cubicBezTo>
                  <a:pt x="432922" y="102804"/>
                  <a:pt x="544400" y="7554"/>
                  <a:pt x="542989" y="498"/>
                </a:cubicBezTo>
                <a:cubicBezTo>
                  <a:pt x="541578" y="-6558"/>
                  <a:pt x="412461" y="63292"/>
                  <a:pt x="356722" y="80931"/>
                </a:cubicBezTo>
                <a:cubicBezTo>
                  <a:pt x="300983" y="98570"/>
                  <a:pt x="267823" y="116914"/>
                  <a:pt x="208556" y="106331"/>
                </a:cubicBezTo>
                <a:cubicBezTo>
                  <a:pt x="149289" y="95748"/>
                  <a:pt x="13117" y="23076"/>
                  <a:pt x="1122" y="2589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C6EF230E-913A-47A7-A5AD-F034CFADA76F}"/>
              </a:ext>
            </a:extLst>
          </p:cNvPr>
          <p:cNvSpPr/>
          <p:nvPr/>
        </p:nvSpPr>
        <p:spPr>
          <a:xfrm>
            <a:off x="8584756" y="8824279"/>
            <a:ext cx="610155" cy="535637"/>
          </a:xfrm>
          <a:custGeom>
            <a:avLst/>
            <a:gdLst>
              <a:gd name="connsiteX0" fmla="*/ 330644 w 610155"/>
              <a:gd name="connsiteY0" fmla="*/ 10688 h 535637"/>
              <a:gd name="connsiteX1" fmla="*/ 466111 w 610155"/>
              <a:gd name="connsiteY1" fmla="*/ 23388 h 535637"/>
              <a:gd name="connsiteX2" fmla="*/ 580411 w 610155"/>
              <a:gd name="connsiteY2" fmla="*/ 201188 h 535637"/>
              <a:gd name="connsiteX3" fmla="*/ 584644 w 610155"/>
              <a:gd name="connsiteY3" fmla="*/ 273154 h 535637"/>
              <a:gd name="connsiteX4" fmla="*/ 529611 w 610155"/>
              <a:gd name="connsiteY4" fmla="*/ 378988 h 535637"/>
              <a:gd name="connsiteX5" fmla="*/ 356044 w 610155"/>
              <a:gd name="connsiteY5" fmla="*/ 484821 h 535637"/>
              <a:gd name="connsiteX6" fmla="*/ 195177 w 610155"/>
              <a:gd name="connsiteY6" fmla="*/ 527154 h 535637"/>
              <a:gd name="connsiteX7" fmla="*/ 76644 w 610155"/>
              <a:gd name="connsiteY7" fmla="*/ 505988 h 535637"/>
              <a:gd name="connsiteX8" fmla="*/ 444 w 610155"/>
              <a:gd name="connsiteY8" fmla="*/ 535621 h 535637"/>
              <a:gd name="connsiteX9" fmla="*/ 110511 w 610155"/>
              <a:gd name="connsiteY9" fmla="*/ 510221 h 535637"/>
              <a:gd name="connsiteX10" fmla="*/ 284077 w 610155"/>
              <a:gd name="connsiteY10" fmla="*/ 510221 h 535637"/>
              <a:gd name="connsiteX11" fmla="*/ 525377 w 610155"/>
              <a:gd name="connsiteY11" fmla="*/ 408621 h 535637"/>
              <a:gd name="connsiteX12" fmla="*/ 610044 w 610155"/>
              <a:gd name="connsiteY12" fmla="*/ 230821 h 535637"/>
              <a:gd name="connsiteX13" fmla="*/ 538077 w 610155"/>
              <a:gd name="connsiteY13" fmla="*/ 103821 h 535637"/>
              <a:gd name="connsiteX14" fmla="*/ 330644 w 610155"/>
              <a:gd name="connsiteY14" fmla="*/ 10688 h 53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0155" h="535637">
                <a:moveTo>
                  <a:pt x="330644" y="10688"/>
                </a:moveTo>
                <a:cubicBezTo>
                  <a:pt x="318650" y="-2717"/>
                  <a:pt x="424483" y="-8362"/>
                  <a:pt x="466111" y="23388"/>
                </a:cubicBezTo>
                <a:cubicBezTo>
                  <a:pt x="507739" y="55138"/>
                  <a:pt x="560656" y="159560"/>
                  <a:pt x="580411" y="201188"/>
                </a:cubicBezTo>
                <a:cubicBezTo>
                  <a:pt x="600166" y="242816"/>
                  <a:pt x="593111" y="243521"/>
                  <a:pt x="584644" y="273154"/>
                </a:cubicBezTo>
                <a:cubicBezTo>
                  <a:pt x="576177" y="302787"/>
                  <a:pt x="567711" y="343710"/>
                  <a:pt x="529611" y="378988"/>
                </a:cubicBezTo>
                <a:cubicBezTo>
                  <a:pt x="491511" y="414266"/>
                  <a:pt x="411783" y="460127"/>
                  <a:pt x="356044" y="484821"/>
                </a:cubicBezTo>
                <a:cubicBezTo>
                  <a:pt x="300305" y="509515"/>
                  <a:pt x="241744" y="523626"/>
                  <a:pt x="195177" y="527154"/>
                </a:cubicBezTo>
                <a:cubicBezTo>
                  <a:pt x="148610" y="530682"/>
                  <a:pt x="109099" y="504577"/>
                  <a:pt x="76644" y="505988"/>
                </a:cubicBezTo>
                <a:cubicBezTo>
                  <a:pt x="44189" y="507399"/>
                  <a:pt x="-5201" y="534916"/>
                  <a:pt x="444" y="535621"/>
                </a:cubicBezTo>
                <a:cubicBezTo>
                  <a:pt x="6088" y="536327"/>
                  <a:pt x="63239" y="514454"/>
                  <a:pt x="110511" y="510221"/>
                </a:cubicBezTo>
                <a:cubicBezTo>
                  <a:pt x="157783" y="505988"/>
                  <a:pt x="214933" y="527154"/>
                  <a:pt x="284077" y="510221"/>
                </a:cubicBezTo>
                <a:cubicBezTo>
                  <a:pt x="353221" y="493288"/>
                  <a:pt x="471049" y="455188"/>
                  <a:pt x="525377" y="408621"/>
                </a:cubicBezTo>
                <a:cubicBezTo>
                  <a:pt x="579705" y="362054"/>
                  <a:pt x="607927" y="281621"/>
                  <a:pt x="610044" y="230821"/>
                </a:cubicBezTo>
                <a:cubicBezTo>
                  <a:pt x="612161" y="180021"/>
                  <a:pt x="583938" y="136982"/>
                  <a:pt x="538077" y="103821"/>
                </a:cubicBezTo>
                <a:cubicBezTo>
                  <a:pt x="492216" y="70660"/>
                  <a:pt x="342638" y="24093"/>
                  <a:pt x="330644" y="1068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64FEC08F-F294-43FC-B588-871A6EC0AE52}"/>
              </a:ext>
            </a:extLst>
          </p:cNvPr>
          <p:cNvSpPr/>
          <p:nvPr/>
        </p:nvSpPr>
        <p:spPr>
          <a:xfrm>
            <a:off x="7251652" y="10023681"/>
            <a:ext cx="605774" cy="263672"/>
          </a:xfrm>
          <a:custGeom>
            <a:avLst/>
            <a:gdLst>
              <a:gd name="connsiteX0" fmla="*/ 605415 w 605774"/>
              <a:gd name="connsiteY0" fmla="*/ 5086 h 263672"/>
              <a:gd name="connsiteX1" fmla="*/ 389515 w 605774"/>
              <a:gd name="connsiteY1" fmla="*/ 30486 h 263672"/>
              <a:gd name="connsiteX2" fmla="*/ 304848 w 605774"/>
              <a:gd name="connsiteY2" fmla="*/ 64352 h 263672"/>
              <a:gd name="connsiteX3" fmla="*/ 177848 w 605774"/>
              <a:gd name="connsiteY3" fmla="*/ 161719 h 263672"/>
              <a:gd name="connsiteX4" fmla="*/ 48 w 605774"/>
              <a:gd name="connsiteY4" fmla="*/ 263319 h 263672"/>
              <a:gd name="connsiteX5" fmla="*/ 160915 w 605774"/>
              <a:gd name="connsiteY5" fmla="*/ 191352 h 263672"/>
              <a:gd name="connsiteX6" fmla="*/ 254048 w 605774"/>
              <a:gd name="connsiteY6" fmla="*/ 89752 h 263672"/>
              <a:gd name="connsiteX7" fmla="*/ 436081 w 605774"/>
              <a:gd name="connsiteY7" fmla="*/ 9319 h 263672"/>
              <a:gd name="connsiteX8" fmla="*/ 605415 w 605774"/>
              <a:gd name="connsiteY8" fmla="*/ 5086 h 26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774" h="263672">
                <a:moveTo>
                  <a:pt x="605415" y="5086"/>
                </a:moveTo>
                <a:cubicBezTo>
                  <a:pt x="597654" y="8614"/>
                  <a:pt x="439609" y="20608"/>
                  <a:pt x="389515" y="30486"/>
                </a:cubicBezTo>
                <a:cubicBezTo>
                  <a:pt x="339421" y="40364"/>
                  <a:pt x="340126" y="42480"/>
                  <a:pt x="304848" y="64352"/>
                </a:cubicBezTo>
                <a:cubicBezTo>
                  <a:pt x="269570" y="86224"/>
                  <a:pt x="228648" y="128558"/>
                  <a:pt x="177848" y="161719"/>
                </a:cubicBezTo>
                <a:cubicBezTo>
                  <a:pt x="127048" y="194880"/>
                  <a:pt x="2870" y="258380"/>
                  <a:pt x="48" y="263319"/>
                </a:cubicBezTo>
                <a:cubicBezTo>
                  <a:pt x="-2774" y="268258"/>
                  <a:pt x="118582" y="220280"/>
                  <a:pt x="160915" y="191352"/>
                </a:cubicBezTo>
                <a:cubicBezTo>
                  <a:pt x="203248" y="162424"/>
                  <a:pt x="208187" y="120091"/>
                  <a:pt x="254048" y="89752"/>
                </a:cubicBezTo>
                <a:cubicBezTo>
                  <a:pt x="299909" y="59413"/>
                  <a:pt x="378931" y="24841"/>
                  <a:pt x="436081" y="9319"/>
                </a:cubicBezTo>
                <a:cubicBezTo>
                  <a:pt x="493231" y="-6203"/>
                  <a:pt x="613176" y="1558"/>
                  <a:pt x="605415" y="5086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F9836250-ECDA-4873-A103-72952060539F}"/>
              </a:ext>
            </a:extLst>
          </p:cNvPr>
          <p:cNvSpPr/>
          <p:nvPr/>
        </p:nvSpPr>
        <p:spPr>
          <a:xfrm>
            <a:off x="6421112" y="10139680"/>
            <a:ext cx="955048" cy="778144"/>
          </a:xfrm>
          <a:custGeom>
            <a:avLst/>
            <a:gdLst>
              <a:gd name="connsiteX0" fmla="*/ 955048 w 955048"/>
              <a:gd name="connsiteY0" fmla="*/ 0 h 778144"/>
              <a:gd name="connsiteX1" fmla="*/ 828048 w 955048"/>
              <a:gd name="connsiteY1" fmla="*/ 142240 h 778144"/>
              <a:gd name="connsiteX2" fmla="*/ 807728 w 955048"/>
              <a:gd name="connsiteY2" fmla="*/ 320040 h 778144"/>
              <a:gd name="connsiteX3" fmla="*/ 680728 w 955048"/>
              <a:gd name="connsiteY3" fmla="*/ 563880 h 778144"/>
              <a:gd name="connsiteX4" fmla="*/ 482608 w 955048"/>
              <a:gd name="connsiteY4" fmla="*/ 741680 h 778144"/>
              <a:gd name="connsiteX5" fmla="*/ 320048 w 955048"/>
              <a:gd name="connsiteY5" fmla="*/ 777240 h 778144"/>
              <a:gd name="connsiteX6" fmla="*/ 8 w 955048"/>
              <a:gd name="connsiteY6" fmla="*/ 767080 h 778144"/>
              <a:gd name="connsiteX7" fmla="*/ 330208 w 955048"/>
              <a:gd name="connsiteY7" fmla="*/ 762000 h 778144"/>
              <a:gd name="connsiteX8" fmla="*/ 487688 w 955048"/>
              <a:gd name="connsiteY8" fmla="*/ 706120 h 778144"/>
              <a:gd name="connsiteX9" fmla="*/ 792488 w 955048"/>
              <a:gd name="connsiteY9" fmla="*/ 294640 h 778144"/>
              <a:gd name="connsiteX10" fmla="*/ 828048 w 955048"/>
              <a:gd name="connsiteY10" fmla="*/ 142240 h 778144"/>
              <a:gd name="connsiteX11" fmla="*/ 955048 w 955048"/>
              <a:gd name="connsiteY11" fmla="*/ 0 h 77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5048" h="778144">
                <a:moveTo>
                  <a:pt x="955048" y="0"/>
                </a:moveTo>
                <a:cubicBezTo>
                  <a:pt x="955048" y="0"/>
                  <a:pt x="852601" y="88900"/>
                  <a:pt x="828048" y="142240"/>
                </a:cubicBezTo>
                <a:cubicBezTo>
                  <a:pt x="803495" y="195580"/>
                  <a:pt x="832281" y="249767"/>
                  <a:pt x="807728" y="320040"/>
                </a:cubicBezTo>
                <a:cubicBezTo>
                  <a:pt x="783175" y="390313"/>
                  <a:pt x="734915" y="493607"/>
                  <a:pt x="680728" y="563880"/>
                </a:cubicBezTo>
                <a:cubicBezTo>
                  <a:pt x="626541" y="634153"/>
                  <a:pt x="542721" y="706120"/>
                  <a:pt x="482608" y="741680"/>
                </a:cubicBezTo>
                <a:cubicBezTo>
                  <a:pt x="422495" y="777240"/>
                  <a:pt x="400481" y="773007"/>
                  <a:pt x="320048" y="777240"/>
                </a:cubicBezTo>
                <a:cubicBezTo>
                  <a:pt x="239615" y="781473"/>
                  <a:pt x="-1685" y="769620"/>
                  <a:pt x="8" y="767080"/>
                </a:cubicBezTo>
                <a:cubicBezTo>
                  <a:pt x="1701" y="764540"/>
                  <a:pt x="248928" y="772160"/>
                  <a:pt x="330208" y="762000"/>
                </a:cubicBezTo>
                <a:cubicBezTo>
                  <a:pt x="411488" y="751840"/>
                  <a:pt x="410641" y="784013"/>
                  <a:pt x="487688" y="706120"/>
                </a:cubicBezTo>
                <a:cubicBezTo>
                  <a:pt x="564735" y="628227"/>
                  <a:pt x="735761" y="388620"/>
                  <a:pt x="792488" y="294640"/>
                </a:cubicBezTo>
                <a:cubicBezTo>
                  <a:pt x="849215" y="200660"/>
                  <a:pt x="805188" y="192193"/>
                  <a:pt x="828048" y="142240"/>
                </a:cubicBezTo>
                <a:cubicBezTo>
                  <a:pt x="850908" y="92287"/>
                  <a:pt x="955048" y="0"/>
                  <a:pt x="955048" y="0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1F1EFB5C-91F0-4D36-A240-99BB64EF1CCE}"/>
              </a:ext>
            </a:extLst>
          </p:cNvPr>
          <p:cNvSpPr/>
          <p:nvPr/>
        </p:nvSpPr>
        <p:spPr>
          <a:xfrm>
            <a:off x="6874178" y="8387072"/>
            <a:ext cx="926587" cy="364181"/>
          </a:xfrm>
          <a:custGeom>
            <a:avLst/>
            <a:gdLst>
              <a:gd name="connsiteX0" fmla="*/ 24462 w 926587"/>
              <a:gd name="connsiteY0" fmla="*/ 345448 h 364181"/>
              <a:gd name="connsiteX1" fmla="*/ 95582 w 926587"/>
              <a:gd name="connsiteY1" fmla="*/ 340368 h 364181"/>
              <a:gd name="connsiteX2" fmla="*/ 603582 w 926587"/>
              <a:gd name="connsiteY2" fmla="*/ 147328 h 364181"/>
              <a:gd name="connsiteX3" fmla="*/ 908382 w 926587"/>
              <a:gd name="connsiteY3" fmla="*/ 15248 h 364181"/>
              <a:gd name="connsiteX4" fmla="*/ 872822 w 926587"/>
              <a:gd name="connsiteY4" fmla="*/ 10168 h 364181"/>
              <a:gd name="connsiteX5" fmla="*/ 715342 w 926587"/>
              <a:gd name="connsiteY5" fmla="*/ 81288 h 364181"/>
              <a:gd name="connsiteX6" fmla="*/ 385142 w 926587"/>
              <a:gd name="connsiteY6" fmla="*/ 198128 h 364181"/>
              <a:gd name="connsiteX7" fmla="*/ 24462 w 926587"/>
              <a:gd name="connsiteY7" fmla="*/ 345448 h 364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6587" h="364181">
                <a:moveTo>
                  <a:pt x="24462" y="345448"/>
                </a:moveTo>
                <a:cubicBezTo>
                  <a:pt x="-23798" y="369155"/>
                  <a:pt x="-938" y="373388"/>
                  <a:pt x="95582" y="340368"/>
                </a:cubicBezTo>
                <a:cubicBezTo>
                  <a:pt x="192102" y="307348"/>
                  <a:pt x="468115" y="201515"/>
                  <a:pt x="603582" y="147328"/>
                </a:cubicBezTo>
                <a:cubicBezTo>
                  <a:pt x="739049" y="93141"/>
                  <a:pt x="863509" y="38108"/>
                  <a:pt x="908382" y="15248"/>
                </a:cubicBezTo>
                <a:cubicBezTo>
                  <a:pt x="953255" y="-7612"/>
                  <a:pt x="904995" y="-839"/>
                  <a:pt x="872822" y="10168"/>
                </a:cubicBezTo>
                <a:cubicBezTo>
                  <a:pt x="840649" y="21175"/>
                  <a:pt x="796622" y="49961"/>
                  <a:pt x="715342" y="81288"/>
                </a:cubicBezTo>
                <a:cubicBezTo>
                  <a:pt x="634062" y="112615"/>
                  <a:pt x="498595" y="154101"/>
                  <a:pt x="385142" y="198128"/>
                </a:cubicBezTo>
                <a:cubicBezTo>
                  <a:pt x="271689" y="242155"/>
                  <a:pt x="72722" y="321741"/>
                  <a:pt x="24462" y="345448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C4005E45-93D3-44F4-92A9-630F1853725B}"/>
              </a:ext>
            </a:extLst>
          </p:cNvPr>
          <p:cNvSpPr/>
          <p:nvPr/>
        </p:nvSpPr>
        <p:spPr>
          <a:xfrm>
            <a:off x="6739130" y="9050182"/>
            <a:ext cx="305382" cy="436976"/>
          </a:xfrm>
          <a:custGeom>
            <a:avLst/>
            <a:gdLst>
              <a:gd name="connsiteX0" fmla="*/ 305137 w 305382"/>
              <a:gd name="connsiteY0" fmla="*/ 685 h 436976"/>
              <a:gd name="connsiteX1" fmla="*/ 148503 w 305382"/>
              <a:gd name="connsiteY1" fmla="*/ 89585 h 436976"/>
              <a:gd name="connsiteX2" fmla="*/ 38437 w 305382"/>
              <a:gd name="connsiteY2" fmla="*/ 220818 h 436976"/>
              <a:gd name="connsiteX3" fmla="*/ 25737 w 305382"/>
              <a:gd name="connsiteY3" fmla="*/ 318185 h 436976"/>
              <a:gd name="connsiteX4" fmla="*/ 42670 w 305382"/>
              <a:gd name="connsiteY4" fmla="*/ 436718 h 436976"/>
              <a:gd name="connsiteX5" fmla="*/ 21503 w 305382"/>
              <a:gd name="connsiteY5" fmla="*/ 347818 h 436976"/>
              <a:gd name="connsiteX6" fmla="*/ 4570 w 305382"/>
              <a:gd name="connsiteY6" fmla="*/ 275851 h 436976"/>
              <a:gd name="connsiteX7" fmla="*/ 110403 w 305382"/>
              <a:gd name="connsiteY7" fmla="*/ 136151 h 436976"/>
              <a:gd name="connsiteX8" fmla="*/ 305137 w 305382"/>
              <a:gd name="connsiteY8" fmla="*/ 685 h 43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382" h="436976">
                <a:moveTo>
                  <a:pt x="305137" y="685"/>
                </a:moveTo>
                <a:cubicBezTo>
                  <a:pt x="311487" y="-7076"/>
                  <a:pt x="192953" y="52896"/>
                  <a:pt x="148503" y="89585"/>
                </a:cubicBezTo>
                <a:cubicBezTo>
                  <a:pt x="104053" y="126274"/>
                  <a:pt x="58898" y="182718"/>
                  <a:pt x="38437" y="220818"/>
                </a:cubicBezTo>
                <a:cubicBezTo>
                  <a:pt x="17976" y="258918"/>
                  <a:pt x="25032" y="282202"/>
                  <a:pt x="25737" y="318185"/>
                </a:cubicBezTo>
                <a:cubicBezTo>
                  <a:pt x="26442" y="354168"/>
                  <a:pt x="43376" y="431779"/>
                  <a:pt x="42670" y="436718"/>
                </a:cubicBezTo>
                <a:cubicBezTo>
                  <a:pt x="41964" y="441657"/>
                  <a:pt x="27853" y="374629"/>
                  <a:pt x="21503" y="347818"/>
                </a:cubicBezTo>
                <a:cubicBezTo>
                  <a:pt x="15153" y="321007"/>
                  <a:pt x="-10247" y="311129"/>
                  <a:pt x="4570" y="275851"/>
                </a:cubicBezTo>
                <a:cubicBezTo>
                  <a:pt x="19387" y="240573"/>
                  <a:pt x="61720" y="179190"/>
                  <a:pt x="110403" y="136151"/>
                </a:cubicBezTo>
                <a:cubicBezTo>
                  <a:pt x="159086" y="93112"/>
                  <a:pt x="298787" y="8446"/>
                  <a:pt x="305137" y="685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02F328F8-0646-42DE-A103-9611C9C710F1}"/>
              </a:ext>
            </a:extLst>
          </p:cNvPr>
          <p:cNvSpPr/>
          <p:nvPr/>
        </p:nvSpPr>
        <p:spPr>
          <a:xfrm>
            <a:off x="6620480" y="9553151"/>
            <a:ext cx="131730" cy="391376"/>
          </a:xfrm>
          <a:custGeom>
            <a:avLst/>
            <a:gdLst>
              <a:gd name="connsiteX0" fmla="*/ 131687 w 131730"/>
              <a:gd name="connsiteY0" fmla="*/ 1482 h 391376"/>
              <a:gd name="connsiteX1" fmla="*/ 38553 w 131730"/>
              <a:gd name="connsiteY1" fmla="*/ 64982 h 391376"/>
              <a:gd name="connsiteX2" fmla="*/ 17387 w 131730"/>
              <a:gd name="connsiteY2" fmla="*/ 153882 h 391376"/>
              <a:gd name="connsiteX3" fmla="*/ 97820 w 131730"/>
              <a:gd name="connsiteY3" fmla="*/ 382482 h 391376"/>
              <a:gd name="connsiteX4" fmla="*/ 42787 w 131730"/>
              <a:gd name="connsiteY4" fmla="*/ 331682 h 391376"/>
              <a:gd name="connsiteX5" fmla="*/ 453 w 131730"/>
              <a:gd name="connsiteY5" fmla="*/ 208916 h 391376"/>
              <a:gd name="connsiteX6" fmla="*/ 25853 w 131730"/>
              <a:gd name="connsiteY6" fmla="*/ 128482 h 391376"/>
              <a:gd name="connsiteX7" fmla="*/ 131687 w 131730"/>
              <a:gd name="connsiteY7" fmla="*/ 1482 h 39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730" h="391376">
                <a:moveTo>
                  <a:pt x="131687" y="1482"/>
                </a:moveTo>
                <a:cubicBezTo>
                  <a:pt x="133804" y="-9101"/>
                  <a:pt x="57603" y="39582"/>
                  <a:pt x="38553" y="64982"/>
                </a:cubicBezTo>
                <a:cubicBezTo>
                  <a:pt x="19503" y="90382"/>
                  <a:pt x="7509" y="100965"/>
                  <a:pt x="17387" y="153882"/>
                </a:cubicBezTo>
                <a:cubicBezTo>
                  <a:pt x="27265" y="206799"/>
                  <a:pt x="93587" y="352849"/>
                  <a:pt x="97820" y="382482"/>
                </a:cubicBezTo>
                <a:cubicBezTo>
                  <a:pt x="102053" y="412115"/>
                  <a:pt x="59015" y="360610"/>
                  <a:pt x="42787" y="331682"/>
                </a:cubicBezTo>
                <a:cubicBezTo>
                  <a:pt x="26559" y="302754"/>
                  <a:pt x="3275" y="242783"/>
                  <a:pt x="453" y="208916"/>
                </a:cubicBezTo>
                <a:cubicBezTo>
                  <a:pt x="-2369" y="175049"/>
                  <a:pt x="8214" y="157410"/>
                  <a:pt x="25853" y="128482"/>
                </a:cubicBezTo>
                <a:cubicBezTo>
                  <a:pt x="43492" y="99554"/>
                  <a:pt x="129570" y="12065"/>
                  <a:pt x="131687" y="148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DEC955B2-4950-4ABB-835E-D2DC330E40AA}"/>
              </a:ext>
            </a:extLst>
          </p:cNvPr>
          <p:cNvSpPr/>
          <p:nvPr/>
        </p:nvSpPr>
        <p:spPr>
          <a:xfrm>
            <a:off x="7928857" y="8752650"/>
            <a:ext cx="126351" cy="172545"/>
          </a:xfrm>
          <a:custGeom>
            <a:avLst/>
            <a:gdLst>
              <a:gd name="connsiteX0" fmla="*/ 126118 w 126351"/>
              <a:gd name="connsiteY0" fmla="*/ 825 h 172545"/>
              <a:gd name="connsiteX1" fmla="*/ 92781 w 126351"/>
              <a:gd name="connsiteY1" fmla="*/ 91313 h 172545"/>
              <a:gd name="connsiteX2" fmla="*/ 706 w 126351"/>
              <a:gd name="connsiteY2" fmla="*/ 172275 h 172545"/>
              <a:gd name="connsiteX3" fmla="*/ 53093 w 126351"/>
              <a:gd name="connsiteY3" fmla="*/ 115125 h 172545"/>
              <a:gd name="connsiteX4" fmla="*/ 105481 w 126351"/>
              <a:gd name="connsiteY4" fmla="*/ 50038 h 172545"/>
              <a:gd name="connsiteX5" fmla="*/ 126118 w 126351"/>
              <a:gd name="connsiteY5" fmla="*/ 825 h 17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351" h="172545">
                <a:moveTo>
                  <a:pt x="126118" y="825"/>
                </a:moveTo>
                <a:cubicBezTo>
                  <a:pt x="124001" y="7704"/>
                  <a:pt x="113683" y="62738"/>
                  <a:pt x="92781" y="91313"/>
                </a:cubicBezTo>
                <a:cubicBezTo>
                  <a:pt x="71879" y="119888"/>
                  <a:pt x="7321" y="168306"/>
                  <a:pt x="706" y="172275"/>
                </a:cubicBezTo>
                <a:cubicBezTo>
                  <a:pt x="-5909" y="176244"/>
                  <a:pt x="35631" y="135498"/>
                  <a:pt x="53093" y="115125"/>
                </a:cubicBezTo>
                <a:cubicBezTo>
                  <a:pt x="70555" y="94752"/>
                  <a:pt x="95427" y="68294"/>
                  <a:pt x="105481" y="50038"/>
                </a:cubicBezTo>
                <a:cubicBezTo>
                  <a:pt x="115535" y="31782"/>
                  <a:pt x="128235" y="-6054"/>
                  <a:pt x="126118" y="825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BA27110D-6264-4AA3-8DEE-650BBC912806}"/>
              </a:ext>
            </a:extLst>
          </p:cNvPr>
          <p:cNvSpPr/>
          <p:nvPr/>
        </p:nvSpPr>
        <p:spPr>
          <a:xfrm>
            <a:off x="8039062" y="9055001"/>
            <a:ext cx="283249" cy="393850"/>
          </a:xfrm>
          <a:custGeom>
            <a:avLst/>
            <a:gdLst>
              <a:gd name="connsiteX0" fmla="*/ 275205 w 283249"/>
              <a:gd name="connsiteY0" fmla="*/ 4332 h 393850"/>
              <a:gd name="connsiteX1" fmla="*/ 279438 w 283249"/>
              <a:gd name="connsiteY1" fmla="*/ 224466 h 393850"/>
              <a:gd name="connsiteX2" fmla="*/ 211705 w 283249"/>
              <a:gd name="connsiteY2" fmla="*/ 292199 h 393850"/>
              <a:gd name="connsiteX3" fmla="*/ 38 w 283249"/>
              <a:gd name="connsiteY3" fmla="*/ 393799 h 393850"/>
              <a:gd name="connsiteX4" fmla="*/ 194771 w 283249"/>
              <a:gd name="connsiteY4" fmla="*/ 304899 h 393850"/>
              <a:gd name="connsiteX5" fmla="*/ 262505 w 283249"/>
              <a:gd name="connsiteY5" fmla="*/ 232932 h 393850"/>
              <a:gd name="connsiteX6" fmla="*/ 279438 w 283249"/>
              <a:gd name="connsiteY6" fmla="*/ 88999 h 393850"/>
              <a:gd name="connsiteX7" fmla="*/ 275205 w 283249"/>
              <a:gd name="connsiteY7" fmla="*/ 4332 h 39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249" h="393850">
                <a:moveTo>
                  <a:pt x="275205" y="4332"/>
                </a:moveTo>
                <a:cubicBezTo>
                  <a:pt x="275205" y="26910"/>
                  <a:pt x="290021" y="176488"/>
                  <a:pt x="279438" y="224466"/>
                </a:cubicBezTo>
                <a:cubicBezTo>
                  <a:pt x="268855" y="272444"/>
                  <a:pt x="258272" y="263977"/>
                  <a:pt x="211705" y="292199"/>
                </a:cubicBezTo>
                <a:cubicBezTo>
                  <a:pt x="165138" y="320421"/>
                  <a:pt x="2860" y="391682"/>
                  <a:pt x="38" y="393799"/>
                </a:cubicBezTo>
                <a:cubicBezTo>
                  <a:pt x="-2784" y="395916"/>
                  <a:pt x="151026" y="331710"/>
                  <a:pt x="194771" y="304899"/>
                </a:cubicBezTo>
                <a:cubicBezTo>
                  <a:pt x="238515" y="278088"/>
                  <a:pt x="248394" y="268915"/>
                  <a:pt x="262505" y="232932"/>
                </a:cubicBezTo>
                <a:cubicBezTo>
                  <a:pt x="276616" y="196949"/>
                  <a:pt x="276616" y="124982"/>
                  <a:pt x="279438" y="88999"/>
                </a:cubicBezTo>
                <a:cubicBezTo>
                  <a:pt x="282260" y="53016"/>
                  <a:pt x="275205" y="-18246"/>
                  <a:pt x="275205" y="433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08F4FE14-B4A9-458E-8090-AD903DE03137}"/>
              </a:ext>
            </a:extLst>
          </p:cNvPr>
          <p:cNvSpPr/>
          <p:nvPr/>
        </p:nvSpPr>
        <p:spPr>
          <a:xfrm>
            <a:off x="7751224" y="9626236"/>
            <a:ext cx="283643" cy="191837"/>
          </a:xfrm>
          <a:custGeom>
            <a:avLst/>
            <a:gdLst>
              <a:gd name="connsiteX0" fmla="*/ 9 w 283643"/>
              <a:gd name="connsiteY0" fmla="*/ 169697 h 191837"/>
              <a:gd name="connsiteX1" fmla="*/ 203209 w 283643"/>
              <a:gd name="connsiteY1" fmla="*/ 190864 h 191837"/>
              <a:gd name="connsiteX2" fmla="*/ 249776 w 283643"/>
              <a:gd name="connsiteY2" fmla="*/ 135831 h 191837"/>
              <a:gd name="connsiteX3" fmla="*/ 283643 w 283643"/>
              <a:gd name="connsiteY3" fmla="*/ 364 h 191837"/>
              <a:gd name="connsiteX4" fmla="*/ 249776 w 283643"/>
              <a:gd name="connsiteY4" fmla="*/ 97731 h 191837"/>
              <a:gd name="connsiteX5" fmla="*/ 194743 w 283643"/>
              <a:gd name="connsiteY5" fmla="*/ 152764 h 191837"/>
              <a:gd name="connsiteX6" fmla="*/ 9 w 283643"/>
              <a:gd name="connsiteY6" fmla="*/ 169697 h 19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643" h="191837">
                <a:moveTo>
                  <a:pt x="9" y="169697"/>
                </a:moveTo>
                <a:cubicBezTo>
                  <a:pt x="1420" y="176047"/>
                  <a:pt x="161581" y="196508"/>
                  <a:pt x="203209" y="190864"/>
                </a:cubicBezTo>
                <a:cubicBezTo>
                  <a:pt x="244837" y="185220"/>
                  <a:pt x="236370" y="167581"/>
                  <a:pt x="249776" y="135831"/>
                </a:cubicBezTo>
                <a:cubicBezTo>
                  <a:pt x="263182" y="104081"/>
                  <a:pt x="283643" y="6714"/>
                  <a:pt x="283643" y="364"/>
                </a:cubicBezTo>
                <a:cubicBezTo>
                  <a:pt x="283643" y="-5986"/>
                  <a:pt x="264593" y="72331"/>
                  <a:pt x="249776" y="97731"/>
                </a:cubicBezTo>
                <a:cubicBezTo>
                  <a:pt x="234959" y="123131"/>
                  <a:pt x="231432" y="140064"/>
                  <a:pt x="194743" y="152764"/>
                </a:cubicBezTo>
                <a:cubicBezTo>
                  <a:pt x="158054" y="165464"/>
                  <a:pt x="-1402" y="163347"/>
                  <a:pt x="9" y="169697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886F1D1D-A3A9-47FE-B1FF-E749EBD72FE9}"/>
              </a:ext>
            </a:extLst>
          </p:cNvPr>
          <p:cNvSpPr/>
          <p:nvPr/>
        </p:nvSpPr>
        <p:spPr>
          <a:xfrm>
            <a:off x="7074980" y="10005380"/>
            <a:ext cx="526305" cy="262583"/>
          </a:xfrm>
          <a:custGeom>
            <a:avLst/>
            <a:gdLst>
              <a:gd name="connsiteX0" fmla="*/ 525970 w 526305"/>
              <a:gd name="connsiteY0" fmla="*/ 62545 h 262583"/>
              <a:gd name="connsiteX1" fmla="*/ 233870 w 526305"/>
              <a:gd name="connsiteY1" fmla="*/ 119695 h 262583"/>
              <a:gd name="connsiteX2" fmla="*/ 2095 w 526305"/>
              <a:gd name="connsiteY2" fmla="*/ 262570 h 262583"/>
              <a:gd name="connsiteX3" fmla="*/ 113220 w 526305"/>
              <a:gd name="connsiteY3" fmla="*/ 129220 h 262583"/>
              <a:gd name="connsiteX4" fmla="*/ 211645 w 526305"/>
              <a:gd name="connsiteY4" fmla="*/ 2220 h 262583"/>
              <a:gd name="connsiteX5" fmla="*/ 291020 w 526305"/>
              <a:gd name="connsiteY5" fmla="*/ 49845 h 262583"/>
              <a:gd name="connsiteX6" fmla="*/ 525970 w 526305"/>
              <a:gd name="connsiteY6" fmla="*/ 62545 h 26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305" h="262583">
                <a:moveTo>
                  <a:pt x="525970" y="62545"/>
                </a:moveTo>
                <a:cubicBezTo>
                  <a:pt x="516445" y="74187"/>
                  <a:pt x="321182" y="86358"/>
                  <a:pt x="233870" y="119695"/>
                </a:cubicBezTo>
                <a:cubicBezTo>
                  <a:pt x="146557" y="153033"/>
                  <a:pt x="22203" y="260983"/>
                  <a:pt x="2095" y="262570"/>
                </a:cubicBezTo>
                <a:cubicBezTo>
                  <a:pt x="-18013" y="264158"/>
                  <a:pt x="113220" y="129220"/>
                  <a:pt x="113220" y="129220"/>
                </a:cubicBezTo>
                <a:cubicBezTo>
                  <a:pt x="148145" y="85828"/>
                  <a:pt x="182012" y="15449"/>
                  <a:pt x="211645" y="2220"/>
                </a:cubicBezTo>
                <a:cubicBezTo>
                  <a:pt x="241278" y="-11009"/>
                  <a:pt x="242866" y="38732"/>
                  <a:pt x="291020" y="49845"/>
                </a:cubicBezTo>
                <a:cubicBezTo>
                  <a:pt x="339174" y="60957"/>
                  <a:pt x="535495" y="50903"/>
                  <a:pt x="525970" y="62545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08CA91E5-75B4-42F0-BAF8-FFA69CB2F3C3}"/>
              </a:ext>
            </a:extLst>
          </p:cNvPr>
          <p:cNvSpPr/>
          <p:nvPr/>
        </p:nvSpPr>
        <p:spPr>
          <a:xfrm>
            <a:off x="6552383" y="10867992"/>
            <a:ext cx="451392" cy="277605"/>
          </a:xfrm>
          <a:custGeom>
            <a:avLst/>
            <a:gdLst>
              <a:gd name="connsiteX0" fmla="*/ 441084 w 451392"/>
              <a:gd name="connsiteY0" fmla="*/ 3208 h 277605"/>
              <a:gd name="connsiteX1" fmla="*/ 178617 w 451392"/>
              <a:gd name="connsiteY1" fmla="*/ 83641 h 277605"/>
              <a:gd name="connsiteX2" fmla="*/ 17750 w 451392"/>
              <a:gd name="connsiteY2" fmla="*/ 274141 h 277605"/>
              <a:gd name="connsiteX3" fmla="*/ 43150 w 451392"/>
              <a:gd name="connsiteY3" fmla="*/ 193708 h 277605"/>
              <a:gd name="connsiteX4" fmla="*/ 364884 w 451392"/>
              <a:gd name="connsiteY4" fmla="*/ 32841 h 277605"/>
              <a:gd name="connsiteX5" fmla="*/ 441084 w 451392"/>
              <a:gd name="connsiteY5" fmla="*/ 3208 h 277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392" h="277605">
                <a:moveTo>
                  <a:pt x="441084" y="3208"/>
                </a:moveTo>
                <a:cubicBezTo>
                  <a:pt x="410040" y="11675"/>
                  <a:pt x="249173" y="38486"/>
                  <a:pt x="178617" y="83641"/>
                </a:cubicBezTo>
                <a:cubicBezTo>
                  <a:pt x="108061" y="128797"/>
                  <a:pt x="40328" y="255797"/>
                  <a:pt x="17750" y="274141"/>
                </a:cubicBezTo>
                <a:cubicBezTo>
                  <a:pt x="-4828" y="292486"/>
                  <a:pt x="-14706" y="233925"/>
                  <a:pt x="43150" y="193708"/>
                </a:cubicBezTo>
                <a:cubicBezTo>
                  <a:pt x="101006" y="153491"/>
                  <a:pt x="300678" y="63180"/>
                  <a:pt x="364884" y="32841"/>
                </a:cubicBezTo>
                <a:cubicBezTo>
                  <a:pt x="429090" y="2502"/>
                  <a:pt x="472128" y="-5259"/>
                  <a:pt x="441084" y="320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1C1AC67F-E2B8-4966-A9AD-FD8BC6D58A65}"/>
              </a:ext>
            </a:extLst>
          </p:cNvPr>
          <p:cNvSpPr/>
          <p:nvPr/>
        </p:nvSpPr>
        <p:spPr>
          <a:xfrm>
            <a:off x="5684427" y="10158785"/>
            <a:ext cx="918643" cy="1013178"/>
          </a:xfrm>
          <a:custGeom>
            <a:avLst/>
            <a:gdLst>
              <a:gd name="connsiteX0" fmla="*/ 55973 w 918643"/>
              <a:gd name="connsiteY0" fmla="*/ 1215 h 1013178"/>
              <a:gd name="connsiteX1" fmla="*/ 13640 w 918643"/>
              <a:gd name="connsiteY1" fmla="*/ 217115 h 1013178"/>
              <a:gd name="connsiteX2" fmla="*/ 335373 w 918643"/>
              <a:gd name="connsiteY2" fmla="*/ 589648 h 1013178"/>
              <a:gd name="connsiteX3" fmla="*/ 754473 w 918643"/>
              <a:gd name="connsiteY3" fmla="*/ 898682 h 1013178"/>
              <a:gd name="connsiteX4" fmla="*/ 915340 w 918643"/>
              <a:gd name="connsiteY4" fmla="*/ 1012982 h 1013178"/>
              <a:gd name="connsiteX5" fmla="*/ 834906 w 918643"/>
              <a:gd name="connsiteY5" fmla="*/ 919848 h 1013178"/>
              <a:gd name="connsiteX6" fmla="*/ 517406 w 918643"/>
              <a:gd name="connsiteY6" fmla="*/ 699715 h 1013178"/>
              <a:gd name="connsiteX7" fmla="*/ 64440 w 918643"/>
              <a:gd name="connsiteY7" fmla="*/ 310248 h 1013178"/>
              <a:gd name="connsiteX8" fmla="*/ 22106 w 918643"/>
              <a:gd name="connsiteY8" fmla="*/ 136682 h 1013178"/>
              <a:gd name="connsiteX9" fmla="*/ 55973 w 918643"/>
              <a:gd name="connsiteY9" fmla="*/ 1215 h 101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8643" h="1013178">
                <a:moveTo>
                  <a:pt x="55973" y="1215"/>
                </a:moveTo>
                <a:cubicBezTo>
                  <a:pt x="54562" y="14620"/>
                  <a:pt x="-32927" y="119043"/>
                  <a:pt x="13640" y="217115"/>
                </a:cubicBezTo>
                <a:cubicBezTo>
                  <a:pt x="60207" y="315187"/>
                  <a:pt x="211901" y="476054"/>
                  <a:pt x="335373" y="589648"/>
                </a:cubicBezTo>
                <a:cubicBezTo>
                  <a:pt x="458845" y="703242"/>
                  <a:pt x="657812" y="828126"/>
                  <a:pt x="754473" y="898682"/>
                </a:cubicBezTo>
                <a:cubicBezTo>
                  <a:pt x="851134" y="969238"/>
                  <a:pt x="901935" y="1009454"/>
                  <a:pt x="915340" y="1012982"/>
                </a:cubicBezTo>
                <a:cubicBezTo>
                  <a:pt x="928746" y="1016510"/>
                  <a:pt x="901228" y="972059"/>
                  <a:pt x="834906" y="919848"/>
                </a:cubicBezTo>
                <a:cubicBezTo>
                  <a:pt x="768584" y="867637"/>
                  <a:pt x="645817" y="801315"/>
                  <a:pt x="517406" y="699715"/>
                </a:cubicBezTo>
                <a:cubicBezTo>
                  <a:pt x="388995" y="598115"/>
                  <a:pt x="146990" y="404087"/>
                  <a:pt x="64440" y="310248"/>
                </a:cubicBezTo>
                <a:cubicBezTo>
                  <a:pt x="-18110" y="216409"/>
                  <a:pt x="25634" y="184660"/>
                  <a:pt x="22106" y="136682"/>
                </a:cubicBezTo>
                <a:cubicBezTo>
                  <a:pt x="18578" y="88704"/>
                  <a:pt x="57384" y="-12190"/>
                  <a:pt x="55973" y="1215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222A4899-E67A-41B8-9E2D-67FE441F398B}"/>
              </a:ext>
            </a:extLst>
          </p:cNvPr>
          <p:cNvSpPr/>
          <p:nvPr/>
        </p:nvSpPr>
        <p:spPr>
          <a:xfrm>
            <a:off x="5301063" y="10046629"/>
            <a:ext cx="1699015" cy="2249641"/>
          </a:xfrm>
          <a:custGeom>
            <a:avLst/>
            <a:gdLst>
              <a:gd name="connsiteX0" fmla="*/ 432987 w 1699015"/>
              <a:gd name="connsiteY0" fmla="*/ 113371 h 2249641"/>
              <a:gd name="connsiteX1" fmla="*/ 432987 w 1699015"/>
              <a:gd name="connsiteY1" fmla="*/ 49871 h 2249641"/>
              <a:gd name="connsiteX2" fmla="*/ 13887 w 1699015"/>
              <a:gd name="connsiteY2" fmla="*/ 742021 h 2249641"/>
              <a:gd name="connsiteX3" fmla="*/ 159937 w 1699015"/>
              <a:gd name="connsiteY3" fmla="*/ 1180171 h 2249641"/>
              <a:gd name="connsiteX4" fmla="*/ 737787 w 1699015"/>
              <a:gd name="connsiteY4" fmla="*/ 1789771 h 2249641"/>
              <a:gd name="connsiteX5" fmla="*/ 1201337 w 1699015"/>
              <a:gd name="connsiteY5" fmla="*/ 2240621 h 2249641"/>
              <a:gd name="connsiteX6" fmla="*/ 1410887 w 1699015"/>
              <a:gd name="connsiteY6" fmla="*/ 2056471 h 2249641"/>
              <a:gd name="connsiteX7" fmla="*/ 1575987 w 1699015"/>
              <a:gd name="connsiteY7" fmla="*/ 1643721 h 2249641"/>
              <a:gd name="connsiteX8" fmla="*/ 1696637 w 1699015"/>
              <a:gd name="connsiteY8" fmla="*/ 1326221 h 2249641"/>
              <a:gd name="connsiteX9" fmla="*/ 1652187 w 1699015"/>
              <a:gd name="connsiteY9" fmla="*/ 830921 h 2249641"/>
              <a:gd name="connsiteX10" fmla="*/ 1696637 w 1699015"/>
              <a:gd name="connsiteY10" fmla="*/ 1288121 h 2249641"/>
              <a:gd name="connsiteX11" fmla="*/ 1563287 w 1699015"/>
              <a:gd name="connsiteY11" fmla="*/ 1726271 h 2249641"/>
              <a:gd name="connsiteX12" fmla="*/ 1283887 w 1699015"/>
              <a:gd name="connsiteY12" fmla="*/ 2164421 h 2249641"/>
              <a:gd name="connsiteX13" fmla="*/ 1042587 w 1699015"/>
              <a:gd name="connsiteY13" fmla="*/ 2031071 h 2249641"/>
              <a:gd name="connsiteX14" fmla="*/ 337737 w 1699015"/>
              <a:gd name="connsiteY14" fmla="*/ 1313521 h 2249641"/>
              <a:gd name="connsiteX15" fmla="*/ 51987 w 1699015"/>
              <a:gd name="connsiteY15" fmla="*/ 888071 h 2249641"/>
              <a:gd name="connsiteX16" fmla="*/ 121837 w 1699015"/>
              <a:gd name="connsiteY16" fmla="*/ 583271 h 2249641"/>
              <a:gd name="connsiteX17" fmla="*/ 432987 w 1699015"/>
              <a:gd name="connsiteY17" fmla="*/ 113371 h 2249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99015" h="2249641">
                <a:moveTo>
                  <a:pt x="432987" y="113371"/>
                </a:moveTo>
                <a:cubicBezTo>
                  <a:pt x="484845" y="24471"/>
                  <a:pt x="502837" y="-54904"/>
                  <a:pt x="432987" y="49871"/>
                </a:cubicBezTo>
                <a:cubicBezTo>
                  <a:pt x="363137" y="154646"/>
                  <a:pt x="59395" y="553638"/>
                  <a:pt x="13887" y="742021"/>
                </a:cubicBezTo>
                <a:cubicBezTo>
                  <a:pt x="-31621" y="930404"/>
                  <a:pt x="39287" y="1005546"/>
                  <a:pt x="159937" y="1180171"/>
                </a:cubicBezTo>
                <a:cubicBezTo>
                  <a:pt x="280587" y="1354796"/>
                  <a:pt x="564220" y="1613029"/>
                  <a:pt x="737787" y="1789771"/>
                </a:cubicBezTo>
                <a:cubicBezTo>
                  <a:pt x="911354" y="1966513"/>
                  <a:pt x="1089154" y="2196171"/>
                  <a:pt x="1201337" y="2240621"/>
                </a:cubicBezTo>
                <a:cubicBezTo>
                  <a:pt x="1313520" y="2285071"/>
                  <a:pt x="1348445" y="2155954"/>
                  <a:pt x="1410887" y="2056471"/>
                </a:cubicBezTo>
                <a:cubicBezTo>
                  <a:pt x="1473329" y="1956988"/>
                  <a:pt x="1528362" y="1765429"/>
                  <a:pt x="1575987" y="1643721"/>
                </a:cubicBezTo>
                <a:cubicBezTo>
                  <a:pt x="1623612" y="1522013"/>
                  <a:pt x="1683937" y="1461688"/>
                  <a:pt x="1696637" y="1326221"/>
                </a:cubicBezTo>
                <a:cubicBezTo>
                  <a:pt x="1709337" y="1190754"/>
                  <a:pt x="1652187" y="837271"/>
                  <a:pt x="1652187" y="830921"/>
                </a:cubicBezTo>
                <a:cubicBezTo>
                  <a:pt x="1652187" y="824571"/>
                  <a:pt x="1711454" y="1138896"/>
                  <a:pt x="1696637" y="1288121"/>
                </a:cubicBezTo>
                <a:cubicBezTo>
                  <a:pt x="1681820" y="1437346"/>
                  <a:pt x="1632079" y="1580221"/>
                  <a:pt x="1563287" y="1726271"/>
                </a:cubicBezTo>
                <a:cubicBezTo>
                  <a:pt x="1494495" y="1872321"/>
                  <a:pt x="1370670" y="2113621"/>
                  <a:pt x="1283887" y="2164421"/>
                </a:cubicBezTo>
                <a:cubicBezTo>
                  <a:pt x="1197104" y="2215221"/>
                  <a:pt x="1200279" y="2172888"/>
                  <a:pt x="1042587" y="2031071"/>
                </a:cubicBezTo>
                <a:cubicBezTo>
                  <a:pt x="884895" y="1889254"/>
                  <a:pt x="502837" y="1504021"/>
                  <a:pt x="337737" y="1313521"/>
                </a:cubicBezTo>
                <a:cubicBezTo>
                  <a:pt x="172637" y="1123021"/>
                  <a:pt x="87970" y="1009779"/>
                  <a:pt x="51987" y="888071"/>
                </a:cubicBezTo>
                <a:cubicBezTo>
                  <a:pt x="16004" y="766363"/>
                  <a:pt x="60454" y="718738"/>
                  <a:pt x="121837" y="583271"/>
                </a:cubicBezTo>
                <a:cubicBezTo>
                  <a:pt x="183220" y="447804"/>
                  <a:pt x="381129" y="202271"/>
                  <a:pt x="432987" y="11337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F12C9412-9F71-4BF3-A994-0831425B4B36}"/>
              </a:ext>
            </a:extLst>
          </p:cNvPr>
          <p:cNvSpPr/>
          <p:nvPr/>
        </p:nvSpPr>
        <p:spPr>
          <a:xfrm>
            <a:off x="6540124" y="11131373"/>
            <a:ext cx="203576" cy="902085"/>
          </a:xfrm>
          <a:custGeom>
            <a:avLst/>
            <a:gdLst>
              <a:gd name="connsiteX0" fmla="*/ 32126 w 203576"/>
              <a:gd name="connsiteY0" fmla="*/ 177 h 902085"/>
              <a:gd name="connsiteX1" fmla="*/ 19426 w 203576"/>
              <a:gd name="connsiteY1" fmla="*/ 381177 h 902085"/>
              <a:gd name="connsiteX2" fmla="*/ 51176 w 203576"/>
              <a:gd name="connsiteY2" fmla="*/ 724077 h 902085"/>
              <a:gd name="connsiteX3" fmla="*/ 203576 w 203576"/>
              <a:gd name="connsiteY3" fmla="*/ 901877 h 902085"/>
              <a:gd name="connsiteX4" fmla="*/ 51176 w 203576"/>
              <a:gd name="connsiteY4" fmla="*/ 692327 h 902085"/>
              <a:gd name="connsiteX5" fmla="*/ 376 w 203576"/>
              <a:gd name="connsiteY5" fmla="*/ 336727 h 902085"/>
              <a:gd name="connsiteX6" fmla="*/ 32126 w 203576"/>
              <a:gd name="connsiteY6" fmla="*/ 177 h 90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576" h="902085">
                <a:moveTo>
                  <a:pt x="32126" y="177"/>
                </a:moveTo>
                <a:cubicBezTo>
                  <a:pt x="35301" y="7585"/>
                  <a:pt x="16251" y="260527"/>
                  <a:pt x="19426" y="381177"/>
                </a:cubicBezTo>
                <a:cubicBezTo>
                  <a:pt x="22601" y="501827"/>
                  <a:pt x="20484" y="637294"/>
                  <a:pt x="51176" y="724077"/>
                </a:cubicBezTo>
                <a:cubicBezTo>
                  <a:pt x="81868" y="810860"/>
                  <a:pt x="203576" y="907169"/>
                  <a:pt x="203576" y="901877"/>
                </a:cubicBezTo>
                <a:cubicBezTo>
                  <a:pt x="203576" y="896585"/>
                  <a:pt x="85043" y="786519"/>
                  <a:pt x="51176" y="692327"/>
                </a:cubicBezTo>
                <a:cubicBezTo>
                  <a:pt x="17309" y="598135"/>
                  <a:pt x="4609" y="454202"/>
                  <a:pt x="376" y="336727"/>
                </a:cubicBezTo>
                <a:cubicBezTo>
                  <a:pt x="-3857" y="219252"/>
                  <a:pt x="28951" y="-7231"/>
                  <a:pt x="32126" y="177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74F00497-3D63-4107-B451-0B5E30927CAE}"/>
              </a:ext>
            </a:extLst>
          </p:cNvPr>
          <p:cNvSpPr/>
          <p:nvPr/>
        </p:nvSpPr>
        <p:spPr>
          <a:xfrm>
            <a:off x="6320349" y="11770410"/>
            <a:ext cx="224251" cy="274230"/>
          </a:xfrm>
          <a:custGeom>
            <a:avLst/>
            <a:gdLst>
              <a:gd name="connsiteX0" fmla="*/ 27534 w 224251"/>
              <a:gd name="connsiteY0" fmla="*/ 2490 h 274230"/>
              <a:gd name="connsiteX1" fmla="*/ 196868 w 224251"/>
              <a:gd name="connsiteY1" fmla="*/ 72340 h 274230"/>
              <a:gd name="connsiteX2" fmla="*/ 211684 w 224251"/>
              <a:gd name="connsiteY2" fmla="*/ 140073 h 274230"/>
              <a:gd name="connsiteX3" fmla="*/ 198984 w 224251"/>
              <a:gd name="connsiteY3" fmla="*/ 209923 h 274230"/>
              <a:gd name="connsiteX4" fmla="*/ 154534 w 224251"/>
              <a:gd name="connsiteY4" fmla="*/ 256490 h 274230"/>
              <a:gd name="connsiteX5" fmla="*/ 18 w 224251"/>
              <a:gd name="connsiteY5" fmla="*/ 271307 h 274230"/>
              <a:gd name="connsiteX6" fmla="*/ 165118 w 224251"/>
              <a:gd name="connsiteY6" fmla="*/ 267073 h 274230"/>
              <a:gd name="connsiteX7" fmla="*/ 220151 w 224251"/>
              <a:gd name="connsiteY7" fmla="*/ 201457 h 274230"/>
              <a:gd name="connsiteX8" fmla="*/ 209568 w 224251"/>
              <a:gd name="connsiteY8" fmla="*/ 74457 h 274230"/>
              <a:gd name="connsiteX9" fmla="*/ 124901 w 224251"/>
              <a:gd name="connsiteY9" fmla="*/ 21540 h 274230"/>
              <a:gd name="connsiteX10" fmla="*/ 27534 w 224251"/>
              <a:gd name="connsiteY10" fmla="*/ 2490 h 27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251" h="274230">
                <a:moveTo>
                  <a:pt x="27534" y="2490"/>
                </a:moveTo>
                <a:cubicBezTo>
                  <a:pt x="39528" y="10957"/>
                  <a:pt x="166176" y="49410"/>
                  <a:pt x="196868" y="72340"/>
                </a:cubicBezTo>
                <a:cubicBezTo>
                  <a:pt x="227560" y="95271"/>
                  <a:pt x="211331" y="117143"/>
                  <a:pt x="211684" y="140073"/>
                </a:cubicBezTo>
                <a:cubicBezTo>
                  <a:pt x="212037" y="163003"/>
                  <a:pt x="208509" y="190520"/>
                  <a:pt x="198984" y="209923"/>
                </a:cubicBezTo>
                <a:cubicBezTo>
                  <a:pt x="189459" y="229326"/>
                  <a:pt x="187695" y="246259"/>
                  <a:pt x="154534" y="256490"/>
                </a:cubicBezTo>
                <a:cubicBezTo>
                  <a:pt x="121373" y="266721"/>
                  <a:pt x="-1746" y="269543"/>
                  <a:pt x="18" y="271307"/>
                </a:cubicBezTo>
                <a:cubicBezTo>
                  <a:pt x="1782" y="273071"/>
                  <a:pt x="128429" y="278715"/>
                  <a:pt x="165118" y="267073"/>
                </a:cubicBezTo>
                <a:cubicBezTo>
                  <a:pt x="201807" y="255431"/>
                  <a:pt x="212743" y="233560"/>
                  <a:pt x="220151" y="201457"/>
                </a:cubicBezTo>
                <a:cubicBezTo>
                  <a:pt x="227559" y="169354"/>
                  <a:pt x="225443" y="104443"/>
                  <a:pt x="209568" y="74457"/>
                </a:cubicBezTo>
                <a:cubicBezTo>
                  <a:pt x="193693" y="44471"/>
                  <a:pt x="152771" y="34240"/>
                  <a:pt x="124901" y="21540"/>
                </a:cubicBezTo>
                <a:cubicBezTo>
                  <a:pt x="97032" y="8840"/>
                  <a:pt x="15540" y="-5977"/>
                  <a:pt x="27534" y="2490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2148B5FA-064F-44CA-A8FE-D6D4E1A46AE4}"/>
              </a:ext>
            </a:extLst>
          </p:cNvPr>
          <p:cNvSpPr/>
          <p:nvPr/>
        </p:nvSpPr>
        <p:spPr>
          <a:xfrm>
            <a:off x="6243508" y="11776988"/>
            <a:ext cx="119573" cy="265322"/>
          </a:xfrm>
          <a:custGeom>
            <a:avLst/>
            <a:gdLst>
              <a:gd name="connsiteX0" fmla="*/ 119192 w 119573"/>
              <a:gd name="connsiteY0" fmla="*/ 145 h 265322"/>
              <a:gd name="connsiteX1" fmla="*/ 17592 w 119573"/>
              <a:gd name="connsiteY1" fmla="*/ 74229 h 265322"/>
              <a:gd name="connsiteX2" fmla="*/ 7009 w 119573"/>
              <a:gd name="connsiteY2" fmla="*/ 171595 h 265322"/>
              <a:gd name="connsiteX3" fmla="*/ 91675 w 119573"/>
              <a:gd name="connsiteY3" fmla="*/ 264729 h 265322"/>
              <a:gd name="connsiteX4" fmla="*/ 28175 w 119573"/>
              <a:gd name="connsiteY4" fmla="*/ 207579 h 265322"/>
              <a:gd name="connsiteX5" fmla="*/ 13359 w 119573"/>
              <a:gd name="connsiteY5" fmla="*/ 131379 h 265322"/>
              <a:gd name="connsiteX6" fmla="*/ 51459 w 119573"/>
              <a:gd name="connsiteY6" fmla="*/ 57295 h 265322"/>
              <a:gd name="connsiteX7" fmla="*/ 119192 w 119573"/>
              <a:gd name="connsiteY7" fmla="*/ 145 h 26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573" h="265322">
                <a:moveTo>
                  <a:pt x="119192" y="145"/>
                </a:moveTo>
                <a:cubicBezTo>
                  <a:pt x="113548" y="2967"/>
                  <a:pt x="36289" y="45654"/>
                  <a:pt x="17592" y="74229"/>
                </a:cubicBezTo>
                <a:cubicBezTo>
                  <a:pt x="-1105" y="102804"/>
                  <a:pt x="-5338" y="139845"/>
                  <a:pt x="7009" y="171595"/>
                </a:cubicBezTo>
                <a:cubicBezTo>
                  <a:pt x="19356" y="203345"/>
                  <a:pt x="88147" y="258732"/>
                  <a:pt x="91675" y="264729"/>
                </a:cubicBezTo>
                <a:cubicBezTo>
                  <a:pt x="95203" y="270726"/>
                  <a:pt x="41228" y="229804"/>
                  <a:pt x="28175" y="207579"/>
                </a:cubicBezTo>
                <a:cubicBezTo>
                  <a:pt x="15122" y="185354"/>
                  <a:pt x="9478" y="156426"/>
                  <a:pt x="13359" y="131379"/>
                </a:cubicBezTo>
                <a:cubicBezTo>
                  <a:pt x="17240" y="106332"/>
                  <a:pt x="36642" y="78462"/>
                  <a:pt x="51459" y="57295"/>
                </a:cubicBezTo>
                <a:cubicBezTo>
                  <a:pt x="66276" y="36128"/>
                  <a:pt x="124836" y="-2677"/>
                  <a:pt x="119192" y="145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02FDEA2D-4C1D-437D-8E1C-61DAEAF54997}"/>
              </a:ext>
            </a:extLst>
          </p:cNvPr>
          <p:cNvSpPr/>
          <p:nvPr/>
        </p:nvSpPr>
        <p:spPr>
          <a:xfrm>
            <a:off x="6388088" y="11859582"/>
            <a:ext cx="97812" cy="80747"/>
          </a:xfrm>
          <a:custGeom>
            <a:avLst/>
            <a:gdLst>
              <a:gd name="connsiteX0" fmla="*/ 12 w 97812"/>
              <a:gd name="connsiteY0" fmla="*/ 101 h 80747"/>
              <a:gd name="connsiteX1" fmla="*/ 80445 w 97812"/>
              <a:gd name="connsiteY1" fmla="*/ 55135 h 80747"/>
              <a:gd name="connsiteX2" fmla="*/ 97379 w 97812"/>
              <a:gd name="connsiteY2" fmla="*/ 80535 h 80747"/>
              <a:gd name="connsiteX3" fmla="*/ 86795 w 97812"/>
              <a:gd name="connsiteY3" fmla="*/ 42435 h 80747"/>
              <a:gd name="connsiteX4" fmla="*/ 12 w 97812"/>
              <a:gd name="connsiteY4" fmla="*/ 101 h 8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12" h="80747">
                <a:moveTo>
                  <a:pt x="12" y="101"/>
                </a:moveTo>
                <a:cubicBezTo>
                  <a:pt x="-1046" y="2218"/>
                  <a:pt x="64217" y="41729"/>
                  <a:pt x="80445" y="55135"/>
                </a:cubicBezTo>
                <a:cubicBezTo>
                  <a:pt x="96673" y="68541"/>
                  <a:pt x="96321" y="82652"/>
                  <a:pt x="97379" y="80535"/>
                </a:cubicBezTo>
                <a:cubicBezTo>
                  <a:pt x="98437" y="78418"/>
                  <a:pt x="98437" y="55488"/>
                  <a:pt x="86795" y="42435"/>
                </a:cubicBezTo>
                <a:cubicBezTo>
                  <a:pt x="75153" y="29382"/>
                  <a:pt x="1070" y="-2016"/>
                  <a:pt x="12" y="10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6530783D-5A84-440D-A40D-37057F8F0930}"/>
              </a:ext>
            </a:extLst>
          </p:cNvPr>
          <p:cNvSpPr/>
          <p:nvPr/>
        </p:nvSpPr>
        <p:spPr>
          <a:xfrm>
            <a:off x="6371136" y="11897783"/>
            <a:ext cx="86819" cy="59895"/>
          </a:xfrm>
          <a:custGeom>
            <a:avLst/>
            <a:gdLst>
              <a:gd name="connsiteX0" fmla="*/ 10614 w 86819"/>
              <a:gd name="connsiteY0" fmla="*/ 0 h 59895"/>
              <a:gd name="connsiteX1" fmla="*/ 10614 w 86819"/>
              <a:gd name="connsiteY1" fmla="*/ 55034 h 59895"/>
              <a:gd name="connsiteX2" fmla="*/ 86814 w 86819"/>
              <a:gd name="connsiteY2" fmla="*/ 57150 h 59895"/>
              <a:gd name="connsiteX3" fmla="*/ 6381 w 86819"/>
              <a:gd name="connsiteY3" fmla="*/ 55034 h 59895"/>
              <a:gd name="connsiteX4" fmla="*/ 10614 w 86819"/>
              <a:gd name="connsiteY4" fmla="*/ 0 h 5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19" h="59895">
                <a:moveTo>
                  <a:pt x="10614" y="0"/>
                </a:moveTo>
                <a:cubicBezTo>
                  <a:pt x="11319" y="0"/>
                  <a:pt x="-2086" y="45509"/>
                  <a:pt x="10614" y="55034"/>
                </a:cubicBezTo>
                <a:cubicBezTo>
                  <a:pt x="23314" y="64559"/>
                  <a:pt x="87519" y="57150"/>
                  <a:pt x="86814" y="57150"/>
                </a:cubicBezTo>
                <a:cubicBezTo>
                  <a:pt x="86109" y="57150"/>
                  <a:pt x="22609" y="60678"/>
                  <a:pt x="6381" y="55034"/>
                </a:cubicBezTo>
                <a:cubicBezTo>
                  <a:pt x="-9847" y="49390"/>
                  <a:pt x="9909" y="0"/>
                  <a:pt x="10614" y="0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512BC0E0-BEA9-400E-8F07-5C4B73909DF0}"/>
              </a:ext>
            </a:extLst>
          </p:cNvPr>
          <p:cNvSpPr/>
          <p:nvPr/>
        </p:nvSpPr>
        <p:spPr>
          <a:xfrm>
            <a:off x="3457347" y="6286746"/>
            <a:ext cx="2193145" cy="4168528"/>
          </a:xfrm>
          <a:custGeom>
            <a:avLst/>
            <a:gdLst>
              <a:gd name="connsiteX0" fmla="*/ 30920 w 2193145"/>
              <a:gd name="connsiteY0" fmla="*/ 46321 h 4168528"/>
              <a:gd name="connsiteX1" fmla="*/ 979186 w 2193145"/>
              <a:gd name="connsiteY1" fmla="*/ 2273054 h 4168528"/>
              <a:gd name="connsiteX2" fmla="*/ 1791986 w 2193145"/>
              <a:gd name="connsiteY2" fmla="*/ 3822454 h 4168528"/>
              <a:gd name="connsiteX3" fmla="*/ 2164520 w 2193145"/>
              <a:gd name="connsiteY3" fmla="*/ 4118787 h 4168528"/>
              <a:gd name="connsiteX4" fmla="*/ 2062920 w 2193145"/>
              <a:gd name="connsiteY4" fmla="*/ 4017187 h 4168528"/>
              <a:gd name="connsiteX5" fmla="*/ 1233186 w 2193145"/>
              <a:gd name="connsiteY5" fmla="*/ 2704854 h 4168528"/>
              <a:gd name="connsiteX6" fmla="*/ 919920 w 2193145"/>
              <a:gd name="connsiteY6" fmla="*/ 1968254 h 4168528"/>
              <a:gd name="connsiteX7" fmla="*/ 293386 w 2193145"/>
              <a:gd name="connsiteY7" fmla="*/ 859121 h 4168528"/>
              <a:gd name="connsiteX8" fmla="*/ 30920 w 2193145"/>
              <a:gd name="connsiteY8" fmla="*/ 46321 h 416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3145" h="4168528">
                <a:moveTo>
                  <a:pt x="30920" y="46321"/>
                </a:moveTo>
                <a:cubicBezTo>
                  <a:pt x="145220" y="281976"/>
                  <a:pt x="685675" y="1643699"/>
                  <a:pt x="979186" y="2273054"/>
                </a:cubicBezTo>
                <a:cubicBezTo>
                  <a:pt x="1272697" y="2902410"/>
                  <a:pt x="1594430" y="3514832"/>
                  <a:pt x="1791986" y="3822454"/>
                </a:cubicBezTo>
                <a:cubicBezTo>
                  <a:pt x="1989542" y="4130076"/>
                  <a:pt x="2119364" y="4086331"/>
                  <a:pt x="2164520" y="4118787"/>
                </a:cubicBezTo>
                <a:cubicBezTo>
                  <a:pt x="2209676" y="4151243"/>
                  <a:pt x="2218142" y="4252842"/>
                  <a:pt x="2062920" y="4017187"/>
                </a:cubicBezTo>
                <a:cubicBezTo>
                  <a:pt x="1907698" y="3781532"/>
                  <a:pt x="1423686" y="3046343"/>
                  <a:pt x="1233186" y="2704854"/>
                </a:cubicBezTo>
                <a:cubicBezTo>
                  <a:pt x="1042686" y="2363365"/>
                  <a:pt x="1076553" y="2275876"/>
                  <a:pt x="919920" y="1968254"/>
                </a:cubicBezTo>
                <a:cubicBezTo>
                  <a:pt x="763287" y="1660632"/>
                  <a:pt x="441553" y="1183676"/>
                  <a:pt x="293386" y="859121"/>
                </a:cubicBezTo>
                <a:cubicBezTo>
                  <a:pt x="145219" y="534566"/>
                  <a:pt x="-83380" y="-189334"/>
                  <a:pt x="30920" y="463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98F1EA23-02DD-4393-B460-782D6A897048}"/>
              </a:ext>
            </a:extLst>
          </p:cNvPr>
          <p:cNvSpPr/>
          <p:nvPr/>
        </p:nvSpPr>
        <p:spPr>
          <a:xfrm>
            <a:off x="-42941" y="6388563"/>
            <a:ext cx="3352301" cy="2239895"/>
          </a:xfrm>
          <a:custGeom>
            <a:avLst/>
            <a:gdLst>
              <a:gd name="connsiteX0" fmla="*/ 3328008 w 3352301"/>
              <a:gd name="connsiteY0" fmla="*/ 37637 h 2239895"/>
              <a:gd name="connsiteX1" fmla="*/ 3277208 w 3352301"/>
              <a:gd name="connsiteY1" fmla="*/ 20704 h 2239895"/>
              <a:gd name="connsiteX2" fmla="*/ 2549074 w 3352301"/>
              <a:gd name="connsiteY2" fmla="*/ 206970 h 2239895"/>
              <a:gd name="connsiteX3" fmla="*/ 1439941 w 3352301"/>
              <a:gd name="connsiteY3" fmla="*/ 1002837 h 2239895"/>
              <a:gd name="connsiteX4" fmla="*/ 415474 w 3352301"/>
              <a:gd name="connsiteY4" fmla="*/ 1866437 h 2239895"/>
              <a:gd name="connsiteX5" fmla="*/ 608 w 3352301"/>
              <a:gd name="connsiteY5" fmla="*/ 2238970 h 2239895"/>
              <a:gd name="connsiteX6" fmla="*/ 491674 w 3352301"/>
              <a:gd name="connsiteY6" fmla="*/ 1773304 h 2239895"/>
              <a:gd name="connsiteX7" fmla="*/ 1397608 w 3352301"/>
              <a:gd name="connsiteY7" fmla="*/ 901237 h 2239895"/>
              <a:gd name="connsiteX8" fmla="*/ 2709941 w 3352301"/>
              <a:gd name="connsiteY8" fmla="*/ 88437 h 2239895"/>
              <a:gd name="connsiteX9" fmla="*/ 3268741 w 3352301"/>
              <a:gd name="connsiteY9" fmla="*/ 12237 h 2239895"/>
              <a:gd name="connsiteX10" fmla="*/ 3328008 w 3352301"/>
              <a:gd name="connsiteY10" fmla="*/ 37637 h 22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52301" h="2239895">
                <a:moveTo>
                  <a:pt x="3328008" y="37637"/>
                </a:moveTo>
                <a:cubicBezTo>
                  <a:pt x="3329419" y="39048"/>
                  <a:pt x="3407030" y="-7518"/>
                  <a:pt x="3277208" y="20704"/>
                </a:cubicBezTo>
                <a:cubicBezTo>
                  <a:pt x="3147386" y="48926"/>
                  <a:pt x="2855285" y="43281"/>
                  <a:pt x="2549074" y="206970"/>
                </a:cubicBezTo>
                <a:cubicBezTo>
                  <a:pt x="2242863" y="370659"/>
                  <a:pt x="1795541" y="726259"/>
                  <a:pt x="1439941" y="1002837"/>
                </a:cubicBezTo>
                <a:cubicBezTo>
                  <a:pt x="1084341" y="1279415"/>
                  <a:pt x="655363" y="1660415"/>
                  <a:pt x="415474" y="1866437"/>
                </a:cubicBezTo>
                <a:cubicBezTo>
                  <a:pt x="175585" y="2072459"/>
                  <a:pt x="-12092" y="2254492"/>
                  <a:pt x="608" y="2238970"/>
                </a:cubicBezTo>
                <a:cubicBezTo>
                  <a:pt x="13308" y="2223448"/>
                  <a:pt x="491674" y="1773304"/>
                  <a:pt x="491674" y="1773304"/>
                </a:cubicBezTo>
                <a:cubicBezTo>
                  <a:pt x="724507" y="1550349"/>
                  <a:pt x="1027897" y="1182048"/>
                  <a:pt x="1397608" y="901237"/>
                </a:cubicBezTo>
                <a:cubicBezTo>
                  <a:pt x="1767319" y="620426"/>
                  <a:pt x="2398085" y="236604"/>
                  <a:pt x="2709941" y="88437"/>
                </a:cubicBezTo>
                <a:cubicBezTo>
                  <a:pt x="3021796" y="-59730"/>
                  <a:pt x="3164319" y="26348"/>
                  <a:pt x="3268741" y="12237"/>
                </a:cubicBezTo>
                <a:cubicBezTo>
                  <a:pt x="3373163" y="-1874"/>
                  <a:pt x="3326597" y="36226"/>
                  <a:pt x="3328008" y="37637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F5731D92-FA2D-4140-97FD-C6600418EF5F}"/>
              </a:ext>
            </a:extLst>
          </p:cNvPr>
          <p:cNvSpPr/>
          <p:nvPr/>
        </p:nvSpPr>
        <p:spPr>
          <a:xfrm>
            <a:off x="1905498" y="6942234"/>
            <a:ext cx="3556712" cy="3684109"/>
          </a:xfrm>
          <a:custGeom>
            <a:avLst/>
            <a:gdLst>
              <a:gd name="connsiteX0" fmla="*/ 18552 w 3556712"/>
              <a:gd name="connsiteY0" fmla="*/ 68166 h 3684109"/>
              <a:gd name="connsiteX1" fmla="*/ 393202 w 3556712"/>
              <a:gd name="connsiteY1" fmla="*/ 1236566 h 3684109"/>
              <a:gd name="connsiteX2" fmla="*/ 1167902 w 3556712"/>
              <a:gd name="connsiteY2" fmla="*/ 2747866 h 3684109"/>
              <a:gd name="connsiteX3" fmla="*/ 2920502 w 3556712"/>
              <a:gd name="connsiteY3" fmla="*/ 3586066 h 3684109"/>
              <a:gd name="connsiteX4" fmla="*/ 3555502 w 3556712"/>
              <a:gd name="connsiteY4" fmla="*/ 3655916 h 3684109"/>
              <a:gd name="connsiteX5" fmla="*/ 2793502 w 3556712"/>
              <a:gd name="connsiteY5" fmla="*/ 3484466 h 3684109"/>
              <a:gd name="connsiteX6" fmla="*/ 1186952 w 3556712"/>
              <a:gd name="connsiteY6" fmla="*/ 2709766 h 3684109"/>
              <a:gd name="connsiteX7" fmla="*/ 482102 w 3556712"/>
              <a:gd name="connsiteY7" fmla="*/ 1236566 h 3684109"/>
              <a:gd name="connsiteX8" fmla="*/ 101102 w 3556712"/>
              <a:gd name="connsiteY8" fmla="*/ 258666 h 3684109"/>
              <a:gd name="connsiteX9" fmla="*/ 18552 w 3556712"/>
              <a:gd name="connsiteY9" fmla="*/ 68166 h 368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56712" h="3684109">
                <a:moveTo>
                  <a:pt x="18552" y="68166"/>
                </a:moveTo>
                <a:cubicBezTo>
                  <a:pt x="67235" y="231149"/>
                  <a:pt x="201644" y="789949"/>
                  <a:pt x="393202" y="1236566"/>
                </a:cubicBezTo>
                <a:cubicBezTo>
                  <a:pt x="584760" y="1683183"/>
                  <a:pt x="746685" y="2356283"/>
                  <a:pt x="1167902" y="2747866"/>
                </a:cubicBezTo>
                <a:cubicBezTo>
                  <a:pt x="1589119" y="3139449"/>
                  <a:pt x="2522569" y="3434724"/>
                  <a:pt x="2920502" y="3586066"/>
                </a:cubicBezTo>
                <a:cubicBezTo>
                  <a:pt x="3318435" y="3737408"/>
                  <a:pt x="3576669" y="3672849"/>
                  <a:pt x="3555502" y="3655916"/>
                </a:cubicBezTo>
                <a:cubicBezTo>
                  <a:pt x="3534335" y="3638983"/>
                  <a:pt x="3188260" y="3642158"/>
                  <a:pt x="2793502" y="3484466"/>
                </a:cubicBezTo>
                <a:cubicBezTo>
                  <a:pt x="2398744" y="3326774"/>
                  <a:pt x="1572185" y="3084416"/>
                  <a:pt x="1186952" y="2709766"/>
                </a:cubicBezTo>
                <a:cubicBezTo>
                  <a:pt x="801719" y="2335116"/>
                  <a:pt x="663077" y="1645083"/>
                  <a:pt x="482102" y="1236566"/>
                </a:cubicBezTo>
                <a:cubicBezTo>
                  <a:pt x="301127" y="828049"/>
                  <a:pt x="178360" y="456574"/>
                  <a:pt x="101102" y="258666"/>
                </a:cubicBezTo>
                <a:cubicBezTo>
                  <a:pt x="23844" y="60758"/>
                  <a:pt x="-30131" y="-94817"/>
                  <a:pt x="18552" y="68166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58C06A9E-A8EC-4A0A-B47C-67CE4C637985}"/>
              </a:ext>
            </a:extLst>
          </p:cNvPr>
          <p:cNvSpPr/>
          <p:nvPr/>
        </p:nvSpPr>
        <p:spPr>
          <a:xfrm>
            <a:off x="3809566" y="10578149"/>
            <a:ext cx="1620835" cy="1729013"/>
          </a:xfrm>
          <a:custGeom>
            <a:avLst/>
            <a:gdLst>
              <a:gd name="connsiteX0" fmla="*/ 1606984 w 1620835"/>
              <a:gd name="connsiteY0" fmla="*/ 39051 h 1729013"/>
              <a:gd name="connsiteX1" fmla="*/ 946584 w 1620835"/>
              <a:gd name="connsiteY1" fmla="*/ 1055051 h 1729013"/>
              <a:gd name="connsiteX2" fmla="*/ 622734 w 1620835"/>
              <a:gd name="connsiteY2" fmla="*/ 1366201 h 1729013"/>
              <a:gd name="connsiteX3" fmla="*/ 434 w 1620835"/>
              <a:gd name="connsiteY3" fmla="*/ 1728151 h 1729013"/>
              <a:gd name="connsiteX4" fmla="*/ 533834 w 1620835"/>
              <a:gd name="connsiteY4" fmla="*/ 1448751 h 1729013"/>
              <a:gd name="connsiteX5" fmla="*/ 1079934 w 1620835"/>
              <a:gd name="connsiteY5" fmla="*/ 889951 h 1729013"/>
              <a:gd name="connsiteX6" fmla="*/ 1372034 w 1620835"/>
              <a:gd name="connsiteY6" fmla="*/ 274001 h 1729013"/>
              <a:gd name="connsiteX7" fmla="*/ 1606984 w 1620835"/>
              <a:gd name="connsiteY7" fmla="*/ 39051 h 172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0835" h="1729013">
                <a:moveTo>
                  <a:pt x="1606984" y="39051"/>
                </a:moveTo>
                <a:cubicBezTo>
                  <a:pt x="1536076" y="169226"/>
                  <a:pt x="1110626" y="833859"/>
                  <a:pt x="946584" y="1055051"/>
                </a:cubicBezTo>
                <a:cubicBezTo>
                  <a:pt x="782542" y="1276243"/>
                  <a:pt x="780426" y="1254018"/>
                  <a:pt x="622734" y="1366201"/>
                </a:cubicBezTo>
                <a:cubicBezTo>
                  <a:pt x="465042" y="1478384"/>
                  <a:pt x="15251" y="1714393"/>
                  <a:pt x="434" y="1728151"/>
                </a:cubicBezTo>
                <a:cubicBezTo>
                  <a:pt x="-14383" y="1741909"/>
                  <a:pt x="353917" y="1588451"/>
                  <a:pt x="533834" y="1448751"/>
                </a:cubicBezTo>
                <a:cubicBezTo>
                  <a:pt x="713751" y="1309051"/>
                  <a:pt x="940234" y="1085743"/>
                  <a:pt x="1079934" y="889951"/>
                </a:cubicBezTo>
                <a:cubicBezTo>
                  <a:pt x="1219634" y="694159"/>
                  <a:pt x="1286309" y="413701"/>
                  <a:pt x="1372034" y="274001"/>
                </a:cubicBezTo>
                <a:cubicBezTo>
                  <a:pt x="1457759" y="134301"/>
                  <a:pt x="1677892" y="-91124"/>
                  <a:pt x="1606984" y="3905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6E8FBEB4-8E8C-476E-A2C1-626534D5185C}"/>
              </a:ext>
            </a:extLst>
          </p:cNvPr>
          <p:cNvSpPr/>
          <p:nvPr/>
        </p:nvSpPr>
        <p:spPr>
          <a:xfrm>
            <a:off x="6257816" y="12245729"/>
            <a:ext cx="397016" cy="561232"/>
          </a:xfrm>
          <a:custGeom>
            <a:avLst/>
            <a:gdLst>
              <a:gd name="connsiteX0" fmla="*/ 396984 w 397016"/>
              <a:gd name="connsiteY0" fmla="*/ 1304 h 561232"/>
              <a:gd name="connsiteX1" fmla="*/ 151451 w 397016"/>
              <a:gd name="connsiteY1" fmla="*/ 327271 h 561232"/>
              <a:gd name="connsiteX2" fmla="*/ 3284 w 397016"/>
              <a:gd name="connsiteY2" fmla="*/ 560104 h 561232"/>
              <a:gd name="connsiteX3" fmla="*/ 58317 w 397016"/>
              <a:gd name="connsiteY3" fmla="*/ 407704 h 561232"/>
              <a:gd name="connsiteX4" fmla="*/ 168384 w 397016"/>
              <a:gd name="connsiteY4" fmla="*/ 221438 h 561232"/>
              <a:gd name="connsiteX5" fmla="*/ 396984 w 397016"/>
              <a:gd name="connsiteY5" fmla="*/ 1304 h 56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016" h="561232">
                <a:moveTo>
                  <a:pt x="396984" y="1304"/>
                </a:moveTo>
                <a:cubicBezTo>
                  <a:pt x="394162" y="18943"/>
                  <a:pt x="217068" y="234138"/>
                  <a:pt x="151451" y="327271"/>
                </a:cubicBezTo>
                <a:cubicBezTo>
                  <a:pt x="85834" y="420404"/>
                  <a:pt x="18806" y="546698"/>
                  <a:pt x="3284" y="560104"/>
                </a:cubicBezTo>
                <a:cubicBezTo>
                  <a:pt x="-12238" y="573510"/>
                  <a:pt x="30800" y="464148"/>
                  <a:pt x="58317" y="407704"/>
                </a:cubicBezTo>
                <a:cubicBezTo>
                  <a:pt x="85834" y="351260"/>
                  <a:pt x="116173" y="293405"/>
                  <a:pt x="168384" y="221438"/>
                </a:cubicBezTo>
                <a:cubicBezTo>
                  <a:pt x="220595" y="149471"/>
                  <a:pt x="399806" y="-16335"/>
                  <a:pt x="396984" y="1304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371AEEC7-6DFF-427C-B426-5B94B85EE2AA}"/>
              </a:ext>
            </a:extLst>
          </p:cNvPr>
          <p:cNvSpPr/>
          <p:nvPr/>
        </p:nvSpPr>
        <p:spPr>
          <a:xfrm>
            <a:off x="6934058" y="6023687"/>
            <a:ext cx="2707251" cy="1114238"/>
          </a:xfrm>
          <a:custGeom>
            <a:avLst/>
            <a:gdLst>
              <a:gd name="connsiteX0" fmla="*/ 142 w 2707251"/>
              <a:gd name="connsiteY0" fmla="*/ 123113 h 1114238"/>
              <a:gd name="connsiteX1" fmla="*/ 1244742 w 2707251"/>
              <a:gd name="connsiteY1" fmla="*/ 97713 h 1114238"/>
              <a:gd name="connsiteX2" fmla="*/ 2146442 w 2707251"/>
              <a:gd name="connsiteY2" fmla="*/ 161213 h 1114238"/>
              <a:gd name="connsiteX3" fmla="*/ 2514742 w 2707251"/>
              <a:gd name="connsiteY3" fmla="*/ 656513 h 1114238"/>
              <a:gd name="connsiteX4" fmla="*/ 2705242 w 2707251"/>
              <a:gd name="connsiteY4" fmla="*/ 1113713 h 1114238"/>
              <a:gd name="connsiteX5" fmla="*/ 2578242 w 2707251"/>
              <a:gd name="connsiteY5" fmla="*/ 732713 h 1114238"/>
              <a:gd name="connsiteX6" fmla="*/ 2057542 w 2707251"/>
              <a:gd name="connsiteY6" fmla="*/ 72313 h 1114238"/>
              <a:gd name="connsiteX7" fmla="*/ 1168542 w 2707251"/>
              <a:gd name="connsiteY7" fmla="*/ 21513 h 1114238"/>
              <a:gd name="connsiteX8" fmla="*/ 142 w 2707251"/>
              <a:gd name="connsiteY8" fmla="*/ 123113 h 111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7251" h="1114238">
                <a:moveTo>
                  <a:pt x="142" y="123113"/>
                </a:moveTo>
                <a:cubicBezTo>
                  <a:pt x="12842" y="135813"/>
                  <a:pt x="887025" y="91363"/>
                  <a:pt x="1244742" y="97713"/>
                </a:cubicBezTo>
                <a:cubicBezTo>
                  <a:pt x="1602459" y="104063"/>
                  <a:pt x="1934775" y="68080"/>
                  <a:pt x="2146442" y="161213"/>
                </a:cubicBezTo>
                <a:cubicBezTo>
                  <a:pt x="2358109" y="254346"/>
                  <a:pt x="2421609" y="497763"/>
                  <a:pt x="2514742" y="656513"/>
                </a:cubicBezTo>
                <a:cubicBezTo>
                  <a:pt x="2607875" y="815263"/>
                  <a:pt x="2694659" y="1101013"/>
                  <a:pt x="2705242" y="1113713"/>
                </a:cubicBezTo>
                <a:cubicBezTo>
                  <a:pt x="2715825" y="1126413"/>
                  <a:pt x="2686192" y="906280"/>
                  <a:pt x="2578242" y="732713"/>
                </a:cubicBezTo>
                <a:cubicBezTo>
                  <a:pt x="2470292" y="559146"/>
                  <a:pt x="2292492" y="190846"/>
                  <a:pt x="2057542" y="72313"/>
                </a:cubicBezTo>
                <a:cubicBezTo>
                  <a:pt x="1822592" y="-46220"/>
                  <a:pt x="1511442" y="15163"/>
                  <a:pt x="1168542" y="21513"/>
                </a:cubicBezTo>
                <a:cubicBezTo>
                  <a:pt x="825642" y="27863"/>
                  <a:pt x="-12558" y="110413"/>
                  <a:pt x="142" y="123113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E853F7AA-E322-48BD-9D2A-7E3EE904BD40}"/>
              </a:ext>
            </a:extLst>
          </p:cNvPr>
          <p:cNvSpPr/>
          <p:nvPr/>
        </p:nvSpPr>
        <p:spPr>
          <a:xfrm>
            <a:off x="3696306" y="7028617"/>
            <a:ext cx="2323326" cy="1131689"/>
          </a:xfrm>
          <a:custGeom>
            <a:avLst/>
            <a:gdLst>
              <a:gd name="connsiteX0" fmla="*/ 126394 w 2323326"/>
              <a:gd name="connsiteY0" fmla="*/ 45283 h 1131689"/>
              <a:gd name="connsiteX1" fmla="*/ 62894 w 2323326"/>
              <a:gd name="connsiteY1" fmla="*/ 45283 h 1131689"/>
              <a:gd name="connsiteX2" fmla="*/ 1040794 w 2323326"/>
              <a:gd name="connsiteY2" fmla="*/ 534233 h 1131689"/>
              <a:gd name="connsiteX3" fmla="*/ 1910744 w 2323326"/>
              <a:gd name="connsiteY3" fmla="*/ 629483 h 1131689"/>
              <a:gd name="connsiteX4" fmla="*/ 2202844 w 2323326"/>
              <a:gd name="connsiteY4" fmla="*/ 591383 h 1131689"/>
              <a:gd name="connsiteX5" fmla="*/ 2240944 w 2323326"/>
              <a:gd name="connsiteY5" fmla="*/ 642183 h 1131689"/>
              <a:gd name="connsiteX6" fmla="*/ 2291744 w 2323326"/>
              <a:gd name="connsiteY6" fmla="*/ 845383 h 1131689"/>
              <a:gd name="connsiteX7" fmla="*/ 2304444 w 2323326"/>
              <a:gd name="connsiteY7" fmla="*/ 908883 h 1131689"/>
              <a:gd name="connsiteX8" fmla="*/ 2025044 w 2323326"/>
              <a:gd name="connsiteY8" fmla="*/ 1016833 h 1131689"/>
              <a:gd name="connsiteX9" fmla="*/ 1859944 w 2323326"/>
              <a:gd name="connsiteY9" fmla="*/ 1131133 h 1131689"/>
              <a:gd name="connsiteX10" fmla="*/ 1326544 w 2323326"/>
              <a:gd name="connsiteY10" fmla="*/ 1048583 h 1131689"/>
              <a:gd name="connsiteX11" fmla="*/ 704244 w 2323326"/>
              <a:gd name="connsiteY11" fmla="*/ 800933 h 1131689"/>
              <a:gd name="connsiteX12" fmla="*/ 342294 w 2323326"/>
              <a:gd name="connsiteY12" fmla="*/ 635833 h 1131689"/>
              <a:gd name="connsiteX13" fmla="*/ 761394 w 2323326"/>
              <a:gd name="connsiteY13" fmla="*/ 807283 h 1131689"/>
              <a:gd name="connsiteX14" fmla="*/ 1764694 w 2323326"/>
              <a:gd name="connsiteY14" fmla="*/ 1099383 h 1131689"/>
              <a:gd name="connsiteX15" fmla="*/ 1878994 w 2323326"/>
              <a:gd name="connsiteY15" fmla="*/ 1105733 h 1131689"/>
              <a:gd name="connsiteX16" fmla="*/ 2158394 w 2323326"/>
              <a:gd name="connsiteY16" fmla="*/ 959683 h 1131689"/>
              <a:gd name="connsiteX17" fmla="*/ 2240944 w 2323326"/>
              <a:gd name="connsiteY17" fmla="*/ 889833 h 1131689"/>
              <a:gd name="connsiteX18" fmla="*/ 2183794 w 2323326"/>
              <a:gd name="connsiteY18" fmla="*/ 654883 h 1131689"/>
              <a:gd name="connsiteX19" fmla="*/ 1669444 w 2323326"/>
              <a:gd name="connsiteY19" fmla="*/ 648533 h 1131689"/>
              <a:gd name="connsiteX20" fmla="*/ 805844 w 2323326"/>
              <a:gd name="connsiteY20" fmla="*/ 477083 h 1131689"/>
              <a:gd name="connsiteX21" fmla="*/ 361344 w 2323326"/>
              <a:gd name="connsiteY21" fmla="*/ 254833 h 1131689"/>
              <a:gd name="connsiteX22" fmla="*/ 126394 w 2323326"/>
              <a:gd name="connsiteY22" fmla="*/ 45283 h 113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23326" h="1131689">
                <a:moveTo>
                  <a:pt x="126394" y="45283"/>
                </a:moveTo>
                <a:cubicBezTo>
                  <a:pt x="76652" y="10358"/>
                  <a:pt x="-89506" y="-36209"/>
                  <a:pt x="62894" y="45283"/>
                </a:cubicBezTo>
                <a:cubicBezTo>
                  <a:pt x="215294" y="126775"/>
                  <a:pt x="732819" y="436866"/>
                  <a:pt x="1040794" y="534233"/>
                </a:cubicBezTo>
                <a:cubicBezTo>
                  <a:pt x="1348769" y="631600"/>
                  <a:pt x="1717069" y="619958"/>
                  <a:pt x="1910744" y="629483"/>
                </a:cubicBezTo>
                <a:cubicBezTo>
                  <a:pt x="2104419" y="639008"/>
                  <a:pt x="2147811" y="589266"/>
                  <a:pt x="2202844" y="591383"/>
                </a:cubicBezTo>
                <a:cubicBezTo>
                  <a:pt x="2257877" y="593500"/>
                  <a:pt x="2226127" y="599850"/>
                  <a:pt x="2240944" y="642183"/>
                </a:cubicBezTo>
                <a:cubicBezTo>
                  <a:pt x="2255761" y="684516"/>
                  <a:pt x="2281161" y="800933"/>
                  <a:pt x="2291744" y="845383"/>
                </a:cubicBezTo>
                <a:cubicBezTo>
                  <a:pt x="2302327" y="889833"/>
                  <a:pt x="2348894" y="880308"/>
                  <a:pt x="2304444" y="908883"/>
                </a:cubicBezTo>
                <a:cubicBezTo>
                  <a:pt x="2259994" y="937458"/>
                  <a:pt x="2099127" y="979791"/>
                  <a:pt x="2025044" y="1016833"/>
                </a:cubicBezTo>
                <a:cubicBezTo>
                  <a:pt x="1950961" y="1053875"/>
                  <a:pt x="1976361" y="1125841"/>
                  <a:pt x="1859944" y="1131133"/>
                </a:cubicBezTo>
                <a:cubicBezTo>
                  <a:pt x="1743527" y="1136425"/>
                  <a:pt x="1519161" y="1103616"/>
                  <a:pt x="1326544" y="1048583"/>
                </a:cubicBezTo>
                <a:cubicBezTo>
                  <a:pt x="1133927" y="993550"/>
                  <a:pt x="868286" y="869725"/>
                  <a:pt x="704244" y="800933"/>
                </a:cubicBezTo>
                <a:cubicBezTo>
                  <a:pt x="540202" y="732141"/>
                  <a:pt x="332769" y="634775"/>
                  <a:pt x="342294" y="635833"/>
                </a:cubicBezTo>
                <a:cubicBezTo>
                  <a:pt x="351819" y="636891"/>
                  <a:pt x="524327" y="730025"/>
                  <a:pt x="761394" y="807283"/>
                </a:cubicBezTo>
                <a:cubicBezTo>
                  <a:pt x="998461" y="884541"/>
                  <a:pt x="1578427" y="1049641"/>
                  <a:pt x="1764694" y="1099383"/>
                </a:cubicBezTo>
                <a:cubicBezTo>
                  <a:pt x="1950961" y="1149125"/>
                  <a:pt x="1813377" y="1129016"/>
                  <a:pt x="1878994" y="1105733"/>
                </a:cubicBezTo>
                <a:cubicBezTo>
                  <a:pt x="1944611" y="1082450"/>
                  <a:pt x="2098069" y="995666"/>
                  <a:pt x="2158394" y="959683"/>
                </a:cubicBezTo>
                <a:cubicBezTo>
                  <a:pt x="2218719" y="923700"/>
                  <a:pt x="2236711" y="940633"/>
                  <a:pt x="2240944" y="889833"/>
                </a:cubicBezTo>
                <a:cubicBezTo>
                  <a:pt x="2245177" y="839033"/>
                  <a:pt x="2279044" y="695100"/>
                  <a:pt x="2183794" y="654883"/>
                </a:cubicBezTo>
                <a:cubicBezTo>
                  <a:pt x="2088544" y="614666"/>
                  <a:pt x="1899102" y="678166"/>
                  <a:pt x="1669444" y="648533"/>
                </a:cubicBezTo>
                <a:cubicBezTo>
                  <a:pt x="1439786" y="618900"/>
                  <a:pt x="1023861" y="542700"/>
                  <a:pt x="805844" y="477083"/>
                </a:cubicBezTo>
                <a:cubicBezTo>
                  <a:pt x="587827" y="411466"/>
                  <a:pt x="475644" y="324683"/>
                  <a:pt x="361344" y="254833"/>
                </a:cubicBezTo>
                <a:cubicBezTo>
                  <a:pt x="247044" y="184983"/>
                  <a:pt x="176136" y="80208"/>
                  <a:pt x="126394" y="45283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DD709722-9E2C-4C0E-A255-0497E346379B}"/>
              </a:ext>
            </a:extLst>
          </p:cNvPr>
          <p:cNvSpPr/>
          <p:nvPr/>
        </p:nvSpPr>
        <p:spPr>
          <a:xfrm>
            <a:off x="5493832" y="7720646"/>
            <a:ext cx="149271" cy="272409"/>
          </a:xfrm>
          <a:custGeom>
            <a:avLst/>
            <a:gdLst>
              <a:gd name="connsiteX0" fmla="*/ 147085 w 149271"/>
              <a:gd name="connsiteY0" fmla="*/ 9421 h 272409"/>
              <a:gd name="connsiteX1" fmla="*/ 9501 w 149271"/>
              <a:gd name="connsiteY1" fmla="*/ 111021 h 272409"/>
              <a:gd name="connsiteX2" fmla="*/ 15851 w 149271"/>
              <a:gd name="connsiteY2" fmla="*/ 246487 h 272409"/>
              <a:gd name="connsiteX3" fmla="*/ 47601 w 149271"/>
              <a:gd name="connsiteY3" fmla="*/ 269771 h 272409"/>
              <a:gd name="connsiteX4" fmla="*/ 13735 w 149271"/>
              <a:gd name="connsiteY4" fmla="*/ 210504 h 272409"/>
              <a:gd name="connsiteX5" fmla="*/ 13735 w 149271"/>
              <a:gd name="connsiteY5" fmla="*/ 117371 h 272409"/>
              <a:gd name="connsiteX6" fmla="*/ 89935 w 149271"/>
              <a:gd name="connsiteY6" fmla="*/ 17887 h 272409"/>
              <a:gd name="connsiteX7" fmla="*/ 147085 w 149271"/>
              <a:gd name="connsiteY7" fmla="*/ 9421 h 27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71" h="272409">
                <a:moveTo>
                  <a:pt x="147085" y="9421"/>
                </a:moveTo>
                <a:cubicBezTo>
                  <a:pt x="133679" y="24943"/>
                  <a:pt x="31373" y="71510"/>
                  <a:pt x="9501" y="111021"/>
                </a:cubicBezTo>
                <a:cubicBezTo>
                  <a:pt x="-12371" y="150532"/>
                  <a:pt x="9501" y="220029"/>
                  <a:pt x="15851" y="246487"/>
                </a:cubicBezTo>
                <a:cubicBezTo>
                  <a:pt x="22201" y="272945"/>
                  <a:pt x="47954" y="275768"/>
                  <a:pt x="47601" y="269771"/>
                </a:cubicBezTo>
                <a:cubicBezTo>
                  <a:pt x="47248" y="263774"/>
                  <a:pt x="19379" y="235904"/>
                  <a:pt x="13735" y="210504"/>
                </a:cubicBezTo>
                <a:cubicBezTo>
                  <a:pt x="8091" y="185104"/>
                  <a:pt x="1035" y="149474"/>
                  <a:pt x="13735" y="117371"/>
                </a:cubicBezTo>
                <a:cubicBezTo>
                  <a:pt x="26435" y="85268"/>
                  <a:pt x="71238" y="37643"/>
                  <a:pt x="89935" y="17887"/>
                </a:cubicBezTo>
                <a:cubicBezTo>
                  <a:pt x="108632" y="-1869"/>
                  <a:pt x="160491" y="-6101"/>
                  <a:pt x="147085" y="94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B17AB821-C64B-441F-910B-E4F1EAD18C40}"/>
              </a:ext>
            </a:extLst>
          </p:cNvPr>
          <p:cNvSpPr/>
          <p:nvPr/>
        </p:nvSpPr>
        <p:spPr>
          <a:xfrm>
            <a:off x="5549900" y="7727942"/>
            <a:ext cx="179205" cy="270941"/>
          </a:xfrm>
          <a:custGeom>
            <a:avLst/>
            <a:gdLst>
              <a:gd name="connsiteX0" fmla="*/ 110067 w 179205"/>
              <a:gd name="connsiteY0" fmla="*/ 8 h 270941"/>
              <a:gd name="connsiteX1" fmla="*/ 173567 w 179205"/>
              <a:gd name="connsiteY1" fmla="*/ 61391 h 270941"/>
              <a:gd name="connsiteX2" fmla="*/ 167217 w 179205"/>
              <a:gd name="connsiteY2" fmla="*/ 122775 h 270941"/>
              <a:gd name="connsiteX3" fmla="*/ 95250 w 179205"/>
              <a:gd name="connsiteY3" fmla="*/ 215908 h 270941"/>
              <a:gd name="connsiteX4" fmla="*/ 0 w 179205"/>
              <a:gd name="connsiteY4" fmla="*/ 270941 h 270941"/>
              <a:gd name="connsiteX5" fmla="*/ 97367 w 179205"/>
              <a:gd name="connsiteY5" fmla="*/ 211675 h 270941"/>
              <a:gd name="connsiteX6" fmla="*/ 156633 w 179205"/>
              <a:gd name="connsiteY6" fmla="*/ 95258 h 270941"/>
              <a:gd name="connsiteX7" fmla="*/ 158750 w 179205"/>
              <a:gd name="connsiteY7" fmla="*/ 57158 h 270941"/>
              <a:gd name="connsiteX8" fmla="*/ 110067 w 179205"/>
              <a:gd name="connsiteY8" fmla="*/ 8 h 270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205" h="270941">
                <a:moveTo>
                  <a:pt x="110067" y="8"/>
                </a:moveTo>
                <a:cubicBezTo>
                  <a:pt x="112537" y="714"/>
                  <a:pt x="164042" y="40930"/>
                  <a:pt x="173567" y="61391"/>
                </a:cubicBezTo>
                <a:cubicBezTo>
                  <a:pt x="183092" y="81852"/>
                  <a:pt x="180270" y="97022"/>
                  <a:pt x="167217" y="122775"/>
                </a:cubicBezTo>
                <a:cubicBezTo>
                  <a:pt x="154164" y="148528"/>
                  <a:pt x="123120" y="191214"/>
                  <a:pt x="95250" y="215908"/>
                </a:cubicBezTo>
                <a:cubicBezTo>
                  <a:pt x="67380" y="240602"/>
                  <a:pt x="0" y="270941"/>
                  <a:pt x="0" y="270941"/>
                </a:cubicBezTo>
                <a:cubicBezTo>
                  <a:pt x="353" y="270236"/>
                  <a:pt x="71261" y="240956"/>
                  <a:pt x="97367" y="211675"/>
                </a:cubicBezTo>
                <a:cubicBezTo>
                  <a:pt x="123473" y="182394"/>
                  <a:pt x="146402" y="121011"/>
                  <a:pt x="156633" y="95258"/>
                </a:cubicBezTo>
                <a:cubicBezTo>
                  <a:pt x="166864" y="69505"/>
                  <a:pt x="164747" y="70563"/>
                  <a:pt x="158750" y="57158"/>
                </a:cubicBezTo>
                <a:cubicBezTo>
                  <a:pt x="152753" y="43753"/>
                  <a:pt x="107597" y="-698"/>
                  <a:pt x="110067" y="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9F2005B2-931A-48F7-8B3E-756101ACEF1A}"/>
              </a:ext>
            </a:extLst>
          </p:cNvPr>
          <p:cNvSpPr/>
          <p:nvPr/>
        </p:nvSpPr>
        <p:spPr>
          <a:xfrm>
            <a:off x="5838825" y="9115316"/>
            <a:ext cx="188700" cy="298671"/>
          </a:xfrm>
          <a:custGeom>
            <a:avLst/>
            <a:gdLst>
              <a:gd name="connsiteX0" fmla="*/ 0 w 188700"/>
              <a:gd name="connsiteY0" fmla="*/ 109 h 298671"/>
              <a:gd name="connsiteX1" fmla="*/ 155575 w 188700"/>
              <a:gd name="connsiteY1" fmla="*/ 28684 h 298671"/>
              <a:gd name="connsiteX2" fmla="*/ 180975 w 188700"/>
              <a:gd name="connsiteY2" fmla="*/ 130284 h 298671"/>
              <a:gd name="connsiteX3" fmla="*/ 155575 w 188700"/>
              <a:gd name="connsiteY3" fmla="*/ 228709 h 298671"/>
              <a:gd name="connsiteX4" fmla="*/ 85725 w 188700"/>
              <a:gd name="connsiteY4" fmla="*/ 298559 h 298671"/>
              <a:gd name="connsiteX5" fmla="*/ 184150 w 188700"/>
              <a:gd name="connsiteY5" fmla="*/ 212834 h 298671"/>
              <a:gd name="connsiteX6" fmla="*/ 155575 w 188700"/>
              <a:gd name="connsiteY6" fmla="*/ 31859 h 298671"/>
              <a:gd name="connsiteX7" fmla="*/ 0 w 188700"/>
              <a:gd name="connsiteY7" fmla="*/ 109 h 29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700" h="298671">
                <a:moveTo>
                  <a:pt x="0" y="109"/>
                </a:moveTo>
                <a:cubicBezTo>
                  <a:pt x="0" y="-420"/>
                  <a:pt x="125413" y="6988"/>
                  <a:pt x="155575" y="28684"/>
                </a:cubicBezTo>
                <a:cubicBezTo>
                  <a:pt x="185737" y="50380"/>
                  <a:pt x="180975" y="96947"/>
                  <a:pt x="180975" y="130284"/>
                </a:cubicBezTo>
                <a:cubicBezTo>
                  <a:pt x="180975" y="163621"/>
                  <a:pt x="171450" y="200663"/>
                  <a:pt x="155575" y="228709"/>
                </a:cubicBezTo>
                <a:cubicBezTo>
                  <a:pt x="139700" y="256755"/>
                  <a:pt x="80963" y="301205"/>
                  <a:pt x="85725" y="298559"/>
                </a:cubicBezTo>
                <a:cubicBezTo>
                  <a:pt x="90487" y="295913"/>
                  <a:pt x="172508" y="257284"/>
                  <a:pt x="184150" y="212834"/>
                </a:cubicBezTo>
                <a:cubicBezTo>
                  <a:pt x="195792" y="168384"/>
                  <a:pt x="184679" y="69430"/>
                  <a:pt x="155575" y="31859"/>
                </a:cubicBezTo>
                <a:cubicBezTo>
                  <a:pt x="126471" y="-5712"/>
                  <a:pt x="0" y="638"/>
                  <a:pt x="0" y="109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33EEFA07-5BFC-4FB9-B69A-DFEF8FD2FDE6}"/>
              </a:ext>
            </a:extLst>
          </p:cNvPr>
          <p:cNvSpPr/>
          <p:nvPr/>
        </p:nvSpPr>
        <p:spPr>
          <a:xfrm>
            <a:off x="5736625" y="9108486"/>
            <a:ext cx="211171" cy="316923"/>
          </a:xfrm>
          <a:custGeom>
            <a:avLst/>
            <a:gdLst>
              <a:gd name="connsiteX0" fmla="*/ 184750 w 211171"/>
              <a:gd name="connsiteY0" fmla="*/ 3764 h 316923"/>
              <a:gd name="connsiteX1" fmla="*/ 19650 w 211171"/>
              <a:gd name="connsiteY1" fmla="*/ 60914 h 316923"/>
              <a:gd name="connsiteX2" fmla="*/ 16475 w 211171"/>
              <a:gd name="connsiteY2" fmla="*/ 197439 h 316923"/>
              <a:gd name="connsiteX3" fmla="*/ 140300 w 211171"/>
              <a:gd name="connsiteY3" fmla="*/ 308564 h 316923"/>
              <a:gd name="connsiteX4" fmla="*/ 210150 w 211171"/>
              <a:gd name="connsiteY4" fmla="*/ 302214 h 316923"/>
              <a:gd name="connsiteX5" fmla="*/ 89500 w 211171"/>
              <a:gd name="connsiteY5" fmla="*/ 248239 h 316923"/>
              <a:gd name="connsiteX6" fmla="*/ 10125 w 211171"/>
              <a:gd name="connsiteY6" fmla="*/ 124414 h 316923"/>
              <a:gd name="connsiteX7" fmla="*/ 26000 w 211171"/>
              <a:gd name="connsiteY7" fmla="*/ 19639 h 316923"/>
              <a:gd name="connsiteX8" fmla="*/ 184750 w 211171"/>
              <a:gd name="connsiteY8" fmla="*/ 3764 h 31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171" h="316923">
                <a:moveTo>
                  <a:pt x="184750" y="3764"/>
                </a:moveTo>
                <a:cubicBezTo>
                  <a:pt x="183692" y="10643"/>
                  <a:pt x="47696" y="28635"/>
                  <a:pt x="19650" y="60914"/>
                </a:cubicBezTo>
                <a:cubicBezTo>
                  <a:pt x="-8396" y="93193"/>
                  <a:pt x="-3633" y="156164"/>
                  <a:pt x="16475" y="197439"/>
                </a:cubicBezTo>
                <a:cubicBezTo>
                  <a:pt x="36583" y="238714"/>
                  <a:pt x="108021" y="291102"/>
                  <a:pt x="140300" y="308564"/>
                </a:cubicBezTo>
                <a:cubicBezTo>
                  <a:pt x="172579" y="326026"/>
                  <a:pt x="218617" y="312268"/>
                  <a:pt x="210150" y="302214"/>
                </a:cubicBezTo>
                <a:cubicBezTo>
                  <a:pt x="201683" y="292160"/>
                  <a:pt x="122837" y="277872"/>
                  <a:pt x="89500" y="248239"/>
                </a:cubicBezTo>
                <a:cubicBezTo>
                  <a:pt x="56163" y="218606"/>
                  <a:pt x="20708" y="162514"/>
                  <a:pt x="10125" y="124414"/>
                </a:cubicBezTo>
                <a:cubicBezTo>
                  <a:pt x="-458" y="86314"/>
                  <a:pt x="1659" y="41335"/>
                  <a:pt x="26000" y="19639"/>
                </a:cubicBezTo>
                <a:cubicBezTo>
                  <a:pt x="50341" y="-2057"/>
                  <a:pt x="185808" y="-3115"/>
                  <a:pt x="184750" y="3764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3380D3ED-6EBD-4481-B92F-E72298390D45}"/>
              </a:ext>
            </a:extLst>
          </p:cNvPr>
          <p:cNvSpPr/>
          <p:nvPr/>
        </p:nvSpPr>
        <p:spPr>
          <a:xfrm>
            <a:off x="5971307" y="7941307"/>
            <a:ext cx="249807" cy="1565589"/>
          </a:xfrm>
          <a:custGeom>
            <a:avLst/>
            <a:gdLst>
              <a:gd name="connsiteX0" fmla="*/ 16743 w 249807"/>
              <a:gd name="connsiteY0" fmla="*/ 5718 h 1565589"/>
              <a:gd name="connsiteX1" fmla="*/ 51668 w 249807"/>
              <a:gd name="connsiteY1" fmla="*/ 332743 h 1565589"/>
              <a:gd name="connsiteX2" fmla="*/ 83418 w 249807"/>
              <a:gd name="connsiteY2" fmla="*/ 745493 h 1565589"/>
              <a:gd name="connsiteX3" fmla="*/ 150093 w 249807"/>
              <a:gd name="connsiteY3" fmla="*/ 1256668 h 1565589"/>
              <a:gd name="connsiteX4" fmla="*/ 248518 w 249807"/>
              <a:gd name="connsiteY4" fmla="*/ 1548768 h 1565589"/>
              <a:gd name="connsiteX5" fmla="*/ 197718 w 249807"/>
              <a:gd name="connsiteY5" fmla="*/ 1472568 h 1565589"/>
              <a:gd name="connsiteX6" fmla="*/ 77068 w 249807"/>
              <a:gd name="connsiteY6" fmla="*/ 996318 h 1565589"/>
              <a:gd name="connsiteX7" fmla="*/ 4043 w 249807"/>
              <a:gd name="connsiteY7" fmla="*/ 193043 h 1565589"/>
              <a:gd name="connsiteX8" fmla="*/ 16743 w 249807"/>
              <a:gd name="connsiteY8" fmla="*/ 5718 h 156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807" h="1565589">
                <a:moveTo>
                  <a:pt x="16743" y="5718"/>
                </a:moveTo>
                <a:cubicBezTo>
                  <a:pt x="24681" y="29001"/>
                  <a:pt x="40556" y="209447"/>
                  <a:pt x="51668" y="332743"/>
                </a:cubicBezTo>
                <a:cubicBezTo>
                  <a:pt x="62781" y="456039"/>
                  <a:pt x="67014" y="591505"/>
                  <a:pt x="83418" y="745493"/>
                </a:cubicBezTo>
                <a:cubicBezTo>
                  <a:pt x="99822" y="899481"/>
                  <a:pt x="122576" y="1122789"/>
                  <a:pt x="150093" y="1256668"/>
                </a:cubicBezTo>
                <a:cubicBezTo>
                  <a:pt x="177610" y="1390547"/>
                  <a:pt x="240581" y="1512785"/>
                  <a:pt x="248518" y="1548768"/>
                </a:cubicBezTo>
                <a:cubicBezTo>
                  <a:pt x="256456" y="1584751"/>
                  <a:pt x="226293" y="1564643"/>
                  <a:pt x="197718" y="1472568"/>
                </a:cubicBezTo>
                <a:cubicBezTo>
                  <a:pt x="169143" y="1380493"/>
                  <a:pt x="109347" y="1209572"/>
                  <a:pt x="77068" y="996318"/>
                </a:cubicBezTo>
                <a:cubicBezTo>
                  <a:pt x="44789" y="783064"/>
                  <a:pt x="15685" y="358672"/>
                  <a:pt x="4043" y="193043"/>
                </a:cubicBezTo>
                <a:cubicBezTo>
                  <a:pt x="-7599" y="27414"/>
                  <a:pt x="8805" y="-17565"/>
                  <a:pt x="16743" y="571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A52E0323-2AD8-4267-BA72-57CECDB1BEDA}"/>
              </a:ext>
            </a:extLst>
          </p:cNvPr>
          <p:cNvSpPr/>
          <p:nvPr/>
        </p:nvSpPr>
        <p:spPr>
          <a:xfrm>
            <a:off x="5552082" y="8146401"/>
            <a:ext cx="547512" cy="1571287"/>
          </a:xfrm>
          <a:custGeom>
            <a:avLst/>
            <a:gdLst>
              <a:gd name="connsiteX0" fmla="*/ 993 w 547512"/>
              <a:gd name="connsiteY0" fmla="*/ 19699 h 1571287"/>
              <a:gd name="connsiteX1" fmla="*/ 42268 w 547512"/>
              <a:gd name="connsiteY1" fmla="*/ 664224 h 1571287"/>
              <a:gd name="connsiteX2" fmla="*/ 220068 w 547512"/>
              <a:gd name="connsiteY2" fmla="*/ 1305574 h 1571287"/>
              <a:gd name="connsiteX3" fmla="*/ 547093 w 547512"/>
              <a:gd name="connsiteY3" fmla="*/ 1569099 h 1571287"/>
              <a:gd name="connsiteX4" fmla="*/ 283568 w 547512"/>
              <a:gd name="connsiteY4" fmla="*/ 1400824 h 1571287"/>
              <a:gd name="connsiteX5" fmla="*/ 58143 w 547512"/>
              <a:gd name="connsiteY5" fmla="*/ 895999 h 1571287"/>
              <a:gd name="connsiteX6" fmla="*/ 16868 w 547512"/>
              <a:gd name="connsiteY6" fmla="*/ 232424 h 1571287"/>
              <a:gd name="connsiteX7" fmla="*/ 993 w 547512"/>
              <a:gd name="connsiteY7" fmla="*/ 19699 h 157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512" h="1571287">
                <a:moveTo>
                  <a:pt x="993" y="19699"/>
                </a:moveTo>
                <a:cubicBezTo>
                  <a:pt x="5226" y="91666"/>
                  <a:pt x="5756" y="449912"/>
                  <a:pt x="42268" y="664224"/>
                </a:cubicBezTo>
                <a:cubicBezTo>
                  <a:pt x="78780" y="878536"/>
                  <a:pt x="135931" y="1154762"/>
                  <a:pt x="220068" y="1305574"/>
                </a:cubicBezTo>
                <a:cubicBezTo>
                  <a:pt x="304205" y="1456386"/>
                  <a:pt x="536510" y="1553224"/>
                  <a:pt x="547093" y="1569099"/>
                </a:cubicBezTo>
                <a:cubicBezTo>
                  <a:pt x="557676" y="1584974"/>
                  <a:pt x="365060" y="1513007"/>
                  <a:pt x="283568" y="1400824"/>
                </a:cubicBezTo>
                <a:cubicBezTo>
                  <a:pt x="202076" y="1288641"/>
                  <a:pt x="102593" y="1090732"/>
                  <a:pt x="58143" y="895999"/>
                </a:cubicBezTo>
                <a:cubicBezTo>
                  <a:pt x="13693" y="701266"/>
                  <a:pt x="26922" y="379532"/>
                  <a:pt x="16868" y="232424"/>
                </a:cubicBezTo>
                <a:cubicBezTo>
                  <a:pt x="6814" y="85316"/>
                  <a:pt x="-3240" y="-52268"/>
                  <a:pt x="993" y="19699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494C4583-F159-4E49-8564-906D97CBE573}"/>
              </a:ext>
            </a:extLst>
          </p:cNvPr>
          <p:cNvSpPr/>
          <p:nvPr/>
        </p:nvSpPr>
        <p:spPr>
          <a:xfrm>
            <a:off x="5976512" y="6217792"/>
            <a:ext cx="1237673" cy="1713355"/>
          </a:xfrm>
          <a:custGeom>
            <a:avLst/>
            <a:gdLst>
              <a:gd name="connsiteX0" fmla="*/ 1232810 w 1237673"/>
              <a:gd name="connsiteY0" fmla="*/ 128 h 1713355"/>
              <a:gd name="connsiteX1" fmla="*/ 1136557 w 1237673"/>
              <a:gd name="connsiteY1" fmla="*/ 519892 h 1713355"/>
              <a:gd name="connsiteX2" fmla="*/ 616793 w 1237673"/>
              <a:gd name="connsiteY2" fmla="*/ 1386166 h 1713355"/>
              <a:gd name="connsiteX3" fmla="*/ 776 w 1237673"/>
              <a:gd name="connsiteY3" fmla="*/ 1703800 h 1713355"/>
              <a:gd name="connsiteX4" fmla="*/ 501290 w 1237673"/>
              <a:gd name="connsiteY4" fmla="*/ 1520920 h 1713355"/>
              <a:gd name="connsiteX5" fmla="*/ 1059555 w 1237673"/>
              <a:gd name="connsiteY5" fmla="*/ 481391 h 1713355"/>
              <a:gd name="connsiteX6" fmla="*/ 1232810 w 1237673"/>
              <a:gd name="connsiteY6" fmla="*/ 128 h 1713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7673" h="1713355">
                <a:moveTo>
                  <a:pt x="1232810" y="128"/>
                </a:moveTo>
                <a:cubicBezTo>
                  <a:pt x="1245644" y="6545"/>
                  <a:pt x="1239227" y="288886"/>
                  <a:pt x="1136557" y="519892"/>
                </a:cubicBezTo>
                <a:cubicBezTo>
                  <a:pt x="1033887" y="750898"/>
                  <a:pt x="806090" y="1188848"/>
                  <a:pt x="616793" y="1386166"/>
                </a:cubicBezTo>
                <a:cubicBezTo>
                  <a:pt x="427496" y="1583484"/>
                  <a:pt x="20026" y="1681341"/>
                  <a:pt x="776" y="1703800"/>
                </a:cubicBezTo>
                <a:cubicBezTo>
                  <a:pt x="-18474" y="1726259"/>
                  <a:pt x="324827" y="1724655"/>
                  <a:pt x="501290" y="1520920"/>
                </a:cubicBezTo>
                <a:cubicBezTo>
                  <a:pt x="677753" y="1317185"/>
                  <a:pt x="934427" y="734856"/>
                  <a:pt x="1059555" y="481391"/>
                </a:cubicBezTo>
                <a:cubicBezTo>
                  <a:pt x="1184683" y="227926"/>
                  <a:pt x="1219976" y="-6289"/>
                  <a:pt x="1232810" y="12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11A4023B-2750-47BA-9839-BAFB49D089A8}"/>
              </a:ext>
            </a:extLst>
          </p:cNvPr>
          <p:cNvSpPr/>
          <p:nvPr/>
        </p:nvSpPr>
        <p:spPr>
          <a:xfrm>
            <a:off x="5880869" y="6158198"/>
            <a:ext cx="1051606" cy="1474715"/>
          </a:xfrm>
          <a:custGeom>
            <a:avLst/>
            <a:gdLst>
              <a:gd name="connsiteX0" fmla="*/ 1049320 w 1051606"/>
              <a:gd name="connsiteY0" fmla="*/ 1970 h 1474715"/>
              <a:gd name="connsiteX1" fmla="*/ 856815 w 1051606"/>
              <a:gd name="connsiteY1" fmla="*/ 617987 h 1474715"/>
              <a:gd name="connsiteX2" fmla="*/ 606558 w 1051606"/>
              <a:gd name="connsiteY2" fmla="*/ 1137751 h 1474715"/>
              <a:gd name="connsiteX3" fmla="*/ 375552 w 1051606"/>
              <a:gd name="connsiteY3" fmla="*/ 1397634 h 1474715"/>
              <a:gd name="connsiteX4" fmla="*/ 167 w 1051606"/>
              <a:gd name="connsiteY4" fmla="*/ 1474636 h 1474715"/>
              <a:gd name="connsiteX5" fmla="*/ 423678 w 1051606"/>
              <a:gd name="connsiteY5" fmla="*/ 1388008 h 1474715"/>
              <a:gd name="connsiteX6" fmla="*/ 702811 w 1051606"/>
              <a:gd name="connsiteY6" fmla="*/ 1051124 h 1474715"/>
              <a:gd name="connsiteX7" fmla="*/ 943443 w 1051606"/>
              <a:gd name="connsiteY7" fmla="*/ 444733 h 1474715"/>
              <a:gd name="connsiteX8" fmla="*/ 1049320 w 1051606"/>
              <a:gd name="connsiteY8" fmla="*/ 1970 h 147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1606" h="1474715">
                <a:moveTo>
                  <a:pt x="1049320" y="1970"/>
                </a:moveTo>
                <a:cubicBezTo>
                  <a:pt x="1034882" y="30846"/>
                  <a:pt x="930609" y="428690"/>
                  <a:pt x="856815" y="617987"/>
                </a:cubicBezTo>
                <a:cubicBezTo>
                  <a:pt x="783021" y="807284"/>
                  <a:pt x="686768" y="1007810"/>
                  <a:pt x="606558" y="1137751"/>
                </a:cubicBezTo>
                <a:cubicBezTo>
                  <a:pt x="526347" y="1267692"/>
                  <a:pt x="476617" y="1341487"/>
                  <a:pt x="375552" y="1397634"/>
                </a:cubicBezTo>
                <a:cubicBezTo>
                  <a:pt x="274487" y="1453781"/>
                  <a:pt x="-7854" y="1476240"/>
                  <a:pt x="167" y="1474636"/>
                </a:cubicBezTo>
                <a:cubicBezTo>
                  <a:pt x="8188" y="1473032"/>
                  <a:pt x="306571" y="1458593"/>
                  <a:pt x="423678" y="1388008"/>
                </a:cubicBezTo>
                <a:cubicBezTo>
                  <a:pt x="540785" y="1317423"/>
                  <a:pt x="616184" y="1208336"/>
                  <a:pt x="702811" y="1051124"/>
                </a:cubicBezTo>
                <a:cubicBezTo>
                  <a:pt x="789438" y="893912"/>
                  <a:pt x="879274" y="621196"/>
                  <a:pt x="943443" y="444733"/>
                </a:cubicBezTo>
                <a:cubicBezTo>
                  <a:pt x="1007611" y="268270"/>
                  <a:pt x="1063758" y="-26906"/>
                  <a:pt x="1049320" y="1970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E2EA4338-8379-44C9-995D-8902A3760905}"/>
              </a:ext>
            </a:extLst>
          </p:cNvPr>
          <p:cNvSpPr/>
          <p:nvPr/>
        </p:nvSpPr>
        <p:spPr>
          <a:xfrm>
            <a:off x="5169645" y="2459593"/>
            <a:ext cx="1353288" cy="354739"/>
          </a:xfrm>
          <a:custGeom>
            <a:avLst/>
            <a:gdLst>
              <a:gd name="connsiteX0" fmla="*/ 1795 w 1353288"/>
              <a:gd name="connsiteY0" fmla="*/ 232807 h 354739"/>
              <a:gd name="connsiteX1" fmla="*/ 291355 w 1353288"/>
              <a:gd name="connsiteY1" fmla="*/ 90567 h 354739"/>
              <a:gd name="connsiteX2" fmla="*/ 845075 w 1353288"/>
              <a:gd name="connsiteY2" fmla="*/ 60087 h 354739"/>
              <a:gd name="connsiteX3" fmla="*/ 1190515 w 1353288"/>
              <a:gd name="connsiteY3" fmla="*/ 136287 h 354739"/>
              <a:gd name="connsiteX4" fmla="*/ 1353075 w 1353288"/>
              <a:gd name="connsiteY4" fmla="*/ 354727 h 354739"/>
              <a:gd name="connsiteX5" fmla="*/ 1215915 w 1353288"/>
              <a:gd name="connsiteY5" fmla="*/ 126127 h 354739"/>
              <a:gd name="connsiteX6" fmla="*/ 860315 w 1353288"/>
              <a:gd name="connsiteY6" fmla="*/ 24527 h 354739"/>
              <a:gd name="connsiteX7" fmla="*/ 418355 w 1353288"/>
              <a:gd name="connsiteY7" fmla="*/ 14367 h 354739"/>
              <a:gd name="connsiteX8" fmla="*/ 1795 w 1353288"/>
              <a:gd name="connsiteY8" fmla="*/ 232807 h 35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3288" h="354739">
                <a:moveTo>
                  <a:pt x="1795" y="232807"/>
                </a:moveTo>
                <a:cubicBezTo>
                  <a:pt x="-19372" y="245507"/>
                  <a:pt x="150808" y="119354"/>
                  <a:pt x="291355" y="90567"/>
                </a:cubicBezTo>
                <a:cubicBezTo>
                  <a:pt x="431902" y="61780"/>
                  <a:pt x="695215" y="52467"/>
                  <a:pt x="845075" y="60087"/>
                </a:cubicBezTo>
                <a:cubicBezTo>
                  <a:pt x="994935" y="67707"/>
                  <a:pt x="1105848" y="87180"/>
                  <a:pt x="1190515" y="136287"/>
                </a:cubicBezTo>
                <a:cubicBezTo>
                  <a:pt x="1275182" y="185394"/>
                  <a:pt x="1348842" y="356420"/>
                  <a:pt x="1353075" y="354727"/>
                </a:cubicBezTo>
                <a:cubicBezTo>
                  <a:pt x="1357308" y="353034"/>
                  <a:pt x="1298042" y="181160"/>
                  <a:pt x="1215915" y="126127"/>
                </a:cubicBezTo>
                <a:cubicBezTo>
                  <a:pt x="1133788" y="71094"/>
                  <a:pt x="993242" y="43154"/>
                  <a:pt x="860315" y="24527"/>
                </a:cubicBezTo>
                <a:cubicBezTo>
                  <a:pt x="727388" y="5900"/>
                  <a:pt x="561442" y="-14420"/>
                  <a:pt x="418355" y="14367"/>
                </a:cubicBezTo>
                <a:cubicBezTo>
                  <a:pt x="275268" y="43154"/>
                  <a:pt x="22962" y="220107"/>
                  <a:pt x="1795" y="232807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3391013D-3D4E-497B-9E42-CF7BA9DF7554}"/>
              </a:ext>
            </a:extLst>
          </p:cNvPr>
          <p:cNvSpPr/>
          <p:nvPr/>
        </p:nvSpPr>
        <p:spPr>
          <a:xfrm>
            <a:off x="6532428" y="2814301"/>
            <a:ext cx="480197" cy="1617914"/>
          </a:xfrm>
          <a:custGeom>
            <a:avLst/>
            <a:gdLst>
              <a:gd name="connsiteX0" fmla="*/ 452 w 480197"/>
              <a:gd name="connsiteY0" fmla="*/ 19 h 1617914"/>
              <a:gd name="connsiteX1" fmla="*/ 122372 w 480197"/>
              <a:gd name="connsiteY1" fmla="*/ 360699 h 1617914"/>
              <a:gd name="connsiteX2" fmla="*/ 234132 w 480197"/>
              <a:gd name="connsiteY2" fmla="*/ 624859 h 1617914"/>
              <a:gd name="connsiteX3" fmla="*/ 376372 w 480197"/>
              <a:gd name="connsiteY3" fmla="*/ 1005859 h 1617914"/>
              <a:gd name="connsiteX4" fmla="*/ 417012 w 480197"/>
              <a:gd name="connsiteY4" fmla="*/ 1381779 h 1617914"/>
              <a:gd name="connsiteX5" fmla="*/ 472892 w 480197"/>
              <a:gd name="connsiteY5" fmla="*/ 1610379 h 1617914"/>
              <a:gd name="connsiteX6" fmla="*/ 472892 w 480197"/>
              <a:gd name="connsiteY6" fmla="*/ 1503699 h 1617914"/>
              <a:gd name="connsiteX7" fmla="*/ 411932 w 480197"/>
              <a:gd name="connsiteY7" fmla="*/ 944899 h 1617914"/>
              <a:gd name="connsiteX8" fmla="*/ 284932 w 480197"/>
              <a:gd name="connsiteY8" fmla="*/ 655339 h 1617914"/>
              <a:gd name="connsiteX9" fmla="*/ 168092 w 480197"/>
              <a:gd name="connsiteY9" fmla="*/ 345459 h 1617914"/>
              <a:gd name="connsiteX10" fmla="*/ 452 w 480197"/>
              <a:gd name="connsiteY10" fmla="*/ 19 h 161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0197" h="1617914">
                <a:moveTo>
                  <a:pt x="452" y="19"/>
                </a:moveTo>
                <a:cubicBezTo>
                  <a:pt x="-7168" y="2559"/>
                  <a:pt x="83425" y="256559"/>
                  <a:pt x="122372" y="360699"/>
                </a:cubicBezTo>
                <a:cubicBezTo>
                  <a:pt x="161319" y="464839"/>
                  <a:pt x="191799" y="517332"/>
                  <a:pt x="234132" y="624859"/>
                </a:cubicBezTo>
                <a:cubicBezTo>
                  <a:pt x="276465" y="732386"/>
                  <a:pt x="345892" y="879706"/>
                  <a:pt x="376372" y="1005859"/>
                </a:cubicBezTo>
                <a:cubicBezTo>
                  <a:pt x="406852" y="1132012"/>
                  <a:pt x="400925" y="1281026"/>
                  <a:pt x="417012" y="1381779"/>
                </a:cubicBezTo>
                <a:cubicBezTo>
                  <a:pt x="433099" y="1482532"/>
                  <a:pt x="463579" y="1590059"/>
                  <a:pt x="472892" y="1610379"/>
                </a:cubicBezTo>
                <a:cubicBezTo>
                  <a:pt x="482205" y="1630699"/>
                  <a:pt x="483052" y="1614612"/>
                  <a:pt x="472892" y="1503699"/>
                </a:cubicBezTo>
                <a:cubicBezTo>
                  <a:pt x="462732" y="1392786"/>
                  <a:pt x="443259" y="1086292"/>
                  <a:pt x="411932" y="944899"/>
                </a:cubicBezTo>
                <a:cubicBezTo>
                  <a:pt x="380605" y="803506"/>
                  <a:pt x="325572" y="755246"/>
                  <a:pt x="284932" y="655339"/>
                </a:cubicBezTo>
                <a:cubicBezTo>
                  <a:pt x="244292" y="555432"/>
                  <a:pt x="216352" y="452139"/>
                  <a:pt x="168092" y="345459"/>
                </a:cubicBezTo>
                <a:cubicBezTo>
                  <a:pt x="119832" y="238779"/>
                  <a:pt x="8072" y="-2521"/>
                  <a:pt x="452" y="19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A5C82CA1-3B09-4E02-A6C3-1ECC21AB9E6D}"/>
              </a:ext>
            </a:extLst>
          </p:cNvPr>
          <p:cNvSpPr/>
          <p:nvPr/>
        </p:nvSpPr>
        <p:spPr>
          <a:xfrm>
            <a:off x="6831655" y="4407110"/>
            <a:ext cx="224581" cy="1928446"/>
          </a:xfrm>
          <a:custGeom>
            <a:avLst/>
            <a:gdLst>
              <a:gd name="connsiteX0" fmla="*/ 178745 w 224581"/>
              <a:gd name="connsiteY0" fmla="*/ 7410 h 1928446"/>
              <a:gd name="connsiteX1" fmla="*/ 173665 w 224581"/>
              <a:gd name="connsiteY1" fmla="*/ 464610 h 1928446"/>
              <a:gd name="connsiteX2" fmla="*/ 82225 w 224581"/>
              <a:gd name="connsiteY2" fmla="*/ 1424730 h 1928446"/>
              <a:gd name="connsiteX3" fmla="*/ 56825 w 224581"/>
              <a:gd name="connsiteY3" fmla="*/ 1714290 h 1928446"/>
              <a:gd name="connsiteX4" fmla="*/ 945 w 224581"/>
              <a:gd name="connsiteY4" fmla="*/ 1927650 h 1928446"/>
              <a:gd name="connsiteX5" fmla="*/ 107625 w 224581"/>
              <a:gd name="connsiteY5" fmla="*/ 1638090 h 1928446"/>
              <a:gd name="connsiteX6" fmla="*/ 102545 w 224581"/>
              <a:gd name="connsiteY6" fmla="*/ 1333290 h 1928446"/>
              <a:gd name="connsiteX7" fmla="*/ 188905 w 224581"/>
              <a:gd name="connsiteY7" fmla="*/ 693210 h 1928446"/>
              <a:gd name="connsiteX8" fmla="*/ 224465 w 224581"/>
              <a:gd name="connsiteY8" fmla="*/ 215690 h 1928446"/>
              <a:gd name="connsiteX9" fmla="*/ 178745 w 224581"/>
              <a:gd name="connsiteY9" fmla="*/ 7410 h 192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581" h="1928446">
                <a:moveTo>
                  <a:pt x="178745" y="7410"/>
                </a:moveTo>
                <a:cubicBezTo>
                  <a:pt x="170278" y="48897"/>
                  <a:pt x="189752" y="228390"/>
                  <a:pt x="173665" y="464610"/>
                </a:cubicBezTo>
                <a:cubicBezTo>
                  <a:pt x="157578" y="700830"/>
                  <a:pt x="101698" y="1216450"/>
                  <a:pt x="82225" y="1424730"/>
                </a:cubicBezTo>
                <a:cubicBezTo>
                  <a:pt x="62752" y="1633010"/>
                  <a:pt x="70372" y="1630470"/>
                  <a:pt x="56825" y="1714290"/>
                </a:cubicBezTo>
                <a:cubicBezTo>
                  <a:pt x="43278" y="1798110"/>
                  <a:pt x="-7522" y="1940350"/>
                  <a:pt x="945" y="1927650"/>
                </a:cubicBezTo>
                <a:cubicBezTo>
                  <a:pt x="9412" y="1914950"/>
                  <a:pt x="90692" y="1737150"/>
                  <a:pt x="107625" y="1638090"/>
                </a:cubicBezTo>
                <a:cubicBezTo>
                  <a:pt x="124558" y="1539030"/>
                  <a:pt x="88998" y="1490770"/>
                  <a:pt x="102545" y="1333290"/>
                </a:cubicBezTo>
                <a:cubicBezTo>
                  <a:pt x="116092" y="1175810"/>
                  <a:pt x="168585" y="879477"/>
                  <a:pt x="188905" y="693210"/>
                </a:cubicBezTo>
                <a:cubicBezTo>
                  <a:pt x="209225" y="506943"/>
                  <a:pt x="226158" y="324063"/>
                  <a:pt x="224465" y="215690"/>
                </a:cubicBezTo>
                <a:cubicBezTo>
                  <a:pt x="222772" y="107317"/>
                  <a:pt x="187212" y="-34077"/>
                  <a:pt x="178745" y="7410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E10C5FDB-8695-46A2-A4A6-6071682C03E0}"/>
              </a:ext>
            </a:extLst>
          </p:cNvPr>
          <p:cNvSpPr/>
          <p:nvPr/>
        </p:nvSpPr>
        <p:spPr>
          <a:xfrm>
            <a:off x="6068870" y="6268656"/>
            <a:ext cx="800245" cy="1219555"/>
          </a:xfrm>
          <a:custGeom>
            <a:avLst/>
            <a:gdLst>
              <a:gd name="connsiteX0" fmla="*/ 799290 w 800245"/>
              <a:gd name="connsiteY0" fmla="*/ 64 h 1219555"/>
              <a:gd name="connsiteX1" fmla="*/ 682450 w 800245"/>
              <a:gd name="connsiteY1" fmla="*/ 193104 h 1219555"/>
              <a:gd name="connsiteX2" fmla="*/ 585930 w 800245"/>
              <a:gd name="connsiteY2" fmla="*/ 345504 h 1219555"/>
              <a:gd name="connsiteX3" fmla="*/ 565610 w 800245"/>
              <a:gd name="connsiteY3" fmla="*/ 533464 h 1219555"/>
              <a:gd name="connsiteX4" fmla="*/ 479250 w 800245"/>
              <a:gd name="connsiteY4" fmla="*/ 838264 h 1219555"/>
              <a:gd name="connsiteX5" fmla="*/ 428450 w 800245"/>
              <a:gd name="connsiteY5" fmla="*/ 1016064 h 1219555"/>
              <a:gd name="connsiteX6" fmla="*/ 230330 w 800245"/>
              <a:gd name="connsiteY6" fmla="*/ 1127824 h 1219555"/>
              <a:gd name="connsiteX7" fmla="*/ 1730 w 800245"/>
              <a:gd name="connsiteY7" fmla="*/ 1219264 h 1219555"/>
              <a:gd name="connsiteX8" fmla="*/ 357330 w 800245"/>
              <a:gd name="connsiteY8" fmla="*/ 1097344 h 1219555"/>
              <a:gd name="connsiteX9" fmla="*/ 514810 w 800245"/>
              <a:gd name="connsiteY9" fmla="*/ 731584 h 1219555"/>
              <a:gd name="connsiteX10" fmla="*/ 591010 w 800245"/>
              <a:gd name="connsiteY10" fmla="*/ 436944 h 1219555"/>
              <a:gd name="connsiteX11" fmla="*/ 651970 w 800245"/>
              <a:gd name="connsiteY11" fmla="*/ 279464 h 1219555"/>
              <a:gd name="connsiteX12" fmla="*/ 733250 w 800245"/>
              <a:gd name="connsiteY12" fmla="*/ 172784 h 1219555"/>
              <a:gd name="connsiteX13" fmla="*/ 799290 w 800245"/>
              <a:gd name="connsiteY13" fmla="*/ 64 h 121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0245" h="1219555">
                <a:moveTo>
                  <a:pt x="799290" y="64"/>
                </a:moveTo>
                <a:cubicBezTo>
                  <a:pt x="790823" y="3451"/>
                  <a:pt x="718010" y="135531"/>
                  <a:pt x="682450" y="193104"/>
                </a:cubicBezTo>
                <a:cubicBezTo>
                  <a:pt x="646890" y="250677"/>
                  <a:pt x="605403" y="288777"/>
                  <a:pt x="585930" y="345504"/>
                </a:cubicBezTo>
                <a:cubicBezTo>
                  <a:pt x="566457" y="402231"/>
                  <a:pt x="583390" y="451337"/>
                  <a:pt x="565610" y="533464"/>
                </a:cubicBezTo>
                <a:cubicBezTo>
                  <a:pt x="547830" y="615591"/>
                  <a:pt x="502110" y="757831"/>
                  <a:pt x="479250" y="838264"/>
                </a:cubicBezTo>
                <a:cubicBezTo>
                  <a:pt x="456390" y="918697"/>
                  <a:pt x="469937" y="967804"/>
                  <a:pt x="428450" y="1016064"/>
                </a:cubicBezTo>
                <a:cubicBezTo>
                  <a:pt x="386963" y="1064324"/>
                  <a:pt x="301450" y="1093957"/>
                  <a:pt x="230330" y="1127824"/>
                </a:cubicBezTo>
                <a:cubicBezTo>
                  <a:pt x="159210" y="1161691"/>
                  <a:pt x="-19437" y="1224344"/>
                  <a:pt x="1730" y="1219264"/>
                </a:cubicBezTo>
                <a:cubicBezTo>
                  <a:pt x="22897" y="1214184"/>
                  <a:pt x="271817" y="1178624"/>
                  <a:pt x="357330" y="1097344"/>
                </a:cubicBezTo>
                <a:cubicBezTo>
                  <a:pt x="442843" y="1016064"/>
                  <a:pt x="475863" y="841651"/>
                  <a:pt x="514810" y="731584"/>
                </a:cubicBezTo>
                <a:cubicBezTo>
                  <a:pt x="553757" y="621517"/>
                  <a:pt x="568150" y="512297"/>
                  <a:pt x="591010" y="436944"/>
                </a:cubicBezTo>
                <a:cubicBezTo>
                  <a:pt x="613870" y="361591"/>
                  <a:pt x="628263" y="323491"/>
                  <a:pt x="651970" y="279464"/>
                </a:cubicBezTo>
                <a:cubicBezTo>
                  <a:pt x="675677" y="235437"/>
                  <a:pt x="708697" y="218504"/>
                  <a:pt x="733250" y="172784"/>
                </a:cubicBezTo>
                <a:cubicBezTo>
                  <a:pt x="757803" y="127064"/>
                  <a:pt x="807757" y="-3323"/>
                  <a:pt x="799290" y="64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2B26210E-5804-4B9E-9BED-3B7FB704AAD4}"/>
              </a:ext>
            </a:extLst>
          </p:cNvPr>
          <p:cNvSpPr/>
          <p:nvPr/>
        </p:nvSpPr>
        <p:spPr>
          <a:xfrm>
            <a:off x="5485454" y="7487764"/>
            <a:ext cx="605562" cy="101756"/>
          </a:xfrm>
          <a:custGeom>
            <a:avLst/>
            <a:gdLst>
              <a:gd name="connsiteX0" fmla="*/ 605466 w 605562"/>
              <a:gd name="connsiteY0" fmla="*/ 156 h 101756"/>
              <a:gd name="connsiteX1" fmla="*/ 407346 w 605562"/>
              <a:gd name="connsiteY1" fmla="*/ 81436 h 101756"/>
              <a:gd name="connsiteX2" fmla="*/ 193986 w 605562"/>
              <a:gd name="connsiteY2" fmla="*/ 101756 h 101756"/>
              <a:gd name="connsiteX3" fmla="*/ 6026 w 605562"/>
              <a:gd name="connsiteY3" fmla="*/ 81436 h 101756"/>
              <a:gd name="connsiteX4" fmla="*/ 427666 w 605562"/>
              <a:gd name="connsiteY4" fmla="*/ 61116 h 101756"/>
              <a:gd name="connsiteX5" fmla="*/ 605466 w 605562"/>
              <a:gd name="connsiteY5" fmla="*/ 156 h 10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562" h="101756">
                <a:moveTo>
                  <a:pt x="605466" y="156"/>
                </a:moveTo>
                <a:cubicBezTo>
                  <a:pt x="602079" y="3543"/>
                  <a:pt x="475926" y="64503"/>
                  <a:pt x="407346" y="81436"/>
                </a:cubicBezTo>
                <a:cubicBezTo>
                  <a:pt x="338766" y="98369"/>
                  <a:pt x="260873" y="101756"/>
                  <a:pt x="193986" y="101756"/>
                </a:cubicBezTo>
                <a:cubicBezTo>
                  <a:pt x="127099" y="101756"/>
                  <a:pt x="-32921" y="88209"/>
                  <a:pt x="6026" y="81436"/>
                </a:cubicBezTo>
                <a:cubicBezTo>
                  <a:pt x="44973" y="74663"/>
                  <a:pt x="332840" y="72969"/>
                  <a:pt x="427666" y="61116"/>
                </a:cubicBezTo>
                <a:cubicBezTo>
                  <a:pt x="522492" y="49263"/>
                  <a:pt x="608853" y="-3231"/>
                  <a:pt x="605466" y="156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C363E809-48DF-4000-BFCC-9A5132EA4E2B}"/>
              </a:ext>
            </a:extLst>
          </p:cNvPr>
          <p:cNvSpPr/>
          <p:nvPr/>
        </p:nvSpPr>
        <p:spPr>
          <a:xfrm>
            <a:off x="3351671" y="5748819"/>
            <a:ext cx="1259729" cy="1408479"/>
          </a:xfrm>
          <a:custGeom>
            <a:avLst/>
            <a:gdLst>
              <a:gd name="connsiteX0" fmla="*/ 1129 w 1259729"/>
              <a:gd name="connsiteY0" fmla="*/ 6821 h 1408479"/>
              <a:gd name="connsiteX1" fmla="*/ 97649 w 1259729"/>
              <a:gd name="connsiteY1" fmla="*/ 255741 h 1408479"/>
              <a:gd name="connsiteX2" fmla="*/ 498969 w 1259729"/>
              <a:gd name="connsiteY2" fmla="*/ 753581 h 1408479"/>
              <a:gd name="connsiteX3" fmla="*/ 859649 w 1259729"/>
              <a:gd name="connsiteY3" fmla="*/ 1129501 h 1408479"/>
              <a:gd name="connsiteX4" fmla="*/ 1255889 w 1259729"/>
              <a:gd name="connsiteY4" fmla="*/ 1403821 h 1408479"/>
              <a:gd name="connsiteX5" fmla="*/ 1047609 w 1259729"/>
              <a:gd name="connsiteY5" fmla="*/ 1281901 h 1408479"/>
              <a:gd name="connsiteX6" fmla="*/ 829169 w 1259729"/>
              <a:gd name="connsiteY6" fmla="*/ 1022821 h 1408479"/>
              <a:gd name="connsiteX7" fmla="*/ 529449 w 1259729"/>
              <a:gd name="connsiteY7" fmla="*/ 763741 h 1408479"/>
              <a:gd name="connsiteX8" fmla="*/ 351649 w 1259729"/>
              <a:gd name="connsiteY8" fmla="*/ 464021 h 1408479"/>
              <a:gd name="connsiteX9" fmla="*/ 92569 w 1259729"/>
              <a:gd name="connsiteY9" fmla="*/ 215101 h 1408479"/>
              <a:gd name="connsiteX10" fmla="*/ 46849 w 1259729"/>
              <a:gd name="connsiteY10" fmla="*/ 83021 h 1408479"/>
              <a:gd name="connsiteX11" fmla="*/ 1129 w 1259729"/>
              <a:gd name="connsiteY11" fmla="*/ 6821 h 140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9729" h="1408479">
                <a:moveTo>
                  <a:pt x="1129" y="6821"/>
                </a:moveTo>
                <a:cubicBezTo>
                  <a:pt x="9596" y="35608"/>
                  <a:pt x="14676" y="131281"/>
                  <a:pt x="97649" y="255741"/>
                </a:cubicBezTo>
                <a:cubicBezTo>
                  <a:pt x="180622" y="380201"/>
                  <a:pt x="371969" y="607954"/>
                  <a:pt x="498969" y="753581"/>
                </a:cubicBezTo>
                <a:cubicBezTo>
                  <a:pt x="625969" y="899208"/>
                  <a:pt x="733496" y="1021128"/>
                  <a:pt x="859649" y="1129501"/>
                </a:cubicBezTo>
                <a:cubicBezTo>
                  <a:pt x="985802" y="1237874"/>
                  <a:pt x="1224562" y="1378421"/>
                  <a:pt x="1255889" y="1403821"/>
                </a:cubicBezTo>
                <a:cubicBezTo>
                  <a:pt x="1287216" y="1429221"/>
                  <a:pt x="1118729" y="1345401"/>
                  <a:pt x="1047609" y="1281901"/>
                </a:cubicBezTo>
                <a:cubicBezTo>
                  <a:pt x="976489" y="1218401"/>
                  <a:pt x="915529" y="1109181"/>
                  <a:pt x="829169" y="1022821"/>
                </a:cubicBezTo>
                <a:cubicBezTo>
                  <a:pt x="742809" y="936461"/>
                  <a:pt x="609036" y="856874"/>
                  <a:pt x="529449" y="763741"/>
                </a:cubicBezTo>
                <a:cubicBezTo>
                  <a:pt x="449862" y="670608"/>
                  <a:pt x="424462" y="555461"/>
                  <a:pt x="351649" y="464021"/>
                </a:cubicBezTo>
                <a:cubicBezTo>
                  <a:pt x="278836" y="372581"/>
                  <a:pt x="143369" y="278601"/>
                  <a:pt x="92569" y="215101"/>
                </a:cubicBezTo>
                <a:cubicBezTo>
                  <a:pt x="41769" y="151601"/>
                  <a:pt x="59549" y="118581"/>
                  <a:pt x="46849" y="83021"/>
                </a:cubicBezTo>
                <a:cubicBezTo>
                  <a:pt x="34149" y="47461"/>
                  <a:pt x="-7338" y="-21966"/>
                  <a:pt x="1129" y="68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9047B4A6-E97C-4D0E-A3C8-F10EBF24B5F7}"/>
              </a:ext>
            </a:extLst>
          </p:cNvPr>
          <p:cNvSpPr/>
          <p:nvPr/>
        </p:nvSpPr>
        <p:spPr>
          <a:xfrm>
            <a:off x="4558640" y="7136668"/>
            <a:ext cx="1024784" cy="448220"/>
          </a:xfrm>
          <a:custGeom>
            <a:avLst/>
            <a:gdLst>
              <a:gd name="connsiteX0" fmla="*/ 8280 w 1024784"/>
              <a:gd name="connsiteY0" fmla="*/ 5812 h 448220"/>
              <a:gd name="connsiteX1" fmla="*/ 435000 w 1024784"/>
              <a:gd name="connsiteY1" fmla="*/ 244572 h 448220"/>
              <a:gd name="connsiteX2" fmla="*/ 719480 w 1024784"/>
              <a:gd name="connsiteY2" fmla="*/ 391892 h 448220"/>
              <a:gd name="connsiteX3" fmla="*/ 1024280 w 1024784"/>
              <a:gd name="connsiteY3" fmla="*/ 447772 h 448220"/>
              <a:gd name="connsiteX4" fmla="*/ 775360 w 1024784"/>
              <a:gd name="connsiteY4" fmla="*/ 366492 h 448220"/>
              <a:gd name="connsiteX5" fmla="*/ 201320 w 1024784"/>
              <a:gd name="connsiteY5" fmla="*/ 97252 h 448220"/>
              <a:gd name="connsiteX6" fmla="*/ 8280 w 1024784"/>
              <a:gd name="connsiteY6" fmla="*/ 5812 h 44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4784" h="448220">
                <a:moveTo>
                  <a:pt x="8280" y="5812"/>
                </a:moveTo>
                <a:cubicBezTo>
                  <a:pt x="47227" y="30365"/>
                  <a:pt x="316467" y="180225"/>
                  <a:pt x="435000" y="244572"/>
                </a:cubicBezTo>
                <a:cubicBezTo>
                  <a:pt x="553533" y="308919"/>
                  <a:pt x="621267" y="358025"/>
                  <a:pt x="719480" y="391892"/>
                </a:cubicBezTo>
                <a:cubicBezTo>
                  <a:pt x="817693" y="425759"/>
                  <a:pt x="1014967" y="452005"/>
                  <a:pt x="1024280" y="447772"/>
                </a:cubicBezTo>
                <a:cubicBezTo>
                  <a:pt x="1033593" y="443539"/>
                  <a:pt x="912520" y="424912"/>
                  <a:pt x="775360" y="366492"/>
                </a:cubicBezTo>
                <a:cubicBezTo>
                  <a:pt x="638200" y="308072"/>
                  <a:pt x="329167" y="155672"/>
                  <a:pt x="201320" y="97252"/>
                </a:cubicBezTo>
                <a:cubicBezTo>
                  <a:pt x="73473" y="38832"/>
                  <a:pt x="-30667" y="-18741"/>
                  <a:pt x="8280" y="581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9FEF7D19-949C-453F-B660-EF08B3CEC73F}"/>
              </a:ext>
            </a:extLst>
          </p:cNvPr>
          <p:cNvSpPr/>
          <p:nvPr/>
        </p:nvSpPr>
        <p:spPr>
          <a:xfrm>
            <a:off x="3346860" y="2718003"/>
            <a:ext cx="1779875" cy="1421514"/>
          </a:xfrm>
          <a:custGeom>
            <a:avLst/>
            <a:gdLst>
              <a:gd name="connsiteX0" fmla="*/ 1779707 w 1779875"/>
              <a:gd name="connsiteY0" fmla="*/ 4030 h 1421514"/>
              <a:gd name="connsiteX1" fmla="*/ 1263240 w 1779875"/>
              <a:gd name="connsiteY1" fmla="*/ 63297 h 1421514"/>
              <a:gd name="connsiteX2" fmla="*/ 818740 w 1779875"/>
              <a:gd name="connsiteY2" fmla="*/ 575530 h 1421514"/>
              <a:gd name="connsiteX3" fmla="*/ 632473 w 1779875"/>
              <a:gd name="connsiteY3" fmla="*/ 998864 h 1421514"/>
              <a:gd name="connsiteX4" fmla="*/ 513940 w 1779875"/>
              <a:gd name="connsiteY4" fmla="*/ 1159730 h 1421514"/>
              <a:gd name="connsiteX5" fmla="*/ 5940 w 1779875"/>
              <a:gd name="connsiteY5" fmla="*/ 1413730 h 1421514"/>
              <a:gd name="connsiteX6" fmla="*/ 251473 w 1779875"/>
              <a:gd name="connsiteY6" fmla="*/ 1341764 h 1421514"/>
              <a:gd name="connsiteX7" fmla="*/ 484307 w 1779875"/>
              <a:gd name="connsiteY7" fmla="*/ 1193597 h 1421514"/>
              <a:gd name="connsiteX8" fmla="*/ 585907 w 1779875"/>
              <a:gd name="connsiteY8" fmla="*/ 1007330 h 1421514"/>
              <a:gd name="connsiteX9" fmla="*/ 755240 w 1779875"/>
              <a:gd name="connsiteY9" fmla="*/ 677130 h 1421514"/>
              <a:gd name="connsiteX10" fmla="*/ 933040 w 1779875"/>
              <a:gd name="connsiteY10" fmla="*/ 346930 h 1421514"/>
              <a:gd name="connsiteX11" fmla="*/ 1132007 w 1779875"/>
              <a:gd name="connsiteY11" fmla="*/ 97164 h 1421514"/>
              <a:gd name="connsiteX12" fmla="*/ 1318273 w 1779875"/>
              <a:gd name="connsiteY12" fmla="*/ 25197 h 1421514"/>
              <a:gd name="connsiteX13" fmla="*/ 1779707 w 1779875"/>
              <a:gd name="connsiteY13" fmla="*/ 4030 h 142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79875" h="1421514">
                <a:moveTo>
                  <a:pt x="1779707" y="4030"/>
                </a:moveTo>
                <a:cubicBezTo>
                  <a:pt x="1770535" y="10380"/>
                  <a:pt x="1423401" y="-31953"/>
                  <a:pt x="1263240" y="63297"/>
                </a:cubicBezTo>
                <a:cubicBezTo>
                  <a:pt x="1103079" y="158547"/>
                  <a:pt x="923868" y="419602"/>
                  <a:pt x="818740" y="575530"/>
                </a:cubicBezTo>
                <a:cubicBezTo>
                  <a:pt x="713612" y="731458"/>
                  <a:pt x="683273" y="901497"/>
                  <a:pt x="632473" y="998864"/>
                </a:cubicBezTo>
                <a:cubicBezTo>
                  <a:pt x="581673" y="1096231"/>
                  <a:pt x="618362" y="1090586"/>
                  <a:pt x="513940" y="1159730"/>
                </a:cubicBezTo>
                <a:cubicBezTo>
                  <a:pt x="409518" y="1228874"/>
                  <a:pt x="49684" y="1383391"/>
                  <a:pt x="5940" y="1413730"/>
                </a:cubicBezTo>
                <a:cubicBezTo>
                  <a:pt x="-37804" y="1444069"/>
                  <a:pt x="171745" y="1378453"/>
                  <a:pt x="251473" y="1341764"/>
                </a:cubicBezTo>
                <a:cubicBezTo>
                  <a:pt x="331201" y="1305075"/>
                  <a:pt x="428568" y="1249336"/>
                  <a:pt x="484307" y="1193597"/>
                </a:cubicBezTo>
                <a:cubicBezTo>
                  <a:pt x="540046" y="1137858"/>
                  <a:pt x="540751" y="1093408"/>
                  <a:pt x="585907" y="1007330"/>
                </a:cubicBezTo>
                <a:cubicBezTo>
                  <a:pt x="631062" y="921252"/>
                  <a:pt x="697385" y="787197"/>
                  <a:pt x="755240" y="677130"/>
                </a:cubicBezTo>
                <a:cubicBezTo>
                  <a:pt x="813095" y="567063"/>
                  <a:pt x="870246" y="443591"/>
                  <a:pt x="933040" y="346930"/>
                </a:cubicBezTo>
                <a:cubicBezTo>
                  <a:pt x="995834" y="250269"/>
                  <a:pt x="1067801" y="150786"/>
                  <a:pt x="1132007" y="97164"/>
                </a:cubicBezTo>
                <a:cubicBezTo>
                  <a:pt x="1196212" y="43542"/>
                  <a:pt x="1215262" y="35780"/>
                  <a:pt x="1318273" y="25197"/>
                </a:cubicBezTo>
                <a:cubicBezTo>
                  <a:pt x="1421284" y="14614"/>
                  <a:pt x="1788879" y="-2320"/>
                  <a:pt x="1779707" y="4030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4C5BF33C-3CB3-467D-BA2E-A12C346034DE}"/>
              </a:ext>
            </a:extLst>
          </p:cNvPr>
          <p:cNvSpPr/>
          <p:nvPr/>
        </p:nvSpPr>
        <p:spPr>
          <a:xfrm>
            <a:off x="3241109" y="4155554"/>
            <a:ext cx="396324" cy="1661046"/>
          </a:xfrm>
          <a:custGeom>
            <a:avLst/>
            <a:gdLst>
              <a:gd name="connsiteX0" fmla="*/ 141324 w 396324"/>
              <a:gd name="connsiteY0" fmla="*/ 1579 h 1661046"/>
              <a:gd name="connsiteX1" fmla="*/ 1624 w 396324"/>
              <a:gd name="connsiteY1" fmla="*/ 251346 h 1661046"/>
              <a:gd name="connsiteX2" fmla="*/ 73591 w 396324"/>
              <a:gd name="connsiteY2" fmla="*/ 704313 h 1661046"/>
              <a:gd name="connsiteX3" fmla="*/ 200591 w 396324"/>
              <a:gd name="connsiteY3" fmla="*/ 1144579 h 1661046"/>
              <a:gd name="connsiteX4" fmla="*/ 374158 w 396324"/>
              <a:gd name="connsiteY4" fmla="*/ 1559446 h 1661046"/>
              <a:gd name="connsiteX5" fmla="*/ 395324 w 396324"/>
              <a:gd name="connsiteY5" fmla="*/ 1661046 h 1661046"/>
              <a:gd name="connsiteX6" fmla="*/ 386858 w 396324"/>
              <a:gd name="connsiteY6" fmla="*/ 1559446 h 1661046"/>
              <a:gd name="connsiteX7" fmla="*/ 369924 w 396324"/>
              <a:gd name="connsiteY7" fmla="*/ 1483246 h 1661046"/>
              <a:gd name="connsiteX8" fmla="*/ 225991 w 396324"/>
              <a:gd name="connsiteY8" fmla="*/ 1153046 h 1661046"/>
              <a:gd name="connsiteX9" fmla="*/ 103224 w 396324"/>
              <a:gd name="connsiteY9" fmla="*/ 640813 h 1661046"/>
              <a:gd name="connsiteX10" fmla="*/ 27024 w 396324"/>
              <a:gd name="connsiteY10" fmla="*/ 336013 h 1661046"/>
              <a:gd name="connsiteX11" fmla="*/ 60891 w 396324"/>
              <a:gd name="connsiteY11" fmla="*/ 153979 h 1661046"/>
              <a:gd name="connsiteX12" fmla="*/ 141324 w 396324"/>
              <a:gd name="connsiteY12" fmla="*/ 1579 h 166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6324" h="1661046">
                <a:moveTo>
                  <a:pt x="141324" y="1579"/>
                </a:moveTo>
                <a:cubicBezTo>
                  <a:pt x="131446" y="17807"/>
                  <a:pt x="12913" y="134224"/>
                  <a:pt x="1624" y="251346"/>
                </a:cubicBezTo>
                <a:cubicBezTo>
                  <a:pt x="-9665" y="368468"/>
                  <a:pt x="40430" y="555441"/>
                  <a:pt x="73591" y="704313"/>
                </a:cubicBezTo>
                <a:cubicBezTo>
                  <a:pt x="106752" y="853185"/>
                  <a:pt x="150497" y="1002057"/>
                  <a:pt x="200591" y="1144579"/>
                </a:cubicBezTo>
                <a:cubicBezTo>
                  <a:pt x="250685" y="1287101"/>
                  <a:pt x="341703" y="1473368"/>
                  <a:pt x="374158" y="1559446"/>
                </a:cubicBezTo>
                <a:cubicBezTo>
                  <a:pt x="406613" y="1645524"/>
                  <a:pt x="393207" y="1661046"/>
                  <a:pt x="395324" y="1661046"/>
                </a:cubicBezTo>
                <a:cubicBezTo>
                  <a:pt x="397441" y="1661046"/>
                  <a:pt x="391091" y="1589079"/>
                  <a:pt x="386858" y="1559446"/>
                </a:cubicBezTo>
                <a:cubicBezTo>
                  <a:pt x="382625" y="1529813"/>
                  <a:pt x="396735" y="1550979"/>
                  <a:pt x="369924" y="1483246"/>
                </a:cubicBezTo>
                <a:cubicBezTo>
                  <a:pt x="343113" y="1415513"/>
                  <a:pt x="270441" y="1293452"/>
                  <a:pt x="225991" y="1153046"/>
                </a:cubicBezTo>
                <a:cubicBezTo>
                  <a:pt x="181541" y="1012640"/>
                  <a:pt x="136385" y="776985"/>
                  <a:pt x="103224" y="640813"/>
                </a:cubicBezTo>
                <a:cubicBezTo>
                  <a:pt x="70063" y="504641"/>
                  <a:pt x="34079" y="417152"/>
                  <a:pt x="27024" y="336013"/>
                </a:cubicBezTo>
                <a:cubicBezTo>
                  <a:pt x="19969" y="254874"/>
                  <a:pt x="39724" y="209718"/>
                  <a:pt x="60891" y="153979"/>
                </a:cubicBezTo>
                <a:cubicBezTo>
                  <a:pt x="82058" y="98240"/>
                  <a:pt x="151202" y="-14649"/>
                  <a:pt x="141324" y="1579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DB898E98-F471-41F7-8D24-DDBC0D68BD78}"/>
              </a:ext>
            </a:extLst>
          </p:cNvPr>
          <p:cNvSpPr/>
          <p:nvPr/>
        </p:nvSpPr>
        <p:spPr>
          <a:xfrm>
            <a:off x="2969521" y="4634527"/>
            <a:ext cx="675028" cy="1145305"/>
          </a:xfrm>
          <a:custGeom>
            <a:avLst/>
            <a:gdLst>
              <a:gd name="connsiteX0" fmla="*/ 2279 w 675028"/>
              <a:gd name="connsiteY0" fmla="*/ 973 h 1145305"/>
              <a:gd name="connsiteX1" fmla="*/ 74246 w 675028"/>
              <a:gd name="connsiteY1" fmla="*/ 259206 h 1145305"/>
              <a:gd name="connsiteX2" fmla="*/ 48846 w 675028"/>
              <a:gd name="connsiteY2" fmla="*/ 314240 h 1145305"/>
              <a:gd name="connsiteX3" fmla="*/ 112346 w 675028"/>
              <a:gd name="connsiteY3" fmla="*/ 369273 h 1145305"/>
              <a:gd name="connsiteX4" fmla="*/ 158912 w 675028"/>
              <a:gd name="connsiteY4" fmla="*/ 492040 h 1145305"/>
              <a:gd name="connsiteX5" fmla="*/ 158912 w 675028"/>
              <a:gd name="connsiteY5" fmla="*/ 686773 h 1145305"/>
              <a:gd name="connsiteX6" fmla="*/ 108112 w 675028"/>
              <a:gd name="connsiteY6" fmla="*/ 788373 h 1145305"/>
              <a:gd name="connsiteX7" fmla="*/ 197012 w 675028"/>
              <a:gd name="connsiteY7" fmla="*/ 729106 h 1145305"/>
              <a:gd name="connsiteX8" fmla="*/ 235112 w 675028"/>
              <a:gd name="connsiteY8" fmla="*/ 771440 h 1145305"/>
              <a:gd name="connsiteX9" fmla="*/ 302846 w 675028"/>
              <a:gd name="connsiteY9" fmla="*/ 915373 h 1145305"/>
              <a:gd name="connsiteX10" fmla="*/ 366346 w 675028"/>
              <a:gd name="connsiteY10" fmla="*/ 1029673 h 1145305"/>
              <a:gd name="connsiteX11" fmla="*/ 497579 w 675028"/>
              <a:gd name="connsiteY11" fmla="*/ 1101640 h 1145305"/>
              <a:gd name="connsiteX12" fmla="*/ 666912 w 675028"/>
              <a:gd name="connsiteY12" fmla="*/ 1143973 h 1145305"/>
              <a:gd name="connsiteX13" fmla="*/ 649979 w 675028"/>
              <a:gd name="connsiteY13" fmla="*/ 1135506 h 1145305"/>
              <a:gd name="connsiteX14" fmla="*/ 501812 w 675028"/>
              <a:gd name="connsiteY14" fmla="*/ 1067773 h 1145305"/>
              <a:gd name="connsiteX15" fmla="*/ 324012 w 675028"/>
              <a:gd name="connsiteY15" fmla="*/ 898440 h 1145305"/>
              <a:gd name="connsiteX16" fmla="*/ 201246 w 675028"/>
              <a:gd name="connsiteY16" fmla="*/ 762973 h 1145305"/>
              <a:gd name="connsiteX17" fmla="*/ 137746 w 675028"/>
              <a:gd name="connsiteY17" fmla="*/ 758740 h 1145305"/>
              <a:gd name="connsiteX18" fmla="*/ 167379 w 675028"/>
              <a:gd name="connsiteY18" fmla="*/ 572473 h 1145305"/>
              <a:gd name="connsiteX19" fmla="*/ 125046 w 675028"/>
              <a:gd name="connsiteY19" fmla="*/ 365040 h 1145305"/>
              <a:gd name="connsiteX20" fmla="*/ 70012 w 675028"/>
              <a:gd name="connsiteY20" fmla="*/ 284606 h 1145305"/>
              <a:gd name="connsiteX21" fmla="*/ 23446 w 675028"/>
              <a:gd name="connsiteY21" fmla="*/ 174540 h 1145305"/>
              <a:gd name="connsiteX22" fmla="*/ 2279 w 675028"/>
              <a:gd name="connsiteY22" fmla="*/ 973 h 114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5028" h="1145305">
                <a:moveTo>
                  <a:pt x="2279" y="973"/>
                </a:moveTo>
                <a:cubicBezTo>
                  <a:pt x="10746" y="15084"/>
                  <a:pt x="66485" y="206995"/>
                  <a:pt x="74246" y="259206"/>
                </a:cubicBezTo>
                <a:cubicBezTo>
                  <a:pt x="82007" y="311417"/>
                  <a:pt x="42496" y="295896"/>
                  <a:pt x="48846" y="314240"/>
                </a:cubicBezTo>
                <a:cubicBezTo>
                  <a:pt x="55196" y="332584"/>
                  <a:pt x="94002" y="339640"/>
                  <a:pt x="112346" y="369273"/>
                </a:cubicBezTo>
                <a:cubicBezTo>
                  <a:pt x="130690" y="398906"/>
                  <a:pt x="151151" y="439124"/>
                  <a:pt x="158912" y="492040"/>
                </a:cubicBezTo>
                <a:cubicBezTo>
                  <a:pt x="166673" y="544956"/>
                  <a:pt x="167379" y="637384"/>
                  <a:pt x="158912" y="686773"/>
                </a:cubicBezTo>
                <a:cubicBezTo>
                  <a:pt x="150445" y="736162"/>
                  <a:pt x="101762" y="781318"/>
                  <a:pt x="108112" y="788373"/>
                </a:cubicBezTo>
                <a:cubicBezTo>
                  <a:pt x="114462" y="795428"/>
                  <a:pt x="175845" y="731928"/>
                  <a:pt x="197012" y="729106"/>
                </a:cubicBezTo>
                <a:cubicBezTo>
                  <a:pt x="218179" y="726284"/>
                  <a:pt x="217473" y="740396"/>
                  <a:pt x="235112" y="771440"/>
                </a:cubicBezTo>
                <a:cubicBezTo>
                  <a:pt x="252751" y="802485"/>
                  <a:pt x="280974" y="872334"/>
                  <a:pt x="302846" y="915373"/>
                </a:cubicBezTo>
                <a:cubicBezTo>
                  <a:pt x="324718" y="958412"/>
                  <a:pt x="333891" y="998629"/>
                  <a:pt x="366346" y="1029673"/>
                </a:cubicBezTo>
                <a:cubicBezTo>
                  <a:pt x="398802" y="1060718"/>
                  <a:pt x="447485" y="1082590"/>
                  <a:pt x="497579" y="1101640"/>
                </a:cubicBezTo>
                <a:cubicBezTo>
                  <a:pt x="547673" y="1120690"/>
                  <a:pt x="666912" y="1143973"/>
                  <a:pt x="666912" y="1143973"/>
                </a:cubicBezTo>
                <a:cubicBezTo>
                  <a:pt x="692312" y="1149617"/>
                  <a:pt x="649979" y="1135506"/>
                  <a:pt x="649979" y="1135506"/>
                </a:cubicBezTo>
                <a:cubicBezTo>
                  <a:pt x="622462" y="1122806"/>
                  <a:pt x="556140" y="1107284"/>
                  <a:pt x="501812" y="1067773"/>
                </a:cubicBezTo>
                <a:cubicBezTo>
                  <a:pt x="447484" y="1028262"/>
                  <a:pt x="374106" y="949240"/>
                  <a:pt x="324012" y="898440"/>
                </a:cubicBezTo>
                <a:cubicBezTo>
                  <a:pt x="273918" y="847640"/>
                  <a:pt x="232290" y="786256"/>
                  <a:pt x="201246" y="762973"/>
                </a:cubicBezTo>
                <a:cubicBezTo>
                  <a:pt x="170202" y="739690"/>
                  <a:pt x="143390" y="790490"/>
                  <a:pt x="137746" y="758740"/>
                </a:cubicBezTo>
                <a:cubicBezTo>
                  <a:pt x="132102" y="726990"/>
                  <a:pt x="169496" y="638090"/>
                  <a:pt x="167379" y="572473"/>
                </a:cubicBezTo>
                <a:cubicBezTo>
                  <a:pt x="165262" y="506856"/>
                  <a:pt x="141274" y="413018"/>
                  <a:pt x="125046" y="365040"/>
                </a:cubicBezTo>
                <a:cubicBezTo>
                  <a:pt x="108818" y="317062"/>
                  <a:pt x="86945" y="316356"/>
                  <a:pt x="70012" y="284606"/>
                </a:cubicBezTo>
                <a:cubicBezTo>
                  <a:pt x="53079" y="252856"/>
                  <a:pt x="36146" y="218990"/>
                  <a:pt x="23446" y="174540"/>
                </a:cubicBezTo>
                <a:cubicBezTo>
                  <a:pt x="10746" y="130090"/>
                  <a:pt x="-6188" y="-13138"/>
                  <a:pt x="2279" y="973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22DA7CCE-EF41-458A-B621-69A0045FB998}"/>
              </a:ext>
            </a:extLst>
          </p:cNvPr>
          <p:cNvSpPr/>
          <p:nvPr/>
        </p:nvSpPr>
        <p:spPr>
          <a:xfrm>
            <a:off x="2288589" y="4390812"/>
            <a:ext cx="695677" cy="315734"/>
          </a:xfrm>
          <a:custGeom>
            <a:avLst/>
            <a:gdLst>
              <a:gd name="connsiteX0" fmla="*/ 676861 w 695677"/>
              <a:gd name="connsiteY0" fmla="*/ 295488 h 315734"/>
              <a:gd name="connsiteX1" fmla="*/ 391111 w 695677"/>
              <a:gd name="connsiteY1" fmla="*/ 136738 h 315734"/>
              <a:gd name="connsiteX2" fmla="*/ 165686 w 695677"/>
              <a:gd name="connsiteY2" fmla="*/ 25613 h 315734"/>
              <a:gd name="connsiteX3" fmla="*/ 83136 w 695677"/>
              <a:gd name="connsiteY3" fmla="*/ 9738 h 315734"/>
              <a:gd name="connsiteX4" fmla="*/ 6936 w 695677"/>
              <a:gd name="connsiteY4" fmla="*/ 130388 h 315734"/>
              <a:gd name="connsiteX5" fmla="*/ 16461 w 695677"/>
              <a:gd name="connsiteY5" fmla="*/ 54188 h 315734"/>
              <a:gd name="connsiteX6" fmla="*/ 121236 w 695677"/>
              <a:gd name="connsiteY6" fmla="*/ 213 h 315734"/>
              <a:gd name="connsiteX7" fmla="*/ 248236 w 695677"/>
              <a:gd name="connsiteY7" fmla="*/ 47838 h 315734"/>
              <a:gd name="connsiteX8" fmla="*/ 619711 w 695677"/>
              <a:gd name="connsiteY8" fmla="*/ 285963 h 315734"/>
              <a:gd name="connsiteX9" fmla="*/ 676861 w 695677"/>
              <a:gd name="connsiteY9" fmla="*/ 295488 h 31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5677" h="315734">
                <a:moveTo>
                  <a:pt x="676861" y="295488"/>
                </a:moveTo>
                <a:cubicBezTo>
                  <a:pt x="638761" y="270617"/>
                  <a:pt x="476307" y="181717"/>
                  <a:pt x="391111" y="136738"/>
                </a:cubicBezTo>
                <a:cubicBezTo>
                  <a:pt x="305915" y="91759"/>
                  <a:pt x="217015" y="46780"/>
                  <a:pt x="165686" y="25613"/>
                </a:cubicBezTo>
                <a:cubicBezTo>
                  <a:pt x="114357" y="4446"/>
                  <a:pt x="109594" y="-7725"/>
                  <a:pt x="83136" y="9738"/>
                </a:cubicBezTo>
                <a:cubicBezTo>
                  <a:pt x="56678" y="27201"/>
                  <a:pt x="18048" y="122980"/>
                  <a:pt x="6936" y="130388"/>
                </a:cubicBezTo>
                <a:cubicBezTo>
                  <a:pt x="-4177" y="137796"/>
                  <a:pt x="-2589" y="75884"/>
                  <a:pt x="16461" y="54188"/>
                </a:cubicBezTo>
                <a:cubicBezTo>
                  <a:pt x="35511" y="32492"/>
                  <a:pt x="82607" y="1271"/>
                  <a:pt x="121236" y="213"/>
                </a:cubicBezTo>
                <a:cubicBezTo>
                  <a:pt x="159865" y="-845"/>
                  <a:pt x="165157" y="213"/>
                  <a:pt x="248236" y="47838"/>
                </a:cubicBezTo>
                <a:cubicBezTo>
                  <a:pt x="331315" y="95463"/>
                  <a:pt x="544569" y="244159"/>
                  <a:pt x="619711" y="285963"/>
                </a:cubicBezTo>
                <a:cubicBezTo>
                  <a:pt x="694853" y="327767"/>
                  <a:pt x="714961" y="320359"/>
                  <a:pt x="676861" y="29548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67420D05-8566-4858-B2F0-438DE596CD9B}"/>
              </a:ext>
            </a:extLst>
          </p:cNvPr>
          <p:cNvSpPr/>
          <p:nvPr/>
        </p:nvSpPr>
        <p:spPr>
          <a:xfrm>
            <a:off x="2292225" y="4526471"/>
            <a:ext cx="445379" cy="893592"/>
          </a:xfrm>
          <a:custGeom>
            <a:avLst/>
            <a:gdLst>
              <a:gd name="connsiteX0" fmla="*/ 125 w 445379"/>
              <a:gd name="connsiteY0" fmla="*/ 1079 h 893592"/>
              <a:gd name="connsiteX1" fmla="*/ 54100 w 445379"/>
              <a:gd name="connsiteY1" fmla="*/ 264604 h 893592"/>
              <a:gd name="connsiteX2" fmla="*/ 254125 w 445379"/>
              <a:gd name="connsiteY2" fmla="*/ 632904 h 893592"/>
              <a:gd name="connsiteX3" fmla="*/ 384300 w 445379"/>
              <a:gd name="connsiteY3" fmla="*/ 826579 h 893592"/>
              <a:gd name="connsiteX4" fmla="*/ 444625 w 445379"/>
              <a:gd name="connsiteY4" fmla="*/ 893254 h 893592"/>
              <a:gd name="connsiteX5" fmla="*/ 346200 w 445379"/>
              <a:gd name="connsiteY5" fmla="*/ 804354 h 893592"/>
              <a:gd name="connsiteX6" fmla="*/ 162050 w 445379"/>
              <a:gd name="connsiteY6" fmla="*/ 521779 h 893592"/>
              <a:gd name="connsiteX7" fmla="*/ 63625 w 445379"/>
              <a:gd name="connsiteY7" fmla="*/ 185229 h 893592"/>
              <a:gd name="connsiteX8" fmla="*/ 125 w 445379"/>
              <a:gd name="connsiteY8" fmla="*/ 1079 h 89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379" h="893592">
                <a:moveTo>
                  <a:pt x="125" y="1079"/>
                </a:moveTo>
                <a:cubicBezTo>
                  <a:pt x="-1462" y="14308"/>
                  <a:pt x="11767" y="159300"/>
                  <a:pt x="54100" y="264604"/>
                </a:cubicBezTo>
                <a:cubicBezTo>
                  <a:pt x="96433" y="369908"/>
                  <a:pt x="199092" y="539242"/>
                  <a:pt x="254125" y="632904"/>
                </a:cubicBezTo>
                <a:cubicBezTo>
                  <a:pt x="309158" y="726566"/>
                  <a:pt x="352550" y="783187"/>
                  <a:pt x="384300" y="826579"/>
                </a:cubicBezTo>
                <a:cubicBezTo>
                  <a:pt x="416050" y="869971"/>
                  <a:pt x="450975" y="896958"/>
                  <a:pt x="444625" y="893254"/>
                </a:cubicBezTo>
                <a:cubicBezTo>
                  <a:pt x="438275" y="889550"/>
                  <a:pt x="393296" y="866266"/>
                  <a:pt x="346200" y="804354"/>
                </a:cubicBezTo>
                <a:cubicBezTo>
                  <a:pt x="299104" y="742442"/>
                  <a:pt x="209146" y="624966"/>
                  <a:pt x="162050" y="521779"/>
                </a:cubicBezTo>
                <a:cubicBezTo>
                  <a:pt x="114954" y="418592"/>
                  <a:pt x="87967" y="271483"/>
                  <a:pt x="63625" y="185229"/>
                </a:cubicBezTo>
                <a:cubicBezTo>
                  <a:pt x="39283" y="98975"/>
                  <a:pt x="1712" y="-12150"/>
                  <a:pt x="125" y="1079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5626F964-0FFF-4B17-8C2B-7C04BE0BF2D9}"/>
              </a:ext>
            </a:extLst>
          </p:cNvPr>
          <p:cNvSpPr/>
          <p:nvPr/>
        </p:nvSpPr>
        <p:spPr>
          <a:xfrm>
            <a:off x="2720945" y="5431639"/>
            <a:ext cx="641394" cy="443590"/>
          </a:xfrm>
          <a:custGeom>
            <a:avLst/>
            <a:gdLst>
              <a:gd name="connsiteX0" fmla="*/ 30 w 641394"/>
              <a:gd name="connsiteY0" fmla="*/ 786 h 443590"/>
              <a:gd name="connsiteX1" fmla="*/ 98455 w 641394"/>
              <a:gd name="connsiteY1" fmla="*/ 165886 h 443590"/>
              <a:gd name="connsiteX2" fmla="*/ 355630 w 641394"/>
              <a:gd name="connsiteY2" fmla="*/ 410361 h 443590"/>
              <a:gd name="connsiteX3" fmla="*/ 495330 w 641394"/>
              <a:gd name="connsiteY3" fmla="*/ 438936 h 443590"/>
              <a:gd name="connsiteX4" fmla="*/ 603280 w 641394"/>
              <a:gd name="connsiteY4" fmla="*/ 388136 h 443590"/>
              <a:gd name="connsiteX5" fmla="*/ 641380 w 641394"/>
              <a:gd name="connsiteY5" fmla="*/ 321461 h 443590"/>
              <a:gd name="connsiteX6" fmla="*/ 600105 w 641394"/>
              <a:gd name="connsiteY6" fmla="*/ 378611 h 443590"/>
              <a:gd name="connsiteX7" fmla="*/ 435005 w 641394"/>
              <a:gd name="connsiteY7" fmla="*/ 416711 h 443590"/>
              <a:gd name="connsiteX8" fmla="*/ 336580 w 641394"/>
              <a:gd name="connsiteY8" fmla="*/ 384961 h 443590"/>
              <a:gd name="connsiteX9" fmla="*/ 187355 w 641394"/>
              <a:gd name="connsiteY9" fmla="*/ 245261 h 443590"/>
              <a:gd name="connsiteX10" fmla="*/ 88930 w 641394"/>
              <a:gd name="connsiteY10" fmla="*/ 108736 h 443590"/>
              <a:gd name="connsiteX11" fmla="*/ 30 w 641394"/>
              <a:gd name="connsiteY11" fmla="*/ 786 h 44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1394" h="443590">
                <a:moveTo>
                  <a:pt x="30" y="786"/>
                </a:moveTo>
                <a:cubicBezTo>
                  <a:pt x="1618" y="10311"/>
                  <a:pt x="39188" y="97624"/>
                  <a:pt x="98455" y="165886"/>
                </a:cubicBezTo>
                <a:cubicBezTo>
                  <a:pt x="157722" y="234148"/>
                  <a:pt x="289484" y="364853"/>
                  <a:pt x="355630" y="410361"/>
                </a:cubicBezTo>
                <a:cubicBezTo>
                  <a:pt x="421776" y="455869"/>
                  <a:pt x="454055" y="442640"/>
                  <a:pt x="495330" y="438936"/>
                </a:cubicBezTo>
                <a:cubicBezTo>
                  <a:pt x="536605" y="435232"/>
                  <a:pt x="578938" y="407715"/>
                  <a:pt x="603280" y="388136"/>
                </a:cubicBezTo>
                <a:cubicBezTo>
                  <a:pt x="627622" y="368557"/>
                  <a:pt x="641909" y="323048"/>
                  <a:pt x="641380" y="321461"/>
                </a:cubicBezTo>
                <a:cubicBezTo>
                  <a:pt x="640851" y="319874"/>
                  <a:pt x="634501" y="362736"/>
                  <a:pt x="600105" y="378611"/>
                </a:cubicBezTo>
                <a:cubicBezTo>
                  <a:pt x="565709" y="394486"/>
                  <a:pt x="478926" y="415653"/>
                  <a:pt x="435005" y="416711"/>
                </a:cubicBezTo>
                <a:cubicBezTo>
                  <a:pt x="391084" y="417769"/>
                  <a:pt x="377855" y="413536"/>
                  <a:pt x="336580" y="384961"/>
                </a:cubicBezTo>
                <a:cubicBezTo>
                  <a:pt x="295305" y="356386"/>
                  <a:pt x="228630" y="291298"/>
                  <a:pt x="187355" y="245261"/>
                </a:cubicBezTo>
                <a:cubicBezTo>
                  <a:pt x="146080" y="199224"/>
                  <a:pt x="118563" y="146836"/>
                  <a:pt x="88930" y="108736"/>
                </a:cubicBezTo>
                <a:cubicBezTo>
                  <a:pt x="59297" y="70636"/>
                  <a:pt x="-1558" y="-8739"/>
                  <a:pt x="30" y="786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0B806CD8-44EB-42AA-98BF-020F0F89553A}"/>
              </a:ext>
            </a:extLst>
          </p:cNvPr>
          <p:cNvSpPr/>
          <p:nvPr/>
        </p:nvSpPr>
        <p:spPr>
          <a:xfrm>
            <a:off x="2343639" y="4527309"/>
            <a:ext cx="577755" cy="285126"/>
          </a:xfrm>
          <a:custGeom>
            <a:avLst/>
            <a:gdLst>
              <a:gd name="connsiteX0" fmla="*/ 573128 w 577755"/>
              <a:gd name="connsiteY0" fmla="*/ 283874 h 285126"/>
              <a:gd name="connsiteX1" fmla="*/ 323361 w 577755"/>
              <a:gd name="connsiteY1" fmla="*/ 89141 h 285126"/>
              <a:gd name="connsiteX2" fmla="*/ 69361 w 577755"/>
              <a:gd name="connsiteY2" fmla="*/ 241 h 285126"/>
              <a:gd name="connsiteX3" fmla="*/ 22794 w 577755"/>
              <a:gd name="connsiteY3" fmla="*/ 65858 h 285126"/>
              <a:gd name="connsiteX4" fmla="*/ 16444 w 577755"/>
              <a:gd name="connsiteY4" fmla="*/ 154758 h 285126"/>
              <a:gd name="connsiteX5" fmla="*/ 3744 w 577755"/>
              <a:gd name="connsiteY5" fmla="*/ 112424 h 285126"/>
              <a:gd name="connsiteX6" fmla="*/ 90528 w 577755"/>
              <a:gd name="connsiteY6" fmla="*/ 23524 h 285126"/>
              <a:gd name="connsiteX7" fmla="*/ 198478 w 577755"/>
              <a:gd name="connsiteY7" fmla="*/ 46808 h 285126"/>
              <a:gd name="connsiteX8" fmla="*/ 465178 w 577755"/>
              <a:gd name="connsiteY8" fmla="*/ 167458 h 285126"/>
              <a:gd name="connsiteX9" fmla="*/ 573128 w 577755"/>
              <a:gd name="connsiteY9" fmla="*/ 283874 h 28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7755" h="285126">
                <a:moveTo>
                  <a:pt x="573128" y="283874"/>
                </a:moveTo>
                <a:cubicBezTo>
                  <a:pt x="549492" y="270821"/>
                  <a:pt x="407322" y="136413"/>
                  <a:pt x="323361" y="89141"/>
                </a:cubicBezTo>
                <a:cubicBezTo>
                  <a:pt x="239400" y="41869"/>
                  <a:pt x="119455" y="4121"/>
                  <a:pt x="69361" y="241"/>
                </a:cubicBezTo>
                <a:cubicBezTo>
                  <a:pt x="19266" y="-3640"/>
                  <a:pt x="31613" y="40105"/>
                  <a:pt x="22794" y="65858"/>
                </a:cubicBezTo>
                <a:cubicBezTo>
                  <a:pt x="13975" y="91611"/>
                  <a:pt x="19619" y="146997"/>
                  <a:pt x="16444" y="154758"/>
                </a:cubicBezTo>
                <a:cubicBezTo>
                  <a:pt x="13269" y="162519"/>
                  <a:pt x="-8603" y="134296"/>
                  <a:pt x="3744" y="112424"/>
                </a:cubicBezTo>
                <a:cubicBezTo>
                  <a:pt x="16091" y="90552"/>
                  <a:pt x="58072" y="34460"/>
                  <a:pt x="90528" y="23524"/>
                </a:cubicBezTo>
                <a:cubicBezTo>
                  <a:pt x="122984" y="12588"/>
                  <a:pt x="136036" y="22819"/>
                  <a:pt x="198478" y="46808"/>
                </a:cubicBezTo>
                <a:cubicBezTo>
                  <a:pt x="260920" y="70797"/>
                  <a:pt x="405206" y="130416"/>
                  <a:pt x="465178" y="167458"/>
                </a:cubicBezTo>
                <a:cubicBezTo>
                  <a:pt x="525150" y="204500"/>
                  <a:pt x="596764" y="296927"/>
                  <a:pt x="573128" y="283874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DA71A06C-5316-4FB5-A814-78BC6E21EF70}"/>
              </a:ext>
            </a:extLst>
          </p:cNvPr>
          <p:cNvSpPr/>
          <p:nvPr/>
        </p:nvSpPr>
        <p:spPr>
          <a:xfrm>
            <a:off x="2819228" y="4889500"/>
            <a:ext cx="186439" cy="337899"/>
          </a:xfrm>
          <a:custGeom>
            <a:avLst/>
            <a:gdLst>
              <a:gd name="connsiteX0" fmla="*/ 186439 w 186439"/>
              <a:gd name="connsiteY0" fmla="*/ 0 h 337899"/>
              <a:gd name="connsiteX1" fmla="*/ 53089 w 186439"/>
              <a:gd name="connsiteY1" fmla="*/ 175683 h 337899"/>
              <a:gd name="connsiteX2" fmla="*/ 6522 w 186439"/>
              <a:gd name="connsiteY2" fmla="*/ 328083 h 337899"/>
              <a:gd name="connsiteX3" fmla="*/ 4405 w 186439"/>
              <a:gd name="connsiteY3" fmla="*/ 302683 h 337899"/>
              <a:gd name="connsiteX4" fmla="*/ 44622 w 186439"/>
              <a:gd name="connsiteY4" fmla="*/ 139700 h 337899"/>
              <a:gd name="connsiteX5" fmla="*/ 120822 w 186439"/>
              <a:gd name="connsiteY5" fmla="*/ 57150 h 337899"/>
              <a:gd name="connsiteX6" fmla="*/ 186439 w 186439"/>
              <a:gd name="connsiteY6" fmla="*/ 0 h 33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439" h="337899">
                <a:moveTo>
                  <a:pt x="186439" y="0"/>
                </a:moveTo>
                <a:cubicBezTo>
                  <a:pt x="134757" y="60501"/>
                  <a:pt x="83075" y="121003"/>
                  <a:pt x="53089" y="175683"/>
                </a:cubicBezTo>
                <a:cubicBezTo>
                  <a:pt x="23103" y="230364"/>
                  <a:pt x="14636" y="306916"/>
                  <a:pt x="6522" y="328083"/>
                </a:cubicBezTo>
                <a:cubicBezTo>
                  <a:pt x="-1592" y="349250"/>
                  <a:pt x="-1945" y="334080"/>
                  <a:pt x="4405" y="302683"/>
                </a:cubicBezTo>
                <a:cubicBezTo>
                  <a:pt x="10755" y="271286"/>
                  <a:pt x="25219" y="180622"/>
                  <a:pt x="44622" y="139700"/>
                </a:cubicBezTo>
                <a:cubicBezTo>
                  <a:pt x="64025" y="98778"/>
                  <a:pt x="120822" y="57150"/>
                  <a:pt x="120822" y="57150"/>
                </a:cubicBezTo>
                <a:lnTo>
                  <a:pt x="186439" y="0"/>
                </a:ln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26CFF22A-DF62-4817-BAFD-78F7793D454D}"/>
              </a:ext>
            </a:extLst>
          </p:cNvPr>
          <p:cNvSpPr/>
          <p:nvPr/>
        </p:nvSpPr>
        <p:spPr>
          <a:xfrm>
            <a:off x="2657068" y="4872565"/>
            <a:ext cx="335392" cy="65683"/>
          </a:xfrm>
          <a:custGeom>
            <a:avLst/>
            <a:gdLst>
              <a:gd name="connsiteX0" fmla="*/ 333782 w 335392"/>
              <a:gd name="connsiteY0" fmla="*/ 2 h 65683"/>
              <a:gd name="connsiteX1" fmla="*/ 238532 w 335392"/>
              <a:gd name="connsiteY1" fmla="*/ 44452 h 65683"/>
              <a:gd name="connsiteX2" fmla="*/ 1465 w 335392"/>
              <a:gd name="connsiteY2" fmla="*/ 40218 h 65683"/>
              <a:gd name="connsiteX3" fmla="*/ 145399 w 335392"/>
              <a:gd name="connsiteY3" fmla="*/ 65618 h 65683"/>
              <a:gd name="connsiteX4" fmla="*/ 287215 w 335392"/>
              <a:gd name="connsiteY4" fmla="*/ 46568 h 65683"/>
              <a:gd name="connsiteX5" fmla="*/ 333782 w 335392"/>
              <a:gd name="connsiteY5" fmla="*/ 2 h 6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392" h="65683">
                <a:moveTo>
                  <a:pt x="333782" y="2"/>
                </a:moveTo>
                <a:cubicBezTo>
                  <a:pt x="325668" y="-351"/>
                  <a:pt x="293918" y="37749"/>
                  <a:pt x="238532" y="44452"/>
                </a:cubicBezTo>
                <a:cubicBezTo>
                  <a:pt x="183146" y="51155"/>
                  <a:pt x="16987" y="36690"/>
                  <a:pt x="1465" y="40218"/>
                </a:cubicBezTo>
                <a:cubicBezTo>
                  <a:pt x="-14057" y="43746"/>
                  <a:pt x="97774" y="64560"/>
                  <a:pt x="145399" y="65618"/>
                </a:cubicBezTo>
                <a:cubicBezTo>
                  <a:pt x="193024" y="66676"/>
                  <a:pt x="256171" y="54682"/>
                  <a:pt x="287215" y="46568"/>
                </a:cubicBezTo>
                <a:cubicBezTo>
                  <a:pt x="318259" y="38454"/>
                  <a:pt x="341896" y="355"/>
                  <a:pt x="333782" y="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A7F653CF-410F-4882-AACD-7E8141E65B42}"/>
              </a:ext>
            </a:extLst>
          </p:cNvPr>
          <p:cNvSpPr/>
          <p:nvPr/>
        </p:nvSpPr>
        <p:spPr>
          <a:xfrm>
            <a:off x="2761814" y="5092485"/>
            <a:ext cx="286306" cy="352235"/>
          </a:xfrm>
          <a:custGeom>
            <a:avLst/>
            <a:gdLst>
              <a:gd name="connsiteX0" fmla="*/ 436 w 286306"/>
              <a:gd name="connsiteY0" fmla="*/ 334648 h 352235"/>
              <a:gd name="connsiteX1" fmla="*/ 123203 w 286306"/>
              <a:gd name="connsiteY1" fmla="*/ 347348 h 352235"/>
              <a:gd name="connsiteX2" fmla="*/ 216336 w 286306"/>
              <a:gd name="connsiteY2" fmla="*/ 243632 h 352235"/>
              <a:gd name="connsiteX3" fmla="*/ 222686 w 286306"/>
              <a:gd name="connsiteY3" fmla="*/ 144148 h 352235"/>
              <a:gd name="connsiteX4" fmla="*/ 241736 w 286306"/>
              <a:gd name="connsiteY4" fmla="*/ 46782 h 352235"/>
              <a:gd name="connsiteX5" fmla="*/ 286186 w 286306"/>
              <a:gd name="connsiteY5" fmla="*/ 215 h 352235"/>
              <a:gd name="connsiteX6" fmla="*/ 226919 w 286306"/>
              <a:gd name="connsiteY6" fmla="*/ 63715 h 352235"/>
              <a:gd name="connsiteX7" fmla="*/ 193053 w 286306"/>
              <a:gd name="connsiteY7" fmla="*/ 175898 h 352235"/>
              <a:gd name="connsiteX8" fmla="*/ 169769 w 286306"/>
              <a:gd name="connsiteY8" fmla="*/ 271148 h 352235"/>
              <a:gd name="connsiteX9" fmla="*/ 85103 w 286306"/>
              <a:gd name="connsiteY9" fmla="*/ 328298 h 352235"/>
              <a:gd name="connsiteX10" fmla="*/ 436 w 286306"/>
              <a:gd name="connsiteY10" fmla="*/ 334648 h 352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6306" h="352235">
                <a:moveTo>
                  <a:pt x="436" y="334648"/>
                </a:moveTo>
                <a:cubicBezTo>
                  <a:pt x="6786" y="337823"/>
                  <a:pt x="87220" y="362517"/>
                  <a:pt x="123203" y="347348"/>
                </a:cubicBezTo>
                <a:cubicBezTo>
                  <a:pt x="159186" y="332179"/>
                  <a:pt x="199755" y="277499"/>
                  <a:pt x="216336" y="243632"/>
                </a:cubicBezTo>
                <a:cubicBezTo>
                  <a:pt x="232917" y="209765"/>
                  <a:pt x="218453" y="176956"/>
                  <a:pt x="222686" y="144148"/>
                </a:cubicBezTo>
                <a:cubicBezTo>
                  <a:pt x="226919" y="111340"/>
                  <a:pt x="231153" y="70771"/>
                  <a:pt x="241736" y="46782"/>
                </a:cubicBezTo>
                <a:cubicBezTo>
                  <a:pt x="252319" y="22793"/>
                  <a:pt x="288656" y="-2607"/>
                  <a:pt x="286186" y="215"/>
                </a:cubicBezTo>
                <a:cubicBezTo>
                  <a:pt x="283717" y="3037"/>
                  <a:pt x="242441" y="34435"/>
                  <a:pt x="226919" y="63715"/>
                </a:cubicBezTo>
                <a:cubicBezTo>
                  <a:pt x="211397" y="92995"/>
                  <a:pt x="202578" y="141326"/>
                  <a:pt x="193053" y="175898"/>
                </a:cubicBezTo>
                <a:cubicBezTo>
                  <a:pt x="183528" y="210470"/>
                  <a:pt x="187761" y="245748"/>
                  <a:pt x="169769" y="271148"/>
                </a:cubicBezTo>
                <a:cubicBezTo>
                  <a:pt x="151777" y="296548"/>
                  <a:pt x="111561" y="316303"/>
                  <a:pt x="85103" y="328298"/>
                </a:cubicBezTo>
                <a:cubicBezTo>
                  <a:pt x="58645" y="340293"/>
                  <a:pt x="-5914" y="331473"/>
                  <a:pt x="436" y="33464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6D67BDBE-190C-4428-84FF-3D8D7341A10B}"/>
              </a:ext>
            </a:extLst>
          </p:cNvPr>
          <p:cNvSpPr/>
          <p:nvPr/>
        </p:nvSpPr>
        <p:spPr>
          <a:xfrm>
            <a:off x="2895834" y="5450248"/>
            <a:ext cx="395788" cy="199633"/>
          </a:xfrm>
          <a:custGeom>
            <a:avLst/>
            <a:gdLst>
              <a:gd name="connsiteX0" fmla="*/ 1883 w 395788"/>
              <a:gd name="connsiteY0" fmla="*/ 169 h 199633"/>
              <a:gd name="connsiteX1" fmla="*/ 160633 w 395788"/>
              <a:gd name="connsiteY1" fmla="*/ 114469 h 199633"/>
              <a:gd name="connsiteX2" fmla="*/ 287633 w 395788"/>
              <a:gd name="connsiteY2" fmla="*/ 197019 h 199633"/>
              <a:gd name="connsiteX3" fmla="*/ 395583 w 395788"/>
              <a:gd name="connsiteY3" fmla="*/ 154685 h 199633"/>
              <a:gd name="connsiteX4" fmla="*/ 260116 w 395788"/>
              <a:gd name="connsiteY4" fmla="*/ 199135 h 199633"/>
              <a:gd name="connsiteX5" fmla="*/ 116183 w 395788"/>
              <a:gd name="connsiteY5" fmla="*/ 118702 h 199633"/>
              <a:gd name="connsiteX6" fmla="*/ 63266 w 395788"/>
              <a:gd name="connsiteY6" fmla="*/ 122935 h 199633"/>
              <a:gd name="connsiteX7" fmla="*/ 71733 w 395788"/>
              <a:gd name="connsiteY7" fmla="*/ 89069 h 199633"/>
              <a:gd name="connsiteX8" fmla="*/ 1883 w 395788"/>
              <a:gd name="connsiteY8" fmla="*/ 169 h 19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788" h="199633">
                <a:moveTo>
                  <a:pt x="1883" y="169"/>
                </a:moveTo>
                <a:cubicBezTo>
                  <a:pt x="16700" y="4402"/>
                  <a:pt x="160633" y="114469"/>
                  <a:pt x="160633" y="114469"/>
                </a:cubicBezTo>
                <a:cubicBezTo>
                  <a:pt x="208258" y="147277"/>
                  <a:pt x="248475" y="190316"/>
                  <a:pt x="287633" y="197019"/>
                </a:cubicBezTo>
                <a:cubicBezTo>
                  <a:pt x="326791" y="203722"/>
                  <a:pt x="400169" y="154332"/>
                  <a:pt x="395583" y="154685"/>
                </a:cubicBezTo>
                <a:cubicBezTo>
                  <a:pt x="390997" y="155038"/>
                  <a:pt x="306683" y="205132"/>
                  <a:pt x="260116" y="199135"/>
                </a:cubicBezTo>
                <a:cubicBezTo>
                  <a:pt x="213549" y="193138"/>
                  <a:pt x="148991" y="131402"/>
                  <a:pt x="116183" y="118702"/>
                </a:cubicBezTo>
                <a:cubicBezTo>
                  <a:pt x="83375" y="106002"/>
                  <a:pt x="70674" y="127874"/>
                  <a:pt x="63266" y="122935"/>
                </a:cubicBezTo>
                <a:cubicBezTo>
                  <a:pt x="55858" y="117996"/>
                  <a:pt x="79141" y="106002"/>
                  <a:pt x="71733" y="89069"/>
                </a:cubicBezTo>
                <a:cubicBezTo>
                  <a:pt x="64325" y="72136"/>
                  <a:pt x="-12934" y="-4064"/>
                  <a:pt x="1883" y="169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DA528D6F-A591-4D29-A8D6-D0A47C754DBE}"/>
              </a:ext>
            </a:extLst>
          </p:cNvPr>
          <p:cNvSpPr/>
          <p:nvPr/>
        </p:nvSpPr>
        <p:spPr>
          <a:xfrm>
            <a:off x="2414926" y="4650273"/>
            <a:ext cx="181520" cy="481944"/>
          </a:xfrm>
          <a:custGeom>
            <a:avLst/>
            <a:gdLst>
              <a:gd name="connsiteX0" fmla="*/ 99674 w 181520"/>
              <a:gd name="connsiteY0" fmla="*/ 2160 h 481944"/>
              <a:gd name="connsiteX1" fmla="*/ 8657 w 181520"/>
              <a:gd name="connsiteY1" fmla="*/ 97410 h 481944"/>
              <a:gd name="connsiteX2" fmla="*/ 148357 w 181520"/>
              <a:gd name="connsiteY2" fmla="*/ 334477 h 481944"/>
              <a:gd name="connsiteX3" fmla="*/ 175874 w 181520"/>
              <a:gd name="connsiteY3" fmla="*/ 472060 h 481944"/>
              <a:gd name="connsiteX4" fmla="*/ 171641 w 181520"/>
              <a:gd name="connsiteY4" fmla="*/ 455127 h 481944"/>
              <a:gd name="connsiteX5" fmla="*/ 171641 w 181520"/>
              <a:gd name="connsiteY5" fmla="*/ 328127 h 481944"/>
              <a:gd name="connsiteX6" fmla="*/ 36174 w 181520"/>
              <a:gd name="connsiteY6" fmla="*/ 101644 h 481944"/>
              <a:gd name="connsiteX7" fmla="*/ 2307 w 181520"/>
              <a:gd name="connsiteY7" fmla="*/ 36027 h 481944"/>
              <a:gd name="connsiteX8" fmla="*/ 99674 w 181520"/>
              <a:gd name="connsiteY8" fmla="*/ 2160 h 48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520" h="481944">
                <a:moveTo>
                  <a:pt x="99674" y="2160"/>
                </a:moveTo>
                <a:cubicBezTo>
                  <a:pt x="100732" y="12391"/>
                  <a:pt x="543" y="42024"/>
                  <a:pt x="8657" y="97410"/>
                </a:cubicBezTo>
                <a:cubicBezTo>
                  <a:pt x="16771" y="152796"/>
                  <a:pt x="120488" y="272035"/>
                  <a:pt x="148357" y="334477"/>
                </a:cubicBezTo>
                <a:cubicBezTo>
                  <a:pt x="176226" y="396919"/>
                  <a:pt x="171993" y="451952"/>
                  <a:pt x="175874" y="472060"/>
                </a:cubicBezTo>
                <a:cubicBezTo>
                  <a:pt x="179755" y="492168"/>
                  <a:pt x="172346" y="479116"/>
                  <a:pt x="171641" y="455127"/>
                </a:cubicBezTo>
                <a:cubicBezTo>
                  <a:pt x="170936" y="431138"/>
                  <a:pt x="194219" y="387041"/>
                  <a:pt x="171641" y="328127"/>
                </a:cubicBezTo>
                <a:cubicBezTo>
                  <a:pt x="149063" y="269213"/>
                  <a:pt x="64396" y="150327"/>
                  <a:pt x="36174" y="101644"/>
                </a:cubicBezTo>
                <a:cubicBezTo>
                  <a:pt x="7952" y="52961"/>
                  <a:pt x="-5807" y="51549"/>
                  <a:pt x="2307" y="36027"/>
                </a:cubicBezTo>
                <a:cubicBezTo>
                  <a:pt x="10421" y="20505"/>
                  <a:pt x="98616" y="-8071"/>
                  <a:pt x="99674" y="2160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5252276D-2C6A-4CB3-A969-307412D2FE36}"/>
              </a:ext>
            </a:extLst>
          </p:cNvPr>
          <p:cNvSpPr/>
          <p:nvPr/>
        </p:nvSpPr>
        <p:spPr>
          <a:xfrm>
            <a:off x="4351403" y="46842"/>
            <a:ext cx="1222779" cy="332993"/>
          </a:xfrm>
          <a:custGeom>
            <a:avLst/>
            <a:gdLst>
              <a:gd name="connsiteX0" fmla="*/ 464 w 1222779"/>
              <a:gd name="connsiteY0" fmla="*/ 266425 h 332993"/>
              <a:gd name="connsiteX1" fmla="*/ 330664 w 1222779"/>
              <a:gd name="connsiteY1" fmla="*/ 29358 h 332993"/>
              <a:gd name="connsiteX2" fmla="*/ 550797 w 1222779"/>
              <a:gd name="connsiteY2" fmla="*/ 164825 h 332993"/>
              <a:gd name="connsiteX3" fmla="*/ 838664 w 1222779"/>
              <a:gd name="connsiteY3" fmla="*/ 274891 h 332993"/>
              <a:gd name="connsiteX4" fmla="*/ 1219664 w 1222779"/>
              <a:gd name="connsiteY4" fmla="*/ 283358 h 332993"/>
              <a:gd name="connsiteX5" fmla="*/ 999530 w 1222779"/>
              <a:gd name="connsiteY5" fmla="*/ 325691 h 332993"/>
              <a:gd name="connsiteX6" fmla="*/ 652397 w 1222779"/>
              <a:gd name="connsiteY6" fmla="*/ 114025 h 332993"/>
              <a:gd name="connsiteX7" fmla="*/ 406864 w 1222779"/>
              <a:gd name="connsiteY7" fmla="*/ 3958 h 332993"/>
              <a:gd name="connsiteX8" fmla="*/ 464 w 1222779"/>
              <a:gd name="connsiteY8" fmla="*/ 266425 h 33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2779" h="332993">
                <a:moveTo>
                  <a:pt x="464" y="266425"/>
                </a:moveTo>
                <a:cubicBezTo>
                  <a:pt x="-12236" y="270658"/>
                  <a:pt x="238942" y="46291"/>
                  <a:pt x="330664" y="29358"/>
                </a:cubicBezTo>
                <a:cubicBezTo>
                  <a:pt x="422386" y="12425"/>
                  <a:pt x="466130" y="123903"/>
                  <a:pt x="550797" y="164825"/>
                </a:cubicBezTo>
                <a:cubicBezTo>
                  <a:pt x="635464" y="205747"/>
                  <a:pt x="727186" y="255136"/>
                  <a:pt x="838664" y="274891"/>
                </a:cubicBezTo>
                <a:cubicBezTo>
                  <a:pt x="950142" y="294646"/>
                  <a:pt x="1192853" y="274891"/>
                  <a:pt x="1219664" y="283358"/>
                </a:cubicBezTo>
                <a:cubicBezTo>
                  <a:pt x="1246475" y="291825"/>
                  <a:pt x="1094074" y="353913"/>
                  <a:pt x="999530" y="325691"/>
                </a:cubicBezTo>
                <a:cubicBezTo>
                  <a:pt x="904986" y="297469"/>
                  <a:pt x="751175" y="167647"/>
                  <a:pt x="652397" y="114025"/>
                </a:cubicBezTo>
                <a:cubicBezTo>
                  <a:pt x="553619" y="60403"/>
                  <a:pt x="512697" y="-18620"/>
                  <a:pt x="406864" y="3958"/>
                </a:cubicBezTo>
                <a:cubicBezTo>
                  <a:pt x="301031" y="26536"/>
                  <a:pt x="13164" y="262192"/>
                  <a:pt x="464" y="266425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C4DD7792-1D5C-4819-872D-C4E8D5B123DC}"/>
              </a:ext>
            </a:extLst>
          </p:cNvPr>
          <p:cNvSpPr/>
          <p:nvPr/>
        </p:nvSpPr>
        <p:spPr>
          <a:xfrm>
            <a:off x="5333841" y="397856"/>
            <a:ext cx="1160731" cy="805537"/>
          </a:xfrm>
          <a:custGeom>
            <a:avLst/>
            <a:gdLst>
              <a:gd name="connsiteX0" fmla="*/ 159 w 1160731"/>
              <a:gd name="connsiteY0" fmla="*/ 77 h 805537"/>
              <a:gd name="connsiteX1" fmla="*/ 406559 w 1160731"/>
              <a:gd name="connsiteY1" fmla="*/ 245611 h 805537"/>
              <a:gd name="connsiteX2" fmla="*/ 499692 w 1160731"/>
              <a:gd name="connsiteY2" fmla="*/ 364144 h 805537"/>
              <a:gd name="connsiteX3" fmla="*/ 719826 w 1160731"/>
              <a:gd name="connsiteY3" fmla="*/ 533477 h 805537"/>
              <a:gd name="connsiteX4" fmla="*/ 1075426 w 1160731"/>
              <a:gd name="connsiteY4" fmla="*/ 643544 h 805537"/>
              <a:gd name="connsiteX5" fmla="*/ 1160092 w 1160731"/>
              <a:gd name="connsiteY5" fmla="*/ 804411 h 805537"/>
              <a:gd name="connsiteX6" fmla="*/ 1050026 w 1160731"/>
              <a:gd name="connsiteY6" fmla="*/ 694344 h 805537"/>
              <a:gd name="connsiteX7" fmla="*/ 550492 w 1160731"/>
              <a:gd name="connsiteY7" fmla="*/ 330277 h 805537"/>
              <a:gd name="connsiteX8" fmla="*/ 457359 w 1160731"/>
              <a:gd name="connsiteY8" fmla="*/ 220211 h 805537"/>
              <a:gd name="connsiteX9" fmla="*/ 159 w 1160731"/>
              <a:gd name="connsiteY9" fmla="*/ 77 h 80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0731" h="805537">
                <a:moveTo>
                  <a:pt x="159" y="77"/>
                </a:moveTo>
                <a:cubicBezTo>
                  <a:pt x="-8308" y="4310"/>
                  <a:pt x="323304" y="184933"/>
                  <a:pt x="406559" y="245611"/>
                </a:cubicBezTo>
                <a:cubicBezTo>
                  <a:pt x="489815" y="306289"/>
                  <a:pt x="447481" y="316166"/>
                  <a:pt x="499692" y="364144"/>
                </a:cubicBezTo>
                <a:cubicBezTo>
                  <a:pt x="551903" y="412122"/>
                  <a:pt x="623870" y="486910"/>
                  <a:pt x="719826" y="533477"/>
                </a:cubicBezTo>
                <a:cubicBezTo>
                  <a:pt x="815782" y="580044"/>
                  <a:pt x="1002048" y="598388"/>
                  <a:pt x="1075426" y="643544"/>
                </a:cubicBezTo>
                <a:cubicBezTo>
                  <a:pt x="1148804" y="688700"/>
                  <a:pt x="1164325" y="795944"/>
                  <a:pt x="1160092" y="804411"/>
                </a:cubicBezTo>
                <a:cubicBezTo>
                  <a:pt x="1155859" y="812878"/>
                  <a:pt x="1151626" y="773366"/>
                  <a:pt x="1050026" y="694344"/>
                </a:cubicBezTo>
                <a:cubicBezTo>
                  <a:pt x="948426" y="615322"/>
                  <a:pt x="649270" y="409299"/>
                  <a:pt x="550492" y="330277"/>
                </a:cubicBezTo>
                <a:cubicBezTo>
                  <a:pt x="451714" y="251255"/>
                  <a:pt x="547670" y="273833"/>
                  <a:pt x="457359" y="220211"/>
                </a:cubicBezTo>
                <a:cubicBezTo>
                  <a:pt x="367048" y="166589"/>
                  <a:pt x="8626" y="-4156"/>
                  <a:pt x="159" y="77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40AEBD35-17AB-4515-8A36-2FD77CD233B2}"/>
              </a:ext>
            </a:extLst>
          </p:cNvPr>
          <p:cNvSpPr/>
          <p:nvPr/>
        </p:nvSpPr>
        <p:spPr>
          <a:xfrm>
            <a:off x="6486780" y="1197050"/>
            <a:ext cx="415939" cy="684572"/>
          </a:xfrm>
          <a:custGeom>
            <a:avLst/>
            <a:gdLst>
              <a:gd name="connsiteX0" fmla="*/ 2920 w 415939"/>
              <a:gd name="connsiteY0" fmla="*/ 3100 h 684572"/>
              <a:gd name="connsiteX1" fmla="*/ 250570 w 415939"/>
              <a:gd name="connsiteY1" fmla="*/ 231700 h 684572"/>
              <a:gd name="connsiteX2" fmla="*/ 288670 w 415939"/>
              <a:gd name="connsiteY2" fmla="*/ 422200 h 684572"/>
              <a:gd name="connsiteX3" fmla="*/ 415670 w 415939"/>
              <a:gd name="connsiteY3" fmla="*/ 682550 h 684572"/>
              <a:gd name="connsiteX4" fmla="*/ 320420 w 415939"/>
              <a:gd name="connsiteY4" fmla="*/ 536500 h 684572"/>
              <a:gd name="connsiteX5" fmla="*/ 256920 w 415939"/>
              <a:gd name="connsiteY5" fmla="*/ 415850 h 684572"/>
              <a:gd name="connsiteX6" fmla="*/ 174370 w 415939"/>
              <a:gd name="connsiteY6" fmla="*/ 288850 h 684572"/>
              <a:gd name="connsiteX7" fmla="*/ 117220 w 415939"/>
              <a:gd name="connsiteY7" fmla="*/ 111050 h 684572"/>
              <a:gd name="connsiteX8" fmla="*/ 2920 w 415939"/>
              <a:gd name="connsiteY8" fmla="*/ 3100 h 684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939" h="684572">
                <a:moveTo>
                  <a:pt x="2920" y="3100"/>
                </a:moveTo>
                <a:cubicBezTo>
                  <a:pt x="25145" y="23208"/>
                  <a:pt x="202945" y="161850"/>
                  <a:pt x="250570" y="231700"/>
                </a:cubicBezTo>
                <a:cubicBezTo>
                  <a:pt x="298195" y="301550"/>
                  <a:pt x="261153" y="347058"/>
                  <a:pt x="288670" y="422200"/>
                </a:cubicBezTo>
                <a:cubicBezTo>
                  <a:pt x="316187" y="497342"/>
                  <a:pt x="410378" y="663500"/>
                  <a:pt x="415670" y="682550"/>
                </a:cubicBezTo>
                <a:cubicBezTo>
                  <a:pt x="420962" y="701600"/>
                  <a:pt x="346878" y="580950"/>
                  <a:pt x="320420" y="536500"/>
                </a:cubicBezTo>
                <a:cubicBezTo>
                  <a:pt x="293962" y="492050"/>
                  <a:pt x="281262" y="457125"/>
                  <a:pt x="256920" y="415850"/>
                </a:cubicBezTo>
                <a:cubicBezTo>
                  <a:pt x="232578" y="374575"/>
                  <a:pt x="197653" y="339650"/>
                  <a:pt x="174370" y="288850"/>
                </a:cubicBezTo>
                <a:cubicBezTo>
                  <a:pt x="151087" y="238050"/>
                  <a:pt x="142620" y="156558"/>
                  <a:pt x="117220" y="111050"/>
                </a:cubicBezTo>
                <a:cubicBezTo>
                  <a:pt x="91820" y="65542"/>
                  <a:pt x="-19305" y="-17008"/>
                  <a:pt x="2920" y="3100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F9510129-AF8C-4615-A154-0B3951DC7ECE}"/>
              </a:ext>
            </a:extLst>
          </p:cNvPr>
          <p:cNvSpPr/>
          <p:nvPr/>
        </p:nvSpPr>
        <p:spPr>
          <a:xfrm>
            <a:off x="6881926" y="1882127"/>
            <a:ext cx="595338" cy="895462"/>
          </a:xfrm>
          <a:custGeom>
            <a:avLst/>
            <a:gdLst>
              <a:gd name="connsiteX0" fmla="*/ 1474 w 595338"/>
              <a:gd name="connsiteY0" fmla="*/ 3823 h 895462"/>
              <a:gd name="connsiteX1" fmla="*/ 96724 w 595338"/>
              <a:gd name="connsiteY1" fmla="*/ 35573 h 895462"/>
              <a:gd name="connsiteX2" fmla="*/ 458674 w 595338"/>
              <a:gd name="connsiteY2" fmla="*/ 187973 h 895462"/>
              <a:gd name="connsiteX3" fmla="*/ 496774 w 595338"/>
              <a:gd name="connsiteY3" fmla="*/ 378473 h 895462"/>
              <a:gd name="connsiteX4" fmla="*/ 592024 w 595338"/>
              <a:gd name="connsiteY4" fmla="*/ 549923 h 895462"/>
              <a:gd name="connsiteX5" fmla="*/ 560274 w 595338"/>
              <a:gd name="connsiteY5" fmla="*/ 734073 h 895462"/>
              <a:gd name="connsiteX6" fmla="*/ 433274 w 595338"/>
              <a:gd name="connsiteY6" fmla="*/ 892823 h 895462"/>
              <a:gd name="connsiteX7" fmla="*/ 566624 w 595338"/>
              <a:gd name="connsiteY7" fmla="*/ 600723 h 895462"/>
              <a:gd name="connsiteX8" fmla="*/ 490424 w 595338"/>
              <a:gd name="connsiteY8" fmla="*/ 410223 h 895462"/>
              <a:gd name="connsiteX9" fmla="*/ 439624 w 595338"/>
              <a:gd name="connsiteY9" fmla="*/ 238773 h 895462"/>
              <a:gd name="connsiteX10" fmla="*/ 147524 w 595338"/>
              <a:gd name="connsiteY10" fmla="*/ 99073 h 895462"/>
              <a:gd name="connsiteX11" fmla="*/ 1474 w 595338"/>
              <a:gd name="connsiteY11" fmla="*/ 3823 h 89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5338" h="895462">
                <a:moveTo>
                  <a:pt x="1474" y="3823"/>
                </a:moveTo>
                <a:cubicBezTo>
                  <a:pt x="-6993" y="-6760"/>
                  <a:pt x="20524" y="4881"/>
                  <a:pt x="96724" y="35573"/>
                </a:cubicBezTo>
                <a:cubicBezTo>
                  <a:pt x="172924" y="66265"/>
                  <a:pt x="391999" y="130823"/>
                  <a:pt x="458674" y="187973"/>
                </a:cubicBezTo>
                <a:cubicBezTo>
                  <a:pt x="525349" y="245123"/>
                  <a:pt x="474549" y="318148"/>
                  <a:pt x="496774" y="378473"/>
                </a:cubicBezTo>
                <a:cubicBezTo>
                  <a:pt x="518999" y="438798"/>
                  <a:pt x="581441" y="490656"/>
                  <a:pt x="592024" y="549923"/>
                </a:cubicBezTo>
                <a:cubicBezTo>
                  <a:pt x="602607" y="609190"/>
                  <a:pt x="586732" y="676923"/>
                  <a:pt x="560274" y="734073"/>
                </a:cubicBezTo>
                <a:cubicBezTo>
                  <a:pt x="533816" y="791223"/>
                  <a:pt x="432216" y="915048"/>
                  <a:pt x="433274" y="892823"/>
                </a:cubicBezTo>
                <a:cubicBezTo>
                  <a:pt x="434332" y="870598"/>
                  <a:pt x="557099" y="681156"/>
                  <a:pt x="566624" y="600723"/>
                </a:cubicBezTo>
                <a:cubicBezTo>
                  <a:pt x="576149" y="520290"/>
                  <a:pt x="511591" y="470548"/>
                  <a:pt x="490424" y="410223"/>
                </a:cubicBezTo>
                <a:cubicBezTo>
                  <a:pt x="469257" y="349898"/>
                  <a:pt x="496774" y="290631"/>
                  <a:pt x="439624" y="238773"/>
                </a:cubicBezTo>
                <a:cubicBezTo>
                  <a:pt x="382474" y="186915"/>
                  <a:pt x="218432" y="133998"/>
                  <a:pt x="147524" y="99073"/>
                </a:cubicBezTo>
                <a:cubicBezTo>
                  <a:pt x="76616" y="64148"/>
                  <a:pt x="9941" y="14406"/>
                  <a:pt x="1474" y="3823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2DA360C1-9922-4A47-A34F-1C90F3D6BC1A}"/>
              </a:ext>
            </a:extLst>
          </p:cNvPr>
          <p:cNvSpPr/>
          <p:nvPr/>
        </p:nvSpPr>
        <p:spPr>
          <a:xfrm>
            <a:off x="6889744" y="2462438"/>
            <a:ext cx="317132" cy="1087215"/>
          </a:xfrm>
          <a:custGeom>
            <a:avLst/>
            <a:gdLst>
              <a:gd name="connsiteX0" fmla="*/ 304806 w 317132"/>
              <a:gd name="connsiteY0" fmla="*/ 1362 h 1087215"/>
              <a:gd name="connsiteX1" fmla="*/ 298456 w 317132"/>
              <a:gd name="connsiteY1" fmla="*/ 198212 h 1087215"/>
              <a:gd name="connsiteX2" fmla="*/ 152406 w 317132"/>
              <a:gd name="connsiteY2" fmla="*/ 242662 h 1087215"/>
              <a:gd name="connsiteX3" fmla="*/ 171456 w 317132"/>
              <a:gd name="connsiteY3" fmla="*/ 496662 h 1087215"/>
              <a:gd name="connsiteX4" fmla="*/ 152406 w 317132"/>
              <a:gd name="connsiteY4" fmla="*/ 776062 h 1087215"/>
              <a:gd name="connsiteX5" fmla="*/ 6 w 317132"/>
              <a:gd name="connsiteY5" fmla="*/ 1087212 h 1087215"/>
              <a:gd name="connsiteX6" fmla="*/ 158756 w 317132"/>
              <a:gd name="connsiteY6" fmla="*/ 769712 h 1087215"/>
              <a:gd name="connsiteX7" fmla="*/ 127006 w 317132"/>
              <a:gd name="connsiteY7" fmla="*/ 337912 h 1087215"/>
              <a:gd name="connsiteX8" fmla="*/ 127006 w 317132"/>
              <a:gd name="connsiteY8" fmla="*/ 229962 h 1087215"/>
              <a:gd name="connsiteX9" fmla="*/ 203206 w 317132"/>
              <a:gd name="connsiteY9" fmla="*/ 115662 h 1087215"/>
              <a:gd name="connsiteX10" fmla="*/ 304806 w 317132"/>
              <a:gd name="connsiteY10" fmla="*/ 1362 h 108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7132" h="1087215">
                <a:moveTo>
                  <a:pt x="304806" y="1362"/>
                </a:moveTo>
                <a:cubicBezTo>
                  <a:pt x="320681" y="15120"/>
                  <a:pt x="323856" y="157995"/>
                  <a:pt x="298456" y="198212"/>
                </a:cubicBezTo>
                <a:cubicBezTo>
                  <a:pt x="273056" y="238429"/>
                  <a:pt x="173573" y="192920"/>
                  <a:pt x="152406" y="242662"/>
                </a:cubicBezTo>
                <a:cubicBezTo>
                  <a:pt x="131239" y="292404"/>
                  <a:pt x="171456" y="407762"/>
                  <a:pt x="171456" y="496662"/>
                </a:cubicBezTo>
                <a:cubicBezTo>
                  <a:pt x="171456" y="585562"/>
                  <a:pt x="180981" y="677637"/>
                  <a:pt x="152406" y="776062"/>
                </a:cubicBezTo>
                <a:cubicBezTo>
                  <a:pt x="123831" y="874487"/>
                  <a:pt x="-1052" y="1088270"/>
                  <a:pt x="6" y="1087212"/>
                </a:cubicBezTo>
                <a:cubicBezTo>
                  <a:pt x="1064" y="1086154"/>
                  <a:pt x="137589" y="894595"/>
                  <a:pt x="158756" y="769712"/>
                </a:cubicBezTo>
                <a:cubicBezTo>
                  <a:pt x="179923" y="644829"/>
                  <a:pt x="132298" y="427870"/>
                  <a:pt x="127006" y="337912"/>
                </a:cubicBezTo>
                <a:cubicBezTo>
                  <a:pt x="121714" y="247954"/>
                  <a:pt x="114306" y="267004"/>
                  <a:pt x="127006" y="229962"/>
                </a:cubicBezTo>
                <a:cubicBezTo>
                  <a:pt x="139706" y="192920"/>
                  <a:pt x="176748" y="149529"/>
                  <a:pt x="203206" y="115662"/>
                </a:cubicBezTo>
                <a:cubicBezTo>
                  <a:pt x="229664" y="81795"/>
                  <a:pt x="288931" y="-12396"/>
                  <a:pt x="304806" y="136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18A00D14-721B-483E-BE76-A5EE108B06CC}"/>
              </a:ext>
            </a:extLst>
          </p:cNvPr>
          <p:cNvSpPr/>
          <p:nvPr/>
        </p:nvSpPr>
        <p:spPr>
          <a:xfrm>
            <a:off x="7054672" y="2488912"/>
            <a:ext cx="279592" cy="419949"/>
          </a:xfrm>
          <a:custGeom>
            <a:avLst/>
            <a:gdLst>
              <a:gd name="connsiteX0" fmla="*/ 228778 w 279592"/>
              <a:gd name="connsiteY0" fmla="*/ 288 h 419949"/>
              <a:gd name="connsiteX1" fmla="*/ 197028 w 279592"/>
              <a:gd name="connsiteY1" fmla="*/ 216188 h 419949"/>
              <a:gd name="connsiteX2" fmla="*/ 178 w 279592"/>
              <a:gd name="connsiteY2" fmla="*/ 419388 h 419949"/>
              <a:gd name="connsiteX3" fmla="*/ 235128 w 279592"/>
              <a:gd name="connsiteY3" fmla="*/ 273338 h 419949"/>
              <a:gd name="connsiteX4" fmla="*/ 279578 w 279592"/>
              <a:gd name="connsiteY4" fmla="*/ 171738 h 419949"/>
              <a:gd name="connsiteX5" fmla="*/ 228778 w 279592"/>
              <a:gd name="connsiteY5" fmla="*/ 288 h 41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592" h="419949">
                <a:moveTo>
                  <a:pt x="228778" y="288"/>
                </a:moveTo>
                <a:cubicBezTo>
                  <a:pt x="215020" y="7696"/>
                  <a:pt x="235128" y="146338"/>
                  <a:pt x="197028" y="216188"/>
                </a:cubicBezTo>
                <a:cubicBezTo>
                  <a:pt x="158928" y="286038"/>
                  <a:pt x="-6172" y="409863"/>
                  <a:pt x="178" y="419388"/>
                </a:cubicBezTo>
                <a:cubicBezTo>
                  <a:pt x="6528" y="428913"/>
                  <a:pt x="188561" y="314613"/>
                  <a:pt x="235128" y="273338"/>
                </a:cubicBezTo>
                <a:cubicBezTo>
                  <a:pt x="281695" y="232063"/>
                  <a:pt x="279578" y="213013"/>
                  <a:pt x="279578" y="171738"/>
                </a:cubicBezTo>
                <a:cubicBezTo>
                  <a:pt x="279578" y="130463"/>
                  <a:pt x="242536" y="-7120"/>
                  <a:pt x="228778" y="28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D117B0A9-783E-47A9-A926-E4B284059F1B}"/>
              </a:ext>
            </a:extLst>
          </p:cNvPr>
          <p:cNvSpPr/>
          <p:nvPr/>
        </p:nvSpPr>
        <p:spPr>
          <a:xfrm>
            <a:off x="2780871" y="33547"/>
            <a:ext cx="1580265" cy="343151"/>
          </a:xfrm>
          <a:custGeom>
            <a:avLst/>
            <a:gdLst>
              <a:gd name="connsiteX0" fmla="*/ 1579373 w 1580265"/>
              <a:gd name="connsiteY0" fmla="*/ 341838 h 343151"/>
              <a:gd name="connsiteX1" fmla="*/ 1290615 w 1580265"/>
              <a:gd name="connsiteY1" fmla="*/ 43455 h 343151"/>
              <a:gd name="connsiteX2" fmla="*/ 867104 w 1580265"/>
              <a:gd name="connsiteY2" fmla="*/ 14579 h 343151"/>
              <a:gd name="connsiteX3" fmla="*/ 395466 w 1580265"/>
              <a:gd name="connsiteY3" fmla="*/ 168584 h 343151"/>
              <a:gd name="connsiteX4" fmla="*/ 830 w 1580265"/>
              <a:gd name="connsiteY4" fmla="*/ 341838 h 343151"/>
              <a:gd name="connsiteX5" fmla="*/ 501344 w 1580265"/>
              <a:gd name="connsiteY5" fmla="*/ 187834 h 343151"/>
              <a:gd name="connsiteX6" fmla="*/ 1001857 w 1580265"/>
              <a:gd name="connsiteY6" fmla="*/ 62706 h 343151"/>
              <a:gd name="connsiteX7" fmla="*/ 1367617 w 1580265"/>
              <a:gd name="connsiteY7" fmla="*/ 149333 h 343151"/>
              <a:gd name="connsiteX8" fmla="*/ 1579373 w 1580265"/>
              <a:gd name="connsiteY8" fmla="*/ 341838 h 34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0265" h="343151">
                <a:moveTo>
                  <a:pt x="1579373" y="341838"/>
                </a:moveTo>
                <a:cubicBezTo>
                  <a:pt x="1566539" y="324192"/>
                  <a:pt x="1409326" y="97998"/>
                  <a:pt x="1290615" y="43455"/>
                </a:cubicBezTo>
                <a:cubicBezTo>
                  <a:pt x="1171904" y="-11088"/>
                  <a:pt x="1016295" y="-6276"/>
                  <a:pt x="867104" y="14579"/>
                </a:cubicBezTo>
                <a:cubicBezTo>
                  <a:pt x="717912" y="35434"/>
                  <a:pt x="539845" y="114041"/>
                  <a:pt x="395466" y="168584"/>
                </a:cubicBezTo>
                <a:cubicBezTo>
                  <a:pt x="251087" y="223127"/>
                  <a:pt x="-16816" y="338630"/>
                  <a:pt x="830" y="341838"/>
                </a:cubicBezTo>
                <a:cubicBezTo>
                  <a:pt x="18476" y="345046"/>
                  <a:pt x="334506" y="234356"/>
                  <a:pt x="501344" y="187834"/>
                </a:cubicBezTo>
                <a:cubicBezTo>
                  <a:pt x="668182" y="141312"/>
                  <a:pt x="857478" y="69123"/>
                  <a:pt x="1001857" y="62706"/>
                </a:cubicBezTo>
                <a:cubicBezTo>
                  <a:pt x="1146236" y="56289"/>
                  <a:pt x="1271364" y="104415"/>
                  <a:pt x="1367617" y="149333"/>
                </a:cubicBezTo>
                <a:cubicBezTo>
                  <a:pt x="1463870" y="194251"/>
                  <a:pt x="1592207" y="359484"/>
                  <a:pt x="1579373" y="34183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55BFA76E-BA59-4FF5-9564-9B6AE0B97925}"/>
              </a:ext>
            </a:extLst>
          </p:cNvPr>
          <p:cNvSpPr/>
          <p:nvPr/>
        </p:nvSpPr>
        <p:spPr>
          <a:xfrm>
            <a:off x="1674471" y="363048"/>
            <a:ext cx="1165102" cy="1843870"/>
          </a:xfrm>
          <a:custGeom>
            <a:avLst/>
            <a:gdLst>
              <a:gd name="connsiteX0" fmla="*/ 1164982 w 1165102"/>
              <a:gd name="connsiteY0" fmla="*/ 2712 h 1843870"/>
              <a:gd name="connsiteX1" fmla="*/ 568215 w 1165102"/>
              <a:gd name="connsiteY1" fmla="*/ 349221 h 1843870"/>
              <a:gd name="connsiteX2" fmla="*/ 192830 w 1165102"/>
              <a:gd name="connsiteY2" fmla="*/ 1148118 h 1843870"/>
              <a:gd name="connsiteX3" fmla="*/ 77327 w 1165102"/>
              <a:gd name="connsiteY3" fmla="*/ 1610131 h 1843870"/>
              <a:gd name="connsiteX4" fmla="*/ 325 w 1165102"/>
              <a:gd name="connsiteY4" fmla="*/ 1841137 h 1843870"/>
              <a:gd name="connsiteX5" fmla="*/ 106203 w 1165102"/>
              <a:gd name="connsiteY5" fmla="*/ 1465752 h 1843870"/>
              <a:gd name="connsiteX6" fmla="*/ 183205 w 1165102"/>
              <a:gd name="connsiteY6" fmla="*/ 1032615 h 1843870"/>
              <a:gd name="connsiteX7" fmla="*/ 616342 w 1165102"/>
              <a:gd name="connsiteY7" fmla="*/ 512851 h 1843870"/>
              <a:gd name="connsiteX8" fmla="*/ 1164982 w 1165102"/>
              <a:gd name="connsiteY8" fmla="*/ 2712 h 1843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5102" h="1843870">
                <a:moveTo>
                  <a:pt x="1164982" y="2712"/>
                </a:moveTo>
                <a:cubicBezTo>
                  <a:pt x="1156961" y="-24560"/>
                  <a:pt x="730240" y="158320"/>
                  <a:pt x="568215" y="349221"/>
                </a:cubicBezTo>
                <a:cubicBezTo>
                  <a:pt x="406190" y="540122"/>
                  <a:pt x="274645" y="937966"/>
                  <a:pt x="192830" y="1148118"/>
                </a:cubicBezTo>
                <a:cubicBezTo>
                  <a:pt x="111015" y="1358270"/>
                  <a:pt x="109411" y="1494628"/>
                  <a:pt x="77327" y="1610131"/>
                </a:cubicBezTo>
                <a:cubicBezTo>
                  <a:pt x="45243" y="1725634"/>
                  <a:pt x="-4488" y="1865200"/>
                  <a:pt x="325" y="1841137"/>
                </a:cubicBezTo>
                <a:cubicBezTo>
                  <a:pt x="5138" y="1817074"/>
                  <a:pt x="75723" y="1600506"/>
                  <a:pt x="106203" y="1465752"/>
                </a:cubicBezTo>
                <a:cubicBezTo>
                  <a:pt x="136683" y="1330998"/>
                  <a:pt x="98182" y="1191432"/>
                  <a:pt x="183205" y="1032615"/>
                </a:cubicBezTo>
                <a:cubicBezTo>
                  <a:pt x="268228" y="873798"/>
                  <a:pt x="452713" y="690918"/>
                  <a:pt x="616342" y="512851"/>
                </a:cubicBezTo>
                <a:cubicBezTo>
                  <a:pt x="779971" y="334784"/>
                  <a:pt x="1173003" y="29984"/>
                  <a:pt x="1164982" y="271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3EEA89EB-A885-46AA-AA25-3393FD9E8792}"/>
              </a:ext>
            </a:extLst>
          </p:cNvPr>
          <p:cNvSpPr/>
          <p:nvPr/>
        </p:nvSpPr>
        <p:spPr>
          <a:xfrm>
            <a:off x="1548987" y="1972010"/>
            <a:ext cx="239107" cy="1127383"/>
          </a:xfrm>
          <a:custGeom>
            <a:avLst/>
            <a:gdLst>
              <a:gd name="connsiteX0" fmla="*/ 237480 w 239107"/>
              <a:gd name="connsiteY0" fmla="*/ 723 h 1127383"/>
              <a:gd name="connsiteX1" fmla="*/ 152813 w 239107"/>
              <a:gd name="connsiteY1" fmla="*/ 525657 h 1127383"/>
              <a:gd name="connsiteX2" fmla="*/ 135880 w 239107"/>
              <a:gd name="connsiteY2" fmla="*/ 745790 h 1127383"/>
              <a:gd name="connsiteX3" fmla="*/ 17346 w 239107"/>
              <a:gd name="connsiteY3" fmla="*/ 948990 h 1127383"/>
              <a:gd name="connsiteX4" fmla="*/ 178213 w 239107"/>
              <a:gd name="connsiteY4" fmla="*/ 1126790 h 1127383"/>
              <a:gd name="connsiteX5" fmla="*/ 413 w 239107"/>
              <a:gd name="connsiteY5" fmla="*/ 991323 h 1127383"/>
              <a:gd name="connsiteX6" fmla="*/ 127413 w 239107"/>
              <a:gd name="connsiteY6" fmla="*/ 610323 h 1127383"/>
              <a:gd name="connsiteX7" fmla="*/ 68146 w 239107"/>
              <a:gd name="connsiteY7" fmla="*/ 415590 h 1127383"/>
              <a:gd name="connsiteX8" fmla="*/ 237480 w 239107"/>
              <a:gd name="connsiteY8" fmla="*/ 723 h 112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107" h="1127383">
                <a:moveTo>
                  <a:pt x="237480" y="723"/>
                </a:moveTo>
                <a:cubicBezTo>
                  <a:pt x="251591" y="19067"/>
                  <a:pt x="169746" y="401479"/>
                  <a:pt x="152813" y="525657"/>
                </a:cubicBezTo>
                <a:cubicBezTo>
                  <a:pt x="135880" y="649835"/>
                  <a:pt x="158458" y="675235"/>
                  <a:pt x="135880" y="745790"/>
                </a:cubicBezTo>
                <a:cubicBezTo>
                  <a:pt x="113302" y="816345"/>
                  <a:pt x="10291" y="885490"/>
                  <a:pt x="17346" y="948990"/>
                </a:cubicBezTo>
                <a:cubicBezTo>
                  <a:pt x="24401" y="1012490"/>
                  <a:pt x="181035" y="1119734"/>
                  <a:pt x="178213" y="1126790"/>
                </a:cubicBezTo>
                <a:cubicBezTo>
                  <a:pt x="175391" y="1133846"/>
                  <a:pt x="8880" y="1077401"/>
                  <a:pt x="413" y="991323"/>
                </a:cubicBezTo>
                <a:cubicBezTo>
                  <a:pt x="-8054" y="905245"/>
                  <a:pt x="116124" y="706278"/>
                  <a:pt x="127413" y="610323"/>
                </a:cubicBezTo>
                <a:cubicBezTo>
                  <a:pt x="138702" y="514368"/>
                  <a:pt x="48391" y="512957"/>
                  <a:pt x="68146" y="415590"/>
                </a:cubicBezTo>
                <a:cubicBezTo>
                  <a:pt x="87901" y="318223"/>
                  <a:pt x="223369" y="-17621"/>
                  <a:pt x="237480" y="723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DEC09102-0D93-47FD-88BF-ACDA1653BC3D}"/>
              </a:ext>
            </a:extLst>
          </p:cNvPr>
          <p:cNvSpPr/>
          <p:nvPr/>
        </p:nvSpPr>
        <p:spPr>
          <a:xfrm>
            <a:off x="1707549" y="3050345"/>
            <a:ext cx="274434" cy="1056155"/>
          </a:xfrm>
          <a:custGeom>
            <a:avLst/>
            <a:gdLst>
              <a:gd name="connsiteX0" fmla="*/ 11184 w 274434"/>
              <a:gd name="connsiteY0" fmla="*/ 14588 h 1056155"/>
              <a:gd name="connsiteX1" fmla="*/ 19651 w 274434"/>
              <a:gd name="connsiteY1" fmla="*/ 480255 h 1056155"/>
              <a:gd name="connsiteX2" fmla="*/ 231318 w 274434"/>
              <a:gd name="connsiteY2" fmla="*/ 827388 h 1056155"/>
              <a:gd name="connsiteX3" fmla="*/ 273651 w 274434"/>
              <a:gd name="connsiteY3" fmla="*/ 1055988 h 1056155"/>
              <a:gd name="connsiteX4" fmla="*/ 214384 w 274434"/>
              <a:gd name="connsiteY4" fmla="*/ 793522 h 1056155"/>
              <a:gd name="connsiteX5" fmla="*/ 95851 w 274434"/>
              <a:gd name="connsiteY5" fmla="*/ 514122 h 1056155"/>
              <a:gd name="connsiteX6" fmla="*/ 36584 w 274434"/>
              <a:gd name="connsiteY6" fmla="*/ 150055 h 1056155"/>
              <a:gd name="connsiteX7" fmla="*/ 11184 w 274434"/>
              <a:gd name="connsiteY7" fmla="*/ 14588 h 105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434" h="1056155">
                <a:moveTo>
                  <a:pt x="11184" y="14588"/>
                </a:moveTo>
                <a:cubicBezTo>
                  <a:pt x="8362" y="69621"/>
                  <a:pt x="-17038" y="344788"/>
                  <a:pt x="19651" y="480255"/>
                </a:cubicBezTo>
                <a:cubicBezTo>
                  <a:pt x="56340" y="615722"/>
                  <a:pt x="188985" y="731433"/>
                  <a:pt x="231318" y="827388"/>
                </a:cubicBezTo>
                <a:cubicBezTo>
                  <a:pt x="273651" y="923344"/>
                  <a:pt x="276473" y="1061632"/>
                  <a:pt x="273651" y="1055988"/>
                </a:cubicBezTo>
                <a:cubicBezTo>
                  <a:pt x="270829" y="1050344"/>
                  <a:pt x="244017" y="883833"/>
                  <a:pt x="214384" y="793522"/>
                </a:cubicBezTo>
                <a:cubicBezTo>
                  <a:pt x="184751" y="703211"/>
                  <a:pt x="125484" y="621366"/>
                  <a:pt x="95851" y="514122"/>
                </a:cubicBezTo>
                <a:cubicBezTo>
                  <a:pt x="66218" y="406878"/>
                  <a:pt x="52106" y="227666"/>
                  <a:pt x="36584" y="150055"/>
                </a:cubicBezTo>
                <a:cubicBezTo>
                  <a:pt x="21062" y="72444"/>
                  <a:pt x="14006" y="-40445"/>
                  <a:pt x="11184" y="1458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DF114963-9D57-4C0A-89B8-9C45877AC67B}"/>
              </a:ext>
            </a:extLst>
          </p:cNvPr>
          <p:cNvSpPr/>
          <p:nvPr/>
        </p:nvSpPr>
        <p:spPr>
          <a:xfrm>
            <a:off x="1923516" y="3875854"/>
            <a:ext cx="377745" cy="838212"/>
          </a:xfrm>
          <a:custGeom>
            <a:avLst/>
            <a:gdLst>
              <a:gd name="connsiteX0" fmla="*/ 32284 w 377745"/>
              <a:gd name="connsiteY0" fmla="*/ 186 h 838212"/>
              <a:gd name="connsiteX1" fmla="*/ 98324 w 377745"/>
              <a:gd name="connsiteY1" fmla="*/ 264346 h 838212"/>
              <a:gd name="connsiteX2" fmla="*/ 93244 w 377745"/>
              <a:gd name="connsiteY2" fmla="*/ 543746 h 838212"/>
              <a:gd name="connsiteX3" fmla="*/ 174524 w 377745"/>
              <a:gd name="connsiteY3" fmla="*/ 645346 h 838212"/>
              <a:gd name="connsiteX4" fmla="*/ 32284 w 377745"/>
              <a:gd name="connsiteY4" fmla="*/ 614866 h 838212"/>
              <a:gd name="connsiteX5" fmla="*/ 225324 w 377745"/>
              <a:gd name="connsiteY5" fmla="*/ 812986 h 838212"/>
              <a:gd name="connsiteX6" fmla="*/ 377724 w 377745"/>
              <a:gd name="connsiteY6" fmla="*/ 833306 h 838212"/>
              <a:gd name="connsiteX7" fmla="*/ 215164 w 377745"/>
              <a:gd name="connsiteY7" fmla="*/ 792666 h 838212"/>
              <a:gd name="connsiteX8" fmla="*/ 98324 w 377745"/>
              <a:gd name="connsiteY8" fmla="*/ 731706 h 838212"/>
              <a:gd name="connsiteX9" fmla="*/ 1804 w 377745"/>
              <a:gd name="connsiteY9" fmla="*/ 523426 h 838212"/>
              <a:gd name="connsiteX10" fmla="*/ 184684 w 377745"/>
              <a:gd name="connsiteY10" fmla="*/ 594546 h 838212"/>
              <a:gd name="connsiteX11" fmla="*/ 113564 w 377745"/>
              <a:gd name="connsiteY11" fmla="*/ 228786 h 838212"/>
              <a:gd name="connsiteX12" fmla="*/ 32284 w 377745"/>
              <a:gd name="connsiteY12" fmla="*/ 186 h 83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745" h="838212">
                <a:moveTo>
                  <a:pt x="32284" y="186"/>
                </a:moveTo>
                <a:cubicBezTo>
                  <a:pt x="29744" y="6113"/>
                  <a:pt x="88164" y="173753"/>
                  <a:pt x="98324" y="264346"/>
                </a:cubicBezTo>
                <a:cubicBezTo>
                  <a:pt x="108484" y="354939"/>
                  <a:pt x="80544" y="480246"/>
                  <a:pt x="93244" y="543746"/>
                </a:cubicBezTo>
                <a:cubicBezTo>
                  <a:pt x="105944" y="607246"/>
                  <a:pt x="184684" y="633493"/>
                  <a:pt x="174524" y="645346"/>
                </a:cubicBezTo>
                <a:cubicBezTo>
                  <a:pt x="164364" y="657199"/>
                  <a:pt x="23817" y="586926"/>
                  <a:pt x="32284" y="614866"/>
                </a:cubicBezTo>
                <a:cubicBezTo>
                  <a:pt x="40751" y="642806"/>
                  <a:pt x="167751" y="776579"/>
                  <a:pt x="225324" y="812986"/>
                </a:cubicBezTo>
                <a:cubicBezTo>
                  <a:pt x="282897" y="849393"/>
                  <a:pt x="379417" y="836693"/>
                  <a:pt x="377724" y="833306"/>
                </a:cubicBezTo>
                <a:cubicBezTo>
                  <a:pt x="376031" y="829919"/>
                  <a:pt x="261731" y="809599"/>
                  <a:pt x="215164" y="792666"/>
                </a:cubicBezTo>
                <a:cubicBezTo>
                  <a:pt x="168597" y="775733"/>
                  <a:pt x="133884" y="776579"/>
                  <a:pt x="98324" y="731706"/>
                </a:cubicBezTo>
                <a:cubicBezTo>
                  <a:pt x="62764" y="686833"/>
                  <a:pt x="-12589" y="546286"/>
                  <a:pt x="1804" y="523426"/>
                </a:cubicBezTo>
                <a:cubicBezTo>
                  <a:pt x="16197" y="500566"/>
                  <a:pt x="166057" y="643653"/>
                  <a:pt x="184684" y="594546"/>
                </a:cubicBezTo>
                <a:cubicBezTo>
                  <a:pt x="203311" y="545439"/>
                  <a:pt x="135577" y="326999"/>
                  <a:pt x="113564" y="228786"/>
                </a:cubicBezTo>
                <a:cubicBezTo>
                  <a:pt x="91551" y="130573"/>
                  <a:pt x="34824" y="-5741"/>
                  <a:pt x="32284" y="186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7EB9A199-E862-4734-A7D5-05069F8E3C13}"/>
              </a:ext>
            </a:extLst>
          </p:cNvPr>
          <p:cNvSpPr/>
          <p:nvPr/>
        </p:nvSpPr>
        <p:spPr>
          <a:xfrm>
            <a:off x="2169082" y="4694394"/>
            <a:ext cx="165497" cy="1052612"/>
          </a:xfrm>
          <a:custGeom>
            <a:avLst/>
            <a:gdLst>
              <a:gd name="connsiteX0" fmla="*/ 50878 w 165497"/>
              <a:gd name="connsiteY0" fmla="*/ 14766 h 1052612"/>
              <a:gd name="connsiteX1" fmla="*/ 152478 w 165497"/>
              <a:gd name="connsiteY1" fmla="*/ 477046 h 1052612"/>
              <a:gd name="connsiteX2" fmla="*/ 147398 w 165497"/>
              <a:gd name="connsiteY2" fmla="*/ 817406 h 1052612"/>
              <a:gd name="connsiteX3" fmla="*/ 78 w 165497"/>
              <a:gd name="connsiteY3" fmla="*/ 1051086 h 1052612"/>
              <a:gd name="connsiteX4" fmla="*/ 127078 w 165497"/>
              <a:gd name="connsiteY4" fmla="*/ 898686 h 1052612"/>
              <a:gd name="connsiteX5" fmla="*/ 142318 w 165497"/>
              <a:gd name="connsiteY5" fmla="*/ 527846 h 1052612"/>
              <a:gd name="connsiteX6" fmla="*/ 91518 w 165497"/>
              <a:gd name="connsiteY6" fmla="*/ 197646 h 1052612"/>
              <a:gd name="connsiteX7" fmla="*/ 106758 w 165497"/>
              <a:gd name="connsiteY7" fmla="*/ 121446 h 1052612"/>
              <a:gd name="connsiteX8" fmla="*/ 50878 w 165497"/>
              <a:gd name="connsiteY8" fmla="*/ 14766 h 105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497" h="1052612">
                <a:moveTo>
                  <a:pt x="50878" y="14766"/>
                </a:moveTo>
                <a:cubicBezTo>
                  <a:pt x="58498" y="74033"/>
                  <a:pt x="136391" y="343273"/>
                  <a:pt x="152478" y="477046"/>
                </a:cubicBezTo>
                <a:cubicBezTo>
                  <a:pt x="168565" y="610819"/>
                  <a:pt x="172798" y="721733"/>
                  <a:pt x="147398" y="817406"/>
                </a:cubicBezTo>
                <a:cubicBezTo>
                  <a:pt x="121998" y="913079"/>
                  <a:pt x="3465" y="1037539"/>
                  <a:pt x="78" y="1051086"/>
                </a:cubicBezTo>
                <a:cubicBezTo>
                  <a:pt x="-3309" y="1064633"/>
                  <a:pt x="103371" y="985893"/>
                  <a:pt x="127078" y="898686"/>
                </a:cubicBezTo>
                <a:cubicBezTo>
                  <a:pt x="150785" y="811479"/>
                  <a:pt x="148245" y="644686"/>
                  <a:pt x="142318" y="527846"/>
                </a:cubicBezTo>
                <a:cubicBezTo>
                  <a:pt x="136391" y="411006"/>
                  <a:pt x="97445" y="265379"/>
                  <a:pt x="91518" y="197646"/>
                </a:cubicBezTo>
                <a:cubicBezTo>
                  <a:pt x="85591" y="129913"/>
                  <a:pt x="115225" y="151079"/>
                  <a:pt x="106758" y="121446"/>
                </a:cubicBezTo>
                <a:cubicBezTo>
                  <a:pt x="98291" y="91813"/>
                  <a:pt x="43258" y="-44501"/>
                  <a:pt x="50878" y="14766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D487794E-218B-4A01-8E4E-AF89B8554AE6}"/>
              </a:ext>
            </a:extLst>
          </p:cNvPr>
          <p:cNvSpPr/>
          <p:nvPr/>
        </p:nvSpPr>
        <p:spPr>
          <a:xfrm>
            <a:off x="2270555" y="5657491"/>
            <a:ext cx="1223176" cy="768144"/>
          </a:xfrm>
          <a:custGeom>
            <a:avLst/>
            <a:gdLst>
              <a:gd name="connsiteX0" fmla="*/ 205 w 1223176"/>
              <a:gd name="connsiteY0" fmla="*/ 1629 h 768144"/>
              <a:gd name="connsiteX1" fmla="*/ 71325 w 1223176"/>
              <a:gd name="connsiteY1" fmla="*/ 260709 h 768144"/>
              <a:gd name="connsiteX2" fmla="*/ 487885 w 1223176"/>
              <a:gd name="connsiteY2" fmla="*/ 580749 h 768144"/>
              <a:gd name="connsiteX3" fmla="*/ 772365 w 1223176"/>
              <a:gd name="connsiteY3" fmla="*/ 697589 h 768144"/>
              <a:gd name="connsiteX4" fmla="*/ 1219405 w 1223176"/>
              <a:gd name="connsiteY4" fmla="*/ 763629 h 768144"/>
              <a:gd name="connsiteX5" fmla="*/ 970485 w 1223176"/>
              <a:gd name="connsiteY5" fmla="*/ 753469 h 768144"/>
              <a:gd name="connsiteX6" fmla="*/ 680925 w 1223176"/>
              <a:gd name="connsiteY6" fmla="*/ 682349 h 768144"/>
              <a:gd name="connsiteX7" fmla="*/ 513285 w 1223176"/>
              <a:gd name="connsiteY7" fmla="*/ 560429 h 768144"/>
              <a:gd name="connsiteX8" fmla="*/ 208485 w 1223176"/>
              <a:gd name="connsiteY8" fmla="*/ 352149 h 768144"/>
              <a:gd name="connsiteX9" fmla="*/ 56085 w 1223176"/>
              <a:gd name="connsiteY9" fmla="*/ 159109 h 768144"/>
              <a:gd name="connsiteX10" fmla="*/ 205 w 1223176"/>
              <a:gd name="connsiteY10" fmla="*/ 1629 h 76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3176" h="768144">
                <a:moveTo>
                  <a:pt x="205" y="1629"/>
                </a:moveTo>
                <a:cubicBezTo>
                  <a:pt x="2745" y="18562"/>
                  <a:pt x="-9955" y="164189"/>
                  <a:pt x="71325" y="260709"/>
                </a:cubicBezTo>
                <a:cubicBezTo>
                  <a:pt x="152605" y="357229"/>
                  <a:pt x="371045" y="507936"/>
                  <a:pt x="487885" y="580749"/>
                </a:cubicBezTo>
                <a:cubicBezTo>
                  <a:pt x="604725" y="653562"/>
                  <a:pt x="650445" y="667109"/>
                  <a:pt x="772365" y="697589"/>
                </a:cubicBezTo>
                <a:cubicBezTo>
                  <a:pt x="894285" y="728069"/>
                  <a:pt x="1186385" y="754316"/>
                  <a:pt x="1219405" y="763629"/>
                </a:cubicBezTo>
                <a:cubicBezTo>
                  <a:pt x="1252425" y="772942"/>
                  <a:pt x="1060232" y="767016"/>
                  <a:pt x="970485" y="753469"/>
                </a:cubicBezTo>
                <a:cubicBezTo>
                  <a:pt x="880738" y="739922"/>
                  <a:pt x="757125" y="714522"/>
                  <a:pt x="680925" y="682349"/>
                </a:cubicBezTo>
                <a:cubicBezTo>
                  <a:pt x="604725" y="650176"/>
                  <a:pt x="592025" y="615462"/>
                  <a:pt x="513285" y="560429"/>
                </a:cubicBezTo>
                <a:cubicBezTo>
                  <a:pt x="434545" y="505396"/>
                  <a:pt x="284685" y="419036"/>
                  <a:pt x="208485" y="352149"/>
                </a:cubicBezTo>
                <a:cubicBezTo>
                  <a:pt x="132285" y="285262"/>
                  <a:pt x="93338" y="214142"/>
                  <a:pt x="56085" y="159109"/>
                </a:cubicBezTo>
                <a:cubicBezTo>
                  <a:pt x="18832" y="104076"/>
                  <a:pt x="-2335" y="-15304"/>
                  <a:pt x="205" y="1629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188071B0-EFD6-4F52-80C2-BDF3181E2B0B}"/>
              </a:ext>
            </a:extLst>
          </p:cNvPr>
          <p:cNvSpPr/>
          <p:nvPr/>
        </p:nvSpPr>
        <p:spPr>
          <a:xfrm>
            <a:off x="3443260" y="5986931"/>
            <a:ext cx="2320826" cy="1666629"/>
          </a:xfrm>
          <a:custGeom>
            <a:avLst/>
            <a:gdLst>
              <a:gd name="connsiteX0" fmla="*/ 980 w 2320826"/>
              <a:gd name="connsiteY0" fmla="*/ 2389 h 1666629"/>
              <a:gd name="connsiteX1" fmla="*/ 153380 w 2320826"/>
              <a:gd name="connsiteY1" fmla="*/ 469749 h 1666629"/>
              <a:gd name="connsiteX2" fmla="*/ 387060 w 2320826"/>
              <a:gd name="connsiteY2" fmla="*/ 1038709 h 1666629"/>
              <a:gd name="connsiteX3" fmla="*/ 1154140 w 2320826"/>
              <a:gd name="connsiteY3" fmla="*/ 1480669 h 1666629"/>
              <a:gd name="connsiteX4" fmla="*/ 2307300 w 2320826"/>
              <a:gd name="connsiteY4" fmla="*/ 1648309 h 1666629"/>
              <a:gd name="connsiteX5" fmla="*/ 1738340 w 2320826"/>
              <a:gd name="connsiteY5" fmla="*/ 1633069 h 1666629"/>
              <a:gd name="connsiteX6" fmla="*/ 1027140 w 2320826"/>
              <a:gd name="connsiteY6" fmla="*/ 1389229 h 1666629"/>
              <a:gd name="connsiteX7" fmla="*/ 381980 w 2320826"/>
              <a:gd name="connsiteY7" fmla="*/ 850749 h 1666629"/>
              <a:gd name="connsiteX8" fmla="*/ 102580 w 2320826"/>
              <a:gd name="connsiteY8" fmla="*/ 312269 h 1666629"/>
              <a:gd name="connsiteX9" fmla="*/ 980 w 2320826"/>
              <a:gd name="connsiteY9" fmla="*/ 2389 h 166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0826" h="1666629">
                <a:moveTo>
                  <a:pt x="980" y="2389"/>
                </a:moveTo>
                <a:cubicBezTo>
                  <a:pt x="9447" y="28636"/>
                  <a:pt x="89033" y="297029"/>
                  <a:pt x="153380" y="469749"/>
                </a:cubicBezTo>
                <a:cubicBezTo>
                  <a:pt x="217727" y="642469"/>
                  <a:pt x="220267" y="870222"/>
                  <a:pt x="387060" y="1038709"/>
                </a:cubicBezTo>
                <a:cubicBezTo>
                  <a:pt x="553853" y="1207196"/>
                  <a:pt x="834100" y="1379069"/>
                  <a:pt x="1154140" y="1480669"/>
                </a:cubicBezTo>
                <a:cubicBezTo>
                  <a:pt x="1474180" y="1582269"/>
                  <a:pt x="2209933" y="1622909"/>
                  <a:pt x="2307300" y="1648309"/>
                </a:cubicBezTo>
                <a:cubicBezTo>
                  <a:pt x="2404667" y="1673709"/>
                  <a:pt x="1951700" y="1676249"/>
                  <a:pt x="1738340" y="1633069"/>
                </a:cubicBezTo>
                <a:cubicBezTo>
                  <a:pt x="1524980" y="1589889"/>
                  <a:pt x="1253200" y="1519616"/>
                  <a:pt x="1027140" y="1389229"/>
                </a:cubicBezTo>
                <a:cubicBezTo>
                  <a:pt x="801080" y="1258842"/>
                  <a:pt x="536073" y="1030242"/>
                  <a:pt x="381980" y="850749"/>
                </a:cubicBezTo>
                <a:cubicBezTo>
                  <a:pt x="227887" y="671256"/>
                  <a:pt x="165233" y="452816"/>
                  <a:pt x="102580" y="312269"/>
                </a:cubicBezTo>
                <a:cubicBezTo>
                  <a:pt x="39927" y="171722"/>
                  <a:pt x="-7487" y="-23858"/>
                  <a:pt x="980" y="2389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AE677493-8C93-4D1F-B45B-25771B07E93F}"/>
              </a:ext>
            </a:extLst>
          </p:cNvPr>
          <p:cNvSpPr/>
          <p:nvPr/>
        </p:nvSpPr>
        <p:spPr>
          <a:xfrm>
            <a:off x="5682730" y="2307809"/>
            <a:ext cx="1153795" cy="581727"/>
          </a:xfrm>
          <a:custGeom>
            <a:avLst/>
            <a:gdLst>
              <a:gd name="connsiteX0" fmla="*/ 19570 w 1153795"/>
              <a:gd name="connsiteY0" fmla="*/ 60741 h 581727"/>
              <a:gd name="connsiteX1" fmla="*/ 102120 w 1153795"/>
              <a:gd name="connsiteY1" fmla="*/ 41691 h 581727"/>
              <a:gd name="connsiteX2" fmla="*/ 641870 w 1153795"/>
              <a:gd name="connsiteY2" fmla="*/ 16291 h 581727"/>
              <a:gd name="connsiteX3" fmla="*/ 1041920 w 1153795"/>
              <a:gd name="connsiteY3" fmla="*/ 314741 h 581727"/>
              <a:gd name="connsiteX4" fmla="*/ 1149870 w 1153795"/>
              <a:gd name="connsiteY4" fmla="*/ 581441 h 581727"/>
              <a:gd name="connsiteX5" fmla="*/ 1105420 w 1153795"/>
              <a:gd name="connsiteY5" fmla="*/ 263941 h 581727"/>
              <a:gd name="connsiteX6" fmla="*/ 876820 w 1153795"/>
              <a:gd name="connsiteY6" fmla="*/ 48041 h 581727"/>
              <a:gd name="connsiteX7" fmla="*/ 343420 w 1153795"/>
              <a:gd name="connsiteY7" fmla="*/ 60741 h 581727"/>
              <a:gd name="connsiteX8" fmla="*/ 19570 w 1153795"/>
              <a:gd name="connsiteY8" fmla="*/ 60741 h 58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795" h="581727">
                <a:moveTo>
                  <a:pt x="19570" y="60741"/>
                </a:moveTo>
                <a:cubicBezTo>
                  <a:pt x="-20647" y="57566"/>
                  <a:pt x="-1597" y="49099"/>
                  <a:pt x="102120" y="41691"/>
                </a:cubicBezTo>
                <a:cubicBezTo>
                  <a:pt x="205837" y="34283"/>
                  <a:pt x="485237" y="-29217"/>
                  <a:pt x="641870" y="16291"/>
                </a:cubicBezTo>
                <a:cubicBezTo>
                  <a:pt x="798503" y="61799"/>
                  <a:pt x="957253" y="220549"/>
                  <a:pt x="1041920" y="314741"/>
                </a:cubicBezTo>
                <a:cubicBezTo>
                  <a:pt x="1126587" y="408933"/>
                  <a:pt x="1139287" y="589908"/>
                  <a:pt x="1149870" y="581441"/>
                </a:cubicBezTo>
                <a:cubicBezTo>
                  <a:pt x="1160453" y="572974"/>
                  <a:pt x="1150928" y="352841"/>
                  <a:pt x="1105420" y="263941"/>
                </a:cubicBezTo>
                <a:cubicBezTo>
                  <a:pt x="1059912" y="175041"/>
                  <a:pt x="1003820" y="81908"/>
                  <a:pt x="876820" y="48041"/>
                </a:cubicBezTo>
                <a:cubicBezTo>
                  <a:pt x="749820" y="14174"/>
                  <a:pt x="483120" y="60741"/>
                  <a:pt x="343420" y="60741"/>
                </a:cubicBezTo>
                <a:cubicBezTo>
                  <a:pt x="203720" y="60741"/>
                  <a:pt x="59787" y="63916"/>
                  <a:pt x="19570" y="6074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FF266D49-59BC-4301-A9A7-121F234C18D0}"/>
              </a:ext>
            </a:extLst>
          </p:cNvPr>
          <p:cNvSpPr/>
          <p:nvPr/>
        </p:nvSpPr>
        <p:spPr>
          <a:xfrm>
            <a:off x="5749760" y="1910980"/>
            <a:ext cx="1036731" cy="286249"/>
          </a:xfrm>
          <a:custGeom>
            <a:avLst/>
            <a:gdLst>
              <a:gd name="connsiteX0" fmla="*/ 3340 w 1036731"/>
              <a:gd name="connsiteY0" fmla="*/ 286120 h 286249"/>
              <a:gd name="connsiteX1" fmla="*/ 384340 w 1036731"/>
              <a:gd name="connsiteY1" fmla="*/ 57520 h 286249"/>
              <a:gd name="connsiteX2" fmla="*/ 1019340 w 1036731"/>
              <a:gd name="connsiteY2" fmla="*/ 57520 h 286249"/>
              <a:gd name="connsiteX3" fmla="*/ 835190 w 1036731"/>
              <a:gd name="connsiteY3" fmla="*/ 370 h 286249"/>
              <a:gd name="connsiteX4" fmla="*/ 593890 w 1036731"/>
              <a:gd name="connsiteY4" fmla="*/ 89270 h 286249"/>
              <a:gd name="connsiteX5" fmla="*/ 3340 w 1036731"/>
              <a:gd name="connsiteY5" fmla="*/ 286120 h 28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731" h="286249">
                <a:moveTo>
                  <a:pt x="3340" y="286120"/>
                </a:moveTo>
                <a:cubicBezTo>
                  <a:pt x="-31585" y="280828"/>
                  <a:pt x="215007" y="95620"/>
                  <a:pt x="384340" y="57520"/>
                </a:cubicBezTo>
                <a:cubicBezTo>
                  <a:pt x="553673" y="19420"/>
                  <a:pt x="944198" y="67045"/>
                  <a:pt x="1019340" y="57520"/>
                </a:cubicBezTo>
                <a:cubicBezTo>
                  <a:pt x="1094482" y="47995"/>
                  <a:pt x="906098" y="-4922"/>
                  <a:pt x="835190" y="370"/>
                </a:cubicBezTo>
                <a:cubicBezTo>
                  <a:pt x="764282" y="5662"/>
                  <a:pt x="736765" y="45878"/>
                  <a:pt x="593890" y="89270"/>
                </a:cubicBezTo>
                <a:cubicBezTo>
                  <a:pt x="451015" y="132662"/>
                  <a:pt x="38265" y="291412"/>
                  <a:pt x="3340" y="286120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E86DA6E1-7C25-4B4C-A7EE-1EE18B4CBE74}"/>
              </a:ext>
            </a:extLst>
          </p:cNvPr>
          <p:cNvSpPr/>
          <p:nvPr/>
        </p:nvSpPr>
        <p:spPr>
          <a:xfrm>
            <a:off x="5638416" y="1517195"/>
            <a:ext cx="991310" cy="417627"/>
          </a:xfrm>
          <a:custGeom>
            <a:avLst/>
            <a:gdLst>
              <a:gd name="connsiteX0" fmla="*/ 38484 w 991310"/>
              <a:gd name="connsiteY0" fmla="*/ 394155 h 417627"/>
              <a:gd name="connsiteX1" fmla="*/ 82934 w 991310"/>
              <a:gd name="connsiteY1" fmla="*/ 349705 h 417627"/>
              <a:gd name="connsiteX2" fmla="*/ 470284 w 991310"/>
              <a:gd name="connsiteY2" fmla="*/ 114755 h 417627"/>
              <a:gd name="connsiteX3" fmla="*/ 990984 w 991310"/>
              <a:gd name="connsiteY3" fmla="*/ 57605 h 417627"/>
              <a:gd name="connsiteX4" fmla="*/ 540134 w 991310"/>
              <a:gd name="connsiteY4" fmla="*/ 19505 h 417627"/>
              <a:gd name="connsiteX5" fmla="*/ 38484 w 991310"/>
              <a:gd name="connsiteY5" fmla="*/ 394155 h 41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310" h="417627">
                <a:moveTo>
                  <a:pt x="38484" y="394155"/>
                </a:moveTo>
                <a:cubicBezTo>
                  <a:pt x="-37716" y="449188"/>
                  <a:pt x="10967" y="396272"/>
                  <a:pt x="82934" y="349705"/>
                </a:cubicBezTo>
                <a:cubicBezTo>
                  <a:pt x="154901" y="303138"/>
                  <a:pt x="318942" y="163438"/>
                  <a:pt x="470284" y="114755"/>
                </a:cubicBezTo>
                <a:cubicBezTo>
                  <a:pt x="621626" y="66072"/>
                  <a:pt x="979342" y="73480"/>
                  <a:pt x="990984" y="57605"/>
                </a:cubicBezTo>
                <a:cubicBezTo>
                  <a:pt x="1002626" y="41730"/>
                  <a:pt x="699942" y="-35528"/>
                  <a:pt x="540134" y="19505"/>
                </a:cubicBezTo>
                <a:cubicBezTo>
                  <a:pt x="380326" y="74538"/>
                  <a:pt x="114684" y="339122"/>
                  <a:pt x="38484" y="394155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9AB5CA3C-38D7-49A9-9856-3B029201EB04}"/>
              </a:ext>
            </a:extLst>
          </p:cNvPr>
          <p:cNvSpPr/>
          <p:nvPr/>
        </p:nvSpPr>
        <p:spPr>
          <a:xfrm>
            <a:off x="5581623" y="1245626"/>
            <a:ext cx="666779" cy="603126"/>
          </a:xfrm>
          <a:custGeom>
            <a:avLst/>
            <a:gdLst>
              <a:gd name="connsiteX0" fmla="*/ 27 w 666779"/>
              <a:gd name="connsiteY0" fmla="*/ 602224 h 603126"/>
              <a:gd name="connsiteX1" fmla="*/ 152427 w 666779"/>
              <a:gd name="connsiteY1" fmla="*/ 233924 h 603126"/>
              <a:gd name="connsiteX2" fmla="*/ 666777 w 666779"/>
              <a:gd name="connsiteY2" fmla="*/ 5324 h 603126"/>
              <a:gd name="connsiteX3" fmla="*/ 146077 w 666779"/>
              <a:gd name="connsiteY3" fmla="*/ 119624 h 603126"/>
              <a:gd name="connsiteX4" fmla="*/ 27 w 666779"/>
              <a:gd name="connsiteY4" fmla="*/ 602224 h 6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779" h="603126">
                <a:moveTo>
                  <a:pt x="27" y="602224"/>
                </a:moveTo>
                <a:cubicBezTo>
                  <a:pt x="1085" y="621274"/>
                  <a:pt x="41302" y="333407"/>
                  <a:pt x="152427" y="233924"/>
                </a:cubicBezTo>
                <a:cubicBezTo>
                  <a:pt x="263552" y="134441"/>
                  <a:pt x="667835" y="24374"/>
                  <a:pt x="666777" y="5324"/>
                </a:cubicBezTo>
                <a:cubicBezTo>
                  <a:pt x="665719" y="-13726"/>
                  <a:pt x="263552" y="16966"/>
                  <a:pt x="146077" y="119624"/>
                </a:cubicBezTo>
                <a:cubicBezTo>
                  <a:pt x="28602" y="222282"/>
                  <a:pt x="-1031" y="583174"/>
                  <a:pt x="27" y="602224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2C56BE29-9610-4DA0-B8BF-11BAF9F5A8F8}"/>
              </a:ext>
            </a:extLst>
          </p:cNvPr>
          <p:cNvSpPr/>
          <p:nvPr/>
        </p:nvSpPr>
        <p:spPr>
          <a:xfrm>
            <a:off x="5348098" y="876697"/>
            <a:ext cx="534630" cy="721281"/>
          </a:xfrm>
          <a:custGeom>
            <a:avLst/>
            <a:gdLst>
              <a:gd name="connsiteX0" fmla="*/ 11302 w 534630"/>
              <a:gd name="connsiteY0" fmla="*/ 704453 h 721281"/>
              <a:gd name="connsiteX1" fmla="*/ 62102 w 534630"/>
              <a:gd name="connsiteY1" fmla="*/ 520303 h 721281"/>
              <a:gd name="connsiteX2" fmla="*/ 131952 w 534630"/>
              <a:gd name="connsiteY2" fmla="*/ 298053 h 721281"/>
              <a:gd name="connsiteX3" fmla="*/ 532002 w 534630"/>
              <a:gd name="connsiteY3" fmla="*/ 37703 h 721281"/>
              <a:gd name="connsiteX4" fmla="*/ 290702 w 534630"/>
              <a:gd name="connsiteY4" fmla="*/ 75803 h 721281"/>
              <a:gd name="connsiteX5" fmla="*/ 11302 w 534630"/>
              <a:gd name="connsiteY5" fmla="*/ 704453 h 72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30" h="721281">
                <a:moveTo>
                  <a:pt x="11302" y="704453"/>
                </a:moveTo>
                <a:cubicBezTo>
                  <a:pt x="-26798" y="778536"/>
                  <a:pt x="41994" y="588036"/>
                  <a:pt x="62102" y="520303"/>
                </a:cubicBezTo>
                <a:cubicBezTo>
                  <a:pt x="82210" y="452570"/>
                  <a:pt x="53635" y="378486"/>
                  <a:pt x="131952" y="298053"/>
                </a:cubicBezTo>
                <a:cubicBezTo>
                  <a:pt x="210269" y="217620"/>
                  <a:pt x="505544" y="74745"/>
                  <a:pt x="532002" y="37703"/>
                </a:cubicBezTo>
                <a:cubicBezTo>
                  <a:pt x="558460" y="661"/>
                  <a:pt x="378544" y="-38497"/>
                  <a:pt x="290702" y="75803"/>
                </a:cubicBezTo>
                <a:cubicBezTo>
                  <a:pt x="202860" y="190103"/>
                  <a:pt x="49402" y="630370"/>
                  <a:pt x="11302" y="704453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672017DC-EC9D-4AFF-BA43-9D9576ED1F0D}"/>
              </a:ext>
            </a:extLst>
          </p:cNvPr>
          <p:cNvSpPr/>
          <p:nvPr/>
        </p:nvSpPr>
        <p:spPr>
          <a:xfrm>
            <a:off x="5087052" y="562391"/>
            <a:ext cx="365569" cy="778300"/>
          </a:xfrm>
          <a:custGeom>
            <a:avLst/>
            <a:gdLst>
              <a:gd name="connsiteX0" fmla="*/ 5648 w 365569"/>
              <a:gd name="connsiteY0" fmla="*/ 777459 h 778300"/>
              <a:gd name="connsiteX1" fmla="*/ 50098 w 365569"/>
              <a:gd name="connsiteY1" fmla="*/ 301209 h 778300"/>
              <a:gd name="connsiteX2" fmla="*/ 354898 w 365569"/>
              <a:gd name="connsiteY2" fmla="*/ 9109 h 778300"/>
              <a:gd name="connsiteX3" fmla="*/ 278698 w 365569"/>
              <a:gd name="connsiteY3" fmla="*/ 104359 h 778300"/>
              <a:gd name="connsiteX4" fmla="*/ 107248 w 365569"/>
              <a:gd name="connsiteY4" fmla="*/ 409159 h 778300"/>
              <a:gd name="connsiteX5" fmla="*/ 5648 w 365569"/>
              <a:gd name="connsiteY5" fmla="*/ 777459 h 77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569" h="778300">
                <a:moveTo>
                  <a:pt x="5648" y="777459"/>
                </a:moveTo>
                <a:cubicBezTo>
                  <a:pt x="-3877" y="759467"/>
                  <a:pt x="-8110" y="429267"/>
                  <a:pt x="50098" y="301209"/>
                </a:cubicBezTo>
                <a:cubicBezTo>
                  <a:pt x="108306" y="173151"/>
                  <a:pt x="316798" y="41917"/>
                  <a:pt x="354898" y="9109"/>
                </a:cubicBezTo>
                <a:cubicBezTo>
                  <a:pt x="392998" y="-23699"/>
                  <a:pt x="319973" y="37684"/>
                  <a:pt x="278698" y="104359"/>
                </a:cubicBezTo>
                <a:cubicBezTo>
                  <a:pt x="237423" y="171034"/>
                  <a:pt x="151698" y="298034"/>
                  <a:pt x="107248" y="409159"/>
                </a:cubicBezTo>
                <a:cubicBezTo>
                  <a:pt x="62798" y="520284"/>
                  <a:pt x="15173" y="795451"/>
                  <a:pt x="5648" y="777459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51AE301D-AA28-442C-9604-E71525AB23CC}"/>
              </a:ext>
            </a:extLst>
          </p:cNvPr>
          <p:cNvSpPr/>
          <p:nvPr/>
        </p:nvSpPr>
        <p:spPr>
          <a:xfrm>
            <a:off x="4744694" y="374278"/>
            <a:ext cx="470666" cy="545978"/>
          </a:xfrm>
          <a:custGeom>
            <a:avLst/>
            <a:gdLst>
              <a:gd name="connsiteX0" fmla="*/ 17806 w 470666"/>
              <a:gd name="connsiteY0" fmla="*/ 527422 h 545978"/>
              <a:gd name="connsiteX1" fmla="*/ 11456 w 470666"/>
              <a:gd name="connsiteY1" fmla="*/ 432172 h 545978"/>
              <a:gd name="connsiteX2" fmla="*/ 43206 w 470666"/>
              <a:gd name="connsiteY2" fmla="*/ 114672 h 545978"/>
              <a:gd name="connsiteX3" fmla="*/ 468656 w 470666"/>
              <a:gd name="connsiteY3" fmla="*/ 372 h 545978"/>
              <a:gd name="connsiteX4" fmla="*/ 195606 w 470666"/>
              <a:gd name="connsiteY4" fmla="*/ 95622 h 545978"/>
              <a:gd name="connsiteX5" fmla="*/ 17806 w 470666"/>
              <a:gd name="connsiteY5" fmla="*/ 527422 h 54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666" h="545978">
                <a:moveTo>
                  <a:pt x="17806" y="527422"/>
                </a:moveTo>
                <a:cubicBezTo>
                  <a:pt x="-12886" y="583514"/>
                  <a:pt x="7223" y="500964"/>
                  <a:pt x="11456" y="432172"/>
                </a:cubicBezTo>
                <a:cubicBezTo>
                  <a:pt x="15689" y="363380"/>
                  <a:pt x="-32994" y="186639"/>
                  <a:pt x="43206" y="114672"/>
                </a:cubicBezTo>
                <a:cubicBezTo>
                  <a:pt x="119406" y="42705"/>
                  <a:pt x="443256" y="3547"/>
                  <a:pt x="468656" y="372"/>
                </a:cubicBezTo>
                <a:cubicBezTo>
                  <a:pt x="494056" y="-2803"/>
                  <a:pt x="271806" y="13072"/>
                  <a:pt x="195606" y="95622"/>
                </a:cubicBezTo>
                <a:cubicBezTo>
                  <a:pt x="119406" y="178172"/>
                  <a:pt x="48498" y="471330"/>
                  <a:pt x="17806" y="52742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127D053A-1F00-4C28-A337-1A4F0BF7A037}"/>
              </a:ext>
            </a:extLst>
          </p:cNvPr>
          <p:cNvSpPr/>
          <p:nvPr/>
        </p:nvSpPr>
        <p:spPr>
          <a:xfrm>
            <a:off x="4509666" y="168768"/>
            <a:ext cx="482157" cy="481610"/>
          </a:xfrm>
          <a:custGeom>
            <a:avLst/>
            <a:gdLst>
              <a:gd name="connsiteX0" fmla="*/ 17884 w 482157"/>
              <a:gd name="connsiteY0" fmla="*/ 459882 h 481610"/>
              <a:gd name="connsiteX1" fmla="*/ 17884 w 482157"/>
              <a:gd name="connsiteY1" fmla="*/ 383682 h 481610"/>
              <a:gd name="connsiteX2" fmla="*/ 202034 w 482157"/>
              <a:gd name="connsiteY2" fmla="*/ 129682 h 481610"/>
              <a:gd name="connsiteX3" fmla="*/ 481434 w 482157"/>
              <a:gd name="connsiteY3" fmla="*/ 123332 h 481610"/>
              <a:gd name="connsiteX4" fmla="*/ 113134 w 482157"/>
              <a:gd name="connsiteY4" fmla="*/ 15382 h 481610"/>
              <a:gd name="connsiteX5" fmla="*/ 17884 w 482157"/>
              <a:gd name="connsiteY5" fmla="*/ 459882 h 48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157" h="481610">
                <a:moveTo>
                  <a:pt x="17884" y="459882"/>
                </a:moveTo>
                <a:cubicBezTo>
                  <a:pt x="2009" y="521265"/>
                  <a:pt x="-12808" y="438715"/>
                  <a:pt x="17884" y="383682"/>
                </a:cubicBezTo>
                <a:cubicBezTo>
                  <a:pt x="48576" y="328649"/>
                  <a:pt x="124776" y="173074"/>
                  <a:pt x="202034" y="129682"/>
                </a:cubicBezTo>
                <a:cubicBezTo>
                  <a:pt x="279292" y="86290"/>
                  <a:pt x="496251" y="142382"/>
                  <a:pt x="481434" y="123332"/>
                </a:cubicBezTo>
                <a:cubicBezTo>
                  <a:pt x="466617" y="104282"/>
                  <a:pt x="191451" y="-48118"/>
                  <a:pt x="113134" y="15382"/>
                </a:cubicBezTo>
                <a:cubicBezTo>
                  <a:pt x="34817" y="78882"/>
                  <a:pt x="33759" y="398499"/>
                  <a:pt x="17884" y="45988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9F1E0BDE-1263-4FC7-9799-1ACC6B65B119}"/>
              </a:ext>
            </a:extLst>
          </p:cNvPr>
          <p:cNvSpPr/>
          <p:nvPr/>
        </p:nvSpPr>
        <p:spPr>
          <a:xfrm>
            <a:off x="3695070" y="2209800"/>
            <a:ext cx="1810380" cy="196850"/>
          </a:xfrm>
          <a:custGeom>
            <a:avLst/>
            <a:gdLst>
              <a:gd name="connsiteX0" fmla="*/ 1810380 w 1810380"/>
              <a:gd name="connsiteY0" fmla="*/ 196850 h 196850"/>
              <a:gd name="connsiteX1" fmla="*/ 1410330 w 1810380"/>
              <a:gd name="connsiteY1" fmla="*/ 0 h 196850"/>
              <a:gd name="connsiteX2" fmla="*/ 38730 w 1810380"/>
              <a:gd name="connsiteY2" fmla="*/ 82550 h 196850"/>
              <a:gd name="connsiteX3" fmla="*/ 476880 w 1810380"/>
              <a:gd name="connsiteY3" fmla="*/ 82550 h 196850"/>
              <a:gd name="connsiteX4" fmla="*/ 1518280 w 1810380"/>
              <a:gd name="connsiteY4" fmla="*/ 146050 h 196850"/>
              <a:gd name="connsiteX5" fmla="*/ 1810380 w 1810380"/>
              <a:gd name="connsiteY5" fmla="*/ 196850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0380" h="196850">
                <a:moveTo>
                  <a:pt x="1810380" y="196850"/>
                </a:moveTo>
                <a:cubicBezTo>
                  <a:pt x="1757992" y="107950"/>
                  <a:pt x="1705605" y="19050"/>
                  <a:pt x="1410330" y="0"/>
                </a:cubicBezTo>
                <a:lnTo>
                  <a:pt x="38730" y="82550"/>
                </a:lnTo>
                <a:cubicBezTo>
                  <a:pt x="-116845" y="96308"/>
                  <a:pt x="230288" y="71967"/>
                  <a:pt x="476880" y="82550"/>
                </a:cubicBezTo>
                <a:cubicBezTo>
                  <a:pt x="723472" y="93133"/>
                  <a:pt x="1296030" y="127000"/>
                  <a:pt x="1518280" y="146050"/>
                </a:cubicBezTo>
                <a:cubicBezTo>
                  <a:pt x="1740530" y="165100"/>
                  <a:pt x="1775455" y="180975"/>
                  <a:pt x="1810380" y="196850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861FB766-C029-48F7-9C10-991895BD2C14}"/>
              </a:ext>
            </a:extLst>
          </p:cNvPr>
          <p:cNvSpPr/>
          <p:nvPr/>
        </p:nvSpPr>
        <p:spPr>
          <a:xfrm>
            <a:off x="3671591" y="2381039"/>
            <a:ext cx="1476044" cy="1110195"/>
          </a:xfrm>
          <a:custGeom>
            <a:avLst/>
            <a:gdLst>
              <a:gd name="connsiteX0" fmla="*/ 1471909 w 1476044"/>
              <a:gd name="connsiteY0" fmla="*/ 216111 h 1110195"/>
              <a:gd name="connsiteX1" fmla="*/ 728959 w 1476044"/>
              <a:gd name="connsiteY1" fmla="*/ 38311 h 1110195"/>
              <a:gd name="connsiteX2" fmla="*/ 17759 w 1476044"/>
              <a:gd name="connsiteY2" fmla="*/ 1079711 h 1110195"/>
              <a:gd name="connsiteX3" fmla="*/ 259059 w 1476044"/>
              <a:gd name="connsiteY3" fmla="*/ 787611 h 1110195"/>
              <a:gd name="connsiteX4" fmla="*/ 741659 w 1476044"/>
              <a:gd name="connsiteY4" fmla="*/ 324061 h 1110195"/>
              <a:gd name="connsiteX5" fmla="*/ 1014709 w 1476044"/>
              <a:gd name="connsiteY5" fmla="*/ 127211 h 1110195"/>
              <a:gd name="connsiteX6" fmla="*/ 1471909 w 1476044"/>
              <a:gd name="connsiteY6" fmla="*/ 216111 h 111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6044" h="1110195">
                <a:moveTo>
                  <a:pt x="1471909" y="216111"/>
                </a:moveTo>
                <a:cubicBezTo>
                  <a:pt x="1424284" y="201294"/>
                  <a:pt x="971317" y="-105622"/>
                  <a:pt x="728959" y="38311"/>
                </a:cubicBezTo>
                <a:cubicBezTo>
                  <a:pt x="486601" y="182244"/>
                  <a:pt x="96076" y="954828"/>
                  <a:pt x="17759" y="1079711"/>
                </a:cubicBezTo>
                <a:cubicBezTo>
                  <a:pt x="-60558" y="1204594"/>
                  <a:pt x="138409" y="913553"/>
                  <a:pt x="259059" y="787611"/>
                </a:cubicBezTo>
                <a:cubicBezTo>
                  <a:pt x="379709" y="661669"/>
                  <a:pt x="615717" y="434128"/>
                  <a:pt x="741659" y="324061"/>
                </a:cubicBezTo>
                <a:cubicBezTo>
                  <a:pt x="867601" y="213994"/>
                  <a:pt x="886651" y="139911"/>
                  <a:pt x="1014709" y="127211"/>
                </a:cubicBezTo>
                <a:cubicBezTo>
                  <a:pt x="1142767" y="114511"/>
                  <a:pt x="1519534" y="230928"/>
                  <a:pt x="1471909" y="21611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994634C0-8F37-4DE7-B85D-05C3DA2A49BF}"/>
              </a:ext>
            </a:extLst>
          </p:cNvPr>
          <p:cNvSpPr/>
          <p:nvPr/>
        </p:nvSpPr>
        <p:spPr>
          <a:xfrm>
            <a:off x="3910460" y="1692607"/>
            <a:ext cx="1393245" cy="536462"/>
          </a:xfrm>
          <a:custGeom>
            <a:avLst/>
            <a:gdLst>
              <a:gd name="connsiteX0" fmla="*/ 1391790 w 1393245"/>
              <a:gd name="connsiteY0" fmla="*/ 352093 h 536462"/>
              <a:gd name="connsiteX1" fmla="*/ 845690 w 1393245"/>
              <a:gd name="connsiteY1" fmla="*/ 91743 h 536462"/>
              <a:gd name="connsiteX2" fmla="*/ 147190 w 1393245"/>
              <a:gd name="connsiteY2" fmla="*/ 409243 h 536462"/>
              <a:gd name="connsiteX3" fmla="*/ 13840 w 1393245"/>
              <a:gd name="connsiteY3" fmla="*/ 523543 h 536462"/>
              <a:gd name="connsiteX4" fmla="*/ 363090 w 1393245"/>
              <a:gd name="connsiteY4" fmla="*/ 129843 h 536462"/>
              <a:gd name="connsiteX5" fmla="*/ 985390 w 1393245"/>
              <a:gd name="connsiteY5" fmla="*/ 9193 h 536462"/>
              <a:gd name="connsiteX6" fmla="*/ 1391790 w 1393245"/>
              <a:gd name="connsiteY6" fmla="*/ 352093 h 53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3245" h="536462">
                <a:moveTo>
                  <a:pt x="1391790" y="352093"/>
                </a:moveTo>
                <a:cubicBezTo>
                  <a:pt x="1368507" y="365851"/>
                  <a:pt x="1053123" y="82218"/>
                  <a:pt x="845690" y="91743"/>
                </a:cubicBezTo>
                <a:cubicBezTo>
                  <a:pt x="638257" y="101268"/>
                  <a:pt x="285832" y="337276"/>
                  <a:pt x="147190" y="409243"/>
                </a:cubicBezTo>
                <a:cubicBezTo>
                  <a:pt x="8548" y="481210"/>
                  <a:pt x="-22143" y="570110"/>
                  <a:pt x="13840" y="523543"/>
                </a:cubicBezTo>
                <a:cubicBezTo>
                  <a:pt x="49823" y="476976"/>
                  <a:pt x="201165" y="215568"/>
                  <a:pt x="363090" y="129843"/>
                </a:cubicBezTo>
                <a:cubicBezTo>
                  <a:pt x="525015" y="44118"/>
                  <a:pt x="817115" y="-25732"/>
                  <a:pt x="985390" y="9193"/>
                </a:cubicBezTo>
                <a:cubicBezTo>
                  <a:pt x="1153665" y="44118"/>
                  <a:pt x="1415073" y="338335"/>
                  <a:pt x="1391790" y="352093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41FFCB8B-6BE8-4AF3-8B61-7DA39838AE55}"/>
              </a:ext>
            </a:extLst>
          </p:cNvPr>
          <p:cNvSpPr/>
          <p:nvPr/>
        </p:nvSpPr>
        <p:spPr>
          <a:xfrm>
            <a:off x="3749731" y="1398847"/>
            <a:ext cx="1248836" cy="644628"/>
          </a:xfrm>
          <a:custGeom>
            <a:avLst/>
            <a:gdLst>
              <a:gd name="connsiteX0" fmla="*/ 1203269 w 1248836"/>
              <a:gd name="connsiteY0" fmla="*/ 156903 h 644628"/>
              <a:gd name="connsiteX1" fmla="*/ 663519 w 1248836"/>
              <a:gd name="connsiteY1" fmla="*/ 23553 h 644628"/>
              <a:gd name="connsiteX2" fmla="*/ 60269 w 1248836"/>
              <a:gd name="connsiteY2" fmla="*/ 633153 h 644628"/>
              <a:gd name="connsiteX3" fmla="*/ 66619 w 1248836"/>
              <a:gd name="connsiteY3" fmla="*/ 391853 h 644628"/>
              <a:gd name="connsiteX4" fmla="*/ 460319 w 1248836"/>
              <a:gd name="connsiteY4" fmla="*/ 17203 h 644628"/>
              <a:gd name="connsiteX5" fmla="*/ 1133419 w 1248836"/>
              <a:gd name="connsiteY5" fmla="*/ 74353 h 644628"/>
              <a:gd name="connsiteX6" fmla="*/ 1203269 w 1248836"/>
              <a:gd name="connsiteY6" fmla="*/ 156903 h 64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8836" h="644628">
                <a:moveTo>
                  <a:pt x="1203269" y="156903"/>
                </a:moveTo>
                <a:cubicBezTo>
                  <a:pt x="1124952" y="148436"/>
                  <a:pt x="854019" y="-55822"/>
                  <a:pt x="663519" y="23553"/>
                </a:cubicBezTo>
                <a:cubicBezTo>
                  <a:pt x="473019" y="102928"/>
                  <a:pt x="159752" y="571770"/>
                  <a:pt x="60269" y="633153"/>
                </a:cubicBezTo>
                <a:cubicBezTo>
                  <a:pt x="-39214" y="694536"/>
                  <a:pt x="-56" y="494511"/>
                  <a:pt x="66619" y="391853"/>
                </a:cubicBezTo>
                <a:cubicBezTo>
                  <a:pt x="133294" y="289195"/>
                  <a:pt x="282519" y="70120"/>
                  <a:pt x="460319" y="17203"/>
                </a:cubicBezTo>
                <a:cubicBezTo>
                  <a:pt x="638119" y="-35714"/>
                  <a:pt x="1007477" y="47895"/>
                  <a:pt x="1133419" y="74353"/>
                </a:cubicBezTo>
                <a:cubicBezTo>
                  <a:pt x="1259361" y="100811"/>
                  <a:pt x="1281586" y="165370"/>
                  <a:pt x="1203269" y="156903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69DBFB6E-1CE4-43F3-8D14-E17794CD54A5}"/>
              </a:ext>
            </a:extLst>
          </p:cNvPr>
          <p:cNvSpPr/>
          <p:nvPr/>
        </p:nvSpPr>
        <p:spPr>
          <a:xfrm>
            <a:off x="2838276" y="1108115"/>
            <a:ext cx="1882208" cy="563024"/>
          </a:xfrm>
          <a:custGeom>
            <a:avLst/>
            <a:gdLst>
              <a:gd name="connsiteX0" fmla="*/ 1848024 w 1882208"/>
              <a:gd name="connsiteY0" fmla="*/ 149185 h 563024"/>
              <a:gd name="connsiteX1" fmla="*/ 1778174 w 1882208"/>
              <a:gd name="connsiteY1" fmla="*/ 117435 h 563024"/>
              <a:gd name="connsiteX2" fmla="*/ 1181274 w 1882208"/>
              <a:gd name="connsiteY2" fmla="*/ 3135 h 563024"/>
              <a:gd name="connsiteX3" fmla="*/ 501824 w 1882208"/>
              <a:gd name="connsiteY3" fmla="*/ 257135 h 563024"/>
              <a:gd name="connsiteX4" fmla="*/ 174 w 1882208"/>
              <a:gd name="connsiteY4" fmla="*/ 561935 h 563024"/>
              <a:gd name="connsiteX5" fmla="*/ 457374 w 1882208"/>
              <a:gd name="connsiteY5" fmla="*/ 352385 h 563024"/>
              <a:gd name="connsiteX6" fmla="*/ 1409874 w 1882208"/>
              <a:gd name="connsiteY6" fmla="*/ 180935 h 563024"/>
              <a:gd name="connsiteX7" fmla="*/ 1848024 w 1882208"/>
              <a:gd name="connsiteY7" fmla="*/ 149185 h 56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2208" h="563024">
                <a:moveTo>
                  <a:pt x="1848024" y="149185"/>
                </a:moveTo>
                <a:cubicBezTo>
                  <a:pt x="1909407" y="138602"/>
                  <a:pt x="1889299" y="141777"/>
                  <a:pt x="1778174" y="117435"/>
                </a:cubicBezTo>
                <a:cubicBezTo>
                  <a:pt x="1667049" y="93093"/>
                  <a:pt x="1393999" y="-20148"/>
                  <a:pt x="1181274" y="3135"/>
                </a:cubicBezTo>
                <a:cubicBezTo>
                  <a:pt x="968549" y="26418"/>
                  <a:pt x="698674" y="164002"/>
                  <a:pt x="501824" y="257135"/>
                </a:cubicBezTo>
                <a:cubicBezTo>
                  <a:pt x="304974" y="350268"/>
                  <a:pt x="7582" y="546060"/>
                  <a:pt x="174" y="561935"/>
                </a:cubicBezTo>
                <a:cubicBezTo>
                  <a:pt x="-7234" y="577810"/>
                  <a:pt x="222424" y="415885"/>
                  <a:pt x="457374" y="352385"/>
                </a:cubicBezTo>
                <a:cubicBezTo>
                  <a:pt x="692324" y="288885"/>
                  <a:pt x="1178099" y="207393"/>
                  <a:pt x="1409874" y="180935"/>
                </a:cubicBezTo>
                <a:cubicBezTo>
                  <a:pt x="1641649" y="154477"/>
                  <a:pt x="1786641" y="159768"/>
                  <a:pt x="1848024" y="149185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315FA53F-EB7E-43C2-A37C-CDB0543BD133}"/>
              </a:ext>
            </a:extLst>
          </p:cNvPr>
          <p:cNvSpPr/>
          <p:nvPr/>
        </p:nvSpPr>
        <p:spPr>
          <a:xfrm>
            <a:off x="2659974" y="726807"/>
            <a:ext cx="1845782" cy="670405"/>
          </a:xfrm>
          <a:custGeom>
            <a:avLst/>
            <a:gdLst>
              <a:gd name="connsiteX0" fmla="*/ 1797726 w 1845782"/>
              <a:gd name="connsiteY0" fmla="*/ 308243 h 670405"/>
              <a:gd name="connsiteX1" fmla="*/ 1753276 w 1845782"/>
              <a:gd name="connsiteY1" fmla="*/ 232043 h 670405"/>
              <a:gd name="connsiteX2" fmla="*/ 1213526 w 1845782"/>
              <a:gd name="connsiteY2" fmla="*/ 3443 h 670405"/>
              <a:gd name="connsiteX3" fmla="*/ 330876 w 1845782"/>
              <a:gd name="connsiteY3" fmla="*/ 136793 h 670405"/>
              <a:gd name="connsiteX4" fmla="*/ 676 w 1845782"/>
              <a:gd name="connsiteY4" fmla="*/ 670193 h 670405"/>
              <a:gd name="connsiteX5" fmla="*/ 400726 w 1845782"/>
              <a:gd name="connsiteY5" fmla="*/ 200293 h 670405"/>
              <a:gd name="connsiteX6" fmla="*/ 1257976 w 1845782"/>
              <a:gd name="connsiteY6" fmla="*/ 111393 h 670405"/>
              <a:gd name="connsiteX7" fmla="*/ 1797726 w 1845782"/>
              <a:gd name="connsiteY7" fmla="*/ 308243 h 670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5782" h="670405">
                <a:moveTo>
                  <a:pt x="1797726" y="308243"/>
                </a:moveTo>
                <a:cubicBezTo>
                  <a:pt x="1880276" y="328351"/>
                  <a:pt x="1850643" y="282843"/>
                  <a:pt x="1753276" y="232043"/>
                </a:cubicBezTo>
                <a:cubicBezTo>
                  <a:pt x="1655909" y="181243"/>
                  <a:pt x="1450593" y="19318"/>
                  <a:pt x="1213526" y="3443"/>
                </a:cubicBezTo>
                <a:cubicBezTo>
                  <a:pt x="976459" y="-12432"/>
                  <a:pt x="533018" y="25668"/>
                  <a:pt x="330876" y="136793"/>
                </a:cubicBezTo>
                <a:cubicBezTo>
                  <a:pt x="128734" y="247918"/>
                  <a:pt x="-10966" y="659610"/>
                  <a:pt x="676" y="670193"/>
                </a:cubicBezTo>
                <a:cubicBezTo>
                  <a:pt x="12318" y="680776"/>
                  <a:pt x="191176" y="293426"/>
                  <a:pt x="400726" y="200293"/>
                </a:cubicBezTo>
                <a:cubicBezTo>
                  <a:pt x="610276" y="107160"/>
                  <a:pt x="1020909" y="96576"/>
                  <a:pt x="1257976" y="111393"/>
                </a:cubicBezTo>
                <a:cubicBezTo>
                  <a:pt x="1495043" y="126210"/>
                  <a:pt x="1715176" y="288135"/>
                  <a:pt x="1797726" y="308243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D56AE893-8289-4586-9C0C-F86593B9EF6F}"/>
              </a:ext>
            </a:extLst>
          </p:cNvPr>
          <p:cNvSpPr/>
          <p:nvPr/>
        </p:nvSpPr>
        <p:spPr>
          <a:xfrm>
            <a:off x="2202091" y="205554"/>
            <a:ext cx="2173075" cy="1262753"/>
          </a:xfrm>
          <a:custGeom>
            <a:avLst/>
            <a:gdLst>
              <a:gd name="connsiteX0" fmla="*/ 2103209 w 2173075"/>
              <a:gd name="connsiteY0" fmla="*/ 454846 h 1262753"/>
              <a:gd name="connsiteX1" fmla="*/ 2071459 w 2173075"/>
              <a:gd name="connsiteY1" fmla="*/ 391346 h 1262753"/>
              <a:gd name="connsiteX2" fmla="*/ 1245959 w 2173075"/>
              <a:gd name="connsiteY2" fmla="*/ 200846 h 1262753"/>
              <a:gd name="connsiteX3" fmla="*/ 363309 w 2173075"/>
              <a:gd name="connsiteY3" fmla="*/ 683446 h 1262753"/>
              <a:gd name="connsiteX4" fmla="*/ 33109 w 2173075"/>
              <a:gd name="connsiteY4" fmla="*/ 1223196 h 1262753"/>
              <a:gd name="connsiteX5" fmla="*/ 33109 w 2173075"/>
              <a:gd name="connsiteY5" fmla="*/ 1166046 h 1262753"/>
              <a:gd name="connsiteX6" fmla="*/ 223609 w 2173075"/>
              <a:gd name="connsiteY6" fmla="*/ 721546 h 1262753"/>
              <a:gd name="connsiteX7" fmla="*/ 731609 w 2173075"/>
              <a:gd name="connsiteY7" fmla="*/ 245296 h 1262753"/>
              <a:gd name="connsiteX8" fmla="*/ 1557109 w 2173075"/>
              <a:gd name="connsiteY8" fmla="*/ 3996 h 1262753"/>
              <a:gd name="connsiteX9" fmla="*/ 2103209 w 2173075"/>
              <a:gd name="connsiteY9" fmla="*/ 454846 h 126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3075" h="1262753">
                <a:moveTo>
                  <a:pt x="2103209" y="454846"/>
                </a:moveTo>
                <a:cubicBezTo>
                  <a:pt x="2188934" y="519404"/>
                  <a:pt x="2214334" y="433679"/>
                  <a:pt x="2071459" y="391346"/>
                </a:cubicBezTo>
                <a:cubicBezTo>
                  <a:pt x="1928584" y="349013"/>
                  <a:pt x="1530651" y="152163"/>
                  <a:pt x="1245959" y="200846"/>
                </a:cubicBezTo>
                <a:cubicBezTo>
                  <a:pt x="961267" y="249529"/>
                  <a:pt x="565451" y="513054"/>
                  <a:pt x="363309" y="683446"/>
                </a:cubicBezTo>
                <a:cubicBezTo>
                  <a:pt x="161167" y="853838"/>
                  <a:pt x="88142" y="1142763"/>
                  <a:pt x="33109" y="1223196"/>
                </a:cubicBezTo>
                <a:cubicBezTo>
                  <a:pt x="-21924" y="1303629"/>
                  <a:pt x="1359" y="1249654"/>
                  <a:pt x="33109" y="1166046"/>
                </a:cubicBezTo>
                <a:cubicBezTo>
                  <a:pt x="64859" y="1082438"/>
                  <a:pt x="107192" y="875004"/>
                  <a:pt x="223609" y="721546"/>
                </a:cubicBezTo>
                <a:cubicBezTo>
                  <a:pt x="340026" y="568088"/>
                  <a:pt x="509359" y="364888"/>
                  <a:pt x="731609" y="245296"/>
                </a:cubicBezTo>
                <a:cubicBezTo>
                  <a:pt x="953859" y="125704"/>
                  <a:pt x="1323217" y="-26696"/>
                  <a:pt x="1557109" y="3996"/>
                </a:cubicBezTo>
                <a:cubicBezTo>
                  <a:pt x="1791001" y="34688"/>
                  <a:pt x="2017484" y="390288"/>
                  <a:pt x="2103209" y="454846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D6199AC7-DB31-49DA-BC4C-93E22F2366AD}"/>
              </a:ext>
            </a:extLst>
          </p:cNvPr>
          <p:cNvSpPr/>
          <p:nvPr/>
        </p:nvSpPr>
        <p:spPr>
          <a:xfrm>
            <a:off x="2926391" y="2526732"/>
            <a:ext cx="1235620" cy="1525681"/>
          </a:xfrm>
          <a:custGeom>
            <a:avLst/>
            <a:gdLst>
              <a:gd name="connsiteX0" fmla="*/ 1232859 w 1235620"/>
              <a:gd name="connsiteY0" fmla="*/ 568 h 1525681"/>
              <a:gd name="connsiteX1" fmla="*/ 775659 w 1235620"/>
              <a:gd name="connsiteY1" fmla="*/ 406968 h 1525681"/>
              <a:gd name="connsiteX2" fmla="*/ 585159 w 1235620"/>
              <a:gd name="connsiteY2" fmla="*/ 1302318 h 1525681"/>
              <a:gd name="connsiteX3" fmla="*/ 959 w 1235620"/>
              <a:gd name="connsiteY3" fmla="*/ 1518218 h 1525681"/>
              <a:gd name="connsiteX4" fmla="*/ 451809 w 1235620"/>
              <a:gd name="connsiteY4" fmla="*/ 1422968 h 1525681"/>
              <a:gd name="connsiteX5" fmla="*/ 616909 w 1235620"/>
              <a:gd name="connsiteY5" fmla="*/ 927668 h 1525681"/>
              <a:gd name="connsiteX6" fmla="*/ 540709 w 1235620"/>
              <a:gd name="connsiteY6" fmla="*/ 483168 h 1525681"/>
              <a:gd name="connsiteX7" fmla="*/ 1232859 w 1235620"/>
              <a:gd name="connsiteY7" fmla="*/ 568 h 1525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5620" h="1525681">
                <a:moveTo>
                  <a:pt x="1232859" y="568"/>
                </a:moveTo>
                <a:cubicBezTo>
                  <a:pt x="1272017" y="-12132"/>
                  <a:pt x="883609" y="190010"/>
                  <a:pt x="775659" y="406968"/>
                </a:cubicBezTo>
                <a:cubicBezTo>
                  <a:pt x="667709" y="623926"/>
                  <a:pt x="714276" y="1117110"/>
                  <a:pt x="585159" y="1302318"/>
                </a:cubicBezTo>
                <a:cubicBezTo>
                  <a:pt x="456042" y="1487526"/>
                  <a:pt x="23184" y="1498110"/>
                  <a:pt x="959" y="1518218"/>
                </a:cubicBezTo>
                <a:cubicBezTo>
                  <a:pt x="-21266" y="1538326"/>
                  <a:pt x="349151" y="1521393"/>
                  <a:pt x="451809" y="1422968"/>
                </a:cubicBezTo>
                <a:cubicBezTo>
                  <a:pt x="554467" y="1324543"/>
                  <a:pt x="602092" y="1084301"/>
                  <a:pt x="616909" y="927668"/>
                </a:cubicBezTo>
                <a:cubicBezTo>
                  <a:pt x="631726" y="771035"/>
                  <a:pt x="443342" y="633451"/>
                  <a:pt x="540709" y="483168"/>
                </a:cubicBezTo>
                <a:cubicBezTo>
                  <a:pt x="638076" y="332885"/>
                  <a:pt x="1193701" y="13268"/>
                  <a:pt x="1232859" y="56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26842040-12A5-47DC-84DC-E5F6ECCD1CE5}"/>
              </a:ext>
            </a:extLst>
          </p:cNvPr>
          <p:cNvSpPr/>
          <p:nvPr/>
        </p:nvSpPr>
        <p:spPr>
          <a:xfrm>
            <a:off x="2313247" y="2348856"/>
            <a:ext cx="1674637" cy="1378594"/>
          </a:xfrm>
          <a:custGeom>
            <a:avLst/>
            <a:gdLst>
              <a:gd name="connsiteX0" fmla="*/ 1674553 w 1674637"/>
              <a:gd name="connsiteY0" fmla="*/ 644 h 1378594"/>
              <a:gd name="connsiteX1" fmla="*/ 925253 w 1674637"/>
              <a:gd name="connsiteY1" fmla="*/ 673744 h 1378594"/>
              <a:gd name="connsiteX2" fmla="*/ 912553 w 1674637"/>
              <a:gd name="connsiteY2" fmla="*/ 1092844 h 1378594"/>
              <a:gd name="connsiteX3" fmla="*/ 4503 w 1674637"/>
              <a:gd name="connsiteY3" fmla="*/ 1365894 h 1378594"/>
              <a:gd name="connsiteX4" fmla="*/ 576003 w 1674637"/>
              <a:gd name="connsiteY4" fmla="*/ 1302394 h 1378594"/>
              <a:gd name="connsiteX5" fmla="*/ 868103 w 1674637"/>
              <a:gd name="connsiteY5" fmla="*/ 1029344 h 1378594"/>
              <a:gd name="connsiteX6" fmla="*/ 874453 w 1674637"/>
              <a:gd name="connsiteY6" fmla="*/ 559444 h 1378594"/>
              <a:gd name="connsiteX7" fmla="*/ 1674553 w 1674637"/>
              <a:gd name="connsiteY7" fmla="*/ 644 h 1378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4637" h="1378594">
                <a:moveTo>
                  <a:pt x="1674553" y="644"/>
                </a:moveTo>
                <a:cubicBezTo>
                  <a:pt x="1683020" y="19694"/>
                  <a:pt x="1052253" y="491711"/>
                  <a:pt x="925253" y="673744"/>
                </a:cubicBezTo>
                <a:cubicBezTo>
                  <a:pt x="798253" y="855777"/>
                  <a:pt x="1066011" y="977486"/>
                  <a:pt x="912553" y="1092844"/>
                </a:cubicBezTo>
                <a:cubicBezTo>
                  <a:pt x="759095" y="1208202"/>
                  <a:pt x="60595" y="1330969"/>
                  <a:pt x="4503" y="1365894"/>
                </a:cubicBezTo>
                <a:cubicBezTo>
                  <a:pt x="-51589" y="1400819"/>
                  <a:pt x="432070" y="1358486"/>
                  <a:pt x="576003" y="1302394"/>
                </a:cubicBezTo>
                <a:cubicBezTo>
                  <a:pt x="719936" y="1246302"/>
                  <a:pt x="818361" y="1153169"/>
                  <a:pt x="868103" y="1029344"/>
                </a:cubicBezTo>
                <a:cubicBezTo>
                  <a:pt x="917845" y="905519"/>
                  <a:pt x="743220" y="728777"/>
                  <a:pt x="874453" y="559444"/>
                </a:cubicBezTo>
                <a:cubicBezTo>
                  <a:pt x="1005686" y="390111"/>
                  <a:pt x="1666086" y="-18406"/>
                  <a:pt x="1674553" y="644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F86F4BC0-3127-4B24-8B53-36377D5E74FF}"/>
              </a:ext>
            </a:extLst>
          </p:cNvPr>
          <p:cNvSpPr/>
          <p:nvPr/>
        </p:nvSpPr>
        <p:spPr>
          <a:xfrm>
            <a:off x="2221050" y="1739121"/>
            <a:ext cx="1558131" cy="1575584"/>
          </a:xfrm>
          <a:custGeom>
            <a:avLst/>
            <a:gdLst>
              <a:gd name="connsiteX0" fmla="*/ 1538150 w 1558131"/>
              <a:gd name="connsiteY0" fmla="*/ 19829 h 1575584"/>
              <a:gd name="connsiteX1" fmla="*/ 903150 w 1558131"/>
              <a:gd name="connsiteY1" fmla="*/ 292879 h 1575584"/>
              <a:gd name="connsiteX2" fmla="*/ 350700 w 1558131"/>
              <a:gd name="connsiteY2" fmla="*/ 661179 h 1575584"/>
              <a:gd name="connsiteX3" fmla="*/ 64950 w 1558131"/>
              <a:gd name="connsiteY3" fmla="*/ 1296179 h 1575584"/>
              <a:gd name="connsiteX4" fmla="*/ 39550 w 1558131"/>
              <a:gd name="connsiteY4" fmla="*/ 1575579 h 1575584"/>
              <a:gd name="connsiteX5" fmla="*/ 103050 w 1558131"/>
              <a:gd name="connsiteY5" fmla="*/ 1302529 h 1575584"/>
              <a:gd name="connsiteX6" fmla="*/ 103050 w 1558131"/>
              <a:gd name="connsiteY6" fmla="*/ 851679 h 1575584"/>
              <a:gd name="connsiteX7" fmla="*/ 1538150 w 1558131"/>
              <a:gd name="connsiteY7" fmla="*/ 19829 h 157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8131" h="1575584">
                <a:moveTo>
                  <a:pt x="1538150" y="19829"/>
                </a:moveTo>
                <a:cubicBezTo>
                  <a:pt x="1671500" y="-73304"/>
                  <a:pt x="1101058" y="185987"/>
                  <a:pt x="903150" y="292879"/>
                </a:cubicBezTo>
                <a:cubicBezTo>
                  <a:pt x="705242" y="399771"/>
                  <a:pt x="490400" y="493962"/>
                  <a:pt x="350700" y="661179"/>
                </a:cubicBezTo>
                <a:cubicBezTo>
                  <a:pt x="211000" y="828396"/>
                  <a:pt x="116808" y="1143779"/>
                  <a:pt x="64950" y="1296179"/>
                </a:cubicBezTo>
                <a:cubicBezTo>
                  <a:pt x="13092" y="1448579"/>
                  <a:pt x="33200" y="1574521"/>
                  <a:pt x="39550" y="1575579"/>
                </a:cubicBezTo>
                <a:cubicBezTo>
                  <a:pt x="45900" y="1576637"/>
                  <a:pt x="92467" y="1423179"/>
                  <a:pt x="103050" y="1302529"/>
                </a:cubicBezTo>
                <a:cubicBezTo>
                  <a:pt x="113633" y="1181879"/>
                  <a:pt x="-134017" y="1065462"/>
                  <a:pt x="103050" y="851679"/>
                </a:cubicBezTo>
                <a:cubicBezTo>
                  <a:pt x="340117" y="637896"/>
                  <a:pt x="1404800" y="112962"/>
                  <a:pt x="1538150" y="19829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AAB1DFF5-5817-404E-8B1E-FA1CCAD1C41F}"/>
              </a:ext>
            </a:extLst>
          </p:cNvPr>
          <p:cNvSpPr/>
          <p:nvPr/>
        </p:nvSpPr>
        <p:spPr>
          <a:xfrm>
            <a:off x="1839621" y="1338279"/>
            <a:ext cx="1139144" cy="1762659"/>
          </a:xfrm>
          <a:custGeom>
            <a:avLst/>
            <a:gdLst>
              <a:gd name="connsiteX0" fmla="*/ 1138529 w 1139144"/>
              <a:gd name="connsiteY0" fmla="*/ 1571 h 1762659"/>
              <a:gd name="connsiteX1" fmla="*/ 344779 w 1139144"/>
              <a:gd name="connsiteY1" fmla="*/ 598471 h 1762659"/>
              <a:gd name="connsiteX2" fmla="*/ 97129 w 1139144"/>
              <a:gd name="connsiteY2" fmla="*/ 1722421 h 1762659"/>
              <a:gd name="connsiteX3" fmla="*/ 103479 w 1139144"/>
              <a:gd name="connsiteY3" fmla="*/ 1455721 h 1762659"/>
              <a:gd name="connsiteX4" fmla="*/ 1879 w 1139144"/>
              <a:gd name="connsiteY4" fmla="*/ 903271 h 1762659"/>
              <a:gd name="connsiteX5" fmla="*/ 205079 w 1139144"/>
              <a:gd name="connsiteY5" fmla="*/ 439721 h 1762659"/>
              <a:gd name="connsiteX6" fmla="*/ 1138529 w 1139144"/>
              <a:gd name="connsiteY6" fmla="*/ 1571 h 176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9144" h="1762659">
                <a:moveTo>
                  <a:pt x="1138529" y="1571"/>
                </a:moveTo>
                <a:cubicBezTo>
                  <a:pt x="1161812" y="28029"/>
                  <a:pt x="518346" y="311663"/>
                  <a:pt x="344779" y="598471"/>
                </a:cubicBezTo>
                <a:cubicBezTo>
                  <a:pt x="171212" y="885279"/>
                  <a:pt x="137346" y="1579546"/>
                  <a:pt x="97129" y="1722421"/>
                </a:cubicBezTo>
                <a:cubicBezTo>
                  <a:pt x="56912" y="1865296"/>
                  <a:pt x="119354" y="1592246"/>
                  <a:pt x="103479" y="1455721"/>
                </a:cubicBezTo>
                <a:cubicBezTo>
                  <a:pt x="87604" y="1319196"/>
                  <a:pt x="-15054" y="1072604"/>
                  <a:pt x="1879" y="903271"/>
                </a:cubicBezTo>
                <a:cubicBezTo>
                  <a:pt x="18812" y="733938"/>
                  <a:pt x="14579" y="590004"/>
                  <a:pt x="205079" y="439721"/>
                </a:cubicBezTo>
                <a:cubicBezTo>
                  <a:pt x="395579" y="289438"/>
                  <a:pt x="1115246" y="-24887"/>
                  <a:pt x="1138529" y="157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D85454F8-EF12-4397-9752-80B729452B33}"/>
              </a:ext>
            </a:extLst>
          </p:cNvPr>
          <p:cNvSpPr/>
          <p:nvPr/>
        </p:nvSpPr>
        <p:spPr>
          <a:xfrm>
            <a:off x="1998528" y="2113968"/>
            <a:ext cx="1736862" cy="1474401"/>
          </a:xfrm>
          <a:custGeom>
            <a:avLst/>
            <a:gdLst>
              <a:gd name="connsiteX0" fmla="*/ 1665422 w 1736862"/>
              <a:gd name="connsiteY0" fmla="*/ 70432 h 1474401"/>
              <a:gd name="connsiteX1" fmla="*/ 1614622 w 1736862"/>
              <a:gd name="connsiteY1" fmla="*/ 70432 h 1474401"/>
              <a:gd name="connsiteX2" fmla="*/ 795472 w 1736862"/>
              <a:gd name="connsiteY2" fmla="*/ 800682 h 1474401"/>
              <a:gd name="connsiteX3" fmla="*/ 878022 w 1736862"/>
              <a:gd name="connsiteY3" fmla="*/ 1092782 h 1474401"/>
              <a:gd name="connsiteX4" fmla="*/ 1722 w 1736862"/>
              <a:gd name="connsiteY4" fmla="*/ 1473782 h 1474401"/>
              <a:gd name="connsiteX5" fmla="*/ 655772 w 1736862"/>
              <a:gd name="connsiteY5" fmla="*/ 1175332 h 1474401"/>
              <a:gd name="connsiteX6" fmla="*/ 719272 w 1736862"/>
              <a:gd name="connsiteY6" fmla="*/ 914982 h 1474401"/>
              <a:gd name="connsiteX7" fmla="*/ 960572 w 1736862"/>
              <a:gd name="connsiteY7" fmla="*/ 438732 h 1474401"/>
              <a:gd name="connsiteX8" fmla="*/ 1665422 w 1736862"/>
              <a:gd name="connsiteY8" fmla="*/ 70432 h 147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6862" h="1474401">
                <a:moveTo>
                  <a:pt x="1665422" y="70432"/>
                </a:moveTo>
                <a:cubicBezTo>
                  <a:pt x="1774430" y="9049"/>
                  <a:pt x="1759614" y="-51276"/>
                  <a:pt x="1614622" y="70432"/>
                </a:cubicBezTo>
                <a:cubicBezTo>
                  <a:pt x="1469630" y="192140"/>
                  <a:pt x="918239" y="630290"/>
                  <a:pt x="795472" y="800682"/>
                </a:cubicBezTo>
                <a:cubicBezTo>
                  <a:pt x="672705" y="971074"/>
                  <a:pt x="1010314" y="980599"/>
                  <a:pt x="878022" y="1092782"/>
                </a:cubicBezTo>
                <a:cubicBezTo>
                  <a:pt x="745730" y="1204965"/>
                  <a:pt x="38764" y="1460024"/>
                  <a:pt x="1722" y="1473782"/>
                </a:cubicBezTo>
                <a:cubicBezTo>
                  <a:pt x="-35320" y="1487540"/>
                  <a:pt x="536180" y="1268465"/>
                  <a:pt x="655772" y="1175332"/>
                </a:cubicBezTo>
                <a:cubicBezTo>
                  <a:pt x="775364" y="1082199"/>
                  <a:pt x="668472" y="1037749"/>
                  <a:pt x="719272" y="914982"/>
                </a:cubicBezTo>
                <a:cubicBezTo>
                  <a:pt x="770072" y="792215"/>
                  <a:pt x="810289" y="582665"/>
                  <a:pt x="960572" y="438732"/>
                </a:cubicBezTo>
                <a:cubicBezTo>
                  <a:pt x="1110855" y="294799"/>
                  <a:pt x="1556414" y="131815"/>
                  <a:pt x="1665422" y="7043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EA8F13ED-64FA-4C21-877B-2DEA7D4E1822}"/>
              </a:ext>
            </a:extLst>
          </p:cNvPr>
          <p:cNvSpPr/>
          <p:nvPr/>
        </p:nvSpPr>
        <p:spPr>
          <a:xfrm>
            <a:off x="1904312" y="3107262"/>
            <a:ext cx="396126" cy="1472873"/>
          </a:xfrm>
          <a:custGeom>
            <a:avLst/>
            <a:gdLst>
              <a:gd name="connsiteX0" fmla="*/ 235638 w 396126"/>
              <a:gd name="connsiteY0" fmla="*/ 10588 h 1472873"/>
              <a:gd name="connsiteX1" fmla="*/ 286438 w 396126"/>
              <a:gd name="connsiteY1" fmla="*/ 848788 h 1472873"/>
              <a:gd name="connsiteX2" fmla="*/ 394388 w 396126"/>
              <a:gd name="connsiteY2" fmla="*/ 1286938 h 1472873"/>
              <a:gd name="connsiteX3" fmla="*/ 191188 w 396126"/>
              <a:gd name="connsiteY3" fmla="*/ 1471088 h 1472873"/>
              <a:gd name="connsiteX4" fmla="*/ 254688 w 396126"/>
              <a:gd name="connsiteY4" fmla="*/ 1369488 h 1472873"/>
              <a:gd name="connsiteX5" fmla="*/ 210238 w 396126"/>
              <a:gd name="connsiteY5" fmla="*/ 1191688 h 1472873"/>
              <a:gd name="connsiteX6" fmla="*/ 19738 w 396126"/>
              <a:gd name="connsiteY6" fmla="*/ 639238 h 1472873"/>
              <a:gd name="connsiteX7" fmla="*/ 26088 w 396126"/>
              <a:gd name="connsiteY7" fmla="*/ 391588 h 1472873"/>
              <a:gd name="connsiteX8" fmla="*/ 235638 w 396126"/>
              <a:gd name="connsiteY8" fmla="*/ 10588 h 147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6126" h="1472873">
                <a:moveTo>
                  <a:pt x="235638" y="10588"/>
                </a:moveTo>
                <a:cubicBezTo>
                  <a:pt x="279030" y="86788"/>
                  <a:pt x="259980" y="636063"/>
                  <a:pt x="286438" y="848788"/>
                </a:cubicBezTo>
                <a:cubicBezTo>
                  <a:pt x="312896" y="1061513"/>
                  <a:pt x="410263" y="1183221"/>
                  <a:pt x="394388" y="1286938"/>
                </a:cubicBezTo>
                <a:cubicBezTo>
                  <a:pt x="378513" y="1390655"/>
                  <a:pt x="214471" y="1457330"/>
                  <a:pt x="191188" y="1471088"/>
                </a:cubicBezTo>
                <a:cubicBezTo>
                  <a:pt x="167905" y="1484846"/>
                  <a:pt x="251513" y="1416055"/>
                  <a:pt x="254688" y="1369488"/>
                </a:cubicBezTo>
                <a:cubicBezTo>
                  <a:pt x="257863" y="1322921"/>
                  <a:pt x="249396" y="1313396"/>
                  <a:pt x="210238" y="1191688"/>
                </a:cubicBezTo>
                <a:cubicBezTo>
                  <a:pt x="171080" y="1069980"/>
                  <a:pt x="50430" y="772588"/>
                  <a:pt x="19738" y="639238"/>
                </a:cubicBezTo>
                <a:cubicBezTo>
                  <a:pt x="-10954" y="505888"/>
                  <a:pt x="-3545" y="492130"/>
                  <a:pt x="26088" y="391588"/>
                </a:cubicBezTo>
                <a:cubicBezTo>
                  <a:pt x="55721" y="291046"/>
                  <a:pt x="192246" y="-65612"/>
                  <a:pt x="235638" y="1058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FAA13DB1-957B-40EE-9C31-4F71BB83034D}"/>
              </a:ext>
            </a:extLst>
          </p:cNvPr>
          <p:cNvSpPr/>
          <p:nvPr/>
        </p:nvSpPr>
        <p:spPr>
          <a:xfrm>
            <a:off x="2353966" y="4927353"/>
            <a:ext cx="1076501" cy="1098775"/>
          </a:xfrm>
          <a:custGeom>
            <a:avLst/>
            <a:gdLst>
              <a:gd name="connsiteX0" fmla="*/ 33634 w 1076501"/>
              <a:gd name="connsiteY0" fmla="*/ 44697 h 1098775"/>
              <a:gd name="connsiteX1" fmla="*/ 33634 w 1076501"/>
              <a:gd name="connsiteY1" fmla="*/ 120897 h 1098775"/>
              <a:gd name="connsiteX2" fmla="*/ 351134 w 1076501"/>
              <a:gd name="connsiteY2" fmla="*/ 679697 h 1098775"/>
              <a:gd name="connsiteX3" fmla="*/ 1005184 w 1076501"/>
              <a:gd name="connsiteY3" fmla="*/ 1067047 h 1098775"/>
              <a:gd name="connsiteX4" fmla="*/ 1024234 w 1076501"/>
              <a:gd name="connsiteY4" fmla="*/ 1067047 h 1098775"/>
              <a:gd name="connsiteX5" fmla="*/ 694034 w 1076501"/>
              <a:gd name="connsiteY5" fmla="*/ 990847 h 1098775"/>
              <a:gd name="connsiteX6" fmla="*/ 249534 w 1076501"/>
              <a:gd name="connsiteY6" fmla="*/ 673347 h 1098775"/>
              <a:gd name="connsiteX7" fmla="*/ 33634 w 1076501"/>
              <a:gd name="connsiteY7" fmla="*/ 44697 h 109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6501" h="1098775">
                <a:moveTo>
                  <a:pt x="33634" y="44697"/>
                </a:moveTo>
                <a:cubicBezTo>
                  <a:pt x="-2349" y="-47378"/>
                  <a:pt x="-19283" y="15064"/>
                  <a:pt x="33634" y="120897"/>
                </a:cubicBezTo>
                <a:cubicBezTo>
                  <a:pt x="86551" y="226730"/>
                  <a:pt x="189209" y="522005"/>
                  <a:pt x="351134" y="679697"/>
                </a:cubicBezTo>
                <a:cubicBezTo>
                  <a:pt x="513059" y="837389"/>
                  <a:pt x="893001" y="1002489"/>
                  <a:pt x="1005184" y="1067047"/>
                </a:cubicBezTo>
                <a:cubicBezTo>
                  <a:pt x="1117367" y="1131605"/>
                  <a:pt x="1076092" y="1079747"/>
                  <a:pt x="1024234" y="1067047"/>
                </a:cubicBezTo>
                <a:cubicBezTo>
                  <a:pt x="972376" y="1054347"/>
                  <a:pt x="823151" y="1056464"/>
                  <a:pt x="694034" y="990847"/>
                </a:cubicBezTo>
                <a:cubicBezTo>
                  <a:pt x="564917" y="925230"/>
                  <a:pt x="362776" y="828922"/>
                  <a:pt x="249534" y="673347"/>
                </a:cubicBezTo>
                <a:cubicBezTo>
                  <a:pt x="136292" y="517772"/>
                  <a:pt x="69617" y="136772"/>
                  <a:pt x="33634" y="44697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2F36A538-0216-4BF9-9805-9A7CE707D2EE}"/>
              </a:ext>
            </a:extLst>
          </p:cNvPr>
          <p:cNvSpPr/>
          <p:nvPr/>
        </p:nvSpPr>
        <p:spPr>
          <a:xfrm>
            <a:off x="2308822" y="4874752"/>
            <a:ext cx="206250" cy="1032547"/>
          </a:xfrm>
          <a:custGeom>
            <a:avLst/>
            <a:gdLst>
              <a:gd name="connsiteX0" fmla="*/ 47028 w 206250"/>
              <a:gd name="connsiteY0" fmla="*/ 2048 h 1032547"/>
              <a:gd name="connsiteX1" fmla="*/ 135928 w 206250"/>
              <a:gd name="connsiteY1" fmla="*/ 579898 h 1032547"/>
              <a:gd name="connsiteX2" fmla="*/ 66078 w 206250"/>
              <a:gd name="connsiteY2" fmla="*/ 891048 h 1032547"/>
              <a:gd name="connsiteX3" fmla="*/ 205778 w 206250"/>
              <a:gd name="connsiteY3" fmla="*/ 1030748 h 1032547"/>
              <a:gd name="connsiteX4" fmla="*/ 8928 w 206250"/>
              <a:gd name="connsiteY4" fmla="*/ 802148 h 1032547"/>
              <a:gd name="connsiteX5" fmla="*/ 34328 w 206250"/>
              <a:gd name="connsiteY5" fmla="*/ 402098 h 1032547"/>
              <a:gd name="connsiteX6" fmla="*/ 47028 w 206250"/>
              <a:gd name="connsiteY6" fmla="*/ 2048 h 103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250" h="1032547">
                <a:moveTo>
                  <a:pt x="47028" y="2048"/>
                </a:moveTo>
                <a:cubicBezTo>
                  <a:pt x="63961" y="31681"/>
                  <a:pt x="132753" y="431731"/>
                  <a:pt x="135928" y="579898"/>
                </a:cubicBezTo>
                <a:cubicBezTo>
                  <a:pt x="139103" y="728065"/>
                  <a:pt x="54436" y="815907"/>
                  <a:pt x="66078" y="891048"/>
                </a:cubicBezTo>
                <a:cubicBezTo>
                  <a:pt x="77720" y="966189"/>
                  <a:pt x="215303" y="1045565"/>
                  <a:pt x="205778" y="1030748"/>
                </a:cubicBezTo>
                <a:cubicBezTo>
                  <a:pt x="196253" y="1015931"/>
                  <a:pt x="37503" y="906923"/>
                  <a:pt x="8928" y="802148"/>
                </a:cubicBezTo>
                <a:cubicBezTo>
                  <a:pt x="-19647" y="697373"/>
                  <a:pt x="29036" y="532273"/>
                  <a:pt x="34328" y="402098"/>
                </a:cubicBezTo>
                <a:cubicBezTo>
                  <a:pt x="39620" y="271923"/>
                  <a:pt x="30095" y="-27585"/>
                  <a:pt x="47028" y="204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74841999-7A9E-415B-B03C-FF6EDAB7300A}"/>
              </a:ext>
            </a:extLst>
          </p:cNvPr>
          <p:cNvSpPr/>
          <p:nvPr/>
        </p:nvSpPr>
        <p:spPr>
          <a:xfrm>
            <a:off x="2539713" y="5962173"/>
            <a:ext cx="898179" cy="399801"/>
          </a:xfrm>
          <a:custGeom>
            <a:avLst/>
            <a:gdLst>
              <a:gd name="connsiteX0" fmla="*/ 882937 w 898179"/>
              <a:gd name="connsiteY0" fmla="*/ 222727 h 399801"/>
              <a:gd name="connsiteX1" fmla="*/ 787687 w 898179"/>
              <a:gd name="connsiteY1" fmla="*/ 311627 h 399801"/>
              <a:gd name="connsiteX2" fmla="*/ 287 w 898179"/>
              <a:gd name="connsiteY2" fmla="*/ 477 h 399801"/>
              <a:gd name="connsiteX3" fmla="*/ 698787 w 898179"/>
              <a:gd name="connsiteY3" fmla="*/ 394177 h 399801"/>
              <a:gd name="connsiteX4" fmla="*/ 882937 w 898179"/>
              <a:gd name="connsiteY4" fmla="*/ 222727 h 39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179" h="399801">
                <a:moveTo>
                  <a:pt x="882937" y="222727"/>
                </a:moveTo>
                <a:cubicBezTo>
                  <a:pt x="897754" y="208969"/>
                  <a:pt x="934795" y="348669"/>
                  <a:pt x="787687" y="311627"/>
                </a:cubicBezTo>
                <a:cubicBezTo>
                  <a:pt x="640579" y="274585"/>
                  <a:pt x="15104" y="-13281"/>
                  <a:pt x="287" y="477"/>
                </a:cubicBezTo>
                <a:cubicBezTo>
                  <a:pt x="-14530" y="14235"/>
                  <a:pt x="548504" y="352902"/>
                  <a:pt x="698787" y="394177"/>
                </a:cubicBezTo>
                <a:cubicBezTo>
                  <a:pt x="849070" y="435452"/>
                  <a:pt x="868120" y="236485"/>
                  <a:pt x="882937" y="222727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E66C5FFD-E0FA-47B2-8325-63EED3469A0E}"/>
              </a:ext>
            </a:extLst>
          </p:cNvPr>
          <p:cNvSpPr/>
          <p:nvPr/>
        </p:nvSpPr>
        <p:spPr>
          <a:xfrm>
            <a:off x="2511510" y="5557419"/>
            <a:ext cx="506573" cy="672571"/>
          </a:xfrm>
          <a:custGeom>
            <a:avLst/>
            <a:gdLst>
              <a:gd name="connsiteX0" fmla="*/ 15790 w 506573"/>
              <a:gd name="connsiteY0" fmla="*/ 5181 h 672571"/>
              <a:gd name="connsiteX1" fmla="*/ 60240 w 506573"/>
              <a:gd name="connsiteY1" fmla="*/ 100431 h 672571"/>
              <a:gd name="connsiteX2" fmla="*/ 396790 w 506573"/>
              <a:gd name="connsiteY2" fmla="*/ 487781 h 672571"/>
              <a:gd name="connsiteX3" fmla="*/ 504740 w 506573"/>
              <a:gd name="connsiteY3" fmla="*/ 671931 h 672571"/>
              <a:gd name="connsiteX4" fmla="*/ 447590 w 506573"/>
              <a:gd name="connsiteY4" fmla="*/ 430631 h 672571"/>
              <a:gd name="connsiteX5" fmla="*/ 238040 w 506573"/>
              <a:gd name="connsiteY5" fmla="*/ 214731 h 672571"/>
              <a:gd name="connsiteX6" fmla="*/ 15790 w 506573"/>
              <a:gd name="connsiteY6" fmla="*/ 5181 h 67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573" h="672571">
                <a:moveTo>
                  <a:pt x="15790" y="5181"/>
                </a:moveTo>
                <a:cubicBezTo>
                  <a:pt x="-13843" y="-13869"/>
                  <a:pt x="-3260" y="19998"/>
                  <a:pt x="60240" y="100431"/>
                </a:cubicBezTo>
                <a:cubicBezTo>
                  <a:pt x="123740" y="180864"/>
                  <a:pt x="322707" y="392531"/>
                  <a:pt x="396790" y="487781"/>
                </a:cubicBezTo>
                <a:cubicBezTo>
                  <a:pt x="470873" y="583031"/>
                  <a:pt x="496273" y="681456"/>
                  <a:pt x="504740" y="671931"/>
                </a:cubicBezTo>
                <a:cubicBezTo>
                  <a:pt x="513207" y="662406"/>
                  <a:pt x="492040" y="506831"/>
                  <a:pt x="447590" y="430631"/>
                </a:cubicBezTo>
                <a:cubicBezTo>
                  <a:pt x="403140" y="354431"/>
                  <a:pt x="305773" y="289873"/>
                  <a:pt x="238040" y="214731"/>
                </a:cubicBezTo>
                <a:cubicBezTo>
                  <a:pt x="170307" y="139589"/>
                  <a:pt x="45423" y="24231"/>
                  <a:pt x="15790" y="518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DEAFBB4A-C390-4885-9435-7B8B75A27FBD}"/>
              </a:ext>
            </a:extLst>
          </p:cNvPr>
          <p:cNvSpPr/>
          <p:nvPr/>
        </p:nvSpPr>
        <p:spPr>
          <a:xfrm>
            <a:off x="3187700" y="5903698"/>
            <a:ext cx="157162" cy="371583"/>
          </a:xfrm>
          <a:custGeom>
            <a:avLst/>
            <a:gdLst>
              <a:gd name="connsiteX0" fmla="*/ 139700 w 157162"/>
              <a:gd name="connsiteY0" fmla="*/ 1802 h 371583"/>
              <a:gd name="connsiteX1" fmla="*/ 139700 w 157162"/>
              <a:gd name="connsiteY1" fmla="*/ 363752 h 371583"/>
              <a:gd name="connsiteX2" fmla="*/ 0 w 157162"/>
              <a:gd name="connsiteY2" fmla="*/ 230402 h 371583"/>
              <a:gd name="connsiteX3" fmla="*/ 139700 w 157162"/>
              <a:gd name="connsiteY3" fmla="*/ 1802 h 371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162" h="371583">
                <a:moveTo>
                  <a:pt x="139700" y="1802"/>
                </a:moveTo>
                <a:cubicBezTo>
                  <a:pt x="162983" y="24027"/>
                  <a:pt x="162983" y="325652"/>
                  <a:pt x="139700" y="363752"/>
                </a:cubicBezTo>
                <a:cubicBezTo>
                  <a:pt x="116417" y="401852"/>
                  <a:pt x="0" y="291785"/>
                  <a:pt x="0" y="230402"/>
                </a:cubicBezTo>
                <a:cubicBezTo>
                  <a:pt x="0" y="169019"/>
                  <a:pt x="116417" y="-20423"/>
                  <a:pt x="139700" y="180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7C5C6C29-4B14-47D4-94D0-434EE6890467}"/>
              </a:ext>
            </a:extLst>
          </p:cNvPr>
          <p:cNvSpPr/>
          <p:nvPr/>
        </p:nvSpPr>
        <p:spPr>
          <a:xfrm>
            <a:off x="2258175" y="3885915"/>
            <a:ext cx="1029858" cy="140270"/>
          </a:xfrm>
          <a:custGeom>
            <a:avLst/>
            <a:gdLst>
              <a:gd name="connsiteX0" fmla="*/ 1024775 w 1029858"/>
              <a:gd name="connsiteY0" fmla="*/ 285 h 140270"/>
              <a:gd name="connsiteX1" fmla="*/ 510425 w 1029858"/>
              <a:gd name="connsiteY1" fmla="*/ 139985 h 140270"/>
              <a:gd name="connsiteX2" fmla="*/ 2425 w 1029858"/>
              <a:gd name="connsiteY2" fmla="*/ 38385 h 140270"/>
              <a:gd name="connsiteX3" fmla="*/ 726325 w 1029858"/>
              <a:gd name="connsiteY3" fmla="*/ 101885 h 140270"/>
              <a:gd name="connsiteX4" fmla="*/ 1024775 w 1029858"/>
              <a:gd name="connsiteY4" fmla="*/ 285 h 14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858" h="140270">
                <a:moveTo>
                  <a:pt x="1024775" y="285"/>
                </a:moveTo>
                <a:cubicBezTo>
                  <a:pt x="988792" y="6635"/>
                  <a:pt x="680817" y="133635"/>
                  <a:pt x="510425" y="139985"/>
                </a:cubicBezTo>
                <a:cubicBezTo>
                  <a:pt x="340033" y="146335"/>
                  <a:pt x="-33558" y="44735"/>
                  <a:pt x="2425" y="38385"/>
                </a:cubicBezTo>
                <a:cubicBezTo>
                  <a:pt x="38408" y="32035"/>
                  <a:pt x="552759" y="108235"/>
                  <a:pt x="726325" y="101885"/>
                </a:cubicBezTo>
                <a:cubicBezTo>
                  <a:pt x="899891" y="95535"/>
                  <a:pt x="1060758" y="-6065"/>
                  <a:pt x="1024775" y="285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A8BD67A9-C461-4B83-8A03-A94A2438AC85}"/>
              </a:ext>
            </a:extLst>
          </p:cNvPr>
          <p:cNvSpPr/>
          <p:nvPr/>
        </p:nvSpPr>
        <p:spPr>
          <a:xfrm>
            <a:off x="2886562" y="4073284"/>
            <a:ext cx="390041" cy="782086"/>
          </a:xfrm>
          <a:custGeom>
            <a:avLst/>
            <a:gdLst>
              <a:gd name="connsiteX0" fmla="*/ 390038 w 390041"/>
              <a:gd name="connsiteY0" fmla="*/ 35166 h 782086"/>
              <a:gd name="connsiteX1" fmla="*/ 66188 w 390041"/>
              <a:gd name="connsiteY1" fmla="*/ 28816 h 782086"/>
              <a:gd name="connsiteX2" fmla="*/ 9038 w 390041"/>
              <a:gd name="connsiteY2" fmla="*/ 295516 h 782086"/>
              <a:gd name="connsiteX3" fmla="*/ 193188 w 390041"/>
              <a:gd name="connsiteY3" fmla="*/ 593966 h 782086"/>
              <a:gd name="connsiteX4" fmla="*/ 174138 w 390041"/>
              <a:gd name="connsiteY4" fmla="*/ 778116 h 782086"/>
              <a:gd name="connsiteX5" fmla="*/ 142388 w 390041"/>
              <a:gd name="connsiteY5" fmla="*/ 422516 h 782086"/>
              <a:gd name="connsiteX6" fmla="*/ 72538 w 390041"/>
              <a:gd name="connsiteY6" fmla="*/ 276466 h 782086"/>
              <a:gd name="connsiteX7" fmla="*/ 390038 w 390041"/>
              <a:gd name="connsiteY7" fmla="*/ 35166 h 78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041" h="782086">
                <a:moveTo>
                  <a:pt x="390038" y="35166"/>
                </a:moveTo>
                <a:cubicBezTo>
                  <a:pt x="388980" y="-6109"/>
                  <a:pt x="129688" y="-14576"/>
                  <a:pt x="66188" y="28816"/>
                </a:cubicBezTo>
                <a:cubicBezTo>
                  <a:pt x="2688" y="72208"/>
                  <a:pt x="-12129" y="201324"/>
                  <a:pt x="9038" y="295516"/>
                </a:cubicBezTo>
                <a:cubicBezTo>
                  <a:pt x="30205" y="389708"/>
                  <a:pt x="165671" y="513533"/>
                  <a:pt x="193188" y="593966"/>
                </a:cubicBezTo>
                <a:cubicBezTo>
                  <a:pt x="220705" y="674399"/>
                  <a:pt x="182605" y="806691"/>
                  <a:pt x="174138" y="778116"/>
                </a:cubicBezTo>
                <a:cubicBezTo>
                  <a:pt x="165671" y="749541"/>
                  <a:pt x="159321" y="506124"/>
                  <a:pt x="142388" y="422516"/>
                </a:cubicBezTo>
                <a:cubicBezTo>
                  <a:pt x="125455" y="338908"/>
                  <a:pt x="29146" y="336791"/>
                  <a:pt x="72538" y="276466"/>
                </a:cubicBezTo>
                <a:cubicBezTo>
                  <a:pt x="115930" y="216141"/>
                  <a:pt x="391096" y="76441"/>
                  <a:pt x="390038" y="35166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B1CC9D10-6A48-4986-BA7B-C02C2B7A13D1}"/>
              </a:ext>
            </a:extLst>
          </p:cNvPr>
          <p:cNvSpPr/>
          <p:nvPr/>
        </p:nvSpPr>
        <p:spPr>
          <a:xfrm>
            <a:off x="2273185" y="4132382"/>
            <a:ext cx="647917" cy="126050"/>
          </a:xfrm>
          <a:custGeom>
            <a:avLst/>
            <a:gdLst>
              <a:gd name="connsiteX0" fmla="*/ 647815 w 647917"/>
              <a:gd name="connsiteY0" fmla="*/ 1468 h 126050"/>
              <a:gd name="connsiteX1" fmla="*/ 489065 w 647917"/>
              <a:gd name="connsiteY1" fmla="*/ 122118 h 126050"/>
              <a:gd name="connsiteX2" fmla="*/ 190615 w 647917"/>
              <a:gd name="connsiteY2" fmla="*/ 90368 h 126050"/>
              <a:gd name="connsiteX3" fmla="*/ 115 w 647917"/>
              <a:gd name="connsiteY3" fmla="*/ 26868 h 126050"/>
              <a:gd name="connsiteX4" fmla="*/ 216015 w 647917"/>
              <a:gd name="connsiteY4" fmla="*/ 26868 h 126050"/>
              <a:gd name="connsiteX5" fmla="*/ 508115 w 647917"/>
              <a:gd name="connsiteY5" fmla="*/ 52268 h 126050"/>
              <a:gd name="connsiteX6" fmla="*/ 647815 w 647917"/>
              <a:gd name="connsiteY6" fmla="*/ 1468 h 12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917" h="126050">
                <a:moveTo>
                  <a:pt x="647815" y="1468"/>
                </a:moveTo>
                <a:cubicBezTo>
                  <a:pt x="644640" y="13110"/>
                  <a:pt x="565265" y="107301"/>
                  <a:pt x="489065" y="122118"/>
                </a:cubicBezTo>
                <a:cubicBezTo>
                  <a:pt x="412865" y="136935"/>
                  <a:pt x="272107" y="106243"/>
                  <a:pt x="190615" y="90368"/>
                </a:cubicBezTo>
                <a:cubicBezTo>
                  <a:pt x="109123" y="74493"/>
                  <a:pt x="-4118" y="37451"/>
                  <a:pt x="115" y="26868"/>
                </a:cubicBezTo>
                <a:cubicBezTo>
                  <a:pt x="4348" y="16285"/>
                  <a:pt x="131348" y="22635"/>
                  <a:pt x="216015" y="26868"/>
                </a:cubicBezTo>
                <a:cubicBezTo>
                  <a:pt x="300682" y="31101"/>
                  <a:pt x="436148" y="53326"/>
                  <a:pt x="508115" y="52268"/>
                </a:cubicBezTo>
                <a:cubicBezTo>
                  <a:pt x="580082" y="51210"/>
                  <a:pt x="650990" y="-10174"/>
                  <a:pt x="647815" y="1468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9897C4C0-C26B-4880-8BF3-271BCCCC20E9}"/>
              </a:ext>
            </a:extLst>
          </p:cNvPr>
          <p:cNvSpPr/>
          <p:nvPr/>
        </p:nvSpPr>
        <p:spPr>
          <a:xfrm>
            <a:off x="2336327" y="4307644"/>
            <a:ext cx="590162" cy="277237"/>
          </a:xfrm>
          <a:custGeom>
            <a:avLst/>
            <a:gdLst>
              <a:gd name="connsiteX0" fmla="*/ 32223 w 590162"/>
              <a:gd name="connsiteY0" fmla="*/ 16706 h 277237"/>
              <a:gd name="connsiteX1" fmla="*/ 83023 w 590162"/>
              <a:gd name="connsiteY1" fmla="*/ 16706 h 277237"/>
              <a:gd name="connsiteX2" fmla="*/ 527523 w 590162"/>
              <a:gd name="connsiteY2" fmla="*/ 137356 h 277237"/>
              <a:gd name="connsiteX3" fmla="*/ 578323 w 590162"/>
              <a:gd name="connsiteY3" fmla="*/ 277056 h 277237"/>
              <a:gd name="connsiteX4" fmla="*/ 444973 w 590162"/>
              <a:gd name="connsiteY4" fmla="*/ 162756 h 277237"/>
              <a:gd name="connsiteX5" fmla="*/ 32223 w 590162"/>
              <a:gd name="connsiteY5" fmla="*/ 16706 h 27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162" h="277237">
                <a:moveTo>
                  <a:pt x="32223" y="16706"/>
                </a:moveTo>
                <a:cubicBezTo>
                  <a:pt x="-28102" y="-7636"/>
                  <a:pt x="473" y="-3402"/>
                  <a:pt x="83023" y="16706"/>
                </a:cubicBezTo>
                <a:cubicBezTo>
                  <a:pt x="165573" y="36814"/>
                  <a:pt x="444973" y="93964"/>
                  <a:pt x="527523" y="137356"/>
                </a:cubicBezTo>
                <a:cubicBezTo>
                  <a:pt x="610073" y="180748"/>
                  <a:pt x="592081" y="272823"/>
                  <a:pt x="578323" y="277056"/>
                </a:cubicBezTo>
                <a:cubicBezTo>
                  <a:pt x="564565" y="281289"/>
                  <a:pt x="535990" y="210381"/>
                  <a:pt x="444973" y="162756"/>
                </a:cubicBezTo>
                <a:cubicBezTo>
                  <a:pt x="353956" y="115131"/>
                  <a:pt x="92548" y="41048"/>
                  <a:pt x="32223" y="16706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3DBD1EDE-BD72-48DA-9FD6-7D2E05B6B479}"/>
              </a:ext>
            </a:extLst>
          </p:cNvPr>
          <p:cNvSpPr/>
          <p:nvPr/>
        </p:nvSpPr>
        <p:spPr>
          <a:xfrm>
            <a:off x="3198369" y="4284768"/>
            <a:ext cx="350097" cy="1383197"/>
          </a:xfrm>
          <a:custGeom>
            <a:avLst/>
            <a:gdLst>
              <a:gd name="connsiteX0" fmla="*/ 33781 w 350097"/>
              <a:gd name="connsiteY0" fmla="*/ 1482 h 1383197"/>
              <a:gd name="connsiteX1" fmla="*/ 33781 w 350097"/>
              <a:gd name="connsiteY1" fmla="*/ 471382 h 1383197"/>
              <a:gd name="connsiteX2" fmla="*/ 287781 w 350097"/>
              <a:gd name="connsiteY2" fmla="*/ 1284182 h 1383197"/>
              <a:gd name="connsiteX3" fmla="*/ 344931 w 350097"/>
              <a:gd name="connsiteY3" fmla="*/ 1360382 h 1383197"/>
              <a:gd name="connsiteX4" fmla="*/ 192531 w 350097"/>
              <a:gd name="connsiteY4" fmla="*/ 1201632 h 1383197"/>
              <a:gd name="connsiteX5" fmla="*/ 8381 w 350097"/>
              <a:gd name="connsiteY5" fmla="*/ 617432 h 1383197"/>
              <a:gd name="connsiteX6" fmla="*/ 33781 w 350097"/>
              <a:gd name="connsiteY6" fmla="*/ 1482 h 138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097" h="1383197">
                <a:moveTo>
                  <a:pt x="33781" y="1482"/>
                </a:moveTo>
                <a:cubicBezTo>
                  <a:pt x="38014" y="-22860"/>
                  <a:pt x="-8552" y="257599"/>
                  <a:pt x="33781" y="471382"/>
                </a:cubicBezTo>
                <a:cubicBezTo>
                  <a:pt x="76114" y="685165"/>
                  <a:pt x="235923" y="1136015"/>
                  <a:pt x="287781" y="1284182"/>
                </a:cubicBezTo>
                <a:cubicBezTo>
                  <a:pt x="339639" y="1432349"/>
                  <a:pt x="360806" y="1374140"/>
                  <a:pt x="344931" y="1360382"/>
                </a:cubicBezTo>
                <a:cubicBezTo>
                  <a:pt x="329056" y="1346624"/>
                  <a:pt x="248623" y="1325457"/>
                  <a:pt x="192531" y="1201632"/>
                </a:cubicBezTo>
                <a:cubicBezTo>
                  <a:pt x="136439" y="1077807"/>
                  <a:pt x="35898" y="819574"/>
                  <a:pt x="8381" y="617432"/>
                </a:cubicBezTo>
                <a:cubicBezTo>
                  <a:pt x="-19136" y="415290"/>
                  <a:pt x="29548" y="25824"/>
                  <a:pt x="33781" y="148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75298D3B-58C7-41C3-B109-7C40935C1564}"/>
              </a:ext>
            </a:extLst>
          </p:cNvPr>
          <p:cNvSpPr/>
          <p:nvPr/>
        </p:nvSpPr>
        <p:spPr>
          <a:xfrm>
            <a:off x="3075692" y="4342876"/>
            <a:ext cx="342140" cy="1271218"/>
          </a:xfrm>
          <a:custGeom>
            <a:avLst/>
            <a:gdLst>
              <a:gd name="connsiteX0" fmla="*/ 92958 w 342140"/>
              <a:gd name="connsiteY0" fmla="*/ 19574 h 1271218"/>
              <a:gd name="connsiteX1" fmla="*/ 92958 w 342140"/>
              <a:gd name="connsiteY1" fmla="*/ 622824 h 1271218"/>
              <a:gd name="connsiteX2" fmla="*/ 188208 w 342140"/>
              <a:gd name="connsiteY2" fmla="*/ 1060974 h 1271218"/>
              <a:gd name="connsiteX3" fmla="*/ 340608 w 342140"/>
              <a:gd name="connsiteY3" fmla="*/ 1270524 h 1271218"/>
              <a:gd name="connsiteX4" fmla="*/ 86608 w 342140"/>
              <a:gd name="connsiteY4" fmla="*/ 997474 h 1271218"/>
              <a:gd name="connsiteX5" fmla="*/ 16758 w 342140"/>
              <a:gd name="connsiteY5" fmla="*/ 495824 h 1271218"/>
              <a:gd name="connsiteX6" fmla="*/ 4058 w 342140"/>
              <a:gd name="connsiteY6" fmla="*/ 178324 h 1271218"/>
              <a:gd name="connsiteX7" fmla="*/ 92958 w 342140"/>
              <a:gd name="connsiteY7" fmla="*/ 19574 h 127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140" h="1271218">
                <a:moveTo>
                  <a:pt x="92958" y="19574"/>
                </a:moveTo>
                <a:cubicBezTo>
                  <a:pt x="107775" y="93657"/>
                  <a:pt x="77083" y="449257"/>
                  <a:pt x="92958" y="622824"/>
                </a:cubicBezTo>
                <a:cubicBezTo>
                  <a:pt x="108833" y="796391"/>
                  <a:pt x="146933" y="953024"/>
                  <a:pt x="188208" y="1060974"/>
                </a:cubicBezTo>
                <a:cubicBezTo>
                  <a:pt x="229483" y="1168924"/>
                  <a:pt x="357541" y="1281107"/>
                  <a:pt x="340608" y="1270524"/>
                </a:cubicBezTo>
                <a:cubicBezTo>
                  <a:pt x="323675" y="1259941"/>
                  <a:pt x="140583" y="1126591"/>
                  <a:pt x="86608" y="997474"/>
                </a:cubicBezTo>
                <a:cubicBezTo>
                  <a:pt x="32633" y="868357"/>
                  <a:pt x="30516" y="632349"/>
                  <a:pt x="16758" y="495824"/>
                </a:cubicBezTo>
                <a:cubicBezTo>
                  <a:pt x="3000" y="359299"/>
                  <a:pt x="-5467" y="256641"/>
                  <a:pt x="4058" y="178324"/>
                </a:cubicBezTo>
                <a:cubicBezTo>
                  <a:pt x="13583" y="100007"/>
                  <a:pt x="78141" y="-54509"/>
                  <a:pt x="92958" y="19574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6D0A1882-EC0A-4E91-8A5A-483781163287}"/>
              </a:ext>
            </a:extLst>
          </p:cNvPr>
          <p:cNvSpPr/>
          <p:nvPr/>
        </p:nvSpPr>
        <p:spPr>
          <a:xfrm>
            <a:off x="6034772" y="2147181"/>
            <a:ext cx="1012135" cy="404087"/>
          </a:xfrm>
          <a:custGeom>
            <a:avLst/>
            <a:gdLst>
              <a:gd name="connsiteX0" fmla="*/ 16778 w 1012135"/>
              <a:gd name="connsiteY0" fmla="*/ 113419 h 404087"/>
              <a:gd name="connsiteX1" fmla="*/ 677178 w 1012135"/>
              <a:gd name="connsiteY1" fmla="*/ 132469 h 404087"/>
              <a:gd name="connsiteX2" fmla="*/ 924828 w 1012135"/>
              <a:gd name="connsiteY2" fmla="*/ 392819 h 404087"/>
              <a:gd name="connsiteX3" fmla="*/ 969278 w 1012135"/>
              <a:gd name="connsiteY3" fmla="*/ 322969 h 404087"/>
              <a:gd name="connsiteX4" fmla="*/ 1007378 w 1012135"/>
              <a:gd name="connsiteY4" fmla="*/ 18169 h 404087"/>
              <a:gd name="connsiteX5" fmla="*/ 854978 w 1012135"/>
              <a:gd name="connsiteY5" fmla="*/ 37219 h 404087"/>
              <a:gd name="connsiteX6" fmla="*/ 251728 w 1012135"/>
              <a:gd name="connsiteY6" fmla="*/ 56269 h 404087"/>
              <a:gd name="connsiteX7" fmla="*/ 16778 w 1012135"/>
              <a:gd name="connsiteY7" fmla="*/ 113419 h 40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2135" h="404087">
                <a:moveTo>
                  <a:pt x="16778" y="113419"/>
                </a:moveTo>
                <a:cubicBezTo>
                  <a:pt x="87686" y="126119"/>
                  <a:pt x="525836" y="85902"/>
                  <a:pt x="677178" y="132469"/>
                </a:cubicBezTo>
                <a:cubicBezTo>
                  <a:pt x="828520" y="179036"/>
                  <a:pt x="876145" y="361069"/>
                  <a:pt x="924828" y="392819"/>
                </a:cubicBezTo>
                <a:cubicBezTo>
                  <a:pt x="973511" y="424569"/>
                  <a:pt x="955520" y="385411"/>
                  <a:pt x="969278" y="322969"/>
                </a:cubicBezTo>
                <a:cubicBezTo>
                  <a:pt x="983036" y="260527"/>
                  <a:pt x="1026428" y="65794"/>
                  <a:pt x="1007378" y="18169"/>
                </a:cubicBezTo>
                <a:cubicBezTo>
                  <a:pt x="988328" y="-29456"/>
                  <a:pt x="980920" y="30869"/>
                  <a:pt x="854978" y="37219"/>
                </a:cubicBezTo>
                <a:cubicBezTo>
                  <a:pt x="729036" y="43569"/>
                  <a:pt x="389311" y="40394"/>
                  <a:pt x="251728" y="56269"/>
                </a:cubicBezTo>
                <a:cubicBezTo>
                  <a:pt x="114145" y="72144"/>
                  <a:pt x="-54130" y="100719"/>
                  <a:pt x="16778" y="113419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300105EC-2665-4AB9-B9B0-EAD2A08C86C9}"/>
              </a:ext>
            </a:extLst>
          </p:cNvPr>
          <p:cNvSpPr/>
          <p:nvPr/>
        </p:nvSpPr>
        <p:spPr>
          <a:xfrm>
            <a:off x="6438829" y="2427834"/>
            <a:ext cx="452141" cy="1078389"/>
          </a:xfrm>
          <a:custGeom>
            <a:avLst/>
            <a:gdLst>
              <a:gd name="connsiteX0" fmla="*/ 19121 w 452141"/>
              <a:gd name="connsiteY0" fmla="*/ 67716 h 1078389"/>
              <a:gd name="connsiteX1" fmla="*/ 381071 w 452141"/>
              <a:gd name="connsiteY1" fmla="*/ 493166 h 1078389"/>
              <a:gd name="connsiteX2" fmla="*/ 450921 w 452141"/>
              <a:gd name="connsiteY2" fmla="*/ 1058316 h 1078389"/>
              <a:gd name="connsiteX3" fmla="*/ 425521 w 452141"/>
              <a:gd name="connsiteY3" fmla="*/ 924966 h 1078389"/>
              <a:gd name="connsiteX4" fmla="*/ 425521 w 452141"/>
              <a:gd name="connsiteY4" fmla="*/ 664616 h 1078389"/>
              <a:gd name="connsiteX5" fmla="*/ 209621 w 452141"/>
              <a:gd name="connsiteY5" fmla="*/ 429666 h 1078389"/>
              <a:gd name="connsiteX6" fmla="*/ 63571 w 452141"/>
              <a:gd name="connsiteY6" fmla="*/ 35966 h 1078389"/>
              <a:gd name="connsiteX7" fmla="*/ 19121 w 452141"/>
              <a:gd name="connsiteY7" fmla="*/ 67716 h 107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141" h="1078389">
                <a:moveTo>
                  <a:pt x="19121" y="67716"/>
                </a:moveTo>
                <a:cubicBezTo>
                  <a:pt x="72038" y="143916"/>
                  <a:pt x="309104" y="328066"/>
                  <a:pt x="381071" y="493166"/>
                </a:cubicBezTo>
                <a:cubicBezTo>
                  <a:pt x="453038" y="658266"/>
                  <a:pt x="443513" y="986349"/>
                  <a:pt x="450921" y="1058316"/>
                </a:cubicBezTo>
                <a:cubicBezTo>
                  <a:pt x="458329" y="1130283"/>
                  <a:pt x="429754" y="990583"/>
                  <a:pt x="425521" y="924966"/>
                </a:cubicBezTo>
                <a:cubicBezTo>
                  <a:pt x="421288" y="859349"/>
                  <a:pt x="461504" y="747166"/>
                  <a:pt x="425521" y="664616"/>
                </a:cubicBezTo>
                <a:cubicBezTo>
                  <a:pt x="389538" y="582066"/>
                  <a:pt x="269946" y="534441"/>
                  <a:pt x="209621" y="429666"/>
                </a:cubicBezTo>
                <a:cubicBezTo>
                  <a:pt x="149296" y="324891"/>
                  <a:pt x="90029" y="94174"/>
                  <a:pt x="63571" y="35966"/>
                </a:cubicBezTo>
                <a:cubicBezTo>
                  <a:pt x="37113" y="-22242"/>
                  <a:pt x="-33796" y="-8484"/>
                  <a:pt x="19121" y="67716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7F1F4FC7-049E-4C57-8A72-1750BE55A29D}"/>
              </a:ext>
            </a:extLst>
          </p:cNvPr>
          <p:cNvSpPr/>
          <p:nvPr/>
        </p:nvSpPr>
        <p:spPr>
          <a:xfrm>
            <a:off x="6870624" y="3568637"/>
            <a:ext cx="520858" cy="511002"/>
          </a:xfrm>
          <a:custGeom>
            <a:avLst/>
            <a:gdLst>
              <a:gd name="connsiteX0" fmla="*/ 76 w 520858"/>
              <a:gd name="connsiteY0" fmla="*/ 63 h 511002"/>
              <a:gd name="connsiteX1" fmla="*/ 254076 w 520858"/>
              <a:gd name="connsiteY1" fmla="*/ 406463 h 511002"/>
              <a:gd name="connsiteX2" fmla="*/ 520776 w 520858"/>
              <a:gd name="connsiteY2" fmla="*/ 508063 h 511002"/>
              <a:gd name="connsiteX3" fmla="*/ 279476 w 520858"/>
              <a:gd name="connsiteY3" fmla="*/ 438213 h 511002"/>
              <a:gd name="connsiteX4" fmla="*/ 76 w 520858"/>
              <a:gd name="connsiteY4" fmla="*/ 63 h 51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858" h="511002">
                <a:moveTo>
                  <a:pt x="76" y="63"/>
                </a:moveTo>
                <a:cubicBezTo>
                  <a:pt x="-4157" y="-5229"/>
                  <a:pt x="167293" y="321796"/>
                  <a:pt x="254076" y="406463"/>
                </a:cubicBezTo>
                <a:cubicBezTo>
                  <a:pt x="340859" y="491130"/>
                  <a:pt x="516543" y="502771"/>
                  <a:pt x="520776" y="508063"/>
                </a:cubicBezTo>
                <a:cubicBezTo>
                  <a:pt x="525009" y="513355"/>
                  <a:pt x="366259" y="520763"/>
                  <a:pt x="279476" y="438213"/>
                </a:cubicBezTo>
                <a:cubicBezTo>
                  <a:pt x="192693" y="355663"/>
                  <a:pt x="4309" y="5355"/>
                  <a:pt x="76" y="63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BC3A7146-B8EF-4634-839F-75C39B177E3D}"/>
              </a:ext>
            </a:extLst>
          </p:cNvPr>
          <p:cNvSpPr/>
          <p:nvPr/>
        </p:nvSpPr>
        <p:spPr>
          <a:xfrm>
            <a:off x="6953039" y="3721100"/>
            <a:ext cx="206257" cy="930823"/>
          </a:xfrm>
          <a:custGeom>
            <a:avLst/>
            <a:gdLst>
              <a:gd name="connsiteX0" fmla="*/ 211 w 206257"/>
              <a:gd name="connsiteY0" fmla="*/ 0 h 930823"/>
              <a:gd name="connsiteX1" fmla="*/ 152611 w 206257"/>
              <a:gd name="connsiteY1" fmla="*/ 355600 h 930823"/>
              <a:gd name="connsiteX2" fmla="*/ 120861 w 206257"/>
              <a:gd name="connsiteY2" fmla="*/ 927100 h 930823"/>
              <a:gd name="connsiteX3" fmla="*/ 184361 w 206257"/>
              <a:gd name="connsiteY3" fmla="*/ 590550 h 930823"/>
              <a:gd name="connsiteX4" fmla="*/ 190711 w 206257"/>
              <a:gd name="connsiteY4" fmla="*/ 355600 h 930823"/>
              <a:gd name="connsiteX5" fmla="*/ 211 w 206257"/>
              <a:gd name="connsiteY5" fmla="*/ 0 h 9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257" h="930823">
                <a:moveTo>
                  <a:pt x="211" y="0"/>
                </a:moveTo>
                <a:cubicBezTo>
                  <a:pt x="-6139" y="0"/>
                  <a:pt x="132503" y="201083"/>
                  <a:pt x="152611" y="355600"/>
                </a:cubicBezTo>
                <a:cubicBezTo>
                  <a:pt x="172719" y="510117"/>
                  <a:pt x="115569" y="887942"/>
                  <a:pt x="120861" y="927100"/>
                </a:cubicBezTo>
                <a:cubicBezTo>
                  <a:pt x="126153" y="966258"/>
                  <a:pt x="172719" y="685800"/>
                  <a:pt x="184361" y="590550"/>
                </a:cubicBezTo>
                <a:cubicBezTo>
                  <a:pt x="196003" y="495300"/>
                  <a:pt x="223519" y="448733"/>
                  <a:pt x="190711" y="355600"/>
                </a:cubicBezTo>
                <a:cubicBezTo>
                  <a:pt x="157903" y="262467"/>
                  <a:pt x="6561" y="0"/>
                  <a:pt x="211" y="0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EDA61491-D422-47CD-BA5D-7CA52F48B22E}"/>
              </a:ext>
            </a:extLst>
          </p:cNvPr>
          <p:cNvSpPr/>
          <p:nvPr/>
        </p:nvSpPr>
        <p:spPr>
          <a:xfrm>
            <a:off x="6968005" y="3782119"/>
            <a:ext cx="114527" cy="602763"/>
          </a:xfrm>
          <a:custGeom>
            <a:avLst/>
            <a:gdLst>
              <a:gd name="connsiteX0" fmla="*/ 4295 w 114527"/>
              <a:gd name="connsiteY0" fmla="*/ 2481 h 602763"/>
              <a:gd name="connsiteX1" fmla="*/ 112245 w 114527"/>
              <a:gd name="connsiteY1" fmla="*/ 402531 h 602763"/>
              <a:gd name="connsiteX2" fmla="*/ 74145 w 114527"/>
              <a:gd name="connsiteY2" fmla="*/ 599381 h 602763"/>
              <a:gd name="connsiteX3" fmla="*/ 29695 w 114527"/>
              <a:gd name="connsiteY3" fmla="*/ 250131 h 602763"/>
              <a:gd name="connsiteX4" fmla="*/ 4295 w 114527"/>
              <a:gd name="connsiteY4" fmla="*/ 2481 h 60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27" h="602763">
                <a:moveTo>
                  <a:pt x="4295" y="2481"/>
                </a:moveTo>
                <a:cubicBezTo>
                  <a:pt x="18053" y="27881"/>
                  <a:pt x="100603" y="303048"/>
                  <a:pt x="112245" y="402531"/>
                </a:cubicBezTo>
                <a:cubicBezTo>
                  <a:pt x="123887" y="502014"/>
                  <a:pt x="87903" y="624781"/>
                  <a:pt x="74145" y="599381"/>
                </a:cubicBezTo>
                <a:cubicBezTo>
                  <a:pt x="60387" y="573981"/>
                  <a:pt x="46628" y="347498"/>
                  <a:pt x="29695" y="250131"/>
                </a:cubicBezTo>
                <a:cubicBezTo>
                  <a:pt x="12762" y="152764"/>
                  <a:pt x="-9463" y="-22919"/>
                  <a:pt x="4295" y="248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8F088176-93B5-4EA1-949E-AF213B4EE59F}"/>
              </a:ext>
            </a:extLst>
          </p:cNvPr>
          <p:cNvSpPr/>
          <p:nvPr/>
        </p:nvSpPr>
        <p:spPr>
          <a:xfrm>
            <a:off x="4885233" y="507869"/>
            <a:ext cx="354349" cy="687567"/>
          </a:xfrm>
          <a:custGeom>
            <a:avLst/>
            <a:gdLst>
              <a:gd name="connsiteX0" fmla="*/ 4267 w 354349"/>
              <a:gd name="connsiteY0" fmla="*/ 679581 h 687567"/>
              <a:gd name="connsiteX1" fmla="*/ 42367 w 354349"/>
              <a:gd name="connsiteY1" fmla="*/ 387481 h 687567"/>
              <a:gd name="connsiteX2" fmla="*/ 353517 w 354349"/>
              <a:gd name="connsiteY2" fmla="*/ 6481 h 687567"/>
              <a:gd name="connsiteX3" fmla="*/ 131267 w 354349"/>
              <a:gd name="connsiteY3" fmla="*/ 177931 h 687567"/>
              <a:gd name="connsiteX4" fmla="*/ 55067 w 354349"/>
              <a:gd name="connsiteY4" fmla="*/ 565281 h 687567"/>
              <a:gd name="connsiteX5" fmla="*/ 4267 w 354349"/>
              <a:gd name="connsiteY5" fmla="*/ 679581 h 68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349" h="687567">
                <a:moveTo>
                  <a:pt x="4267" y="679581"/>
                </a:moveTo>
                <a:cubicBezTo>
                  <a:pt x="2150" y="649948"/>
                  <a:pt x="-15841" y="499664"/>
                  <a:pt x="42367" y="387481"/>
                </a:cubicBezTo>
                <a:cubicBezTo>
                  <a:pt x="100575" y="275298"/>
                  <a:pt x="338700" y="41406"/>
                  <a:pt x="353517" y="6481"/>
                </a:cubicBezTo>
                <a:cubicBezTo>
                  <a:pt x="368334" y="-28444"/>
                  <a:pt x="181009" y="84798"/>
                  <a:pt x="131267" y="177931"/>
                </a:cubicBezTo>
                <a:cubicBezTo>
                  <a:pt x="81525" y="271064"/>
                  <a:pt x="73059" y="477439"/>
                  <a:pt x="55067" y="565281"/>
                </a:cubicBezTo>
                <a:cubicBezTo>
                  <a:pt x="37075" y="653123"/>
                  <a:pt x="6384" y="709214"/>
                  <a:pt x="4267" y="67958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DC477660-06DC-4553-A901-B45CA21506D3}"/>
              </a:ext>
            </a:extLst>
          </p:cNvPr>
          <p:cNvSpPr/>
          <p:nvPr/>
        </p:nvSpPr>
        <p:spPr>
          <a:xfrm>
            <a:off x="5234102" y="685144"/>
            <a:ext cx="509891" cy="762807"/>
          </a:xfrm>
          <a:custGeom>
            <a:avLst/>
            <a:gdLst>
              <a:gd name="connsiteX0" fmla="*/ 4648 w 509891"/>
              <a:gd name="connsiteY0" fmla="*/ 762656 h 762807"/>
              <a:gd name="connsiteX1" fmla="*/ 176098 w 509891"/>
              <a:gd name="connsiteY1" fmla="*/ 337206 h 762807"/>
              <a:gd name="connsiteX2" fmla="*/ 506298 w 509891"/>
              <a:gd name="connsiteY2" fmla="*/ 26056 h 762807"/>
              <a:gd name="connsiteX3" fmla="*/ 334848 w 509891"/>
              <a:gd name="connsiteY3" fmla="*/ 57806 h 762807"/>
              <a:gd name="connsiteX4" fmla="*/ 74498 w 509891"/>
              <a:gd name="connsiteY4" fmla="*/ 381656 h 762807"/>
              <a:gd name="connsiteX5" fmla="*/ 4648 w 509891"/>
              <a:gd name="connsiteY5" fmla="*/ 762656 h 76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891" h="762807">
                <a:moveTo>
                  <a:pt x="4648" y="762656"/>
                </a:moveTo>
                <a:cubicBezTo>
                  <a:pt x="21581" y="755248"/>
                  <a:pt x="92490" y="459973"/>
                  <a:pt x="176098" y="337206"/>
                </a:cubicBezTo>
                <a:cubicBezTo>
                  <a:pt x="259706" y="214439"/>
                  <a:pt x="479840" y="72623"/>
                  <a:pt x="506298" y="26056"/>
                </a:cubicBezTo>
                <a:cubicBezTo>
                  <a:pt x="532756" y="-20511"/>
                  <a:pt x="406815" y="-1461"/>
                  <a:pt x="334848" y="57806"/>
                </a:cubicBezTo>
                <a:cubicBezTo>
                  <a:pt x="262881" y="117073"/>
                  <a:pt x="130590" y="259948"/>
                  <a:pt x="74498" y="381656"/>
                </a:cubicBezTo>
                <a:cubicBezTo>
                  <a:pt x="18406" y="503364"/>
                  <a:pt x="-12285" y="770064"/>
                  <a:pt x="4648" y="762656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3BE5A29B-10FA-43DD-9510-3754E76CC2CB}"/>
              </a:ext>
            </a:extLst>
          </p:cNvPr>
          <p:cNvSpPr/>
          <p:nvPr/>
        </p:nvSpPr>
        <p:spPr>
          <a:xfrm>
            <a:off x="5396515" y="1104839"/>
            <a:ext cx="687618" cy="594870"/>
          </a:xfrm>
          <a:custGeom>
            <a:avLst/>
            <a:gdLst>
              <a:gd name="connsiteX0" fmla="*/ 680435 w 687618"/>
              <a:gd name="connsiteY0" fmla="*/ 61 h 594870"/>
              <a:gd name="connsiteX1" fmla="*/ 235935 w 687618"/>
              <a:gd name="connsiteY1" fmla="*/ 108011 h 594870"/>
              <a:gd name="connsiteX2" fmla="*/ 7335 w 687618"/>
              <a:gd name="connsiteY2" fmla="*/ 584261 h 594870"/>
              <a:gd name="connsiteX3" fmla="*/ 96235 w 687618"/>
              <a:gd name="connsiteY3" fmla="*/ 412811 h 594870"/>
              <a:gd name="connsiteX4" fmla="*/ 483585 w 687618"/>
              <a:gd name="connsiteY4" fmla="*/ 114361 h 594870"/>
              <a:gd name="connsiteX5" fmla="*/ 680435 w 687618"/>
              <a:gd name="connsiteY5" fmla="*/ 61 h 59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7618" h="594870">
                <a:moveTo>
                  <a:pt x="680435" y="61"/>
                </a:moveTo>
                <a:cubicBezTo>
                  <a:pt x="639160" y="-997"/>
                  <a:pt x="348118" y="10644"/>
                  <a:pt x="235935" y="108011"/>
                </a:cubicBezTo>
                <a:cubicBezTo>
                  <a:pt x="123752" y="205378"/>
                  <a:pt x="30618" y="533461"/>
                  <a:pt x="7335" y="584261"/>
                </a:cubicBezTo>
                <a:cubicBezTo>
                  <a:pt x="-15948" y="635061"/>
                  <a:pt x="16860" y="491128"/>
                  <a:pt x="96235" y="412811"/>
                </a:cubicBezTo>
                <a:cubicBezTo>
                  <a:pt x="175610" y="334494"/>
                  <a:pt x="391510" y="177861"/>
                  <a:pt x="483585" y="114361"/>
                </a:cubicBezTo>
                <a:cubicBezTo>
                  <a:pt x="575660" y="50861"/>
                  <a:pt x="721710" y="1119"/>
                  <a:pt x="680435" y="6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D6C56C3E-157A-42CB-B4AB-F61C948AA5C6}"/>
              </a:ext>
            </a:extLst>
          </p:cNvPr>
          <p:cNvSpPr/>
          <p:nvPr/>
        </p:nvSpPr>
        <p:spPr>
          <a:xfrm>
            <a:off x="5647534" y="1757211"/>
            <a:ext cx="1182124" cy="300248"/>
          </a:xfrm>
          <a:custGeom>
            <a:avLst/>
            <a:gdLst>
              <a:gd name="connsiteX0" fmla="*/ 10316 w 1182124"/>
              <a:gd name="connsiteY0" fmla="*/ 300189 h 300248"/>
              <a:gd name="connsiteX1" fmla="*/ 391316 w 1182124"/>
              <a:gd name="connsiteY1" fmla="*/ 39839 h 300248"/>
              <a:gd name="connsiteX2" fmla="*/ 1172366 w 1182124"/>
              <a:gd name="connsiteY2" fmla="*/ 46189 h 300248"/>
              <a:gd name="connsiteX3" fmla="*/ 778666 w 1182124"/>
              <a:gd name="connsiteY3" fmla="*/ 14439 h 300248"/>
              <a:gd name="connsiteX4" fmla="*/ 10316 w 1182124"/>
              <a:gd name="connsiteY4" fmla="*/ 300189 h 30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124" h="300248">
                <a:moveTo>
                  <a:pt x="10316" y="300189"/>
                </a:moveTo>
                <a:cubicBezTo>
                  <a:pt x="-54242" y="304422"/>
                  <a:pt x="197641" y="82172"/>
                  <a:pt x="391316" y="39839"/>
                </a:cubicBezTo>
                <a:cubicBezTo>
                  <a:pt x="584991" y="-2494"/>
                  <a:pt x="1107808" y="50422"/>
                  <a:pt x="1172366" y="46189"/>
                </a:cubicBezTo>
                <a:cubicBezTo>
                  <a:pt x="1236924" y="41956"/>
                  <a:pt x="967049" y="-30011"/>
                  <a:pt x="778666" y="14439"/>
                </a:cubicBezTo>
                <a:cubicBezTo>
                  <a:pt x="590283" y="58889"/>
                  <a:pt x="74874" y="295956"/>
                  <a:pt x="10316" y="300189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9D464943-A015-4ED9-B99A-551FF0463E6B}"/>
              </a:ext>
            </a:extLst>
          </p:cNvPr>
          <p:cNvSpPr/>
          <p:nvPr/>
        </p:nvSpPr>
        <p:spPr>
          <a:xfrm>
            <a:off x="2091223" y="1543651"/>
            <a:ext cx="1564852" cy="1329143"/>
          </a:xfrm>
          <a:custGeom>
            <a:avLst/>
            <a:gdLst>
              <a:gd name="connsiteX0" fmla="*/ 1515577 w 1564852"/>
              <a:gd name="connsiteY0" fmla="*/ 56549 h 1329143"/>
              <a:gd name="connsiteX1" fmla="*/ 1422444 w 1564852"/>
              <a:gd name="connsiteY1" fmla="*/ 39616 h 1329143"/>
              <a:gd name="connsiteX2" fmla="*/ 313310 w 1564852"/>
              <a:gd name="connsiteY2" fmla="*/ 505282 h 1329143"/>
              <a:gd name="connsiteX3" fmla="*/ 44 w 1564852"/>
              <a:gd name="connsiteY3" fmla="*/ 1326549 h 1329143"/>
              <a:gd name="connsiteX4" fmla="*/ 296377 w 1564852"/>
              <a:gd name="connsiteY4" fmla="*/ 750816 h 1329143"/>
              <a:gd name="connsiteX5" fmla="*/ 1007577 w 1564852"/>
              <a:gd name="connsiteY5" fmla="*/ 352882 h 1329143"/>
              <a:gd name="connsiteX6" fmla="*/ 1515577 w 1564852"/>
              <a:gd name="connsiteY6" fmla="*/ 56549 h 132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4852" h="1329143">
                <a:moveTo>
                  <a:pt x="1515577" y="56549"/>
                </a:moveTo>
                <a:cubicBezTo>
                  <a:pt x="1569199" y="10688"/>
                  <a:pt x="1622822" y="-35173"/>
                  <a:pt x="1422444" y="39616"/>
                </a:cubicBezTo>
                <a:cubicBezTo>
                  <a:pt x="1222066" y="114405"/>
                  <a:pt x="550377" y="290793"/>
                  <a:pt x="313310" y="505282"/>
                </a:cubicBezTo>
                <a:cubicBezTo>
                  <a:pt x="76243" y="719771"/>
                  <a:pt x="2866" y="1285627"/>
                  <a:pt x="44" y="1326549"/>
                </a:cubicBezTo>
                <a:cubicBezTo>
                  <a:pt x="-2778" y="1367471"/>
                  <a:pt x="128455" y="913094"/>
                  <a:pt x="296377" y="750816"/>
                </a:cubicBezTo>
                <a:cubicBezTo>
                  <a:pt x="464299" y="588538"/>
                  <a:pt x="1007577" y="352882"/>
                  <a:pt x="1007577" y="352882"/>
                </a:cubicBezTo>
                <a:lnTo>
                  <a:pt x="1515577" y="56549"/>
                </a:ln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22C2DEDA-BFDA-4D41-829D-54A8A6980AE1}"/>
              </a:ext>
            </a:extLst>
          </p:cNvPr>
          <p:cNvSpPr/>
          <p:nvPr/>
        </p:nvSpPr>
        <p:spPr>
          <a:xfrm>
            <a:off x="5349122" y="3426953"/>
            <a:ext cx="1045395" cy="383864"/>
          </a:xfrm>
          <a:custGeom>
            <a:avLst/>
            <a:gdLst>
              <a:gd name="connsiteX0" fmla="*/ 975478 w 1045395"/>
              <a:gd name="connsiteY0" fmla="*/ 52847 h 383864"/>
              <a:gd name="connsiteX1" fmla="*/ 475945 w 1045395"/>
              <a:gd name="connsiteY1" fmla="*/ 256047 h 383864"/>
              <a:gd name="connsiteX2" fmla="*/ 1811 w 1045395"/>
              <a:gd name="connsiteY2" fmla="*/ 383047 h 383864"/>
              <a:gd name="connsiteX3" fmla="*/ 653745 w 1045395"/>
              <a:gd name="connsiteY3" fmla="*/ 196780 h 383864"/>
              <a:gd name="connsiteX4" fmla="*/ 1009345 w 1045395"/>
              <a:gd name="connsiteY4" fmla="*/ 10514 h 383864"/>
              <a:gd name="connsiteX5" fmla="*/ 975478 w 1045395"/>
              <a:gd name="connsiteY5" fmla="*/ 52847 h 38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395" h="383864">
                <a:moveTo>
                  <a:pt x="975478" y="52847"/>
                </a:moveTo>
                <a:cubicBezTo>
                  <a:pt x="886578" y="93769"/>
                  <a:pt x="638223" y="201014"/>
                  <a:pt x="475945" y="256047"/>
                </a:cubicBezTo>
                <a:cubicBezTo>
                  <a:pt x="313667" y="311080"/>
                  <a:pt x="-27822" y="392925"/>
                  <a:pt x="1811" y="383047"/>
                </a:cubicBezTo>
                <a:cubicBezTo>
                  <a:pt x="31444" y="373169"/>
                  <a:pt x="485823" y="258869"/>
                  <a:pt x="653745" y="196780"/>
                </a:cubicBezTo>
                <a:cubicBezTo>
                  <a:pt x="821667" y="134691"/>
                  <a:pt x="958545" y="37325"/>
                  <a:pt x="1009345" y="10514"/>
                </a:cubicBezTo>
                <a:cubicBezTo>
                  <a:pt x="1060145" y="-16297"/>
                  <a:pt x="1064378" y="11925"/>
                  <a:pt x="975478" y="52847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14CF8245-C9FB-4990-9E3C-FDFBF1B459BC}"/>
              </a:ext>
            </a:extLst>
          </p:cNvPr>
          <p:cNvSpPr/>
          <p:nvPr/>
        </p:nvSpPr>
        <p:spPr>
          <a:xfrm>
            <a:off x="5465789" y="3167253"/>
            <a:ext cx="839994" cy="262055"/>
          </a:xfrm>
          <a:custGeom>
            <a:avLst/>
            <a:gdLst>
              <a:gd name="connsiteX0" fmla="*/ 833411 w 839994"/>
              <a:gd name="connsiteY0" fmla="*/ 1397 h 262055"/>
              <a:gd name="connsiteX1" fmla="*/ 217461 w 839994"/>
              <a:gd name="connsiteY1" fmla="*/ 172847 h 262055"/>
              <a:gd name="connsiteX2" fmla="*/ 1561 w 839994"/>
              <a:gd name="connsiteY2" fmla="*/ 261747 h 262055"/>
              <a:gd name="connsiteX3" fmla="*/ 306361 w 839994"/>
              <a:gd name="connsiteY3" fmla="*/ 198247 h 262055"/>
              <a:gd name="connsiteX4" fmla="*/ 528611 w 839994"/>
              <a:gd name="connsiteY4" fmla="*/ 96647 h 262055"/>
              <a:gd name="connsiteX5" fmla="*/ 833411 w 839994"/>
              <a:gd name="connsiteY5" fmla="*/ 1397 h 26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9994" h="262055">
                <a:moveTo>
                  <a:pt x="833411" y="1397"/>
                </a:moveTo>
                <a:cubicBezTo>
                  <a:pt x="781553" y="14097"/>
                  <a:pt x="356103" y="129455"/>
                  <a:pt x="217461" y="172847"/>
                </a:cubicBezTo>
                <a:cubicBezTo>
                  <a:pt x="78819" y="216239"/>
                  <a:pt x="-13256" y="257514"/>
                  <a:pt x="1561" y="261747"/>
                </a:cubicBezTo>
                <a:cubicBezTo>
                  <a:pt x="16378" y="265980"/>
                  <a:pt x="218519" y="225764"/>
                  <a:pt x="306361" y="198247"/>
                </a:cubicBezTo>
                <a:cubicBezTo>
                  <a:pt x="394203" y="170730"/>
                  <a:pt x="440769" y="127339"/>
                  <a:pt x="528611" y="96647"/>
                </a:cubicBezTo>
                <a:cubicBezTo>
                  <a:pt x="616453" y="65955"/>
                  <a:pt x="885269" y="-11303"/>
                  <a:pt x="833411" y="1397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A23F57E2-6EA7-4970-9B2C-60F83C6192A9}"/>
              </a:ext>
            </a:extLst>
          </p:cNvPr>
          <p:cNvSpPr/>
          <p:nvPr/>
        </p:nvSpPr>
        <p:spPr>
          <a:xfrm rot="21088817">
            <a:off x="3785785" y="2856235"/>
            <a:ext cx="1248225" cy="724364"/>
          </a:xfrm>
          <a:custGeom>
            <a:avLst/>
            <a:gdLst>
              <a:gd name="connsiteX0" fmla="*/ 1923598 w 1924479"/>
              <a:gd name="connsiteY0" fmla="*/ 25396 h 1485457"/>
              <a:gd name="connsiteX1" fmla="*/ 1612448 w 1924479"/>
              <a:gd name="connsiteY1" fmla="*/ 742946 h 1485457"/>
              <a:gd name="connsiteX2" fmla="*/ 869498 w 1924479"/>
              <a:gd name="connsiteY2" fmla="*/ 1403346 h 1485457"/>
              <a:gd name="connsiteX3" fmla="*/ 12248 w 1924479"/>
              <a:gd name="connsiteY3" fmla="*/ 1473196 h 1485457"/>
              <a:gd name="connsiteX4" fmla="*/ 386898 w 1924479"/>
              <a:gd name="connsiteY4" fmla="*/ 1384296 h 1485457"/>
              <a:gd name="connsiteX5" fmla="*/ 717098 w 1924479"/>
              <a:gd name="connsiteY5" fmla="*/ 819146 h 1485457"/>
              <a:gd name="connsiteX6" fmla="*/ 1117148 w 1924479"/>
              <a:gd name="connsiteY6" fmla="*/ 253996 h 1485457"/>
              <a:gd name="connsiteX7" fmla="*/ 1301298 w 1924479"/>
              <a:gd name="connsiteY7" fmla="*/ 158746 h 1485457"/>
              <a:gd name="connsiteX8" fmla="*/ 1529898 w 1924479"/>
              <a:gd name="connsiteY8" fmla="*/ 158746 h 1485457"/>
              <a:gd name="connsiteX9" fmla="*/ 1923598 w 1924479"/>
              <a:gd name="connsiteY9" fmla="*/ 25396 h 148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4479" h="1485457">
                <a:moveTo>
                  <a:pt x="1923598" y="25396"/>
                </a:moveTo>
                <a:cubicBezTo>
                  <a:pt x="1937356" y="122763"/>
                  <a:pt x="1788131" y="513288"/>
                  <a:pt x="1612448" y="742946"/>
                </a:cubicBezTo>
                <a:cubicBezTo>
                  <a:pt x="1436765" y="972604"/>
                  <a:pt x="1136198" y="1281638"/>
                  <a:pt x="869498" y="1403346"/>
                </a:cubicBezTo>
                <a:cubicBezTo>
                  <a:pt x="602798" y="1525054"/>
                  <a:pt x="92681" y="1476371"/>
                  <a:pt x="12248" y="1473196"/>
                </a:cubicBezTo>
                <a:cubicBezTo>
                  <a:pt x="-68185" y="1470021"/>
                  <a:pt x="269423" y="1493304"/>
                  <a:pt x="386898" y="1384296"/>
                </a:cubicBezTo>
                <a:cubicBezTo>
                  <a:pt x="504373" y="1275288"/>
                  <a:pt x="595390" y="1007529"/>
                  <a:pt x="717098" y="819146"/>
                </a:cubicBezTo>
                <a:cubicBezTo>
                  <a:pt x="838806" y="630763"/>
                  <a:pt x="1019781" y="364063"/>
                  <a:pt x="1117148" y="253996"/>
                </a:cubicBezTo>
                <a:cubicBezTo>
                  <a:pt x="1214515" y="143929"/>
                  <a:pt x="1232506" y="174621"/>
                  <a:pt x="1301298" y="158746"/>
                </a:cubicBezTo>
                <a:cubicBezTo>
                  <a:pt x="1370090" y="142871"/>
                  <a:pt x="1426181" y="176738"/>
                  <a:pt x="1529898" y="158746"/>
                </a:cubicBezTo>
                <a:cubicBezTo>
                  <a:pt x="1633615" y="140754"/>
                  <a:pt x="1909840" y="-71971"/>
                  <a:pt x="1923598" y="25396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0AEC1335-F42A-488B-A184-49340F91B25A}"/>
              </a:ext>
            </a:extLst>
          </p:cNvPr>
          <p:cNvSpPr/>
          <p:nvPr/>
        </p:nvSpPr>
        <p:spPr>
          <a:xfrm>
            <a:off x="4683273" y="6662148"/>
            <a:ext cx="620859" cy="372206"/>
          </a:xfrm>
          <a:custGeom>
            <a:avLst/>
            <a:gdLst>
              <a:gd name="connsiteX0" fmla="*/ 620247 w 620859"/>
              <a:gd name="connsiteY0" fmla="*/ 2812 h 372206"/>
              <a:gd name="connsiteX1" fmla="*/ 391647 w 620859"/>
              <a:gd name="connsiteY1" fmla="*/ 282212 h 372206"/>
              <a:gd name="connsiteX2" fmla="*/ 5567 w 620859"/>
              <a:gd name="connsiteY2" fmla="*/ 368572 h 372206"/>
              <a:gd name="connsiteX3" fmla="*/ 178287 w 620859"/>
              <a:gd name="connsiteY3" fmla="*/ 348252 h 372206"/>
              <a:gd name="connsiteX4" fmla="*/ 391647 w 620859"/>
              <a:gd name="connsiteY4" fmla="*/ 277132 h 372206"/>
              <a:gd name="connsiteX5" fmla="*/ 457687 w 620859"/>
              <a:gd name="connsiteY5" fmla="*/ 145052 h 372206"/>
              <a:gd name="connsiteX6" fmla="*/ 620247 w 620859"/>
              <a:gd name="connsiteY6" fmla="*/ 2812 h 37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59" h="372206">
                <a:moveTo>
                  <a:pt x="620247" y="2812"/>
                </a:moveTo>
                <a:cubicBezTo>
                  <a:pt x="609240" y="25672"/>
                  <a:pt x="494094" y="221252"/>
                  <a:pt x="391647" y="282212"/>
                </a:cubicBezTo>
                <a:cubicBezTo>
                  <a:pt x="289200" y="343172"/>
                  <a:pt x="41127" y="357565"/>
                  <a:pt x="5567" y="368572"/>
                </a:cubicBezTo>
                <a:cubicBezTo>
                  <a:pt x="-29993" y="379579"/>
                  <a:pt x="113940" y="363492"/>
                  <a:pt x="178287" y="348252"/>
                </a:cubicBezTo>
                <a:cubicBezTo>
                  <a:pt x="242634" y="333012"/>
                  <a:pt x="345081" y="310999"/>
                  <a:pt x="391647" y="277132"/>
                </a:cubicBezTo>
                <a:cubicBezTo>
                  <a:pt x="438213" y="243265"/>
                  <a:pt x="424667" y="187385"/>
                  <a:pt x="457687" y="145052"/>
                </a:cubicBezTo>
                <a:cubicBezTo>
                  <a:pt x="490707" y="102719"/>
                  <a:pt x="631254" y="-20048"/>
                  <a:pt x="620247" y="2812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EE3244AA-787A-47BA-A9AB-9183026E3E4F}"/>
              </a:ext>
            </a:extLst>
          </p:cNvPr>
          <p:cNvSpPr/>
          <p:nvPr/>
        </p:nvSpPr>
        <p:spPr>
          <a:xfrm>
            <a:off x="5585050" y="6714062"/>
            <a:ext cx="768560" cy="389127"/>
          </a:xfrm>
          <a:custGeom>
            <a:avLst/>
            <a:gdLst>
              <a:gd name="connsiteX0" fmla="*/ 2950 w 768560"/>
              <a:gd name="connsiteY0" fmla="*/ 250618 h 389127"/>
              <a:gd name="connsiteX1" fmla="*/ 353470 w 768560"/>
              <a:gd name="connsiteY1" fmla="*/ 245538 h 389127"/>
              <a:gd name="connsiteX2" fmla="*/ 673510 w 768560"/>
              <a:gd name="connsiteY2" fmla="*/ 128698 h 389127"/>
              <a:gd name="connsiteX3" fmla="*/ 764950 w 768560"/>
              <a:gd name="connsiteY3" fmla="*/ 1698 h 389127"/>
              <a:gd name="connsiteX4" fmla="*/ 576990 w 768560"/>
              <a:gd name="connsiteY4" fmla="*/ 225218 h 389127"/>
              <a:gd name="connsiteX5" fmla="*/ 419510 w 768560"/>
              <a:gd name="connsiteY5" fmla="*/ 352218 h 389127"/>
              <a:gd name="connsiteX6" fmla="*/ 195990 w 768560"/>
              <a:gd name="connsiteY6" fmla="*/ 382698 h 389127"/>
              <a:gd name="connsiteX7" fmla="*/ 2950 w 768560"/>
              <a:gd name="connsiteY7" fmla="*/ 250618 h 38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8560" h="389127">
                <a:moveTo>
                  <a:pt x="2950" y="250618"/>
                </a:moveTo>
                <a:cubicBezTo>
                  <a:pt x="29197" y="227758"/>
                  <a:pt x="241710" y="265858"/>
                  <a:pt x="353470" y="245538"/>
                </a:cubicBezTo>
                <a:cubicBezTo>
                  <a:pt x="465230" y="225218"/>
                  <a:pt x="604930" y="169338"/>
                  <a:pt x="673510" y="128698"/>
                </a:cubicBezTo>
                <a:cubicBezTo>
                  <a:pt x="742090" y="88058"/>
                  <a:pt x="781037" y="-14389"/>
                  <a:pt x="764950" y="1698"/>
                </a:cubicBezTo>
                <a:cubicBezTo>
                  <a:pt x="748863" y="17785"/>
                  <a:pt x="634563" y="166798"/>
                  <a:pt x="576990" y="225218"/>
                </a:cubicBezTo>
                <a:cubicBezTo>
                  <a:pt x="519417" y="283638"/>
                  <a:pt x="483010" y="325971"/>
                  <a:pt x="419510" y="352218"/>
                </a:cubicBezTo>
                <a:cubicBezTo>
                  <a:pt x="356010" y="378465"/>
                  <a:pt x="259490" y="400478"/>
                  <a:pt x="195990" y="382698"/>
                </a:cubicBezTo>
                <a:cubicBezTo>
                  <a:pt x="132490" y="364918"/>
                  <a:pt x="-23297" y="273478"/>
                  <a:pt x="2950" y="250618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4D4C4EE9-BD83-4492-98CE-7C96C51BE432}"/>
              </a:ext>
            </a:extLst>
          </p:cNvPr>
          <p:cNvSpPr/>
          <p:nvPr/>
        </p:nvSpPr>
        <p:spPr>
          <a:xfrm>
            <a:off x="6370209" y="6361540"/>
            <a:ext cx="259484" cy="88172"/>
          </a:xfrm>
          <a:custGeom>
            <a:avLst/>
            <a:gdLst>
              <a:gd name="connsiteX0" fmla="*/ 111 w 259484"/>
              <a:gd name="connsiteY0" fmla="*/ 18940 h 88172"/>
              <a:gd name="connsiteX1" fmla="*/ 177911 w 259484"/>
              <a:gd name="connsiteY1" fmla="*/ 3700 h 88172"/>
              <a:gd name="connsiteX2" fmla="*/ 259191 w 259484"/>
              <a:gd name="connsiteY2" fmla="*/ 84980 h 88172"/>
              <a:gd name="connsiteX3" fmla="*/ 152511 w 259484"/>
              <a:gd name="connsiteY3" fmla="*/ 64660 h 88172"/>
              <a:gd name="connsiteX4" fmla="*/ 111 w 259484"/>
              <a:gd name="connsiteY4" fmla="*/ 18940 h 8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484" h="88172">
                <a:moveTo>
                  <a:pt x="111" y="18940"/>
                </a:moveTo>
                <a:cubicBezTo>
                  <a:pt x="4344" y="8780"/>
                  <a:pt x="134731" y="-7307"/>
                  <a:pt x="177911" y="3700"/>
                </a:cubicBezTo>
                <a:cubicBezTo>
                  <a:pt x="221091" y="14707"/>
                  <a:pt x="263424" y="74820"/>
                  <a:pt x="259191" y="84980"/>
                </a:cubicBezTo>
                <a:cubicBezTo>
                  <a:pt x="254958" y="95140"/>
                  <a:pt x="191458" y="79053"/>
                  <a:pt x="152511" y="64660"/>
                </a:cubicBezTo>
                <a:cubicBezTo>
                  <a:pt x="113564" y="50267"/>
                  <a:pt x="-4122" y="29100"/>
                  <a:pt x="111" y="18940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D78BF2E5-BDEA-4855-B78E-F1856F139BA1}"/>
              </a:ext>
            </a:extLst>
          </p:cNvPr>
          <p:cNvSpPr/>
          <p:nvPr/>
        </p:nvSpPr>
        <p:spPr>
          <a:xfrm>
            <a:off x="3750869" y="5860429"/>
            <a:ext cx="700605" cy="598418"/>
          </a:xfrm>
          <a:custGeom>
            <a:avLst/>
            <a:gdLst>
              <a:gd name="connsiteX0" fmla="*/ 8331 w 700605"/>
              <a:gd name="connsiteY0" fmla="*/ 621 h 598418"/>
              <a:gd name="connsiteX1" fmla="*/ 332181 w 700605"/>
              <a:gd name="connsiteY1" fmla="*/ 330821 h 598418"/>
              <a:gd name="connsiteX2" fmla="*/ 700481 w 700605"/>
              <a:gd name="connsiteY2" fmla="*/ 591171 h 598418"/>
              <a:gd name="connsiteX3" fmla="*/ 370281 w 700605"/>
              <a:gd name="connsiteY3" fmla="*/ 502271 h 598418"/>
              <a:gd name="connsiteX4" fmla="*/ 116281 w 700605"/>
              <a:gd name="connsiteY4" fmla="*/ 254621 h 598418"/>
              <a:gd name="connsiteX5" fmla="*/ 8331 w 700605"/>
              <a:gd name="connsiteY5" fmla="*/ 621 h 59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0605" h="598418">
                <a:moveTo>
                  <a:pt x="8331" y="621"/>
                </a:moveTo>
                <a:cubicBezTo>
                  <a:pt x="44314" y="13321"/>
                  <a:pt x="216823" y="232396"/>
                  <a:pt x="332181" y="330821"/>
                </a:cubicBezTo>
                <a:cubicBezTo>
                  <a:pt x="447539" y="429246"/>
                  <a:pt x="694131" y="562596"/>
                  <a:pt x="700481" y="591171"/>
                </a:cubicBezTo>
                <a:cubicBezTo>
                  <a:pt x="706831" y="619746"/>
                  <a:pt x="467648" y="558363"/>
                  <a:pt x="370281" y="502271"/>
                </a:cubicBezTo>
                <a:cubicBezTo>
                  <a:pt x="272914" y="446179"/>
                  <a:pt x="171314" y="336113"/>
                  <a:pt x="116281" y="254621"/>
                </a:cubicBezTo>
                <a:cubicBezTo>
                  <a:pt x="61248" y="173129"/>
                  <a:pt x="-27652" y="-12079"/>
                  <a:pt x="8331" y="621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E78518C0-A2C4-4BA0-8A5D-A527EB479039}"/>
              </a:ext>
            </a:extLst>
          </p:cNvPr>
          <p:cNvSpPr/>
          <p:nvPr/>
        </p:nvSpPr>
        <p:spPr>
          <a:xfrm>
            <a:off x="6438124" y="4385508"/>
            <a:ext cx="253700" cy="272593"/>
          </a:xfrm>
          <a:custGeom>
            <a:avLst/>
            <a:gdLst>
              <a:gd name="connsiteX0" fmla="*/ 240489 w 253700"/>
              <a:gd name="connsiteY0" fmla="*/ 755 h 272593"/>
              <a:gd name="connsiteX1" fmla="*/ 243664 w 253700"/>
              <a:gd name="connsiteY1" fmla="*/ 108705 h 272593"/>
              <a:gd name="connsiteX2" fmla="*/ 251601 w 253700"/>
              <a:gd name="connsiteY2" fmla="*/ 149980 h 272593"/>
              <a:gd name="connsiteX3" fmla="*/ 200801 w 253700"/>
              <a:gd name="connsiteY3" fmla="*/ 199192 h 272593"/>
              <a:gd name="connsiteX4" fmla="*/ 2364 w 253700"/>
              <a:gd name="connsiteY4" fmla="*/ 270630 h 272593"/>
              <a:gd name="connsiteX5" fmla="*/ 97614 w 253700"/>
              <a:gd name="connsiteY5" fmla="*/ 245230 h 272593"/>
              <a:gd name="connsiteX6" fmla="*/ 189689 w 253700"/>
              <a:gd name="connsiteY6" fmla="*/ 169030 h 272593"/>
              <a:gd name="connsiteX7" fmla="*/ 240489 w 253700"/>
              <a:gd name="connsiteY7" fmla="*/ 755 h 27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700" h="272593">
                <a:moveTo>
                  <a:pt x="240489" y="755"/>
                </a:moveTo>
                <a:cubicBezTo>
                  <a:pt x="249485" y="-9299"/>
                  <a:pt x="241812" y="83834"/>
                  <a:pt x="243664" y="108705"/>
                </a:cubicBezTo>
                <a:cubicBezTo>
                  <a:pt x="245516" y="133576"/>
                  <a:pt x="258745" y="134899"/>
                  <a:pt x="251601" y="149980"/>
                </a:cubicBezTo>
                <a:cubicBezTo>
                  <a:pt x="244457" y="165061"/>
                  <a:pt x="242341" y="179084"/>
                  <a:pt x="200801" y="199192"/>
                </a:cubicBezTo>
                <a:cubicBezTo>
                  <a:pt x="159261" y="219300"/>
                  <a:pt x="19562" y="262957"/>
                  <a:pt x="2364" y="270630"/>
                </a:cubicBezTo>
                <a:cubicBezTo>
                  <a:pt x="-14834" y="278303"/>
                  <a:pt x="66393" y="262163"/>
                  <a:pt x="97614" y="245230"/>
                </a:cubicBezTo>
                <a:cubicBezTo>
                  <a:pt x="128835" y="228297"/>
                  <a:pt x="166935" y="206336"/>
                  <a:pt x="189689" y="169030"/>
                </a:cubicBezTo>
                <a:cubicBezTo>
                  <a:pt x="212443" y="131724"/>
                  <a:pt x="231493" y="10809"/>
                  <a:pt x="240489" y="755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85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 w="25400"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0</Words>
  <Application>Microsoft Office PowerPoint</Application>
  <PresentationFormat>A3 297x420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11</cp:revision>
  <dcterms:created xsi:type="dcterms:W3CDTF">2021-05-29T01:59:45Z</dcterms:created>
  <dcterms:modified xsi:type="dcterms:W3CDTF">2021-05-29T03:13:11Z</dcterms:modified>
</cp:coreProperties>
</file>