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7FF"/>
    <a:srgbClr val="0066FF"/>
    <a:srgbClr val="0000FF"/>
    <a:srgbClr val="6699FF"/>
    <a:srgbClr val="082B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96" y="6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83E9A5-F952-4A02-A2F2-6796F14E7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71554AE-E59E-4CED-AA46-825D56036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972F2C-4DE0-4E87-89AD-285B1F8CB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850F-DAE1-4C99-AD08-D961A7C25898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D585FA-CFD5-4619-8A62-82B21CC79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B0B806-82B0-4D00-A27E-247A6D5B8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6E3D-FA17-43F1-B6F3-561DDE83C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5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8FA208-EE7A-4F8C-B95F-9101A49C8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7466A62-9DD3-44DA-9D76-AB5F7CB05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49E242-1771-4421-A138-8CFB484C7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850F-DAE1-4C99-AD08-D961A7C25898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0C57F5-050B-49EF-90E7-52C59AA3C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E9DC88-DDEF-4381-9F5A-3BED79B09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6E3D-FA17-43F1-B6F3-561DDE83C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20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1AB2E4F-22E0-4492-BC7B-87F36D6999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B607A8-45C0-4BB4-924E-F53323300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60BB58-2735-41FE-B4C5-33E49F85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850F-DAE1-4C99-AD08-D961A7C25898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23270D-53C3-4D6F-B93B-8854E501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BDA752-FAC0-4B67-AFEC-DA3387D8D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6E3D-FA17-43F1-B6F3-561DDE83C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39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1420C3-0A6C-4F91-919D-3036D81D4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62FD23-0B1C-4BD0-B84C-48F11AB8C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37F181-C98F-417E-8DDF-4EB48D41C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850F-DAE1-4C99-AD08-D961A7C25898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EF8B47-4184-4C29-A416-F43562075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01C22C-9124-49E8-800E-F3BDC620C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6E3D-FA17-43F1-B6F3-561DDE83C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19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81C2F4-A723-4861-90AD-0ACA01B8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03A4D4-B371-4B26-812A-CF30DB340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88E639-3919-4FE7-977F-ABD78F0C5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850F-DAE1-4C99-AD08-D961A7C25898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8A1F35-AC27-4BB3-A8D7-86EC9564E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027F5E-0257-4061-86BB-E9937867D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6E3D-FA17-43F1-B6F3-561DDE83C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75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58A507-FE23-4A45-B6E4-821E2E20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E20091-E874-415A-8BCE-38EDB070F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7E87F91-53A5-4EAC-994E-31E9C520B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21654B-B060-48B0-8DBB-181AD5819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850F-DAE1-4C99-AD08-D961A7C25898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9C9329-4EA8-4F06-A2C1-B7289335F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DC6560-BD5D-4853-8320-4D41C62B4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6E3D-FA17-43F1-B6F3-561DDE83C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90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B71E88-7258-4B9E-BC62-E5A59C3C8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1FEABB-C1A7-4C23-B7FC-6960AACFF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7EE4CB4-5B7C-432A-BE49-A7BF6F43C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82CC6E0-1905-47E5-B1DB-84A98D6873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F139F63-3E80-457C-9F4F-9D0B8BD7A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FE8C2C-4188-4CF0-8CF3-CA140DEC0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850F-DAE1-4C99-AD08-D961A7C25898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17D4D4B-C65B-4965-B94A-D37ABF69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3F4C384-5C6F-440D-BF65-1989C0440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6E3D-FA17-43F1-B6F3-561DDE83C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09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CA1D88-DADA-48CE-89A6-620DA53AF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DBAA8F9-6E0A-4662-B5BA-DBECF0BAA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850F-DAE1-4C99-AD08-D961A7C25898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24D069F-C65C-4589-A43E-995E38F3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FB44025-2CDD-4F82-B687-5B766843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6E3D-FA17-43F1-B6F3-561DDE83C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11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08BA61C-B993-4E88-B3D7-936EF3B45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850F-DAE1-4C99-AD08-D961A7C25898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6541DA2-FF22-4058-9B72-5DFB54CE7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E635B46-5284-48E8-9983-BB3B9C79F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6E3D-FA17-43F1-B6F3-561DDE83C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73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52D093-E047-451D-82A9-E32A4F70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2C7FC9-B7E0-4962-BAFB-DC48CFB75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07DADC-9E91-4042-916E-EE1FC1E34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A47926-CF5C-4F53-86B0-3AB1BF687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850F-DAE1-4C99-AD08-D961A7C25898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E25B53-9A84-4D7E-8AD9-C11AF459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0625E2-D70E-4BF4-8EE4-069BF2DDF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6E3D-FA17-43F1-B6F3-561DDE83C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37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C22475-3BE5-41E8-8280-5A2D777BA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0FD10F8-4C8B-4988-829F-BBC8DB146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B66DB4-8E76-46DB-B696-C727E9A33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EC5558-7C09-4FCD-84F1-B52F1F26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850F-DAE1-4C99-AD08-D961A7C25898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9D62F0-DE38-4FA7-9C49-16AB72EF9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3603E4-7DDE-4307-BACF-CC74FBEA5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6E3D-FA17-43F1-B6F3-561DDE83C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09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37F0774-C4E8-46D5-BFCF-38F98C3FB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409B5E-E6CC-4C80-A0E8-0E1490AD5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375FA2-44A2-4BD1-99E7-79B0885A3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B850F-DAE1-4C99-AD08-D961A7C25898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77AB6E-8C14-4EEE-BB67-B54768A2D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62A077-70F0-4102-B541-FF904AD770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96E3D-FA17-43F1-B6F3-561DDE83C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25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2yj8ptoy90xt6.cloudfront.net/img/goods/L/34240.jpg" hidden="1">
            <a:extLst>
              <a:ext uri="{FF2B5EF4-FFF2-40B4-BE49-F238E27FC236}">
                <a16:creationId xmlns:a16="http://schemas.microsoft.com/office/drawing/2014/main" id="{D12C648E-174C-43E7-8B14-16534752D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143" y="18143"/>
            <a:ext cx="6839857" cy="6839857"/>
          </a:xfrm>
          <a:prstGeom prst="rect">
            <a:avLst/>
          </a:prstGeom>
          <a:solidFill>
            <a:srgbClr val="082B7E"/>
          </a:solidFill>
        </p:spPr>
      </p:pic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91A77A4E-F0A6-4223-98BD-7EAE81C371A9}"/>
              </a:ext>
            </a:extLst>
          </p:cNvPr>
          <p:cNvGrpSpPr/>
          <p:nvPr/>
        </p:nvGrpSpPr>
        <p:grpSpPr>
          <a:xfrm rot="19810437">
            <a:off x="3944613" y="-106664"/>
            <a:ext cx="4033438" cy="7061108"/>
            <a:chOff x="3893813" y="-106665"/>
            <a:chExt cx="4033438" cy="7061108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591825BB-61C5-4033-A3A2-FAE1FAD75087}"/>
                </a:ext>
              </a:extLst>
            </p:cNvPr>
            <p:cNvGrpSpPr/>
            <p:nvPr/>
          </p:nvGrpSpPr>
          <p:grpSpPr>
            <a:xfrm rot="1800000">
              <a:off x="5061464" y="-106665"/>
              <a:ext cx="1158468" cy="6591078"/>
              <a:chOff x="4998492" y="128350"/>
              <a:chExt cx="1158468" cy="6591078"/>
            </a:xfrm>
            <a:solidFill>
              <a:srgbClr val="0000FF"/>
            </a:solidFill>
          </p:grpSpPr>
          <p:sp>
            <p:nvSpPr>
              <p:cNvPr id="5" name="フリーフォーム: 図形 4">
                <a:extLst>
                  <a:ext uri="{FF2B5EF4-FFF2-40B4-BE49-F238E27FC236}">
                    <a16:creationId xmlns:a16="http://schemas.microsoft.com/office/drawing/2014/main" id="{4FAE328B-AD35-4E50-8808-0ADED8C7B32E}"/>
                  </a:ext>
                </a:extLst>
              </p:cNvPr>
              <p:cNvSpPr/>
              <p:nvPr/>
            </p:nvSpPr>
            <p:spPr>
              <a:xfrm>
                <a:off x="5594095" y="128350"/>
                <a:ext cx="511480" cy="68534"/>
              </a:xfrm>
              <a:custGeom>
                <a:avLst/>
                <a:gdLst>
                  <a:gd name="connsiteX0" fmla="*/ 511430 w 511480"/>
                  <a:gd name="connsiteY0" fmla="*/ 5000 h 68534"/>
                  <a:gd name="connsiteX1" fmla="*/ 276480 w 511480"/>
                  <a:gd name="connsiteY1" fmla="*/ 14525 h 68534"/>
                  <a:gd name="connsiteX2" fmla="*/ 105030 w 511480"/>
                  <a:gd name="connsiteY2" fmla="*/ 36750 h 68534"/>
                  <a:gd name="connsiteX3" fmla="*/ 255 w 511480"/>
                  <a:gd name="connsiteY3" fmla="*/ 68500 h 68534"/>
                  <a:gd name="connsiteX4" fmla="*/ 82805 w 511480"/>
                  <a:gd name="connsiteY4" fmla="*/ 30400 h 68534"/>
                  <a:gd name="connsiteX5" fmla="*/ 295530 w 511480"/>
                  <a:gd name="connsiteY5" fmla="*/ 1825 h 68534"/>
                  <a:gd name="connsiteX6" fmla="*/ 511430 w 511480"/>
                  <a:gd name="connsiteY6" fmla="*/ 5000 h 68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1480" h="68534">
                    <a:moveTo>
                      <a:pt x="511430" y="5000"/>
                    </a:moveTo>
                    <a:cubicBezTo>
                      <a:pt x="508255" y="7117"/>
                      <a:pt x="344213" y="9233"/>
                      <a:pt x="276480" y="14525"/>
                    </a:cubicBezTo>
                    <a:cubicBezTo>
                      <a:pt x="208747" y="19817"/>
                      <a:pt x="151067" y="27754"/>
                      <a:pt x="105030" y="36750"/>
                    </a:cubicBezTo>
                    <a:cubicBezTo>
                      <a:pt x="58993" y="45746"/>
                      <a:pt x="3959" y="69558"/>
                      <a:pt x="255" y="68500"/>
                    </a:cubicBezTo>
                    <a:cubicBezTo>
                      <a:pt x="-3449" y="67442"/>
                      <a:pt x="33593" y="41512"/>
                      <a:pt x="82805" y="30400"/>
                    </a:cubicBezTo>
                    <a:cubicBezTo>
                      <a:pt x="132017" y="19288"/>
                      <a:pt x="222505" y="6588"/>
                      <a:pt x="295530" y="1825"/>
                    </a:cubicBezTo>
                    <a:cubicBezTo>
                      <a:pt x="368555" y="-2938"/>
                      <a:pt x="514605" y="2883"/>
                      <a:pt x="511430" y="50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: 図形 5">
                <a:extLst>
                  <a:ext uri="{FF2B5EF4-FFF2-40B4-BE49-F238E27FC236}">
                    <a16:creationId xmlns:a16="http://schemas.microsoft.com/office/drawing/2014/main" id="{B789B09C-25A3-4A6F-9E2D-3412CCD82E26}"/>
                  </a:ext>
                </a:extLst>
              </p:cNvPr>
              <p:cNvSpPr/>
              <p:nvPr/>
            </p:nvSpPr>
            <p:spPr>
              <a:xfrm>
                <a:off x="5524234" y="218866"/>
                <a:ext cx="76665" cy="626078"/>
              </a:xfrm>
              <a:custGeom>
                <a:avLst/>
                <a:gdLst>
                  <a:gd name="connsiteX0" fmla="*/ 60591 w 76665"/>
                  <a:gd name="connsiteY0" fmla="*/ 209 h 626078"/>
                  <a:gd name="connsiteX1" fmla="*/ 60591 w 76665"/>
                  <a:gd name="connsiteY1" fmla="*/ 187534 h 626078"/>
                  <a:gd name="connsiteX2" fmla="*/ 44716 w 76665"/>
                  <a:gd name="connsiteY2" fmla="*/ 343109 h 626078"/>
                  <a:gd name="connsiteX3" fmla="*/ 3441 w 76665"/>
                  <a:gd name="connsiteY3" fmla="*/ 552659 h 626078"/>
                  <a:gd name="connsiteX4" fmla="*/ 3441 w 76665"/>
                  <a:gd name="connsiteY4" fmla="*/ 625684 h 626078"/>
                  <a:gd name="connsiteX5" fmla="*/ 12966 w 76665"/>
                  <a:gd name="connsiteY5" fmla="*/ 527259 h 626078"/>
                  <a:gd name="connsiteX6" fmla="*/ 6616 w 76665"/>
                  <a:gd name="connsiteY6" fmla="*/ 422484 h 626078"/>
                  <a:gd name="connsiteX7" fmla="*/ 41541 w 76665"/>
                  <a:gd name="connsiteY7" fmla="*/ 273259 h 626078"/>
                  <a:gd name="connsiteX8" fmla="*/ 76466 w 76665"/>
                  <a:gd name="connsiteY8" fmla="*/ 152609 h 626078"/>
                  <a:gd name="connsiteX9" fmla="*/ 60591 w 76665"/>
                  <a:gd name="connsiteY9" fmla="*/ 209 h 626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665" h="626078">
                    <a:moveTo>
                      <a:pt x="60591" y="209"/>
                    </a:moveTo>
                    <a:cubicBezTo>
                      <a:pt x="57945" y="6030"/>
                      <a:pt x="63237" y="130384"/>
                      <a:pt x="60591" y="187534"/>
                    </a:cubicBezTo>
                    <a:cubicBezTo>
                      <a:pt x="57945" y="244684"/>
                      <a:pt x="54241" y="282255"/>
                      <a:pt x="44716" y="343109"/>
                    </a:cubicBezTo>
                    <a:cubicBezTo>
                      <a:pt x="35191" y="403963"/>
                      <a:pt x="10320" y="505563"/>
                      <a:pt x="3441" y="552659"/>
                    </a:cubicBezTo>
                    <a:cubicBezTo>
                      <a:pt x="-3438" y="599755"/>
                      <a:pt x="1854" y="629917"/>
                      <a:pt x="3441" y="625684"/>
                    </a:cubicBezTo>
                    <a:cubicBezTo>
                      <a:pt x="5028" y="621451"/>
                      <a:pt x="12437" y="561126"/>
                      <a:pt x="12966" y="527259"/>
                    </a:cubicBezTo>
                    <a:cubicBezTo>
                      <a:pt x="13495" y="493392"/>
                      <a:pt x="1854" y="464817"/>
                      <a:pt x="6616" y="422484"/>
                    </a:cubicBezTo>
                    <a:cubicBezTo>
                      <a:pt x="11378" y="380151"/>
                      <a:pt x="29899" y="318238"/>
                      <a:pt x="41541" y="273259"/>
                    </a:cubicBezTo>
                    <a:cubicBezTo>
                      <a:pt x="53183" y="228280"/>
                      <a:pt x="74349" y="193884"/>
                      <a:pt x="76466" y="152609"/>
                    </a:cubicBezTo>
                    <a:cubicBezTo>
                      <a:pt x="78583" y="111334"/>
                      <a:pt x="63237" y="-5612"/>
                      <a:pt x="60591" y="20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: 図形 6">
                <a:extLst>
                  <a:ext uri="{FF2B5EF4-FFF2-40B4-BE49-F238E27FC236}">
                    <a16:creationId xmlns:a16="http://schemas.microsoft.com/office/drawing/2014/main" id="{C8CFAD9C-6079-437F-A51F-B31523261D1F}"/>
                  </a:ext>
                </a:extLst>
              </p:cNvPr>
              <p:cNvSpPr/>
              <p:nvPr/>
            </p:nvSpPr>
            <p:spPr>
              <a:xfrm>
                <a:off x="5527675" y="770732"/>
                <a:ext cx="571581" cy="89887"/>
              </a:xfrm>
              <a:custGeom>
                <a:avLst/>
                <a:gdLst>
                  <a:gd name="connsiteX0" fmla="*/ 0 w 571581"/>
                  <a:gd name="connsiteY0" fmla="*/ 89693 h 89887"/>
                  <a:gd name="connsiteX1" fmla="*/ 222250 w 571581"/>
                  <a:gd name="connsiteY1" fmla="*/ 29368 h 89887"/>
                  <a:gd name="connsiteX2" fmla="*/ 371475 w 571581"/>
                  <a:gd name="connsiteY2" fmla="*/ 7143 h 89887"/>
                  <a:gd name="connsiteX3" fmla="*/ 571500 w 571581"/>
                  <a:gd name="connsiteY3" fmla="*/ 793 h 89887"/>
                  <a:gd name="connsiteX4" fmla="*/ 393700 w 571581"/>
                  <a:gd name="connsiteY4" fmla="*/ 793 h 89887"/>
                  <a:gd name="connsiteX5" fmla="*/ 222250 w 571581"/>
                  <a:gd name="connsiteY5" fmla="*/ 7143 h 89887"/>
                  <a:gd name="connsiteX6" fmla="*/ 0 w 571581"/>
                  <a:gd name="connsiteY6" fmla="*/ 89693 h 89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1581" h="89887">
                    <a:moveTo>
                      <a:pt x="0" y="89693"/>
                    </a:moveTo>
                    <a:cubicBezTo>
                      <a:pt x="0" y="93397"/>
                      <a:pt x="160338" y="43126"/>
                      <a:pt x="222250" y="29368"/>
                    </a:cubicBezTo>
                    <a:cubicBezTo>
                      <a:pt x="284162" y="15610"/>
                      <a:pt x="313267" y="11905"/>
                      <a:pt x="371475" y="7143"/>
                    </a:cubicBezTo>
                    <a:cubicBezTo>
                      <a:pt x="429683" y="2381"/>
                      <a:pt x="567796" y="1851"/>
                      <a:pt x="571500" y="793"/>
                    </a:cubicBezTo>
                    <a:cubicBezTo>
                      <a:pt x="575204" y="-265"/>
                      <a:pt x="451908" y="-265"/>
                      <a:pt x="393700" y="793"/>
                    </a:cubicBezTo>
                    <a:cubicBezTo>
                      <a:pt x="335492" y="1851"/>
                      <a:pt x="282046" y="-2382"/>
                      <a:pt x="222250" y="7143"/>
                    </a:cubicBezTo>
                    <a:cubicBezTo>
                      <a:pt x="162454" y="16668"/>
                      <a:pt x="0" y="85989"/>
                      <a:pt x="0" y="8969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A707626C-A4B3-4EB2-B8D3-990BE1B6E6E4}"/>
                  </a:ext>
                </a:extLst>
              </p:cNvPr>
              <p:cNvSpPr/>
              <p:nvPr/>
            </p:nvSpPr>
            <p:spPr>
              <a:xfrm>
                <a:off x="5444807" y="828306"/>
                <a:ext cx="202081" cy="378225"/>
              </a:xfrm>
              <a:custGeom>
                <a:avLst/>
                <a:gdLst>
                  <a:gd name="connsiteX0" fmla="*/ 184468 w 202081"/>
                  <a:gd name="connsiteY0" fmla="*/ 369 h 378225"/>
                  <a:gd name="connsiteX1" fmla="*/ 187643 w 202081"/>
                  <a:gd name="connsiteY1" fmla="*/ 149594 h 378225"/>
                  <a:gd name="connsiteX2" fmla="*/ 181293 w 202081"/>
                  <a:gd name="connsiteY2" fmla="*/ 209919 h 378225"/>
                  <a:gd name="connsiteX3" fmla="*/ 114618 w 202081"/>
                  <a:gd name="connsiteY3" fmla="*/ 292469 h 378225"/>
                  <a:gd name="connsiteX4" fmla="*/ 318 w 202081"/>
                  <a:gd name="connsiteY4" fmla="*/ 378194 h 378225"/>
                  <a:gd name="connsiteX5" fmla="*/ 152718 w 202081"/>
                  <a:gd name="connsiteY5" fmla="*/ 282944 h 378225"/>
                  <a:gd name="connsiteX6" fmla="*/ 200343 w 202081"/>
                  <a:gd name="connsiteY6" fmla="*/ 197219 h 378225"/>
                  <a:gd name="connsiteX7" fmla="*/ 184468 w 202081"/>
                  <a:gd name="connsiteY7" fmla="*/ 369 h 378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2081" h="378225">
                    <a:moveTo>
                      <a:pt x="184468" y="369"/>
                    </a:moveTo>
                    <a:cubicBezTo>
                      <a:pt x="182351" y="-7568"/>
                      <a:pt x="188172" y="114669"/>
                      <a:pt x="187643" y="149594"/>
                    </a:cubicBezTo>
                    <a:cubicBezTo>
                      <a:pt x="187114" y="184519"/>
                      <a:pt x="193464" y="186107"/>
                      <a:pt x="181293" y="209919"/>
                    </a:cubicBezTo>
                    <a:cubicBezTo>
                      <a:pt x="169122" y="233732"/>
                      <a:pt x="144780" y="264423"/>
                      <a:pt x="114618" y="292469"/>
                    </a:cubicBezTo>
                    <a:cubicBezTo>
                      <a:pt x="84456" y="320515"/>
                      <a:pt x="-6032" y="379782"/>
                      <a:pt x="318" y="378194"/>
                    </a:cubicBezTo>
                    <a:cubicBezTo>
                      <a:pt x="6668" y="376607"/>
                      <a:pt x="119381" y="313106"/>
                      <a:pt x="152718" y="282944"/>
                    </a:cubicBezTo>
                    <a:cubicBezTo>
                      <a:pt x="186055" y="252782"/>
                      <a:pt x="192406" y="241669"/>
                      <a:pt x="200343" y="197219"/>
                    </a:cubicBezTo>
                    <a:cubicBezTo>
                      <a:pt x="208280" y="152769"/>
                      <a:pt x="186585" y="8306"/>
                      <a:pt x="184468" y="36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7F148773-24DE-4065-9BA6-DB2A9C49E1E5}"/>
                  </a:ext>
                </a:extLst>
              </p:cNvPr>
              <p:cNvSpPr/>
              <p:nvPr/>
            </p:nvSpPr>
            <p:spPr>
              <a:xfrm>
                <a:off x="5021778" y="1181583"/>
                <a:ext cx="451883" cy="1977959"/>
              </a:xfrm>
              <a:custGeom>
                <a:avLst/>
                <a:gdLst>
                  <a:gd name="connsiteX0" fmla="*/ 445572 w 451883"/>
                  <a:gd name="connsiteY0" fmla="*/ 18567 h 1977959"/>
                  <a:gd name="connsiteX1" fmla="*/ 115372 w 451883"/>
                  <a:gd name="connsiteY1" fmla="*/ 507517 h 1977959"/>
                  <a:gd name="connsiteX2" fmla="*/ 20122 w 451883"/>
                  <a:gd name="connsiteY2" fmla="*/ 1339367 h 1977959"/>
                  <a:gd name="connsiteX3" fmla="*/ 1072 w 451883"/>
                  <a:gd name="connsiteY3" fmla="*/ 1714017 h 1977959"/>
                  <a:gd name="connsiteX4" fmla="*/ 39172 w 451883"/>
                  <a:gd name="connsiteY4" fmla="*/ 1974367 h 1977959"/>
                  <a:gd name="connsiteX5" fmla="*/ 20122 w 451883"/>
                  <a:gd name="connsiteY5" fmla="*/ 1523517 h 1977959"/>
                  <a:gd name="connsiteX6" fmla="*/ 64572 w 451883"/>
                  <a:gd name="connsiteY6" fmla="*/ 983767 h 1977959"/>
                  <a:gd name="connsiteX7" fmla="*/ 128072 w 451883"/>
                  <a:gd name="connsiteY7" fmla="*/ 577367 h 1977959"/>
                  <a:gd name="connsiteX8" fmla="*/ 318572 w 451883"/>
                  <a:gd name="connsiteY8" fmla="*/ 145567 h 1977959"/>
                  <a:gd name="connsiteX9" fmla="*/ 445572 w 451883"/>
                  <a:gd name="connsiteY9" fmla="*/ 18567 h 1977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1883" h="1977959">
                    <a:moveTo>
                      <a:pt x="445572" y="18567"/>
                    </a:moveTo>
                    <a:cubicBezTo>
                      <a:pt x="411705" y="78892"/>
                      <a:pt x="186280" y="287384"/>
                      <a:pt x="115372" y="507517"/>
                    </a:cubicBezTo>
                    <a:cubicBezTo>
                      <a:pt x="44464" y="727650"/>
                      <a:pt x="39172" y="1138284"/>
                      <a:pt x="20122" y="1339367"/>
                    </a:cubicBezTo>
                    <a:cubicBezTo>
                      <a:pt x="1072" y="1540450"/>
                      <a:pt x="-2103" y="1608184"/>
                      <a:pt x="1072" y="1714017"/>
                    </a:cubicBezTo>
                    <a:cubicBezTo>
                      <a:pt x="4247" y="1819850"/>
                      <a:pt x="35997" y="2006117"/>
                      <a:pt x="39172" y="1974367"/>
                    </a:cubicBezTo>
                    <a:cubicBezTo>
                      <a:pt x="42347" y="1942617"/>
                      <a:pt x="15889" y="1688617"/>
                      <a:pt x="20122" y="1523517"/>
                    </a:cubicBezTo>
                    <a:cubicBezTo>
                      <a:pt x="24355" y="1358417"/>
                      <a:pt x="46580" y="1141459"/>
                      <a:pt x="64572" y="983767"/>
                    </a:cubicBezTo>
                    <a:cubicBezTo>
                      <a:pt x="82564" y="826075"/>
                      <a:pt x="85739" y="717067"/>
                      <a:pt x="128072" y="577367"/>
                    </a:cubicBezTo>
                    <a:cubicBezTo>
                      <a:pt x="170405" y="437667"/>
                      <a:pt x="268830" y="234467"/>
                      <a:pt x="318572" y="145567"/>
                    </a:cubicBezTo>
                    <a:cubicBezTo>
                      <a:pt x="368314" y="56667"/>
                      <a:pt x="479439" y="-41758"/>
                      <a:pt x="445572" y="185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57885192-592D-4597-8BAB-292B18A24477}"/>
                  </a:ext>
                </a:extLst>
              </p:cNvPr>
              <p:cNvSpPr/>
              <p:nvPr/>
            </p:nvSpPr>
            <p:spPr>
              <a:xfrm>
                <a:off x="5011397" y="3159323"/>
                <a:ext cx="109243" cy="2208083"/>
              </a:xfrm>
              <a:custGeom>
                <a:avLst/>
                <a:gdLst>
                  <a:gd name="connsiteX0" fmla="*/ 33043 w 109243"/>
                  <a:gd name="connsiteY0" fmla="*/ 2977 h 2208083"/>
                  <a:gd name="connsiteX1" fmla="*/ 55903 w 109243"/>
                  <a:gd name="connsiteY1" fmla="*/ 574477 h 2208083"/>
                  <a:gd name="connsiteX2" fmla="*/ 86383 w 109243"/>
                  <a:gd name="connsiteY2" fmla="*/ 688777 h 2208083"/>
                  <a:gd name="connsiteX3" fmla="*/ 55903 w 109243"/>
                  <a:gd name="connsiteY3" fmla="*/ 757357 h 2208083"/>
                  <a:gd name="connsiteX4" fmla="*/ 33043 w 109243"/>
                  <a:gd name="connsiteY4" fmla="*/ 1252657 h 2208083"/>
                  <a:gd name="connsiteX5" fmla="*/ 33043 w 109243"/>
                  <a:gd name="connsiteY5" fmla="*/ 1397437 h 2208083"/>
                  <a:gd name="connsiteX6" fmla="*/ 109243 w 109243"/>
                  <a:gd name="connsiteY6" fmla="*/ 1504117 h 2208083"/>
                  <a:gd name="connsiteX7" fmla="*/ 33043 w 109243"/>
                  <a:gd name="connsiteY7" fmla="*/ 1572697 h 2208083"/>
                  <a:gd name="connsiteX8" fmla="*/ 63523 w 109243"/>
                  <a:gd name="connsiteY8" fmla="*/ 2052757 h 2208083"/>
                  <a:gd name="connsiteX9" fmla="*/ 55903 w 109243"/>
                  <a:gd name="connsiteY9" fmla="*/ 2205157 h 2208083"/>
                  <a:gd name="connsiteX10" fmla="*/ 48283 w 109243"/>
                  <a:gd name="connsiteY10" fmla="*/ 1946077 h 2208083"/>
                  <a:gd name="connsiteX11" fmla="*/ 25423 w 109243"/>
                  <a:gd name="connsiteY11" fmla="*/ 1549837 h 2208083"/>
                  <a:gd name="connsiteX12" fmla="*/ 10183 w 109243"/>
                  <a:gd name="connsiteY12" fmla="*/ 810697 h 2208083"/>
                  <a:gd name="connsiteX13" fmla="*/ 2563 w 109243"/>
                  <a:gd name="connsiteY13" fmla="*/ 368737 h 2208083"/>
                  <a:gd name="connsiteX14" fmla="*/ 33043 w 109243"/>
                  <a:gd name="connsiteY14" fmla="*/ 2977 h 2208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9243" h="2208083">
                    <a:moveTo>
                      <a:pt x="33043" y="2977"/>
                    </a:moveTo>
                    <a:cubicBezTo>
                      <a:pt x="41933" y="37267"/>
                      <a:pt x="47013" y="460177"/>
                      <a:pt x="55903" y="574477"/>
                    </a:cubicBezTo>
                    <a:cubicBezTo>
                      <a:pt x="64793" y="688777"/>
                      <a:pt x="86383" y="658297"/>
                      <a:pt x="86383" y="688777"/>
                    </a:cubicBezTo>
                    <a:cubicBezTo>
                      <a:pt x="86383" y="719257"/>
                      <a:pt x="64793" y="663377"/>
                      <a:pt x="55903" y="757357"/>
                    </a:cubicBezTo>
                    <a:cubicBezTo>
                      <a:pt x="47013" y="851337"/>
                      <a:pt x="36853" y="1145977"/>
                      <a:pt x="33043" y="1252657"/>
                    </a:cubicBezTo>
                    <a:cubicBezTo>
                      <a:pt x="29233" y="1359337"/>
                      <a:pt x="20343" y="1355527"/>
                      <a:pt x="33043" y="1397437"/>
                    </a:cubicBezTo>
                    <a:cubicBezTo>
                      <a:pt x="45743" y="1439347"/>
                      <a:pt x="109243" y="1474907"/>
                      <a:pt x="109243" y="1504117"/>
                    </a:cubicBezTo>
                    <a:cubicBezTo>
                      <a:pt x="109243" y="1533327"/>
                      <a:pt x="40663" y="1481257"/>
                      <a:pt x="33043" y="1572697"/>
                    </a:cubicBezTo>
                    <a:cubicBezTo>
                      <a:pt x="25423" y="1664137"/>
                      <a:pt x="59713" y="1947347"/>
                      <a:pt x="63523" y="2052757"/>
                    </a:cubicBezTo>
                    <a:cubicBezTo>
                      <a:pt x="67333" y="2158167"/>
                      <a:pt x="58443" y="2222937"/>
                      <a:pt x="55903" y="2205157"/>
                    </a:cubicBezTo>
                    <a:cubicBezTo>
                      <a:pt x="53363" y="2187377"/>
                      <a:pt x="53363" y="2055297"/>
                      <a:pt x="48283" y="1946077"/>
                    </a:cubicBezTo>
                    <a:cubicBezTo>
                      <a:pt x="43203" y="1836857"/>
                      <a:pt x="31773" y="1739067"/>
                      <a:pt x="25423" y="1549837"/>
                    </a:cubicBezTo>
                    <a:cubicBezTo>
                      <a:pt x="19073" y="1360607"/>
                      <a:pt x="13993" y="1007547"/>
                      <a:pt x="10183" y="810697"/>
                    </a:cubicBezTo>
                    <a:cubicBezTo>
                      <a:pt x="6373" y="613847"/>
                      <a:pt x="-5057" y="498277"/>
                      <a:pt x="2563" y="368737"/>
                    </a:cubicBezTo>
                    <a:cubicBezTo>
                      <a:pt x="10183" y="239197"/>
                      <a:pt x="24153" y="-31313"/>
                      <a:pt x="33043" y="29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AC5C43FB-7ED7-46E0-80BA-68ABDE026C4A}"/>
                  </a:ext>
                </a:extLst>
              </p:cNvPr>
              <p:cNvSpPr/>
              <p:nvPr/>
            </p:nvSpPr>
            <p:spPr>
              <a:xfrm>
                <a:off x="5005999" y="5333935"/>
                <a:ext cx="1150961" cy="1385493"/>
              </a:xfrm>
              <a:custGeom>
                <a:avLst/>
                <a:gdLst>
                  <a:gd name="connsiteX0" fmla="*/ 61301 w 1150961"/>
                  <a:gd name="connsiteY0" fmla="*/ 65 h 1385493"/>
                  <a:gd name="connsiteX1" fmla="*/ 38441 w 1150961"/>
                  <a:gd name="connsiteY1" fmla="*/ 236285 h 1385493"/>
                  <a:gd name="connsiteX2" fmla="*/ 76541 w 1150961"/>
                  <a:gd name="connsiteY2" fmla="*/ 388685 h 1385493"/>
                  <a:gd name="connsiteX3" fmla="*/ 30821 w 1150961"/>
                  <a:gd name="connsiteY3" fmla="*/ 693485 h 1385493"/>
                  <a:gd name="connsiteX4" fmla="*/ 38441 w 1150961"/>
                  <a:gd name="connsiteY4" fmla="*/ 823025 h 1385493"/>
                  <a:gd name="connsiteX5" fmla="*/ 145121 w 1150961"/>
                  <a:gd name="connsiteY5" fmla="*/ 1158305 h 1385493"/>
                  <a:gd name="connsiteX6" fmla="*/ 228941 w 1150961"/>
                  <a:gd name="connsiteY6" fmla="*/ 1303085 h 1385493"/>
                  <a:gd name="connsiteX7" fmla="*/ 526121 w 1150961"/>
                  <a:gd name="connsiteY7" fmla="*/ 1364045 h 1385493"/>
                  <a:gd name="connsiteX8" fmla="*/ 747101 w 1150961"/>
                  <a:gd name="connsiteY8" fmla="*/ 1310705 h 1385493"/>
                  <a:gd name="connsiteX9" fmla="*/ 800441 w 1150961"/>
                  <a:gd name="connsiteY9" fmla="*/ 1287845 h 1385493"/>
                  <a:gd name="connsiteX10" fmla="*/ 869021 w 1150961"/>
                  <a:gd name="connsiteY10" fmla="*/ 1341185 h 1385493"/>
                  <a:gd name="connsiteX11" fmla="*/ 990941 w 1150961"/>
                  <a:gd name="connsiteY11" fmla="*/ 1379285 h 1385493"/>
                  <a:gd name="connsiteX12" fmla="*/ 1150961 w 1150961"/>
                  <a:gd name="connsiteY12" fmla="*/ 1379285 h 1385493"/>
                  <a:gd name="connsiteX13" fmla="*/ 952841 w 1150961"/>
                  <a:gd name="connsiteY13" fmla="*/ 1379285 h 1385493"/>
                  <a:gd name="connsiteX14" fmla="*/ 792821 w 1150961"/>
                  <a:gd name="connsiteY14" fmla="*/ 1295465 h 1385493"/>
                  <a:gd name="connsiteX15" fmla="*/ 609941 w 1150961"/>
                  <a:gd name="connsiteY15" fmla="*/ 1356425 h 1385493"/>
                  <a:gd name="connsiteX16" fmla="*/ 259421 w 1150961"/>
                  <a:gd name="connsiteY16" fmla="*/ 1325945 h 1385493"/>
                  <a:gd name="connsiteX17" fmla="*/ 160361 w 1150961"/>
                  <a:gd name="connsiteY17" fmla="*/ 1257365 h 1385493"/>
                  <a:gd name="connsiteX18" fmla="*/ 61301 w 1150961"/>
                  <a:gd name="connsiteY18" fmla="*/ 906845 h 1385493"/>
                  <a:gd name="connsiteX19" fmla="*/ 15581 w 1150961"/>
                  <a:gd name="connsiteY19" fmla="*/ 716345 h 1385493"/>
                  <a:gd name="connsiteX20" fmla="*/ 30821 w 1150961"/>
                  <a:gd name="connsiteY20" fmla="*/ 411545 h 1385493"/>
                  <a:gd name="connsiteX21" fmla="*/ 30821 w 1150961"/>
                  <a:gd name="connsiteY21" fmla="*/ 312485 h 1385493"/>
                  <a:gd name="connsiteX22" fmla="*/ 341 w 1150961"/>
                  <a:gd name="connsiteY22" fmla="*/ 213425 h 1385493"/>
                  <a:gd name="connsiteX23" fmla="*/ 61301 w 1150961"/>
                  <a:gd name="connsiteY23" fmla="*/ 65 h 1385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50961" h="1385493">
                    <a:moveTo>
                      <a:pt x="61301" y="65"/>
                    </a:moveTo>
                    <a:cubicBezTo>
                      <a:pt x="67651" y="3875"/>
                      <a:pt x="35901" y="171515"/>
                      <a:pt x="38441" y="236285"/>
                    </a:cubicBezTo>
                    <a:cubicBezTo>
                      <a:pt x="40981" y="301055"/>
                      <a:pt x="77811" y="312485"/>
                      <a:pt x="76541" y="388685"/>
                    </a:cubicBezTo>
                    <a:cubicBezTo>
                      <a:pt x="75271" y="464885"/>
                      <a:pt x="37171" y="621095"/>
                      <a:pt x="30821" y="693485"/>
                    </a:cubicBezTo>
                    <a:cubicBezTo>
                      <a:pt x="24471" y="765875"/>
                      <a:pt x="19391" y="745555"/>
                      <a:pt x="38441" y="823025"/>
                    </a:cubicBezTo>
                    <a:cubicBezTo>
                      <a:pt x="57491" y="900495"/>
                      <a:pt x="113371" y="1078295"/>
                      <a:pt x="145121" y="1158305"/>
                    </a:cubicBezTo>
                    <a:cubicBezTo>
                      <a:pt x="176871" y="1238315"/>
                      <a:pt x="165441" y="1268795"/>
                      <a:pt x="228941" y="1303085"/>
                    </a:cubicBezTo>
                    <a:cubicBezTo>
                      <a:pt x="292441" y="1337375"/>
                      <a:pt x="439761" y="1362775"/>
                      <a:pt x="526121" y="1364045"/>
                    </a:cubicBezTo>
                    <a:cubicBezTo>
                      <a:pt x="612481" y="1365315"/>
                      <a:pt x="701381" y="1323405"/>
                      <a:pt x="747101" y="1310705"/>
                    </a:cubicBezTo>
                    <a:cubicBezTo>
                      <a:pt x="792821" y="1298005"/>
                      <a:pt x="780121" y="1282765"/>
                      <a:pt x="800441" y="1287845"/>
                    </a:cubicBezTo>
                    <a:cubicBezTo>
                      <a:pt x="820761" y="1292925"/>
                      <a:pt x="837271" y="1325945"/>
                      <a:pt x="869021" y="1341185"/>
                    </a:cubicBezTo>
                    <a:cubicBezTo>
                      <a:pt x="900771" y="1356425"/>
                      <a:pt x="943951" y="1372935"/>
                      <a:pt x="990941" y="1379285"/>
                    </a:cubicBezTo>
                    <a:cubicBezTo>
                      <a:pt x="1037931" y="1385635"/>
                      <a:pt x="1150961" y="1379285"/>
                      <a:pt x="1150961" y="1379285"/>
                    </a:cubicBezTo>
                    <a:cubicBezTo>
                      <a:pt x="1144611" y="1379285"/>
                      <a:pt x="1012531" y="1393255"/>
                      <a:pt x="952841" y="1379285"/>
                    </a:cubicBezTo>
                    <a:cubicBezTo>
                      <a:pt x="893151" y="1365315"/>
                      <a:pt x="849971" y="1299275"/>
                      <a:pt x="792821" y="1295465"/>
                    </a:cubicBezTo>
                    <a:cubicBezTo>
                      <a:pt x="735671" y="1291655"/>
                      <a:pt x="698841" y="1351345"/>
                      <a:pt x="609941" y="1356425"/>
                    </a:cubicBezTo>
                    <a:cubicBezTo>
                      <a:pt x="521041" y="1361505"/>
                      <a:pt x="334351" y="1342455"/>
                      <a:pt x="259421" y="1325945"/>
                    </a:cubicBezTo>
                    <a:cubicBezTo>
                      <a:pt x="184491" y="1309435"/>
                      <a:pt x="193381" y="1327215"/>
                      <a:pt x="160361" y="1257365"/>
                    </a:cubicBezTo>
                    <a:cubicBezTo>
                      <a:pt x="127341" y="1187515"/>
                      <a:pt x="85431" y="997015"/>
                      <a:pt x="61301" y="906845"/>
                    </a:cubicBezTo>
                    <a:cubicBezTo>
                      <a:pt x="37171" y="816675"/>
                      <a:pt x="20661" y="798895"/>
                      <a:pt x="15581" y="716345"/>
                    </a:cubicBezTo>
                    <a:cubicBezTo>
                      <a:pt x="10501" y="633795"/>
                      <a:pt x="28281" y="478855"/>
                      <a:pt x="30821" y="411545"/>
                    </a:cubicBezTo>
                    <a:cubicBezTo>
                      <a:pt x="33361" y="344235"/>
                      <a:pt x="35901" y="345505"/>
                      <a:pt x="30821" y="312485"/>
                    </a:cubicBezTo>
                    <a:cubicBezTo>
                      <a:pt x="25741" y="279465"/>
                      <a:pt x="-3469" y="268035"/>
                      <a:pt x="341" y="213425"/>
                    </a:cubicBezTo>
                    <a:cubicBezTo>
                      <a:pt x="4151" y="158815"/>
                      <a:pt x="54951" y="-3745"/>
                      <a:pt x="61301" y="6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A0716445-E718-4FAF-AABB-9D93960A798B}"/>
                  </a:ext>
                </a:extLst>
              </p:cNvPr>
              <p:cNvSpPr/>
              <p:nvPr/>
            </p:nvSpPr>
            <p:spPr>
              <a:xfrm>
                <a:off x="5013960" y="4574764"/>
                <a:ext cx="38895" cy="805230"/>
              </a:xfrm>
              <a:custGeom>
                <a:avLst/>
                <a:gdLst>
                  <a:gd name="connsiteX0" fmla="*/ 15240 w 38895"/>
                  <a:gd name="connsiteY0" fmla="*/ 27716 h 805230"/>
                  <a:gd name="connsiteX1" fmla="*/ 38100 w 38895"/>
                  <a:gd name="connsiteY1" fmla="*/ 530636 h 805230"/>
                  <a:gd name="connsiteX2" fmla="*/ 30480 w 38895"/>
                  <a:gd name="connsiteY2" fmla="*/ 804956 h 805230"/>
                  <a:gd name="connsiteX3" fmla="*/ 0 w 38895"/>
                  <a:gd name="connsiteY3" fmla="*/ 484916 h 805230"/>
                  <a:gd name="connsiteX4" fmla="*/ 30480 w 38895"/>
                  <a:gd name="connsiteY4" fmla="*/ 111536 h 805230"/>
                  <a:gd name="connsiteX5" fmla="*/ 15240 w 38895"/>
                  <a:gd name="connsiteY5" fmla="*/ 27716 h 805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895" h="805230">
                    <a:moveTo>
                      <a:pt x="15240" y="27716"/>
                    </a:moveTo>
                    <a:cubicBezTo>
                      <a:pt x="16510" y="97566"/>
                      <a:pt x="35560" y="401096"/>
                      <a:pt x="38100" y="530636"/>
                    </a:cubicBezTo>
                    <a:cubicBezTo>
                      <a:pt x="40640" y="660176"/>
                      <a:pt x="36830" y="812576"/>
                      <a:pt x="30480" y="804956"/>
                    </a:cubicBezTo>
                    <a:cubicBezTo>
                      <a:pt x="24130" y="797336"/>
                      <a:pt x="0" y="600486"/>
                      <a:pt x="0" y="484916"/>
                    </a:cubicBezTo>
                    <a:cubicBezTo>
                      <a:pt x="0" y="369346"/>
                      <a:pt x="26670" y="190276"/>
                      <a:pt x="30480" y="111536"/>
                    </a:cubicBezTo>
                    <a:cubicBezTo>
                      <a:pt x="34290" y="32796"/>
                      <a:pt x="13970" y="-42134"/>
                      <a:pt x="15240" y="277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5BA82D2C-AAE9-4A56-BF20-4DBD289BA7FB}"/>
                  </a:ext>
                </a:extLst>
              </p:cNvPr>
              <p:cNvSpPr/>
              <p:nvPr/>
            </p:nvSpPr>
            <p:spPr>
              <a:xfrm>
                <a:off x="5634038" y="832391"/>
                <a:ext cx="515803" cy="43909"/>
              </a:xfrm>
              <a:custGeom>
                <a:avLst/>
                <a:gdLst>
                  <a:gd name="connsiteX0" fmla="*/ 0 w 515803"/>
                  <a:gd name="connsiteY0" fmla="*/ 24859 h 43909"/>
                  <a:gd name="connsiteX1" fmla="*/ 433387 w 515803"/>
                  <a:gd name="connsiteY1" fmla="*/ 1047 h 43909"/>
                  <a:gd name="connsiteX2" fmla="*/ 504825 w 515803"/>
                  <a:gd name="connsiteY2" fmla="*/ 5809 h 43909"/>
                  <a:gd name="connsiteX3" fmla="*/ 290512 w 515803"/>
                  <a:gd name="connsiteY3" fmla="*/ 20097 h 43909"/>
                  <a:gd name="connsiteX4" fmla="*/ 133350 w 515803"/>
                  <a:gd name="connsiteY4" fmla="*/ 43909 h 43909"/>
                  <a:gd name="connsiteX5" fmla="*/ 0 w 515803"/>
                  <a:gd name="connsiteY5" fmla="*/ 24859 h 4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5803" h="43909">
                    <a:moveTo>
                      <a:pt x="0" y="24859"/>
                    </a:moveTo>
                    <a:lnTo>
                      <a:pt x="433387" y="1047"/>
                    </a:lnTo>
                    <a:cubicBezTo>
                      <a:pt x="517524" y="-2128"/>
                      <a:pt x="528638" y="2634"/>
                      <a:pt x="504825" y="5809"/>
                    </a:cubicBezTo>
                    <a:cubicBezTo>
                      <a:pt x="481013" y="8984"/>
                      <a:pt x="352425" y="13747"/>
                      <a:pt x="290512" y="20097"/>
                    </a:cubicBezTo>
                    <a:cubicBezTo>
                      <a:pt x="228600" y="26447"/>
                      <a:pt x="133350" y="43909"/>
                      <a:pt x="133350" y="43909"/>
                    </a:cubicBezTo>
                    <a:lnTo>
                      <a:pt x="0" y="2485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0B46134E-6C6C-45F0-B5CB-BE198ABE06B8}"/>
                  </a:ext>
                </a:extLst>
              </p:cNvPr>
              <p:cNvSpPr/>
              <p:nvPr/>
            </p:nvSpPr>
            <p:spPr>
              <a:xfrm>
                <a:off x="5652013" y="975487"/>
                <a:ext cx="461732" cy="90808"/>
              </a:xfrm>
              <a:custGeom>
                <a:avLst/>
                <a:gdLst>
                  <a:gd name="connsiteX0" fmla="*/ 1075 w 461732"/>
                  <a:gd name="connsiteY0" fmla="*/ 826 h 90808"/>
                  <a:gd name="connsiteX1" fmla="*/ 124900 w 461732"/>
                  <a:gd name="connsiteY1" fmla="*/ 43688 h 90808"/>
                  <a:gd name="connsiteX2" fmla="*/ 291587 w 461732"/>
                  <a:gd name="connsiteY2" fmla="*/ 53213 h 90808"/>
                  <a:gd name="connsiteX3" fmla="*/ 458275 w 461732"/>
                  <a:gd name="connsiteY3" fmla="*/ 77026 h 90808"/>
                  <a:gd name="connsiteX4" fmla="*/ 129662 w 461732"/>
                  <a:gd name="connsiteY4" fmla="*/ 86551 h 90808"/>
                  <a:gd name="connsiteX5" fmla="*/ 67750 w 461732"/>
                  <a:gd name="connsiteY5" fmla="*/ 86551 h 90808"/>
                  <a:gd name="connsiteX6" fmla="*/ 1075 w 461732"/>
                  <a:gd name="connsiteY6" fmla="*/ 826 h 90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1732" h="90808">
                    <a:moveTo>
                      <a:pt x="1075" y="826"/>
                    </a:moveTo>
                    <a:cubicBezTo>
                      <a:pt x="10600" y="-6318"/>
                      <a:pt x="76481" y="34957"/>
                      <a:pt x="124900" y="43688"/>
                    </a:cubicBezTo>
                    <a:cubicBezTo>
                      <a:pt x="173319" y="52419"/>
                      <a:pt x="236025" y="47657"/>
                      <a:pt x="291587" y="53213"/>
                    </a:cubicBezTo>
                    <a:cubicBezTo>
                      <a:pt x="347149" y="58769"/>
                      <a:pt x="485262" y="71470"/>
                      <a:pt x="458275" y="77026"/>
                    </a:cubicBezTo>
                    <a:cubicBezTo>
                      <a:pt x="431288" y="82582"/>
                      <a:pt x="194749" y="84964"/>
                      <a:pt x="129662" y="86551"/>
                    </a:cubicBezTo>
                    <a:cubicBezTo>
                      <a:pt x="64575" y="88138"/>
                      <a:pt x="87594" y="95282"/>
                      <a:pt x="67750" y="86551"/>
                    </a:cubicBezTo>
                    <a:cubicBezTo>
                      <a:pt x="47906" y="77820"/>
                      <a:pt x="-8450" y="7970"/>
                      <a:pt x="1075" y="8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30BC8CAB-71B4-41C5-A57B-537ECC0BEDD0}"/>
                  </a:ext>
                </a:extLst>
              </p:cNvPr>
              <p:cNvSpPr/>
              <p:nvPr/>
            </p:nvSpPr>
            <p:spPr>
              <a:xfrm>
                <a:off x="5194820" y="1476335"/>
                <a:ext cx="920508" cy="109665"/>
              </a:xfrm>
              <a:custGeom>
                <a:avLst/>
                <a:gdLst>
                  <a:gd name="connsiteX0" fmla="*/ 10593 w 920508"/>
                  <a:gd name="connsiteY0" fmla="*/ 109578 h 109665"/>
                  <a:gd name="connsiteX1" fmla="*/ 472555 w 920508"/>
                  <a:gd name="connsiteY1" fmla="*/ 38140 h 109665"/>
                  <a:gd name="connsiteX2" fmla="*/ 801168 w 920508"/>
                  <a:gd name="connsiteY2" fmla="*/ 23853 h 109665"/>
                  <a:gd name="connsiteX3" fmla="*/ 915468 w 920508"/>
                  <a:gd name="connsiteY3" fmla="*/ 23853 h 109665"/>
                  <a:gd name="connsiteX4" fmla="*/ 658293 w 920508"/>
                  <a:gd name="connsiteY4" fmla="*/ 40 h 109665"/>
                  <a:gd name="connsiteX5" fmla="*/ 358255 w 920508"/>
                  <a:gd name="connsiteY5" fmla="*/ 19090 h 109665"/>
                  <a:gd name="connsiteX6" fmla="*/ 162993 w 920508"/>
                  <a:gd name="connsiteY6" fmla="*/ 52428 h 109665"/>
                  <a:gd name="connsiteX7" fmla="*/ 10593 w 920508"/>
                  <a:gd name="connsiteY7" fmla="*/ 109578 h 109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20508" h="109665">
                    <a:moveTo>
                      <a:pt x="10593" y="109578"/>
                    </a:moveTo>
                    <a:cubicBezTo>
                      <a:pt x="62186" y="107197"/>
                      <a:pt x="340793" y="52427"/>
                      <a:pt x="472555" y="38140"/>
                    </a:cubicBezTo>
                    <a:cubicBezTo>
                      <a:pt x="604317" y="23853"/>
                      <a:pt x="727349" y="26234"/>
                      <a:pt x="801168" y="23853"/>
                    </a:cubicBezTo>
                    <a:cubicBezTo>
                      <a:pt x="874987" y="21472"/>
                      <a:pt x="939281" y="27822"/>
                      <a:pt x="915468" y="23853"/>
                    </a:cubicBezTo>
                    <a:cubicBezTo>
                      <a:pt x="891656" y="19884"/>
                      <a:pt x="751162" y="834"/>
                      <a:pt x="658293" y="40"/>
                    </a:cubicBezTo>
                    <a:cubicBezTo>
                      <a:pt x="565424" y="-754"/>
                      <a:pt x="440805" y="10359"/>
                      <a:pt x="358255" y="19090"/>
                    </a:cubicBezTo>
                    <a:cubicBezTo>
                      <a:pt x="275705" y="27821"/>
                      <a:pt x="216174" y="39728"/>
                      <a:pt x="162993" y="52428"/>
                    </a:cubicBezTo>
                    <a:cubicBezTo>
                      <a:pt x="109812" y="65128"/>
                      <a:pt x="-41000" y="111959"/>
                      <a:pt x="10593" y="1095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5CAB9EF9-73BC-4B89-A265-EECCCD460342}"/>
                  </a:ext>
                </a:extLst>
              </p:cNvPr>
              <p:cNvSpPr/>
              <p:nvPr/>
            </p:nvSpPr>
            <p:spPr>
              <a:xfrm>
                <a:off x="4998492" y="3156272"/>
                <a:ext cx="1132405" cy="63774"/>
              </a:xfrm>
              <a:custGeom>
                <a:avLst/>
                <a:gdLst>
                  <a:gd name="connsiteX0" fmla="*/ 25946 w 1132405"/>
                  <a:gd name="connsiteY0" fmla="*/ 15553 h 63774"/>
                  <a:gd name="connsiteX1" fmla="*/ 697458 w 1132405"/>
                  <a:gd name="connsiteY1" fmla="*/ 48891 h 63774"/>
                  <a:gd name="connsiteX2" fmla="*/ 859383 w 1132405"/>
                  <a:gd name="connsiteY2" fmla="*/ 39366 h 63774"/>
                  <a:gd name="connsiteX3" fmla="*/ 1130846 w 1132405"/>
                  <a:gd name="connsiteY3" fmla="*/ 44128 h 63774"/>
                  <a:gd name="connsiteX4" fmla="*/ 726033 w 1132405"/>
                  <a:gd name="connsiteY4" fmla="*/ 1266 h 63774"/>
                  <a:gd name="connsiteX5" fmla="*/ 483146 w 1132405"/>
                  <a:gd name="connsiteY5" fmla="*/ 15553 h 63774"/>
                  <a:gd name="connsiteX6" fmla="*/ 364083 w 1132405"/>
                  <a:gd name="connsiteY6" fmla="*/ 58416 h 63774"/>
                  <a:gd name="connsiteX7" fmla="*/ 245021 w 1132405"/>
                  <a:gd name="connsiteY7" fmla="*/ 58416 h 63774"/>
                  <a:gd name="connsiteX8" fmla="*/ 145008 w 1132405"/>
                  <a:gd name="connsiteY8" fmla="*/ 15553 h 63774"/>
                  <a:gd name="connsiteX9" fmla="*/ 25946 w 1132405"/>
                  <a:gd name="connsiteY9" fmla="*/ 15553 h 63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32405" h="63774">
                    <a:moveTo>
                      <a:pt x="25946" y="15553"/>
                    </a:moveTo>
                    <a:cubicBezTo>
                      <a:pt x="118021" y="21109"/>
                      <a:pt x="558552" y="44922"/>
                      <a:pt x="697458" y="48891"/>
                    </a:cubicBezTo>
                    <a:cubicBezTo>
                      <a:pt x="836364" y="52860"/>
                      <a:pt x="859383" y="39366"/>
                      <a:pt x="859383" y="39366"/>
                    </a:cubicBezTo>
                    <a:cubicBezTo>
                      <a:pt x="931614" y="38572"/>
                      <a:pt x="1153071" y="50478"/>
                      <a:pt x="1130846" y="44128"/>
                    </a:cubicBezTo>
                    <a:cubicBezTo>
                      <a:pt x="1108621" y="37778"/>
                      <a:pt x="833983" y="6028"/>
                      <a:pt x="726033" y="1266"/>
                    </a:cubicBezTo>
                    <a:cubicBezTo>
                      <a:pt x="618083" y="-3496"/>
                      <a:pt x="543471" y="6028"/>
                      <a:pt x="483146" y="15553"/>
                    </a:cubicBezTo>
                    <a:cubicBezTo>
                      <a:pt x="422821" y="25078"/>
                      <a:pt x="403770" y="51272"/>
                      <a:pt x="364083" y="58416"/>
                    </a:cubicBezTo>
                    <a:cubicBezTo>
                      <a:pt x="324396" y="65560"/>
                      <a:pt x="281533" y="65560"/>
                      <a:pt x="245021" y="58416"/>
                    </a:cubicBezTo>
                    <a:cubicBezTo>
                      <a:pt x="208509" y="51272"/>
                      <a:pt x="175964" y="22697"/>
                      <a:pt x="145008" y="15553"/>
                    </a:cubicBezTo>
                    <a:cubicBezTo>
                      <a:pt x="114052" y="8409"/>
                      <a:pt x="-66129" y="9997"/>
                      <a:pt x="25946" y="155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1B9C50DC-8791-4391-AE6D-F19FA6243CF4}"/>
                  </a:ext>
                </a:extLst>
              </p:cNvPr>
              <p:cNvSpPr/>
              <p:nvPr/>
            </p:nvSpPr>
            <p:spPr>
              <a:xfrm>
                <a:off x="5059832" y="5343211"/>
                <a:ext cx="1076159" cy="34435"/>
              </a:xfrm>
              <a:custGeom>
                <a:avLst/>
                <a:gdLst>
                  <a:gd name="connsiteX0" fmla="*/ 1074268 w 1076159"/>
                  <a:gd name="connsiteY0" fmla="*/ 14602 h 34435"/>
                  <a:gd name="connsiteX1" fmla="*/ 712318 w 1076159"/>
                  <a:gd name="connsiteY1" fmla="*/ 5077 h 34435"/>
                  <a:gd name="connsiteX2" fmla="*/ 359893 w 1076159"/>
                  <a:gd name="connsiteY2" fmla="*/ 33652 h 34435"/>
                  <a:gd name="connsiteX3" fmla="*/ 83668 w 1076159"/>
                  <a:gd name="connsiteY3" fmla="*/ 24127 h 34435"/>
                  <a:gd name="connsiteX4" fmla="*/ 7468 w 1076159"/>
                  <a:gd name="connsiteY4" fmla="*/ 314 h 34435"/>
                  <a:gd name="connsiteX5" fmla="*/ 236068 w 1076159"/>
                  <a:gd name="connsiteY5" fmla="*/ 9839 h 34435"/>
                  <a:gd name="connsiteX6" fmla="*/ 521818 w 1076159"/>
                  <a:gd name="connsiteY6" fmla="*/ 24127 h 34435"/>
                  <a:gd name="connsiteX7" fmla="*/ 840906 w 1076159"/>
                  <a:gd name="connsiteY7" fmla="*/ 5077 h 34435"/>
                  <a:gd name="connsiteX8" fmla="*/ 1074268 w 1076159"/>
                  <a:gd name="connsiteY8" fmla="*/ 14602 h 34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76159" h="34435">
                    <a:moveTo>
                      <a:pt x="1074268" y="14602"/>
                    </a:moveTo>
                    <a:cubicBezTo>
                      <a:pt x="1052837" y="14602"/>
                      <a:pt x="831380" y="1902"/>
                      <a:pt x="712318" y="5077"/>
                    </a:cubicBezTo>
                    <a:cubicBezTo>
                      <a:pt x="593256" y="8252"/>
                      <a:pt x="464668" y="30477"/>
                      <a:pt x="359893" y="33652"/>
                    </a:cubicBezTo>
                    <a:cubicBezTo>
                      <a:pt x="255118" y="36827"/>
                      <a:pt x="142406" y="29683"/>
                      <a:pt x="83668" y="24127"/>
                    </a:cubicBezTo>
                    <a:cubicBezTo>
                      <a:pt x="24930" y="18571"/>
                      <a:pt x="-17932" y="2695"/>
                      <a:pt x="7468" y="314"/>
                    </a:cubicBezTo>
                    <a:cubicBezTo>
                      <a:pt x="32868" y="-2067"/>
                      <a:pt x="236068" y="9839"/>
                      <a:pt x="236068" y="9839"/>
                    </a:cubicBezTo>
                    <a:cubicBezTo>
                      <a:pt x="321793" y="13808"/>
                      <a:pt x="421012" y="24921"/>
                      <a:pt x="521818" y="24127"/>
                    </a:cubicBezTo>
                    <a:cubicBezTo>
                      <a:pt x="622624" y="23333"/>
                      <a:pt x="752006" y="11427"/>
                      <a:pt x="840906" y="5077"/>
                    </a:cubicBezTo>
                    <a:cubicBezTo>
                      <a:pt x="929806" y="-1273"/>
                      <a:pt x="1095699" y="14602"/>
                      <a:pt x="1074268" y="146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47C78C19-8EA5-442F-9C4B-90275358D9B9}"/>
                  </a:ext>
                </a:extLst>
              </p:cNvPr>
              <p:cNvSpPr/>
              <p:nvPr/>
            </p:nvSpPr>
            <p:spPr>
              <a:xfrm>
                <a:off x="5043465" y="6081239"/>
                <a:ext cx="393921" cy="552999"/>
              </a:xfrm>
              <a:custGeom>
                <a:avLst/>
                <a:gdLst>
                  <a:gd name="connsiteX0" fmla="*/ 23 w 393921"/>
                  <a:gd name="connsiteY0" fmla="*/ 474 h 552999"/>
                  <a:gd name="connsiteX1" fmla="*/ 123848 w 393921"/>
                  <a:gd name="connsiteY1" fmla="*/ 310036 h 552999"/>
                  <a:gd name="connsiteX2" fmla="*/ 276248 w 393921"/>
                  <a:gd name="connsiteY2" fmla="*/ 457674 h 552999"/>
                  <a:gd name="connsiteX3" fmla="*/ 385785 w 393921"/>
                  <a:gd name="connsiteY3" fmla="*/ 514824 h 552999"/>
                  <a:gd name="connsiteX4" fmla="*/ 371498 w 393921"/>
                  <a:gd name="connsiteY4" fmla="*/ 552924 h 552999"/>
                  <a:gd name="connsiteX5" fmla="*/ 257198 w 393921"/>
                  <a:gd name="connsiteY5" fmla="*/ 505299 h 552999"/>
                  <a:gd name="connsiteX6" fmla="*/ 133373 w 393921"/>
                  <a:gd name="connsiteY6" fmla="*/ 386236 h 552999"/>
                  <a:gd name="connsiteX7" fmla="*/ 23 w 393921"/>
                  <a:gd name="connsiteY7" fmla="*/ 474 h 552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3921" h="552999">
                    <a:moveTo>
                      <a:pt x="23" y="474"/>
                    </a:moveTo>
                    <a:cubicBezTo>
                      <a:pt x="-1564" y="-12226"/>
                      <a:pt x="77811" y="233836"/>
                      <a:pt x="123848" y="310036"/>
                    </a:cubicBezTo>
                    <a:cubicBezTo>
                      <a:pt x="169886" y="386236"/>
                      <a:pt x="232592" y="423543"/>
                      <a:pt x="276248" y="457674"/>
                    </a:cubicBezTo>
                    <a:cubicBezTo>
                      <a:pt x="319904" y="491805"/>
                      <a:pt x="369910" y="498949"/>
                      <a:pt x="385785" y="514824"/>
                    </a:cubicBezTo>
                    <a:cubicBezTo>
                      <a:pt x="401660" y="530699"/>
                      <a:pt x="392929" y="554512"/>
                      <a:pt x="371498" y="552924"/>
                    </a:cubicBezTo>
                    <a:cubicBezTo>
                      <a:pt x="350067" y="551336"/>
                      <a:pt x="296885" y="533080"/>
                      <a:pt x="257198" y="505299"/>
                    </a:cubicBezTo>
                    <a:cubicBezTo>
                      <a:pt x="217511" y="477518"/>
                      <a:pt x="173854" y="467198"/>
                      <a:pt x="133373" y="386236"/>
                    </a:cubicBezTo>
                    <a:cubicBezTo>
                      <a:pt x="92892" y="305274"/>
                      <a:pt x="1610" y="13174"/>
                      <a:pt x="23" y="4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7EC2A95F-E99E-4BAE-8EC2-711E35DB11DB}"/>
                  </a:ext>
                </a:extLst>
              </p:cNvPr>
              <p:cNvSpPr/>
              <p:nvPr/>
            </p:nvSpPr>
            <p:spPr>
              <a:xfrm>
                <a:off x="5544989" y="6472041"/>
                <a:ext cx="214646" cy="216556"/>
              </a:xfrm>
              <a:custGeom>
                <a:avLst/>
                <a:gdLst>
                  <a:gd name="connsiteX0" fmla="*/ 3324 w 214646"/>
                  <a:gd name="connsiteY0" fmla="*/ 209747 h 216556"/>
                  <a:gd name="connsiteX1" fmla="*/ 17611 w 214646"/>
                  <a:gd name="connsiteY1" fmla="*/ 76397 h 216556"/>
                  <a:gd name="connsiteX2" fmla="*/ 36661 w 214646"/>
                  <a:gd name="connsiteY2" fmla="*/ 197 h 216556"/>
                  <a:gd name="connsiteX3" fmla="*/ 112861 w 214646"/>
                  <a:gd name="connsiteY3" fmla="*/ 57347 h 216556"/>
                  <a:gd name="connsiteX4" fmla="*/ 212874 w 214646"/>
                  <a:gd name="connsiteY4" fmla="*/ 147834 h 216556"/>
                  <a:gd name="connsiteX5" fmla="*/ 170011 w 214646"/>
                  <a:gd name="connsiteY5" fmla="*/ 171647 h 216556"/>
                  <a:gd name="connsiteX6" fmla="*/ 84286 w 214646"/>
                  <a:gd name="connsiteY6" fmla="*/ 195459 h 216556"/>
                  <a:gd name="connsiteX7" fmla="*/ 3324 w 214646"/>
                  <a:gd name="connsiteY7" fmla="*/ 209747 h 216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4646" h="216556">
                    <a:moveTo>
                      <a:pt x="3324" y="209747"/>
                    </a:moveTo>
                    <a:cubicBezTo>
                      <a:pt x="-7788" y="189903"/>
                      <a:pt x="12055" y="111322"/>
                      <a:pt x="17611" y="76397"/>
                    </a:cubicBezTo>
                    <a:cubicBezTo>
                      <a:pt x="23167" y="41472"/>
                      <a:pt x="20786" y="3372"/>
                      <a:pt x="36661" y="197"/>
                    </a:cubicBezTo>
                    <a:cubicBezTo>
                      <a:pt x="52536" y="-2978"/>
                      <a:pt x="83492" y="32741"/>
                      <a:pt x="112861" y="57347"/>
                    </a:cubicBezTo>
                    <a:cubicBezTo>
                      <a:pt x="142230" y="81953"/>
                      <a:pt x="203349" y="128784"/>
                      <a:pt x="212874" y="147834"/>
                    </a:cubicBezTo>
                    <a:cubicBezTo>
                      <a:pt x="222399" y="166884"/>
                      <a:pt x="191442" y="163710"/>
                      <a:pt x="170011" y="171647"/>
                    </a:cubicBezTo>
                    <a:cubicBezTo>
                      <a:pt x="148580" y="179584"/>
                      <a:pt x="107305" y="190696"/>
                      <a:pt x="84286" y="195459"/>
                    </a:cubicBezTo>
                    <a:cubicBezTo>
                      <a:pt x="61267" y="200221"/>
                      <a:pt x="14436" y="229591"/>
                      <a:pt x="3324" y="2097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14CC7F25-C967-4B4C-A628-4F07B1F7813B}"/>
                  </a:ext>
                </a:extLst>
              </p:cNvPr>
              <p:cNvSpPr/>
              <p:nvPr/>
            </p:nvSpPr>
            <p:spPr>
              <a:xfrm>
                <a:off x="5643563" y="833438"/>
                <a:ext cx="98425" cy="181229"/>
              </a:xfrm>
              <a:custGeom>
                <a:avLst/>
                <a:gdLst>
                  <a:gd name="connsiteX0" fmla="*/ 0 w 98425"/>
                  <a:gd name="connsiteY0" fmla="*/ 0 h 181229"/>
                  <a:gd name="connsiteX1" fmla="*/ 95250 w 98425"/>
                  <a:gd name="connsiteY1" fmla="*/ 9525 h 181229"/>
                  <a:gd name="connsiteX2" fmla="*/ 71437 w 98425"/>
                  <a:gd name="connsiteY2" fmla="*/ 104775 h 181229"/>
                  <a:gd name="connsiteX3" fmla="*/ 28575 w 98425"/>
                  <a:gd name="connsiteY3" fmla="*/ 180975 h 181229"/>
                  <a:gd name="connsiteX4" fmla="*/ 14287 w 98425"/>
                  <a:gd name="connsiteY4" fmla="*/ 128587 h 181229"/>
                  <a:gd name="connsiteX5" fmla="*/ 14287 w 98425"/>
                  <a:gd name="connsiteY5" fmla="*/ 104775 h 181229"/>
                  <a:gd name="connsiteX6" fmla="*/ 14287 w 98425"/>
                  <a:gd name="connsiteY6" fmla="*/ 52387 h 181229"/>
                  <a:gd name="connsiteX7" fmla="*/ 0 w 98425"/>
                  <a:gd name="connsiteY7" fmla="*/ 0 h 181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8425" h="181229">
                    <a:moveTo>
                      <a:pt x="0" y="0"/>
                    </a:moveTo>
                    <a:lnTo>
                      <a:pt x="95250" y="9525"/>
                    </a:lnTo>
                    <a:cubicBezTo>
                      <a:pt x="107156" y="26987"/>
                      <a:pt x="82549" y="76200"/>
                      <a:pt x="71437" y="104775"/>
                    </a:cubicBezTo>
                    <a:cubicBezTo>
                      <a:pt x="60325" y="133350"/>
                      <a:pt x="38100" y="177006"/>
                      <a:pt x="28575" y="180975"/>
                    </a:cubicBezTo>
                    <a:cubicBezTo>
                      <a:pt x="19050" y="184944"/>
                      <a:pt x="16668" y="141287"/>
                      <a:pt x="14287" y="128587"/>
                    </a:cubicBezTo>
                    <a:cubicBezTo>
                      <a:pt x="11906" y="115887"/>
                      <a:pt x="14287" y="104775"/>
                      <a:pt x="14287" y="104775"/>
                    </a:cubicBezTo>
                    <a:lnTo>
                      <a:pt x="14287" y="5238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B5310FCE-7A20-4262-B838-6624168FA6C2}"/>
                </a:ext>
              </a:extLst>
            </p:cNvPr>
            <p:cNvGrpSpPr/>
            <p:nvPr/>
          </p:nvGrpSpPr>
          <p:grpSpPr>
            <a:xfrm rot="1800000" flipH="1">
              <a:off x="5875579" y="363365"/>
              <a:ext cx="1158468" cy="6591078"/>
              <a:chOff x="4998492" y="128350"/>
              <a:chExt cx="1158468" cy="6591078"/>
            </a:xfrm>
            <a:solidFill>
              <a:srgbClr val="0000FF"/>
            </a:solidFill>
          </p:grpSpPr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05C8C4CD-25A2-42AC-86B1-F62ECB4D6065}"/>
                  </a:ext>
                </a:extLst>
              </p:cNvPr>
              <p:cNvSpPr/>
              <p:nvPr/>
            </p:nvSpPr>
            <p:spPr>
              <a:xfrm>
                <a:off x="5594095" y="128350"/>
                <a:ext cx="511480" cy="68534"/>
              </a:xfrm>
              <a:custGeom>
                <a:avLst/>
                <a:gdLst>
                  <a:gd name="connsiteX0" fmla="*/ 511430 w 511480"/>
                  <a:gd name="connsiteY0" fmla="*/ 5000 h 68534"/>
                  <a:gd name="connsiteX1" fmla="*/ 276480 w 511480"/>
                  <a:gd name="connsiteY1" fmla="*/ 14525 h 68534"/>
                  <a:gd name="connsiteX2" fmla="*/ 105030 w 511480"/>
                  <a:gd name="connsiteY2" fmla="*/ 36750 h 68534"/>
                  <a:gd name="connsiteX3" fmla="*/ 255 w 511480"/>
                  <a:gd name="connsiteY3" fmla="*/ 68500 h 68534"/>
                  <a:gd name="connsiteX4" fmla="*/ 82805 w 511480"/>
                  <a:gd name="connsiteY4" fmla="*/ 30400 h 68534"/>
                  <a:gd name="connsiteX5" fmla="*/ 295530 w 511480"/>
                  <a:gd name="connsiteY5" fmla="*/ 1825 h 68534"/>
                  <a:gd name="connsiteX6" fmla="*/ 511430 w 511480"/>
                  <a:gd name="connsiteY6" fmla="*/ 5000 h 68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1480" h="68534">
                    <a:moveTo>
                      <a:pt x="511430" y="5000"/>
                    </a:moveTo>
                    <a:cubicBezTo>
                      <a:pt x="508255" y="7117"/>
                      <a:pt x="344213" y="9233"/>
                      <a:pt x="276480" y="14525"/>
                    </a:cubicBezTo>
                    <a:cubicBezTo>
                      <a:pt x="208747" y="19817"/>
                      <a:pt x="151067" y="27754"/>
                      <a:pt x="105030" y="36750"/>
                    </a:cubicBezTo>
                    <a:cubicBezTo>
                      <a:pt x="58993" y="45746"/>
                      <a:pt x="3959" y="69558"/>
                      <a:pt x="255" y="68500"/>
                    </a:cubicBezTo>
                    <a:cubicBezTo>
                      <a:pt x="-3449" y="67442"/>
                      <a:pt x="33593" y="41512"/>
                      <a:pt x="82805" y="30400"/>
                    </a:cubicBezTo>
                    <a:cubicBezTo>
                      <a:pt x="132017" y="19288"/>
                      <a:pt x="222505" y="6588"/>
                      <a:pt x="295530" y="1825"/>
                    </a:cubicBezTo>
                    <a:cubicBezTo>
                      <a:pt x="368555" y="-2938"/>
                      <a:pt x="514605" y="2883"/>
                      <a:pt x="511430" y="50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1A0B91F9-BAE2-4418-98CD-F5B4FFB372F8}"/>
                  </a:ext>
                </a:extLst>
              </p:cNvPr>
              <p:cNvSpPr/>
              <p:nvPr/>
            </p:nvSpPr>
            <p:spPr>
              <a:xfrm>
                <a:off x="5524234" y="218866"/>
                <a:ext cx="76665" cy="626078"/>
              </a:xfrm>
              <a:custGeom>
                <a:avLst/>
                <a:gdLst>
                  <a:gd name="connsiteX0" fmla="*/ 60591 w 76665"/>
                  <a:gd name="connsiteY0" fmla="*/ 209 h 626078"/>
                  <a:gd name="connsiteX1" fmla="*/ 60591 w 76665"/>
                  <a:gd name="connsiteY1" fmla="*/ 187534 h 626078"/>
                  <a:gd name="connsiteX2" fmla="*/ 44716 w 76665"/>
                  <a:gd name="connsiteY2" fmla="*/ 343109 h 626078"/>
                  <a:gd name="connsiteX3" fmla="*/ 3441 w 76665"/>
                  <a:gd name="connsiteY3" fmla="*/ 552659 h 626078"/>
                  <a:gd name="connsiteX4" fmla="*/ 3441 w 76665"/>
                  <a:gd name="connsiteY4" fmla="*/ 625684 h 626078"/>
                  <a:gd name="connsiteX5" fmla="*/ 12966 w 76665"/>
                  <a:gd name="connsiteY5" fmla="*/ 527259 h 626078"/>
                  <a:gd name="connsiteX6" fmla="*/ 6616 w 76665"/>
                  <a:gd name="connsiteY6" fmla="*/ 422484 h 626078"/>
                  <a:gd name="connsiteX7" fmla="*/ 41541 w 76665"/>
                  <a:gd name="connsiteY7" fmla="*/ 273259 h 626078"/>
                  <a:gd name="connsiteX8" fmla="*/ 76466 w 76665"/>
                  <a:gd name="connsiteY8" fmla="*/ 152609 h 626078"/>
                  <a:gd name="connsiteX9" fmla="*/ 60591 w 76665"/>
                  <a:gd name="connsiteY9" fmla="*/ 209 h 626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665" h="626078">
                    <a:moveTo>
                      <a:pt x="60591" y="209"/>
                    </a:moveTo>
                    <a:cubicBezTo>
                      <a:pt x="57945" y="6030"/>
                      <a:pt x="63237" y="130384"/>
                      <a:pt x="60591" y="187534"/>
                    </a:cubicBezTo>
                    <a:cubicBezTo>
                      <a:pt x="57945" y="244684"/>
                      <a:pt x="54241" y="282255"/>
                      <a:pt x="44716" y="343109"/>
                    </a:cubicBezTo>
                    <a:cubicBezTo>
                      <a:pt x="35191" y="403963"/>
                      <a:pt x="10320" y="505563"/>
                      <a:pt x="3441" y="552659"/>
                    </a:cubicBezTo>
                    <a:cubicBezTo>
                      <a:pt x="-3438" y="599755"/>
                      <a:pt x="1854" y="629917"/>
                      <a:pt x="3441" y="625684"/>
                    </a:cubicBezTo>
                    <a:cubicBezTo>
                      <a:pt x="5028" y="621451"/>
                      <a:pt x="12437" y="561126"/>
                      <a:pt x="12966" y="527259"/>
                    </a:cubicBezTo>
                    <a:cubicBezTo>
                      <a:pt x="13495" y="493392"/>
                      <a:pt x="1854" y="464817"/>
                      <a:pt x="6616" y="422484"/>
                    </a:cubicBezTo>
                    <a:cubicBezTo>
                      <a:pt x="11378" y="380151"/>
                      <a:pt x="29899" y="318238"/>
                      <a:pt x="41541" y="273259"/>
                    </a:cubicBezTo>
                    <a:cubicBezTo>
                      <a:pt x="53183" y="228280"/>
                      <a:pt x="74349" y="193884"/>
                      <a:pt x="76466" y="152609"/>
                    </a:cubicBezTo>
                    <a:cubicBezTo>
                      <a:pt x="78583" y="111334"/>
                      <a:pt x="63237" y="-5612"/>
                      <a:pt x="60591" y="20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3CB2FC7A-0A26-4159-9E25-2FC45C08E840}"/>
                  </a:ext>
                </a:extLst>
              </p:cNvPr>
              <p:cNvSpPr/>
              <p:nvPr/>
            </p:nvSpPr>
            <p:spPr>
              <a:xfrm>
                <a:off x="5527675" y="770732"/>
                <a:ext cx="571581" cy="89887"/>
              </a:xfrm>
              <a:custGeom>
                <a:avLst/>
                <a:gdLst>
                  <a:gd name="connsiteX0" fmla="*/ 0 w 571581"/>
                  <a:gd name="connsiteY0" fmla="*/ 89693 h 89887"/>
                  <a:gd name="connsiteX1" fmla="*/ 222250 w 571581"/>
                  <a:gd name="connsiteY1" fmla="*/ 29368 h 89887"/>
                  <a:gd name="connsiteX2" fmla="*/ 371475 w 571581"/>
                  <a:gd name="connsiteY2" fmla="*/ 7143 h 89887"/>
                  <a:gd name="connsiteX3" fmla="*/ 571500 w 571581"/>
                  <a:gd name="connsiteY3" fmla="*/ 793 h 89887"/>
                  <a:gd name="connsiteX4" fmla="*/ 393700 w 571581"/>
                  <a:gd name="connsiteY4" fmla="*/ 793 h 89887"/>
                  <a:gd name="connsiteX5" fmla="*/ 222250 w 571581"/>
                  <a:gd name="connsiteY5" fmla="*/ 7143 h 89887"/>
                  <a:gd name="connsiteX6" fmla="*/ 0 w 571581"/>
                  <a:gd name="connsiteY6" fmla="*/ 89693 h 89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1581" h="89887">
                    <a:moveTo>
                      <a:pt x="0" y="89693"/>
                    </a:moveTo>
                    <a:cubicBezTo>
                      <a:pt x="0" y="93397"/>
                      <a:pt x="160338" y="43126"/>
                      <a:pt x="222250" y="29368"/>
                    </a:cubicBezTo>
                    <a:cubicBezTo>
                      <a:pt x="284162" y="15610"/>
                      <a:pt x="313267" y="11905"/>
                      <a:pt x="371475" y="7143"/>
                    </a:cubicBezTo>
                    <a:cubicBezTo>
                      <a:pt x="429683" y="2381"/>
                      <a:pt x="567796" y="1851"/>
                      <a:pt x="571500" y="793"/>
                    </a:cubicBezTo>
                    <a:cubicBezTo>
                      <a:pt x="575204" y="-265"/>
                      <a:pt x="451908" y="-265"/>
                      <a:pt x="393700" y="793"/>
                    </a:cubicBezTo>
                    <a:cubicBezTo>
                      <a:pt x="335492" y="1851"/>
                      <a:pt x="282046" y="-2382"/>
                      <a:pt x="222250" y="7143"/>
                    </a:cubicBezTo>
                    <a:cubicBezTo>
                      <a:pt x="162454" y="16668"/>
                      <a:pt x="0" y="85989"/>
                      <a:pt x="0" y="8969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49194684-E92B-4504-85A8-1424154F56F3}"/>
                  </a:ext>
                </a:extLst>
              </p:cNvPr>
              <p:cNvSpPr/>
              <p:nvPr/>
            </p:nvSpPr>
            <p:spPr>
              <a:xfrm>
                <a:off x="5444807" y="828306"/>
                <a:ext cx="202081" cy="378225"/>
              </a:xfrm>
              <a:custGeom>
                <a:avLst/>
                <a:gdLst>
                  <a:gd name="connsiteX0" fmla="*/ 184468 w 202081"/>
                  <a:gd name="connsiteY0" fmla="*/ 369 h 378225"/>
                  <a:gd name="connsiteX1" fmla="*/ 187643 w 202081"/>
                  <a:gd name="connsiteY1" fmla="*/ 149594 h 378225"/>
                  <a:gd name="connsiteX2" fmla="*/ 181293 w 202081"/>
                  <a:gd name="connsiteY2" fmla="*/ 209919 h 378225"/>
                  <a:gd name="connsiteX3" fmla="*/ 114618 w 202081"/>
                  <a:gd name="connsiteY3" fmla="*/ 292469 h 378225"/>
                  <a:gd name="connsiteX4" fmla="*/ 318 w 202081"/>
                  <a:gd name="connsiteY4" fmla="*/ 378194 h 378225"/>
                  <a:gd name="connsiteX5" fmla="*/ 152718 w 202081"/>
                  <a:gd name="connsiteY5" fmla="*/ 282944 h 378225"/>
                  <a:gd name="connsiteX6" fmla="*/ 200343 w 202081"/>
                  <a:gd name="connsiteY6" fmla="*/ 197219 h 378225"/>
                  <a:gd name="connsiteX7" fmla="*/ 184468 w 202081"/>
                  <a:gd name="connsiteY7" fmla="*/ 369 h 378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2081" h="378225">
                    <a:moveTo>
                      <a:pt x="184468" y="369"/>
                    </a:moveTo>
                    <a:cubicBezTo>
                      <a:pt x="182351" y="-7568"/>
                      <a:pt x="188172" y="114669"/>
                      <a:pt x="187643" y="149594"/>
                    </a:cubicBezTo>
                    <a:cubicBezTo>
                      <a:pt x="187114" y="184519"/>
                      <a:pt x="193464" y="186107"/>
                      <a:pt x="181293" y="209919"/>
                    </a:cubicBezTo>
                    <a:cubicBezTo>
                      <a:pt x="169122" y="233732"/>
                      <a:pt x="144780" y="264423"/>
                      <a:pt x="114618" y="292469"/>
                    </a:cubicBezTo>
                    <a:cubicBezTo>
                      <a:pt x="84456" y="320515"/>
                      <a:pt x="-6032" y="379782"/>
                      <a:pt x="318" y="378194"/>
                    </a:cubicBezTo>
                    <a:cubicBezTo>
                      <a:pt x="6668" y="376607"/>
                      <a:pt x="119381" y="313106"/>
                      <a:pt x="152718" y="282944"/>
                    </a:cubicBezTo>
                    <a:cubicBezTo>
                      <a:pt x="186055" y="252782"/>
                      <a:pt x="192406" y="241669"/>
                      <a:pt x="200343" y="197219"/>
                    </a:cubicBezTo>
                    <a:cubicBezTo>
                      <a:pt x="208280" y="152769"/>
                      <a:pt x="186585" y="8306"/>
                      <a:pt x="184468" y="36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FDA1AB85-C403-4A0B-A5E6-93EBE760E9CD}"/>
                  </a:ext>
                </a:extLst>
              </p:cNvPr>
              <p:cNvSpPr/>
              <p:nvPr/>
            </p:nvSpPr>
            <p:spPr>
              <a:xfrm>
                <a:off x="5021778" y="1181583"/>
                <a:ext cx="451883" cy="1977959"/>
              </a:xfrm>
              <a:custGeom>
                <a:avLst/>
                <a:gdLst>
                  <a:gd name="connsiteX0" fmla="*/ 445572 w 451883"/>
                  <a:gd name="connsiteY0" fmla="*/ 18567 h 1977959"/>
                  <a:gd name="connsiteX1" fmla="*/ 115372 w 451883"/>
                  <a:gd name="connsiteY1" fmla="*/ 507517 h 1977959"/>
                  <a:gd name="connsiteX2" fmla="*/ 20122 w 451883"/>
                  <a:gd name="connsiteY2" fmla="*/ 1339367 h 1977959"/>
                  <a:gd name="connsiteX3" fmla="*/ 1072 w 451883"/>
                  <a:gd name="connsiteY3" fmla="*/ 1714017 h 1977959"/>
                  <a:gd name="connsiteX4" fmla="*/ 39172 w 451883"/>
                  <a:gd name="connsiteY4" fmla="*/ 1974367 h 1977959"/>
                  <a:gd name="connsiteX5" fmla="*/ 20122 w 451883"/>
                  <a:gd name="connsiteY5" fmla="*/ 1523517 h 1977959"/>
                  <a:gd name="connsiteX6" fmla="*/ 64572 w 451883"/>
                  <a:gd name="connsiteY6" fmla="*/ 983767 h 1977959"/>
                  <a:gd name="connsiteX7" fmla="*/ 128072 w 451883"/>
                  <a:gd name="connsiteY7" fmla="*/ 577367 h 1977959"/>
                  <a:gd name="connsiteX8" fmla="*/ 318572 w 451883"/>
                  <a:gd name="connsiteY8" fmla="*/ 145567 h 1977959"/>
                  <a:gd name="connsiteX9" fmla="*/ 445572 w 451883"/>
                  <a:gd name="connsiteY9" fmla="*/ 18567 h 1977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1883" h="1977959">
                    <a:moveTo>
                      <a:pt x="445572" y="18567"/>
                    </a:moveTo>
                    <a:cubicBezTo>
                      <a:pt x="411705" y="78892"/>
                      <a:pt x="186280" y="287384"/>
                      <a:pt x="115372" y="507517"/>
                    </a:cubicBezTo>
                    <a:cubicBezTo>
                      <a:pt x="44464" y="727650"/>
                      <a:pt x="39172" y="1138284"/>
                      <a:pt x="20122" y="1339367"/>
                    </a:cubicBezTo>
                    <a:cubicBezTo>
                      <a:pt x="1072" y="1540450"/>
                      <a:pt x="-2103" y="1608184"/>
                      <a:pt x="1072" y="1714017"/>
                    </a:cubicBezTo>
                    <a:cubicBezTo>
                      <a:pt x="4247" y="1819850"/>
                      <a:pt x="35997" y="2006117"/>
                      <a:pt x="39172" y="1974367"/>
                    </a:cubicBezTo>
                    <a:cubicBezTo>
                      <a:pt x="42347" y="1942617"/>
                      <a:pt x="15889" y="1688617"/>
                      <a:pt x="20122" y="1523517"/>
                    </a:cubicBezTo>
                    <a:cubicBezTo>
                      <a:pt x="24355" y="1358417"/>
                      <a:pt x="46580" y="1141459"/>
                      <a:pt x="64572" y="983767"/>
                    </a:cubicBezTo>
                    <a:cubicBezTo>
                      <a:pt x="82564" y="826075"/>
                      <a:pt x="85739" y="717067"/>
                      <a:pt x="128072" y="577367"/>
                    </a:cubicBezTo>
                    <a:cubicBezTo>
                      <a:pt x="170405" y="437667"/>
                      <a:pt x="268830" y="234467"/>
                      <a:pt x="318572" y="145567"/>
                    </a:cubicBezTo>
                    <a:cubicBezTo>
                      <a:pt x="368314" y="56667"/>
                      <a:pt x="479439" y="-41758"/>
                      <a:pt x="445572" y="185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F01E4D50-6606-45E7-861C-44488967768D}"/>
                  </a:ext>
                </a:extLst>
              </p:cNvPr>
              <p:cNvSpPr/>
              <p:nvPr/>
            </p:nvSpPr>
            <p:spPr>
              <a:xfrm>
                <a:off x="5011397" y="3159323"/>
                <a:ext cx="109243" cy="2208083"/>
              </a:xfrm>
              <a:custGeom>
                <a:avLst/>
                <a:gdLst>
                  <a:gd name="connsiteX0" fmla="*/ 33043 w 109243"/>
                  <a:gd name="connsiteY0" fmla="*/ 2977 h 2208083"/>
                  <a:gd name="connsiteX1" fmla="*/ 55903 w 109243"/>
                  <a:gd name="connsiteY1" fmla="*/ 574477 h 2208083"/>
                  <a:gd name="connsiteX2" fmla="*/ 86383 w 109243"/>
                  <a:gd name="connsiteY2" fmla="*/ 688777 h 2208083"/>
                  <a:gd name="connsiteX3" fmla="*/ 55903 w 109243"/>
                  <a:gd name="connsiteY3" fmla="*/ 757357 h 2208083"/>
                  <a:gd name="connsiteX4" fmla="*/ 33043 w 109243"/>
                  <a:gd name="connsiteY4" fmla="*/ 1252657 h 2208083"/>
                  <a:gd name="connsiteX5" fmla="*/ 33043 w 109243"/>
                  <a:gd name="connsiteY5" fmla="*/ 1397437 h 2208083"/>
                  <a:gd name="connsiteX6" fmla="*/ 109243 w 109243"/>
                  <a:gd name="connsiteY6" fmla="*/ 1504117 h 2208083"/>
                  <a:gd name="connsiteX7" fmla="*/ 33043 w 109243"/>
                  <a:gd name="connsiteY7" fmla="*/ 1572697 h 2208083"/>
                  <a:gd name="connsiteX8" fmla="*/ 63523 w 109243"/>
                  <a:gd name="connsiteY8" fmla="*/ 2052757 h 2208083"/>
                  <a:gd name="connsiteX9" fmla="*/ 55903 w 109243"/>
                  <a:gd name="connsiteY9" fmla="*/ 2205157 h 2208083"/>
                  <a:gd name="connsiteX10" fmla="*/ 48283 w 109243"/>
                  <a:gd name="connsiteY10" fmla="*/ 1946077 h 2208083"/>
                  <a:gd name="connsiteX11" fmla="*/ 25423 w 109243"/>
                  <a:gd name="connsiteY11" fmla="*/ 1549837 h 2208083"/>
                  <a:gd name="connsiteX12" fmla="*/ 10183 w 109243"/>
                  <a:gd name="connsiteY12" fmla="*/ 810697 h 2208083"/>
                  <a:gd name="connsiteX13" fmla="*/ 2563 w 109243"/>
                  <a:gd name="connsiteY13" fmla="*/ 368737 h 2208083"/>
                  <a:gd name="connsiteX14" fmla="*/ 33043 w 109243"/>
                  <a:gd name="connsiteY14" fmla="*/ 2977 h 2208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9243" h="2208083">
                    <a:moveTo>
                      <a:pt x="33043" y="2977"/>
                    </a:moveTo>
                    <a:cubicBezTo>
                      <a:pt x="41933" y="37267"/>
                      <a:pt x="47013" y="460177"/>
                      <a:pt x="55903" y="574477"/>
                    </a:cubicBezTo>
                    <a:cubicBezTo>
                      <a:pt x="64793" y="688777"/>
                      <a:pt x="86383" y="658297"/>
                      <a:pt x="86383" y="688777"/>
                    </a:cubicBezTo>
                    <a:cubicBezTo>
                      <a:pt x="86383" y="719257"/>
                      <a:pt x="64793" y="663377"/>
                      <a:pt x="55903" y="757357"/>
                    </a:cubicBezTo>
                    <a:cubicBezTo>
                      <a:pt x="47013" y="851337"/>
                      <a:pt x="36853" y="1145977"/>
                      <a:pt x="33043" y="1252657"/>
                    </a:cubicBezTo>
                    <a:cubicBezTo>
                      <a:pt x="29233" y="1359337"/>
                      <a:pt x="20343" y="1355527"/>
                      <a:pt x="33043" y="1397437"/>
                    </a:cubicBezTo>
                    <a:cubicBezTo>
                      <a:pt x="45743" y="1439347"/>
                      <a:pt x="109243" y="1474907"/>
                      <a:pt x="109243" y="1504117"/>
                    </a:cubicBezTo>
                    <a:cubicBezTo>
                      <a:pt x="109243" y="1533327"/>
                      <a:pt x="40663" y="1481257"/>
                      <a:pt x="33043" y="1572697"/>
                    </a:cubicBezTo>
                    <a:cubicBezTo>
                      <a:pt x="25423" y="1664137"/>
                      <a:pt x="59713" y="1947347"/>
                      <a:pt x="63523" y="2052757"/>
                    </a:cubicBezTo>
                    <a:cubicBezTo>
                      <a:pt x="67333" y="2158167"/>
                      <a:pt x="58443" y="2222937"/>
                      <a:pt x="55903" y="2205157"/>
                    </a:cubicBezTo>
                    <a:cubicBezTo>
                      <a:pt x="53363" y="2187377"/>
                      <a:pt x="53363" y="2055297"/>
                      <a:pt x="48283" y="1946077"/>
                    </a:cubicBezTo>
                    <a:cubicBezTo>
                      <a:pt x="43203" y="1836857"/>
                      <a:pt x="31773" y="1739067"/>
                      <a:pt x="25423" y="1549837"/>
                    </a:cubicBezTo>
                    <a:cubicBezTo>
                      <a:pt x="19073" y="1360607"/>
                      <a:pt x="13993" y="1007547"/>
                      <a:pt x="10183" y="810697"/>
                    </a:cubicBezTo>
                    <a:cubicBezTo>
                      <a:pt x="6373" y="613847"/>
                      <a:pt x="-5057" y="498277"/>
                      <a:pt x="2563" y="368737"/>
                    </a:cubicBezTo>
                    <a:cubicBezTo>
                      <a:pt x="10183" y="239197"/>
                      <a:pt x="24153" y="-31313"/>
                      <a:pt x="33043" y="29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247E3ECB-370D-40AF-BD26-16BD9EFE71A8}"/>
                  </a:ext>
                </a:extLst>
              </p:cNvPr>
              <p:cNvSpPr/>
              <p:nvPr/>
            </p:nvSpPr>
            <p:spPr>
              <a:xfrm>
                <a:off x="5005999" y="5333935"/>
                <a:ext cx="1150961" cy="1385493"/>
              </a:xfrm>
              <a:custGeom>
                <a:avLst/>
                <a:gdLst>
                  <a:gd name="connsiteX0" fmla="*/ 61301 w 1150961"/>
                  <a:gd name="connsiteY0" fmla="*/ 65 h 1385493"/>
                  <a:gd name="connsiteX1" fmla="*/ 38441 w 1150961"/>
                  <a:gd name="connsiteY1" fmla="*/ 236285 h 1385493"/>
                  <a:gd name="connsiteX2" fmla="*/ 76541 w 1150961"/>
                  <a:gd name="connsiteY2" fmla="*/ 388685 h 1385493"/>
                  <a:gd name="connsiteX3" fmla="*/ 30821 w 1150961"/>
                  <a:gd name="connsiteY3" fmla="*/ 693485 h 1385493"/>
                  <a:gd name="connsiteX4" fmla="*/ 38441 w 1150961"/>
                  <a:gd name="connsiteY4" fmla="*/ 823025 h 1385493"/>
                  <a:gd name="connsiteX5" fmla="*/ 145121 w 1150961"/>
                  <a:gd name="connsiteY5" fmla="*/ 1158305 h 1385493"/>
                  <a:gd name="connsiteX6" fmla="*/ 228941 w 1150961"/>
                  <a:gd name="connsiteY6" fmla="*/ 1303085 h 1385493"/>
                  <a:gd name="connsiteX7" fmla="*/ 526121 w 1150961"/>
                  <a:gd name="connsiteY7" fmla="*/ 1364045 h 1385493"/>
                  <a:gd name="connsiteX8" fmla="*/ 747101 w 1150961"/>
                  <a:gd name="connsiteY8" fmla="*/ 1310705 h 1385493"/>
                  <a:gd name="connsiteX9" fmla="*/ 800441 w 1150961"/>
                  <a:gd name="connsiteY9" fmla="*/ 1287845 h 1385493"/>
                  <a:gd name="connsiteX10" fmla="*/ 869021 w 1150961"/>
                  <a:gd name="connsiteY10" fmla="*/ 1341185 h 1385493"/>
                  <a:gd name="connsiteX11" fmla="*/ 990941 w 1150961"/>
                  <a:gd name="connsiteY11" fmla="*/ 1379285 h 1385493"/>
                  <a:gd name="connsiteX12" fmla="*/ 1150961 w 1150961"/>
                  <a:gd name="connsiteY12" fmla="*/ 1379285 h 1385493"/>
                  <a:gd name="connsiteX13" fmla="*/ 952841 w 1150961"/>
                  <a:gd name="connsiteY13" fmla="*/ 1379285 h 1385493"/>
                  <a:gd name="connsiteX14" fmla="*/ 792821 w 1150961"/>
                  <a:gd name="connsiteY14" fmla="*/ 1295465 h 1385493"/>
                  <a:gd name="connsiteX15" fmla="*/ 609941 w 1150961"/>
                  <a:gd name="connsiteY15" fmla="*/ 1356425 h 1385493"/>
                  <a:gd name="connsiteX16" fmla="*/ 259421 w 1150961"/>
                  <a:gd name="connsiteY16" fmla="*/ 1325945 h 1385493"/>
                  <a:gd name="connsiteX17" fmla="*/ 160361 w 1150961"/>
                  <a:gd name="connsiteY17" fmla="*/ 1257365 h 1385493"/>
                  <a:gd name="connsiteX18" fmla="*/ 61301 w 1150961"/>
                  <a:gd name="connsiteY18" fmla="*/ 906845 h 1385493"/>
                  <a:gd name="connsiteX19" fmla="*/ 15581 w 1150961"/>
                  <a:gd name="connsiteY19" fmla="*/ 716345 h 1385493"/>
                  <a:gd name="connsiteX20" fmla="*/ 30821 w 1150961"/>
                  <a:gd name="connsiteY20" fmla="*/ 411545 h 1385493"/>
                  <a:gd name="connsiteX21" fmla="*/ 30821 w 1150961"/>
                  <a:gd name="connsiteY21" fmla="*/ 312485 h 1385493"/>
                  <a:gd name="connsiteX22" fmla="*/ 341 w 1150961"/>
                  <a:gd name="connsiteY22" fmla="*/ 213425 h 1385493"/>
                  <a:gd name="connsiteX23" fmla="*/ 61301 w 1150961"/>
                  <a:gd name="connsiteY23" fmla="*/ 65 h 1385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50961" h="1385493">
                    <a:moveTo>
                      <a:pt x="61301" y="65"/>
                    </a:moveTo>
                    <a:cubicBezTo>
                      <a:pt x="67651" y="3875"/>
                      <a:pt x="35901" y="171515"/>
                      <a:pt x="38441" y="236285"/>
                    </a:cubicBezTo>
                    <a:cubicBezTo>
                      <a:pt x="40981" y="301055"/>
                      <a:pt x="77811" y="312485"/>
                      <a:pt x="76541" y="388685"/>
                    </a:cubicBezTo>
                    <a:cubicBezTo>
                      <a:pt x="75271" y="464885"/>
                      <a:pt x="37171" y="621095"/>
                      <a:pt x="30821" y="693485"/>
                    </a:cubicBezTo>
                    <a:cubicBezTo>
                      <a:pt x="24471" y="765875"/>
                      <a:pt x="19391" y="745555"/>
                      <a:pt x="38441" y="823025"/>
                    </a:cubicBezTo>
                    <a:cubicBezTo>
                      <a:pt x="57491" y="900495"/>
                      <a:pt x="113371" y="1078295"/>
                      <a:pt x="145121" y="1158305"/>
                    </a:cubicBezTo>
                    <a:cubicBezTo>
                      <a:pt x="176871" y="1238315"/>
                      <a:pt x="165441" y="1268795"/>
                      <a:pt x="228941" y="1303085"/>
                    </a:cubicBezTo>
                    <a:cubicBezTo>
                      <a:pt x="292441" y="1337375"/>
                      <a:pt x="439761" y="1362775"/>
                      <a:pt x="526121" y="1364045"/>
                    </a:cubicBezTo>
                    <a:cubicBezTo>
                      <a:pt x="612481" y="1365315"/>
                      <a:pt x="701381" y="1323405"/>
                      <a:pt x="747101" y="1310705"/>
                    </a:cubicBezTo>
                    <a:cubicBezTo>
                      <a:pt x="792821" y="1298005"/>
                      <a:pt x="780121" y="1282765"/>
                      <a:pt x="800441" y="1287845"/>
                    </a:cubicBezTo>
                    <a:cubicBezTo>
                      <a:pt x="820761" y="1292925"/>
                      <a:pt x="837271" y="1325945"/>
                      <a:pt x="869021" y="1341185"/>
                    </a:cubicBezTo>
                    <a:cubicBezTo>
                      <a:pt x="900771" y="1356425"/>
                      <a:pt x="943951" y="1372935"/>
                      <a:pt x="990941" y="1379285"/>
                    </a:cubicBezTo>
                    <a:cubicBezTo>
                      <a:pt x="1037931" y="1385635"/>
                      <a:pt x="1150961" y="1379285"/>
                      <a:pt x="1150961" y="1379285"/>
                    </a:cubicBezTo>
                    <a:cubicBezTo>
                      <a:pt x="1144611" y="1379285"/>
                      <a:pt x="1012531" y="1393255"/>
                      <a:pt x="952841" y="1379285"/>
                    </a:cubicBezTo>
                    <a:cubicBezTo>
                      <a:pt x="893151" y="1365315"/>
                      <a:pt x="849971" y="1299275"/>
                      <a:pt x="792821" y="1295465"/>
                    </a:cubicBezTo>
                    <a:cubicBezTo>
                      <a:pt x="735671" y="1291655"/>
                      <a:pt x="698841" y="1351345"/>
                      <a:pt x="609941" y="1356425"/>
                    </a:cubicBezTo>
                    <a:cubicBezTo>
                      <a:pt x="521041" y="1361505"/>
                      <a:pt x="334351" y="1342455"/>
                      <a:pt x="259421" y="1325945"/>
                    </a:cubicBezTo>
                    <a:cubicBezTo>
                      <a:pt x="184491" y="1309435"/>
                      <a:pt x="193381" y="1327215"/>
                      <a:pt x="160361" y="1257365"/>
                    </a:cubicBezTo>
                    <a:cubicBezTo>
                      <a:pt x="127341" y="1187515"/>
                      <a:pt x="85431" y="997015"/>
                      <a:pt x="61301" y="906845"/>
                    </a:cubicBezTo>
                    <a:cubicBezTo>
                      <a:pt x="37171" y="816675"/>
                      <a:pt x="20661" y="798895"/>
                      <a:pt x="15581" y="716345"/>
                    </a:cubicBezTo>
                    <a:cubicBezTo>
                      <a:pt x="10501" y="633795"/>
                      <a:pt x="28281" y="478855"/>
                      <a:pt x="30821" y="411545"/>
                    </a:cubicBezTo>
                    <a:cubicBezTo>
                      <a:pt x="33361" y="344235"/>
                      <a:pt x="35901" y="345505"/>
                      <a:pt x="30821" y="312485"/>
                    </a:cubicBezTo>
                    <a:cubicBezTo>
                      <a:pt x="25741" y="279465"/>
                      <a:pt x="-3469" y="268035"/>
                      <a:pt x="341" y="213425"/>
                    </a:cubicBezTo>
                    <a:cubicBezTo>
                      <a:pt x="4151" y="158815"/>
                      <a:pt x="54951" y="-3745"/>
                      <a:pt x="61301" y="6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4D4CC947-594A-4CAA-B502-A4CFE17A40FF}"/>
                  </a:ext>
                </a:extLst>
              </p:cNvPr>
              <p:cNvSpPr/>
              <p:nvPr/>
            </p:nvSpPr>
            <p:spPr>
              <a:xfrm>
                <a:off x="5013960" y="4574764"/>
                <a:ext cx="38895" cy="805230"/>
              </a:xfrm>
              <a:custGeom>
                <a:avLst/>
                <a:gdLst>
                  <a:gd name="connsiteX0" fmla="*/ 15240 w 38895"/>
                  <a:gd name="connsiteY0" fmla="*/ 27716 h 805230"/>
                  <a:gd name="connsiteX1" fmla="*/ 38100 w 38895"/>
                  <a:gd name="connsiteY1" fmla="*/ 530636 h 805230"/>
                  <a:gd name="connsiteX2" fmla="*/ 30480 w 38895"/>
                  <a:gd name="connsiteY2" fmla="*/ 804956 h 805230"/>
                  <a:gd name="connsiteX3" fmla="*/ 0 w 38895"/>
                  <a:gd name="connsiteY3" fmla="*/ 484916 h 805230"/>
                  <a:gd name="connsiteX4" fmla="*/ 30480 w 38895"/>
                  <a:gd name="connsiteY4" fmla="*/ 111536 h 805230"/>
                  <a:gd name="connsiteX5" fmla="*/ 15240 w 38895"/>
                  <a:gd name="connsiteY5" fmla="*/ 27716 h 805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895" h="805230">
                    <a:moveTo>
                      <a:pt x="15240" y="27716"/>
                    </a:moveTo>
                    <a:cubicBezTo>
                      <a:pt x="16510" y="97566"/>
                      <a:pt x="35560" y="401096"/>
                      <a:pt x="38100" y="530636"/>
                    </a:cubicBezTo>
                    <a:cubicBezTo>
                      <a:pt x="40640" y="660176"/>
                      <a:pt x="36830" y="812576"/>
                      <a:pt x="30480" y="804956"/>
                    </a:cubicBezTo>
                    <a:cubicBezTo>
                      <a:pt x="24130" y="797336"/>
                      <a:pt x="0" y="600486"/>
                      <a:pt x="0" y="484916"/>
                    </a:cubicBezTo>
                    <a:cubicBezTo>
                      <a:pt x="0" y="369346"/>
                      <a:pt x="26670" y="190276"/>
                      <a:pt x="30480" y="111536"/>
                    </a:cubicBezTo>
                    <a:cubicBezTo>
                      <a:pt x="34290" y="32796"/>
                      <a:pt x="13970" y="-42134"/>
                      <a:pt x="15240" y="277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50B3CCCE-34F2-4343-BEE5-9D9A5766402F}"/>
                  </a:ext>
                </a:extLst>
              </p:cNvPr>
              <p:cNvSpPr/>
              <p:nvPr/>
            </p:nvSpPr>
            <p:spPr>
              <a:xfrm>
                <a:off x="5634038" y="832391"/>
                <a:ext cx="515803" cy="43909"/>
              </a:xfrm>
              <a:custGeom>
                <a:avLst/>
                <a:gdLst>
                  <a:gd name="connsiteX0" fmla="*/ 0 w 515803"/>
                  <a:gd name="connsiteY0" fmla="*/ 24859 h 43909"/>
                  <a:gd name="connsiteX1" fmla="*/ 433387 w 515803"/>
                  <a:gd name="connsiteY1" fmla="*/ 1047 h 43909"/>
                  <a:gd name="connsiteX2" fmla="*/ 504825 w 515803"/>
                  <a:gd name="connsiteY2" fmla="*/ 5809 h 43909"/>
                  <a:gd name="connsiteX3" fmla="*/ 290512 w 515803"/>
                  <a:gd name="connsiteY3" fmla="*/ 20097 h 43909"/>
                  <a:gd name="connsiteX4" fmla="*/ 133350 w 515803"/>
                  <a:gd name="connsiteY4" fmla="*/ 43909 h 43909"/>
                  <a:gd name="connsiteX5" fmla="*/ 0 w 515803"/>
                  <a:gd name="connsiteY5" fmla="*/ 24859 h 4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5803" h="43909">
                    <a:moveTo>
                      <a:pt x="0" y="24859"/>
                    </a:moveTo>
                    <a:lnTo>
                      <a:pt x="433387" y="1047"/>
                    </a:lnTo>
                    <a:cubicBezTo>
                      <a:pt x="517524" y="-2128"/>
                      <a:pt x="528638" y="2634"/>
                      <a:pt x="504825" y="5809"/>
                    </a:cubicBezTo>
                    <a:cubicBezTo>
                      <a:pt x="481013" y="8984"/>
                      <a:pt x="352425" y="13747"/>
                      <a:pt x="290512" y="20097"/>
                    </a:cubicBezTo>
                    <a:cubicBezTo>
                      <a:pt x="228600" y="26447"/>
                      <a:pt x="133350" y="43909"/>
                      <a:pt x="133350" y="43909"/>
                    </a:cubicBezTo>
                    <a:lnTo>
                      <a:pt x="0" y="2485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34B74ADB-A944-424E-BB29-8B91F336B532}"/>
                  </a:ext>
                </a:extLst>
              </p:cNvPr>
              <p:cNvSpPr/>
              <p:nvPr/>
            </p:nvSpPr>
            <p:spPr>
              <a:xfrm>
                <a:off x="5652013" y="975487"/>
                <a:ext cx="461732" cy="90808"/>
              </a:xfrm>
              <a:custGeom>
                <a:avLst/>
                <a:gdLst>
                  <a:gd name="connsiteX0" fmla="*/ 1075 w 461732"/>
                  <a:gd name="connsiteY0" fmla="*/ 826 h 90808"/>
                  <a:gd name="connsiteX1" fmla="*/ 124900 w 461732"/>
                  <a:gd name="connsiteY1" fmla="*/ 43688 h 90808"/>
                  <a:gd name="connsiteX2" fmla="*/ 291587 w 461732"/>
                  <a:gd name="connsiteY2" fmla="*/ 53213 h 90808"/>
                  <a:gd name="connsiteX3" fmla="*/ 458275 w 461732"/>
                  <a:gd name="connsiteY3" fmla="*/ 77026 h 90808"/>
                  <a:gd name="connsiteX4" fmla="*/ 129662 w 461732"/>
                  <a:gd name="connsiteY4" fmla="*/ 86551 h 90808"/>
                  <a:gd name="connsiteX5" fmla="*/ 67750 w 461732"/>
                  <a:gd name="connsiteY5" fmla="*/ 86551 h 90808"/>
                  <a:gd name="connsiteX6" fmla="*/ 1075 w 461732"/>
                  <a:gd name="connsiteY6" fmla="*/ 826 h 90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1732" h="90808">
                    <a:moveTo>
                      <a:pt x="1075" y="826"/>
                    </a:moveTo>
                    <a:cubicBezTo>
                      <a:pt x="10600" y="-6318"/>
                      <a:pt x="76481" y="34957"/>
                      <a:pt x="124900" y="43688"/>
                    </a:cubicBezTo>
                    <a:cubicBezTo>
                      <a:pt x="173319" y="52419"/>
                      <a:pt x="236025" y="47657"/>
                      <a:pt x="291587" y="53213"/>
                    </a:cubicBezTo>
                    <a:cubicBezTo>
                      <a:pt x="347149" y="58769"/>
                      <a:pt x="485262" y="71470"/>
                      <a:pt x="458275" y="77026"/>
                    </a:cubicBezTo>
                    <a:cubicBezTo>
                      <a:pt x="431288" y="82582"/>
                      <a:pt x="194749" y="84964"/>
                      <a:pt x="129662" y="86551"/>
                    </a:cubicBezTo>
                    <a:cubicBezTo>
                      <a:pt x="64575" y="88138"/>
                      <a:pt x="87594" y="95282"/>
                      <a:pt x="67750" y="86551"/>
                    </a:cubicBezTo>
                    <a:cubicBezTo>
                      <a:pt x="47906" y="77820"/>
                      <a:pt x="-8450" y="7970"/>
                      <a:pt x="1075" y="8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: 図形 35">
                <a:extLst>
                  <a:ext uri="{FF2B5EF4-FFF2-40B4-BE49-F238E27FC236}">
                    <a16:creationId xmlns:a16="http://schemas.microsoft.com/office/drawing/2014/main" id="{D5FD06D7-9B8F-4BB2-BC00-DBAE2CCE9B14}"/>
                  </a:ext>
                </a:extLst>
              </p:cNvPr>
              <p:cNvSpPr/>
              <p:nvPr/>
            </p:nvSpPr>
            <p:spPr>
              <a:xfrm>
                <a:off x="5194820" y="1476335"/>
                <a:ext cx="920508" cy="109665"/>
              </a:xfrm>
              <a:custGeom>
                <a:avLst/>
                <a:gdLst>
                  <a:gd name="connsiteX0" fmla="*/ 10593 w 920508"/>
                  <a:gd name="connsiteY0" fmla="*/ 109578 h 109665"/>
                  <a:gd name="connsiteX1" fmla="*/ 472555 w 920508"/>
                  <a:gd name="connsiteY1" fmla="*/ 38140 h 109665"/>
                  <a:gd name="connsiteX2" fmla="*/ 801168 w 920508"/>
                  <a:gd name="connsiteY2" fmla="*/ 23853 h 109665"/>
                  <a:gd name="connsiteX3" fmla="*/ 915468 w 920508"/>
                  <a:gd name="connsiteY3" fmla="*/ 23853 h 109665"/>
                  <a:gd name="connsiteX4" fmla="*/ 658293 w 920508"/>
                  <a:gd name="connsiteY4" fmla="*/ 40 h 109665"/>
                  <a:gd name="connsiteX5" fmla="*/ 358255 w 920508"/>
                  <a:gd name="connsiteY5" fmla="*/ 19090 h 109665"/>
                  <a:gd name="connsiteX6" fmla="*/ 162993 w 920508"/>
                  <a:gd name="connsiteY6" fmla="*/ 52428 h 109665"/>
                  <a:gd name="connsiteX7" fmla="*/ 10593 w 920508"/>
                  <a:gd name="connsiteY7" fmla="*/ 109578 h 109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20508" h="109665">
                    <a:moveTo>
                      <a:pt x="10593" y="109578"/>
                    </a:moveTo>
                    <a:cubicBezTo>
                      <a:pt x="62186" y="107197"/>
                      <a:pt x="340793" y="52427"/>
                      <a:pt x="472555" y="38140"/>
                    </a:cubicBezTo>
                    <a:cubicBezTo>
                      <a:pt x="604317" y="23853"/>
                      <a:pt x="727349" y="26234"/>
                      <a:pt x="801168" y="23853"/>
                    </a:cubicBezTo>
                    <a:cubicBezTo>
                      <a:pt x="874987" y="21472"/>
                      <a:pt x="939281" y="27822"/>
                      <a:pt x="915468" y="23853"/>
                    </a:cubicBezTo>
                    <a:cubicBezTo>
                      <a:pt x="891656" y="19884"/>
                      <a:pt x="751162" y="834"/>
                      <a:pt x="658293" y="40"/>
                    </a:cubicBezTo>
                    <a:cubicBezTo>
                      <a:pt x="565424" y="-754"/>
                      <a:pt x="440805" y="10359"/>
                      <a:pt x="358255" y="19090"/>
                    </a:cubicBezTo>
                    <a:cubicBezTo>
                      <a:pt x="275705" y="27821"/>
                      <a:pt x="216174" y="39728"/>
                      <a:pt x="162993" y="52428"/>
                    </a:cubicBezTo>
                    <a:cubicBezTo>
                      <a:pt x="109812" y="65128"/>
                      <a:pt x="-41000" y="111959"/>
                      <a:pt x="10593" y="1095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: 図形 36">
                <a:extLst>
                  <a:ext uri="{FF2B5EF4-FFF2-40B4-BE49-F238E27FC236}">
                    <a16:creationId xmlns:a16="http://schemas.microsoft.com/office/drawing/2014/main" id="{C2399A69-5711-4AE0-9555-CA93976EE179}"/>
                  </a:ext>
                </a:extLst>
              </p:cNvPr>
              <p:cNvSpPr/>
              <p:nvPr/>
            </p:nvSpPr>
            <p:spPr>
              <a:xfrm>
                <a:off x="4998492" y="3156272"/>
                <a:ext cx="1132405" cy="63774"/>
              </a:xfrm>
              <a:custGeom>
                <a:avLst/>
                <a:gdLst>
                  <a:gd name="connsiteX0" fmla="*/ 25946 w 1132405"/>
                  <a:gd name="connsiteY0" fmla="*/ 15553 h 63774"/>
                  <a:gd name="connsiteX1" fmla="*/ 697458 w 1132405"/>
                  <a:gd name="connsiteY1" fmla="*/ 48891 h 63774"/>
                  <a:gd name="connsiteX2" fmla="*/ 859383 w 1132405"/>
                  <a:gd name="connsiteY2" fmla="*/ 39366 h 63774"/>
                  <a:gd name="connsiteX3" fmla="*/ 1130846 w 1132405"/>
                  <a:gd name="connsiteY3" fmla="*/ 44128 h 63774"/>
                  <a:gd name="connsiteX4" fmla="*/ 726033 w 1132405"/>
                  <a:gd name="connsiteY4" fmla="*/ 1266 h 63774"/>
                  <a:gd name="connsiteX5" fmla="*/ 483146 w 1132405"/>
                  <a:gd name="connsiteY5" fmla="*/ 15553 h 63774"/>
                  <a:gd name="connsiteX6" fmla="*/ 364083 w 1132405"/>
                  <a:gd name="connsiteY6" fmla="*/ 58416 h 63774"/>
                  <a:gd name="connsiteX7" fmla="*/ 245021 w 1132405"/>
                  <a:gd name="connsiteY7" fmla="*/ 58416 h 63774"/>
                  <a:gd name="connsiteX8" fmla="*/ 145008 w 1132405"/>
                  <a:gd name="connsiteY8" fmla="*/ 15553 h 63774"/>
                  <a:gd name="connsiteX9" fmla="*/ 25946 w 1132405"/>
                  <a:gd name="connsiteY9" fmla="*/ 15553 h 63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32405" h="63774">
                    <a:moveTo>
                      <a:pt x="25946" y="15553"/>
                    </a:moveTo>
                    <a:cubicBezTo>
                      <a:pt x="118021" y="21109"/>
                      <a:pt x="558552" y="44922"/>
                      <a:pt x="697458" y="48891"/>
                    </a:cubicBezTo>
                    <a:cubicBezTo>
                      <a:pt x="836364" y="52860"/>
                      <a:pt x="859383" y="39366"/>
                      <a:pt x="859383" y="39366"/>
                    </a:cubicBezTo>
                    <a:cubicBezTo>
                      <a:pt x="931614" y="38572"/>
                      <a:pt x="1153071" y="50478"/>
                      <a:pt x="1130846" y="44128"/>
                    </a:cubicBezTo>
                    <a:cubicBezTo>
                      <a:pt x="1108621" y="37778"/>
                      <a:pt x="833983" y="6028"/>
                      <a:pt x="726033" y="1266"/>
                    </a:cubicBezTo>
                    <a:cubicBezTo>
                      <a:pt x="618083" y="-3496"/>
                      <a:pt x="543471" y="6028"/>
                      <a:pt x="483146" y="15553"/>
                    </a:cubicBezTo>
                    <a:cubicBezTo>
                      <a:pt x="422821" y="25078"/>
                      <a:pt x="403770" y="51272"/>
                      <a:pt x="364083" y="58416"/>
                    </a:cubicBezTo>
                    <a:cubicBezTo>
                      <a:pt x="324396" y="65560"/>
                      <a:pt x="281533" y="65560"/>
                      <a:pt x="245021" y="58416"/>
                    </a:cubicBezTo>
                    <a:cubicBezTo>
                      <a:pt x="208509" y="51272"/>
                      <a:pt x="175964" y="22697"/>
                      <a:pt x="145008" y="15553"/>
                    </a:cubicBezTo>
                    <a:cubicBezTo>
                      <a:pt x="114052" y="8409"/>
                      <a:pt x="-66129" y="9997"/>
                      <a:pt x="25946" y="155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: 図形 37">
                <a:extLst>
                  <a:ext uri="{FF2B5EF4-FFF2-40B4-BE49-F238E27FC236}">
                    <a16:creationId xmlns:a16="http://schemas.microsoft.com/office/drawing/2014/main" id="{B33C025D-F213-451A-8F0F-AB18A378CF1E}"/>
                  </a:ext>
                </a:extLst>
              </p:cNvPr>
              <p:cNvSpPr/>
              <p:nvPr/>
            </p:nvSpPr>
            <p:spPr>
              <a:xfrm>
                <a:off x="5059832" y="5343211"/>
                <a:ext cx="1076159" cy="34435"/>
              </a:xfrm>
              <a:custGeom>
                <a:avLst/>
                <a:gdLst>
                  <a:gd name="connsiteX0" fmla="*/ 1074268 w 1076159"/>
                  <a:gd name="connsiteY0" fmla="*/ 14602 h 34435"/>
                  <a:gd name="connsiteX1" fmla="*/ 712318 w 1076159"/>
                  <a:gd name="connsiteY1" fmla="*/ 5077 h 34435"/>
                  <a:gd name="connsiteX2" fmla="*/ 359893 w 1076159"/>
                  <a:gd name="connsiteY2" fmla="*/ 33652 h 34435"/>
                  <a:gd name="connsiteX3" fmla="*/ 83668 w 1076159"/>
                  <a:gd name="connsiteY3" fmla="*/ 24127 h 34435"/>
                  <a:gd name="connsiteX4" fmla="*/ 7468 w 1076159"/>
                  <a:gd name="connsiteY4" fmla="*/ 314 h 34435"/>
                  <a:gd name="connsiteX5" fmla="*/ 236068 w 1076159"/>
                  <a:gd name="connsiteY5" fmla="*/ 9839 h 34435"/>
                  <a:gd name="connsiteX6" fmla="*/ 521818 w 1076159"/>
                  <a:gd name="connsiteY6" fmla="*/ 24127 h 34435"/>
                  <a:gd name="connsiteX7" fmla="*/ 840906 w 1076159"/>
                  <a:gd name="connsiteY7" fmla="*/ 5077 h 34435"/>
                  <a:gd name="connsiteX8" fmla="*/ 1074268 w 1076159"/>
                  <a:gd name="connsiteY8" fmla="*/ 14602 h 34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76159" h="34435">
                    <a:moveTo>
                      <a:pt x="1074268" y="14602"/>
                    </a:moveTo>
                    <a:cubicBezTo>
                      <a:pt x="1052837" y="14602"/>
                      <a:pt x="831380" y="1902"/>
                      <a:pt x="712318" y="5077"/>
                    </a:cubicBezTo>
                    <a:cubicBezTo>
                      <a:pt x="593256" y="8252"/>
                      <a:pt x="464668" y="30477"/>
                      <a:pt x="359893" y="33652"/>
                    </a:cubicBezTo>
                    <a:cubicBezTo>
                      <a:pt x="255118" y="36827"/>
                      <a:pt x="142406" y="29683"/>
                      <a:pt x="83668" y="24127"/>
                    </a:cubicBezTo>
                    <a:cubicBezTo>
                      <a:pt x="24930" y="18571"/>
                      <a:pt x="-17932" y="2695"/>
                      <a:pt x="7468" y="314"/>
                    </a:cubicBezTo>
                    <a:cubicBezTo>
                      <a:pt x="32868" y="-2067"/>
                      <a:pt x="236068" y="9839"/>
                      <a:pt x="236068" y="9839"/>
                    </a:cubicBezTo>
                    <a:cubicBezTo>
                      <a:pt x="321793" y="13808"/>
                      <a:pt x="421012" y="24921"/>
                      <a:pt x="521818" y="24127"/>
                    </a:cubicBezTo>
                    <a:cubicBezTo>
                      <a:pt x="622624" y="23333"/>
                      <a:pt x="752006" y="11427"/>
                      <a:pt x="840906" y="5077"/>
                    </a:cubicBezTo>
                    <a:cubicBezTo>
                      <a:pt x="929806" y="-1273"/>
                      <a:pt x="1095699" y="14602"/>
                      <a:pt x="1074268" y="146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7B184F19-9041-4F22-9F57-B91DD3A7910C}"/>
                  </a:ext>
                </a:extLst>
              </p:cNvPr>
              <p:cNvSpPr/>
              <p:nvPr/>
            </p:nvSpPr>
            <p:spPr>
              <a:xfrm>
                <a:off x="5043465" y="6081239"/>
                <a:ext cx="393921" cy="552999"/>
              </a:xfrm>
              <a:custGeom>
                <a:avLst/>
                <a:gdLst>
                  <a:gd name="connsiteX0" fmla="*/ 23 w 393921"/>
                  <a:gd name="connsiteY0" fmla="*/ 474 h 552999"/>
                  <a:gd name="connsiteX1" fmla="*/ 123848 w 393921"/>
                  <a:gd name="connsiteY1" fmla="*/ 310036 h 552999"/>
                  <a:gd name="connsiteX2" fmla="*/ 276248 w 393921"/>
                  <a:gd name="connsiteY2" fmla="*/ 457674 h 552999"/>
                  <a:gd name="connsiteX3" fmla="*/ 385785 w 393921"/>
                  <a:gd name="connsiteY3" fmla="*/ 514824 h 552999"/>
                  <a:gd name="connsiteX4" fmla="*/ 371498 w 393921"/>
                  <a:gd name="connsiteY4" fmla="*/ 552924 h 552999"/>
                  <a:gd name="connsiteX5" fmla="*/ 257198 w 393921"/>
                  <a:gd name="connsiteY5" fmla="*/ 505299 h 552999"/>
                  <a:gd name="connsiteX6" fmla="*/ 133373 w 393921"/>
                  <a:gd name="connsiteY6" fmla="*/ 386236 h 552999"/>
                  <a:gd name="connsiteX7" fmla="*/ 23 w 393921"/>
                  <a:gd name="connsiteY7" fmla="*/ 474 h 552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3921" h="552999">
                    <a:moveTo>
                      <a:pt x="23" y="474"/>
                    </a:moveTo>
                    <a:cubicBezTo>
                      <a:pt x="-1564" y="-12226"/>
                      <a:pt x="77811" y="233836"/>
                      <a:pt x="123848" y="310036"/>
                    </a:cubicBezTo>
                    <a:cubicBezTo>
                      <a:pt x="169886" y="386236"/>
                      <a:pt x="232592" y="423543"/>
                      <a:pt x="276248" y="457674"/>
                    </a:cubicBezTo>
                    <a:cubicBezTo>
                      <a:pt x="319904" y="491805"/>
                      <a:pt x="369910" y="498949"/>
                      <a:pt x="385785" y="514824"/>
                    </a:cubicBezTo>
                    <a:cubicBezTo>
                      <a:pt x="401660" y="530699"/>
                      <a:pt x="392929" y="554512"/>
                      <a:pt x="371498" y="552924"/>
                    </a:cubicBezTo>
                    <a:cubicBezTo>
                      <a:pt x="350067" y="551336"/>
                      <a:pt x="296885" y="533080"/>
                      <a:pt x="257198" y="505299"/>
                    </a:cubicBezTo>
                    <a:cubicBezTo>
                      <a:pt x="217511" y="477518"/>
                      <a:pt x="173854" y="467198"/>
                      <a:pt x="133373" y="386236"/>
                    </a:cubicBezTo>
                    <a:cubicBezTo>
                      <a:pt x="92892" y="305274"/>
                      <a:pt x="1610" y="13174"/>
                      <a:pt x="23" y="4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: 図形 39">
                <a:extLst>
                  <a:ext uri="{FF2B5EF4-FFF2-40B4-BE49-F238E27FC236}">
                    <a16:creationId xmlns:a16="http://schemas.microsoft.com/office/drawing/2014/main" id="{88A25293-5EAC-4A07-B868-DC34D79A91EC}"/>
                  </a:ext>
                </a:extLst>
              </p:cNvPr>
              <p:cNvSpPr/>
              <p:nvPr/>
            </p:nvSpPr>
            <p:spPr>
              <a:xfrm>
                <a:off x="5544989" y="6472041"/>
                <a:ext cx="214646" cy="216556"/>
              </a:xfrm>
              <a:custGeom>
                <a:avLst/>
                <a:gdLst>
                  <a:gd name="connsiteX0" fmla="*/ 3324 w 214646"/>
                  <a:gd name="connsiteY0" fmla="*/ 209747 h 216556"/>
                  <a:gd name="connsiteX1" fmla="*/ 17611 w 214646"/>
                  <a:gd name="connsiteY1" fmla="*/ 76397 h 216556"/>
                  <a:gd name="connsiteX2" fmla="*/ 36661 w 214646"/>
                  <a:gd name="connsiteY2" fmla="*/ 197 h 216556"/>
                  <a:gd name="connsiteX3" fmla="*/ 112861 w 214646"/>
                  <a:gd name="connsiteY3" fmla="*/ 57347 h 216556"/>
                  <a:gd name="connsiteX4" fmla="*/ 212874 w 214646"/>
                  <a:gd name="connsiteY4" fmla="*/ 147834 h 216556"/>
                  <a:gd name="connsiteX5" fmla="*/ 170011 w 214646"/>
                  <a:gd name="connsiteY5" fmla="*/ 171647 h 216556"/>
                  <a:gd name="connsiteX6" fmla="*/ 84286 w 214646"/>
                  <a:gd name="connsiteY6" fmla="*/ 195459 h 216556"/>
                  <a:gd name="connsiteX7" fmla="*/ 3324 w 214646"/>
                  <a:gd name="connsiteY7" fmla="*/ 209747 h 216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4646" h="216556">
                    <a:moveTo>
                      <a:pt x="3324" y="209747"/>
                    </a:moveTo>
                    <a:cubicBezTo>
                      <a:pt x="-7788" y="189903"/>
                      <a:pt x="12055" y="111322"/>
                      <a:pt x="17611" y="76397"/>
                    </a:cubicBezTo>
                    <a:cubicBezTo>
                      <a:pt x="23167" y="41472"/>
                      <a:pt x="20786" y="3372"/>
                      <a:pt x="36661" y="197"/>
                    </a:cubicBezTo>
                    <a:cubicBezTo>
                      <a:pt x="52536" y="-2978"/>
                      <a:pt x="83492" y="32741"/>
                      <a:pt x="112861" y="57347"/>
                    </a:cubicBezTo>
                    <a:cubicBezTo>
                      <a:pt x="142230" y="81953"/>
                      <a:pt x="203349" y="128784"/>
                      <a:pt x="212874" y="147834"/>
                    </a:cubicBezTo>
                    <a:cubicBezTo>
                      <a:pt x="222399" y="166884"/>
                      <a:pt x="191442" y="163710"/>
                      <a:pt x="170011" y="171647"/>
                    </a:cubicBezTo>
                    <a:cubicBezTo>
                      <a:pt x="148580" y="179584"/>
                      <a:pt x="107305" y="190696"/>
                      <a:pt x="84286" y="195459"/>
                    </a:cubicBezTo>
                    <a:cubicBezTo>
                      <a:pt x="61267" y="200221"/>
                      <a:pt x="14436" y="229591"/>
                      <a:pt x="3324" y="2097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880CA018-CD00-4204-9805-4B88AEEBBEF2}"/>
                  </a:ext>
                </a:extLst>
              </p:cNvPr>
              <p:cNvSpPr/>
              <p:nvPr/>
            </p:nvSpPr>
            <p:spPr>
              <a:xfrm>
                <a:off x="5643563" y="833438"/>
                <a:ext cx="98425" cy="181229"/>
              </a:xfrm>
              <a:custGeom>
                <a:avLst/>
                <a:gdLst>
                  <a:gd name="connsiteX0" fmla="*/ 0 w 98425"/>
                  <a:gd name="connsiteY0" fmla="*/ 0 h 181229"/>
                  <a:gd name="connsiteX1" fmla="*/ 95250 w 98425"/>
                  <a:gd name="connsiteY1" fmla="*/ 9525 h 181229"/>
                  <a:gd name="connsiteX2" fmla="*/ 71437 w 98425"/>
                  <a:gd name="connsiteY2" fmla="*/ 104775 h 181229"/>
                  <a:gd name="connsiteX3" fmla="*/ 28575 w 98425"/>
                  <a:gd name="connsiteY3" fmla="*/ 180975 h 181229"/>
                  <a:gd name="connsiteX4" fmla="*/ 14287 w 98425"/>
                  <a:gd name="connsiteY4" fmla="*/ 128587 h 181229"/>
                  <a:gd name="connsiteX5" fmla="*/ 14287 w 98425"/>
                  <a:gd name="connsiteY5" fmla="*/ 104775 h 181229"/>
                  <a:gd name="connsiteX6" fmla="*/ 14287 w 98425"/>
                  <a:gd name="connsiteY6" fmla="*/ 52387 h 181229"/>
                  <a:gd name="connsiteX7" fmla="*/ 0 w 98425"/>
                  <a:gd name="connsiteY7" fmla="*/ 0 h 181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8425" h="181229">
                    <a:moveTo>
                      <a:pt x="0" y="0"/>
                    </a:moveTo>
                    <a:lnTo>
                      <a:pt x="95250" y="9525"/>
                    </a:lnTo>
                    <a:cubicBezTo>
                      <a:pt x="107156" y="26987"/>
                      <a:pt x="82549" y="76200"/>
                      <a:pt x="71437" y="104775"/>
                    </a:cubicBezTo>
                    <a:cubicBezTo>
                      <a:pt x="60325" y="133350"/>
                      <a:pt x="38100" y="177006"/>
                      <a:pt x="28575" y="180975"/>
                    </a:cubicBezTo>
                    <a:cubicBezTo>
                      <a:pt x="19050" y="184944"/>
                      <a:pt x="16668" y="141287"/>
                      <a:pt x="14287" y="128587"/>
                    </a:cubicBezTo>
                    <a:cubicBezTo>
                      <a:pt x="11906" y="115887"/>
                      <a:pt x="14287" y="104775"/>
                      <a:pt x="14287" y="104775"/>
                    </a:cubicBezTo>
                    <a:lnTo>
                      <a:pt x="14287" y="5238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3B8A2637-70BD-468C-8471-D645EBF81C17}"/>
                </a:ext>
              </a:extLst>
            </p:cNvPr>
            <p:cNvSpPr/>
            <p:nvPr/>
          </p:nvSpPr>
          <p:spPr>
            <a:xfrm rot="1800000">
              <a:off x="5890898" y="2059890"/>
              <a:ext cx="1839097" cy="163702"/>
            </a:xfrm>
            <a:custGeom>
              <a:avLst/>
              <a:gdLst>
                <a:gd name="connsiteX0" fmla="*/ 620 w 1839097"/>
                <a:gd name="connsiteY0" fmla="*/ 2293 h 163702"/>
                <a:gd name="connsiteX1" fmla="*/ 338757 w 1839097"/>
                <a:gd name="connsiteY1" fmla="*/ 130880 h 163702"/>
                <a:gd name="connsiteX2" fmla="*/ 529257 w 1839097"/>
                <a:gd name="connsiteY2" fmla="*/ 121355 h 163702"/>
                <a:gd name="connsiteX3" fmla="*/ 838820 w 1839097"/>
                <a:gd name="connsiteY3" fmla="*/ 54680 h 163702"/>
                <a:gd name="connsiteX4" fmla="*/ 1057895 w 1839097"/>
                <a:gd name="connsiteY4" fmla="*/ 16580 h 163702"/>
                <a:gd name="connsiteX5" fmla="*/ 1272207 w 1839097"/>
                <a:gd name="connsiteY5" fmla="*/ 35630 h 163702"/>
                <a:gd name="connsiteX6" fmla="*/ 1491282 w 1839097"/>
                <a:gd name="connsiteY6" fmla="*/ 102305 h 163702"/>
                <a:gd name="connsiteX7" fmla="*/ 1757982 w 1839097"/>
                <a:gd name="connsiteY7" fmla="*/ 140405 h 163702"/>
                <a:gd name="connsiteX8" fmla="*/ 1838945 w 1839097"/>
                <a:gd name="connsiteY8" fmla="*/ 135643 h 163702"/>
                <a:gd name="connsiteX9" fmla="*/ 1743695 w 1839097"/>
                <a:gd name="connsiteY9" fmla="*/ 140405 h 163702"/>
                <a:gd name="connsiteX10" fmla="*/ 1505570 w 1839097"/>
                <a:gd name="connsiteY10" fmla="*/ 97543 h 163702"/>
                <a:gd name="connsiteX11" fmla="*/ 1319832 w 1839097"/>
                <a:gd name="connsiteY11" fmla="*/ 30868 h 163702"/>
                <a:gd name="connsiteX12" fmla="*/ 1057895 w 1839097"/>
                <a:gd name="connsiteY12" fmla="*/ 2293 h 163702"/>
                <a:gd name="connsiteX13" fmla="*/ 738807 w 1839097"/>
                <a:gd name="connsiteY13" fmla="*/ 88018 h 163702"/>
                <a:gd name="connsiteX14" fmla="*/ 395907 w 1839097"/>
                <a:gd name="connsiteY14" fmla="*/ 159455 h 163702"/>
                <a:gd name="connsiteX15" fmla="*/ 257795 w 1839097"/>
                <a:gd name="connsiteY15" fmla="*/ 140405 h 163702"/>
                <a:gd name="connsiteX16" fmla="*/ 620 w 1839097"/>
                <a:gd name="connsiteY16" fmla="*/ 2293 h 16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39097" h="163702">
                  <a:moveTo>
                    <a:pt x="620" y="2293"/>
                  </a:moveTo>
                  <a:cubicBezTo>
                    <a:pt x="14114" y="706"/>
                    <a:pt x="250651" y="111036"/>
                    <a:pt x="338757" y="130880"/>
                  </a:cubicBezTo>
                  <a:cubicBezTo>
                    <a:pt x="426863" y="150724"/>
                    <a:pt x="445913" y="134055"/>
                    <a:pt x="529257" y="121355"/>
                  </a:cubicBezTo>
                  <a:cubicBezTo>
                    <a:pt x="612601" y="108655"/>
                    <a:pt x="750714" y="72142"/>
                    <a:pt x="838820" y="54680"/>
                  </a:cubicBezTo>
                  <a:cubicBezTo>
                    <a:pt x="926926" y="37218"/>
                    <a:pt x="985664" y="19755"/>
                    <a:pt x="1057895" y="16580"/>
                  </a:cubicBezTo>
                  <a:cubicBezTo>
                    <a:pt x="1130126" y="13405"/>
                    <a:pt x="1199976" y="21343"/>
                    <a:pt x="1272207" y="35630"/>
                  </a:cubicBezTo>
                  <a:cubicBezTo>
                    <a:pt x="1344438" y="49917"/>
                    <a:pt x="1410320" y="84843"/>
                    <a:pt x="1491282" y="102305"/>
                  </a:cubicBezTo>
                  <a:cubicBezTo>
                    <a:pt x="1572244" y="119767"/>
                    <a:pt x="1700038" y="134849"/>
                    <a:pt x="1757982" y="140405"/>
                  </a:cubicBezTo>
                  <a:cubicBezTo>
                    <a:pt x="1815926" y="145961"/>
                    <a:pt x="1841326" y="135643"/>
                    <a:pt x="1838945" y="135643"/>
                  </a:cubicBezTo>
                  <a:cubicBezTo>
                    <a:pt x="1836564" y="135643"/>
                    <a:pt x="1799257" y="146755"/>
                    <a:pt x="1743695" y="140405"/>
                  </a:cubicBezTo>
                  <a:cubicBezTo>
                    <a:pt x="1688133" y="134055"/>
                    <a:pt x="1576214" y="115799"/>
                    <a:pt x="1505570" y="97543"/>
                  </a:cubicBezTo>
                  <a:cubicBezTo>
                    <a:pt x="1434926" y="79287"/>
                    <a:pt x="1394444" y="46743"/>
                    <a:pt x="1319832" y="30868"/>
                  </a:cubicBezTo>
                  <a:cubicBezTo>
                    <a:pt x="1245220" y="14993"/>
                    <a:pt x="1154733" y="-7232"/>
                    <a:pt x="1057895" y="2293"/>
                  </a:cubicBezTo>
                  <a:cubicBezTo>
                    <a:pt x="961057" y="11818"/>
                    <a:pt x="849138" y="61824"/>
                    <a:pt x="738807" y="88018"/>
                  </a:cubicBezTo>
                  <a:cubicBezTo>
                    <a:pt x="628476" y="114212"/>
                    <a:pt x="476076" y="150724"/>
                    <a:pt x="395907" y="159455"/>
                  </a:cubicBezTo>
                  <a:cubicBezTo>
                    <a:pt x="315738" y="168186"/>
                    <a:pt x="318120" y="164217"/>
                    <a:pt x="257795" y="140405"/>
                  </a:cubicBezTo>
                  <a:cubicBezTo>
                    <a:pt x="197470" y="116593"/>
                    <a:pt x="-12874" y="3880"/>
                    <a:pt x="620" y="229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BE3F090B-0B5E-4C4F-AC69-790FDA26F612}"/>
                </a:ext>
              </a:extLst>
            </p:cNvPr>
            <p:cNvSpPr/>
            <p:nvPr/>
          </p:nvSpPr>
          <p:spPr>
            <a:xfrm rot="1800000">
              <a:off x="5567048" y="2620815"/>
              <a:ext cx="1839097" cy="163702"/>
            </a:xfrm>
            <a:custGeom>
              <a:avLst/>
              <a:gdLst>
                <a:gd name="connsiteX0" fmla="*/ 620 w 1839097"/>
                <a:gd name="connsiteY0" fmla="*/ 2293 h 163702"/>
                <a:gd name="connsiteX1" fmla="*/ 338757 w 1839097"/>
                <a:gd name="connsiteY1" fmla="*/ 130880 h 163702"/>
                <a:gd name="connsiteX2" fmla="*/ 529257 w 1839097"/>
                <a:gd name="connsiteY2" fmla="*/ 121355 h 163702"/>
                <a:gd name="connsiteX3" fmla="*/ 838820 w 1839097"/>
                <a:gd name="connsiteY3" fmla="*/ 54680 h 163702"/>
                <a:gd name="connsiteX4" fmla="*/ 1057895 w 1839097"/>
                <a:gd name="connsiteY4" fmla="*/ 16580 h 163702"/>
                <a:gd name="connsiteX5" fmla="*/ 1272207 w 1839097"/>
                <a:gd name="connsiteY5" fmla="*/ 35630 h 163702"/>
                <a:gd name="connsiteX6" fmla="*/ 1491282 w 1839097"/>
                <a:gd name="connsiteY6" fmla="*/ 102305 h 163702"/>
                <a:gd name="connsiteX7" fmla="*/ 1757982 w 1839097"/>
                <a:gd name="connsiteY7" fmla="*/ 140405 h 163702"/>
                <a:gd name="connsiteX8" fmla="*/ 1838945 w 1839097"/>
                <a:gd name="connsiteY8" fmla="*/ 135643 h 163702"/>
                <a:gd name="connsiteX9" fmla="*/ 1743695 w 1839097"/>
                <a:gd name="connsiteY9" fmla="*/ 140405 h 163702"/>
                <a:gd name="connsiteX10" fmla="*/ 1505570 w 1839097"/>
                <a:gd name="connsiteY10" fmla="*/ 97543 h 163702"/>
                <a:gd name="connsiteX11" fmla="*/ 1319832 w 1839097"/>
                <a:gd name="connsiteY11" fmla="*/ 30868 h 163702"/>
                <a:gd name="connsiteX12" fmla="*/ 1057895 w 1839097"/>
                <a:gd name="connsiteY12" fmla="*/ 2293 h 163702"/>
                <a:gd name="connsiteX13" fmla="*/ 738807 w 1839097"/>
                <a:gd name="connsiteY13" fmla="*/ 88018 h 163702"/>
                <a:gd name="connsiteX14" fmla="*/ 395907 w 1839097"/>
                <a:gd name="connsiteY14" fmla="*/ 159455 h 163702"/>
                <a:gd name="connsiteX15" fmla="*/ 257795 w 1839097"/>
                <a:gd name="connsiteY15" fmla="*/ 140405 h 163702"/>
                <a:gd name="connsiteX16" fmla="*/ 620 w 1839097"/>
                <a:gd name="connsiteY16" fmla="*/ 2293 h 16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39097" h="163702">
                  <a:moveTo>
                    <a:pt x="620" y="2293"/>
                  </a:moveTo>
                  <a:cubicBezTo>
                    <a:pt x="14114" y="706"/>
                    <a:pt x="250651" y="111036"/>
                    <a:pt x="338757" y="130880"/>
                  </a:cubicBezTo>
                  <a:cubicBezTo>
                    <a:pt x="426863" y="150724"/>
                    <a:pt x="445913" y="134055"/>
                    <a:pt x="529257" y="121355"/>
                  </a:cubicBezTo>
                  <a:cubicBezTo>
                    <a:pt x="612601" y="108655"/>
                    <a:pt x="750714" y="72142"/>
                    <a:pt x="838820" y="54680"/>
                  </a:cubicBezTo>
                  <a:cubicBezTo>
                    <a:pt x="926926" y="37218"/>
                    <a:pt x="985664" y="19755"/>
                    <a:pt x="1057895" y="16580"/>
                  </a:cubicBezTo>
                  <a:cubicBezTo>
                    <a:pt x="1130126" y="13405"/>
                    <a:pt x="1199976" y="21343"/>
                    <a:pt x="1272207" y="35630"/>
                  </a:cubicBezTo>
                  <a:cubicBezTo>
                    <a:pt x="1344438" y="49917"/>
                    <a:pt x="1410320" y="84843"/>
                    <a:pt x="1491282" y="102305"/>
                  </a:cubicBezTo>
                  <a:cubicBezTo>
                    <a:pt x="1572244" y="119767"/>
                    <a:pt x="1700038" y="134849"/>
                    <a:pt x="1757982" y="140405"/>
                  </a:cubicBezTo>
                  <a:cubicBezTo>
                    <a:pt x="1815926" y="145961"/>
                    <a:pt x="1841326" y="135643"/>
                    <a:pt x="1838945" y="135643"/>
                  </a:cubicBezTo>
                  <a:cubicBezTo>
                    <a:pt x="1836564" y="135643"/>
                    <a:pt x="1799257" y="146755"/>
                    <a:pt x="1743695" y="140405"/>
                  </a:cubicBezTo>
                  <a:cubicBezTo>
                    <a:pt x="1688133" y="134055"/>
                    <a:pt x="1576214" y="115799"/>
                    <a:pt x="1505570" y="97543"/>
                  </a:cubicBezTo>
                  <a:cubicBezTo>
                    <a:pt x="1434926" y="79287"/>
                    <a:pt x="1394444" y="46743"/>
                    <a:pt x="1319832" y="30868"/>
                  </a:cubicBezTo>
                  <a:cubicBezTo>
                    <a:pt x="1245220" y="14993"/>
                    <a:pt x="1154733" y="-7232"/>
                    <a:pt x="1057895" y="2293"/>
                  </a:cubicBezTo>
                  <a:cubicBezTo>
                    <a:pt x="961057" y="11818"/>
                    <a:pt x="849138" y="61824"/>
                    <a:pt x="738807" y="88018"/>
                  </a:cubicBezTo>
                  <a:cubicBezTo>
                    <a:pt x="628476" y="114212"/>
                    <a:pt x="476076" y="150724"/>
                    <a:pt x="395907" y="159455"/>
                  </a:cubicBezTo>
                  <a:cubicBezTo>
                    <a:pt x="315738" y="168186"/>
                    <a:pt x="318120" y="164217"/>
                    <a:pt x="257795" y="140405"/>
                  </a:cubicBezTo>
                  <a:cubicBezTo>
                    <a:pt x="197470" y="116593"/>
                    <a:pt x="-12874" y="3880"/>
                    <a:pt x="620" y="229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C4483D28-E4BA-48E2-910C-B6C43DA1EEC5}"/>
                </a:ext>
              </a:extLst>
            </p:cNvPr>
            <p:cNvSpPr/>
            <p:nvPr/>
          </p:nvSpPr>
          <p:spPr>
            <a:xfrm rot="1800000">
              <a:off x="5259698" y="3121757"/>
              <a:ext cx="771624" cy="101702"/>
            </a:xfrm>
            <a:custGeom>
              <a:avLst/>
              <a:gdLst>
                <a:gd name="connsiteX0" fmla="*/ 2 w 771624"/>
                <a:gd name="connsiteY0" fmla="*/ 101030 h 101702"/>
                <a:gd name="connsiteX1" fmla="*/ 142877 w 771624"/>
                <a:gd name="connsiteY1" fmla="*/ 47055 h 101702"/>
                <a:gd name="connsiteX2" fmla="*/ 285752 w 771624"/>
                <a:gd name="connsiteY2" fmla="*/ 69280 h 101702"/>
                <a:gd name="connsiteX3" fmla="*/ 460377 w 771624"/>
                <a:gd name="connsiteY3" fmla="*/ 88330 h 101702"/>
                <a:gd name="connsiteX4" fmla="*/ 644527 w 771624"/>
                <a:gd name="connsiteY4" fmla="*/ 85155 h 101702"/>
                <a:gd name="connsiteX5" fmla="*/ 771527 w 771624"/>
                <a:gd name="connsiteY5" fmla="*/ 24830 h 101702"/>
                <a:gd name="connsiteX6" fmla="*/ 663577 w 771624"/>
                <a:gd name="connsiteY6" fmla="*/ 59755 h 101702"/>
                <a:gd name="connsiteX7" fmla="*/ 555627 w 771624"/>
                <a:gd name="connsiteY7" fmla="*/ 66105 h 101702"/>
                <a:gd name="connsiteX8" fmla="*/ 419102 w 771624"/>
                <a:gd name="connsiteY8" fmla="*/ 43880 h 101702"/>
                <a:gd name="connsiteX9" fmla="*/ 282577 w 771624"/>
                <a:gd name="connsiteY9" fmla="*/ 15305 h 101702"/>
                <a:gd name="connsiteX10" fmla="*/ 139702 w 771624"/>
                <a:gd name="connsiteY10" fmla="*/ 2605 h 101702"/>
                <a:gd name="connsiteX11" fmla="*/ 2 w 771624"/>
                <a:gd name="connsiteY11" fmla="*/ 101030 h 10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1624" h="101702">
                  <a:moveTo>
                    <a:pt x="2" y="101030"/>
                  </a:moveTo>
                  <a:cubicBezTo>
                    <a:pt x="531" y="108438"/>
                    <a:pt x="95252" y="52347"/>
                    <a:pt x="142877" y="47055"/>
                  </a:cubicBezTo>
                  <a:cubicBezTo>
                    <a:pt x="190502" y="41763"/>
                    <a:pt x="232836" y="62401"/>
                    <a:pt x="285752" y="69280"/>
                  </a:cubicBezTo>
                  <a:cubicBezTo>
                    <a:pt x="338668" y="76159"/>
                    <a:pt x="400581" y="85684"/>
                    <a:pt x="460377" y="88330"/>
                  </a:cubicBezTo>
                  <a:cubicBezTo>
                    <a:pt x="520173" y="90976"/>
                    <a:pt x="592669" y="95738"/>
                    <a:pt x="644527" y="85155"/>
                  </a:cubicBezTo>
                  <a:cubicBezTo>
                    <a:pt x="696385" y="74572"/>
                    <a:pt x="768352" y="29063"/>
                    <a:pt x="771527" y="24830"/>
                  </a:cubicBezTo>
                  <a:cubicBezTo>
                    <a:pt x="774702" y="20597"/>
                    <a:pt x="699560" y="52876"/>
                    <a:pt x="663577" y="59755"/>
                  </a:cubicBezTo>
                  <a:cubicBezTo>
                    <a:pt x="627594" y="66634"/>
                    <a:pt x="596373" y="68751"/>
                    <a:pt x="555627" y="66105"/>
                  </a:cubicBezTo>
                  <a:cubicBezTo>
                    <a:pt x="514881" y="63459"/>
                    <a:pt x="464610" y="52347"/>
                    <a:pt x="419102" y="43880"/>
                  </a:cubicBezTo>
                  <a:cubicBezTo>
                    <a:pt x="373594" y="35413"/>
                    <a:pt x="329144" y="22184"/>
                    <a:pt x="282577" y="15305"/>
                  </a:cubicBezTo>
                  <a:cubicBezTo>
                    <a:pt x="236010" y="8426"/>
                    <a:pt x="183094" y="-5862"/>
                    <a:pt x="139702" y="2605"/>
                  </a:cubicBezTo>
                  <a:cubicBezTo>
                    <a:pt x="96310" y="11072"/>
                    <a:pt x="-527" y="93622"/>
                    <a:pt x="2" y="10103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8759FDAC-ED33-43C4-84BD-5072CF0010CB}"/>
                </a:ext>
              </a:extLst>
            </p:cNvPr>
            <p:cNvSpPr/>
            <p:nvPr/>
          </p:nvSpPr>
          <p:spPr>
            <a:xfrm rot="1800000">
              <a:off x="4715194" y="4183527"/>
              <a:ext cx="1723838" cy="134938"/>
            </a:xfrm>
            <a:custGeom>
              <a:avLst/>
              <a:gdLst>
                <a:gd name="connsiteX0" fmla="*/ 8848 w 1723838"/>
                <a:gd name="connsiteY0" fmla="*/ 92513 h 134938"/>
                <a:gd name="connsiteX1" fmla="*/ 370798 w 1723838"/>
                <a:gd name="connsiteY1" fmla="*/ 6788 h 134938"/>
                <a:gd name="connsiteX2" fmla="*/ 678773 w 1723838"/>
                <a:gd name="connsiteY2" fmla="*/ 48063 h 134938"/>
                <a:gd name="connsiteX3" fmla="*/ 1193123 w 1723838"/>
                <a:gd name="connsiteY3" fmla="*/ 121088 h 134938"/>
                <a:gd name="connsiteX4" fmla="*/ 1516973 w 1723838"/>
                <a:gd name="connsiteY4" fmla="*/ 121088 h 134938"/>
                <a:gd name="connsiteX5" fmla="*/ 1723348 w 1723838"/>
                <a:gd name="connsiteY5" fmla="*/ 54413 h 134938"/>
                <a:gd name="connsiteX6" fmla="*/ 1567773 w 1723838"/>
                <a:gd name="connsiteY6" fmla="*/ 92513 h 134938"/>
                <a:gd name="connsiteX7" fmla="*/ 1358223 w 1723838"/>
                <a:gd name="connsiteY7" fmla="*/ 133788 h 134938"/>
                <a:gd name="connsiteX8" fmla="*/ 967698 w 1723838"/>
                <a:gd name="connsiteY8" fmla="*/ 117913 h 134938"/>
                <a:gd name="connsiteX9" fmla="*/ 666073 w 1723838"/>
                <a:gd name="connsiteY9" fmla="*/ 60763 h 134938"/>
                <a:gd name="connsiteX10" fmla="*/ 386673 w 1723838"/>
                <a:gd name="connsiteY10" fmla="*/ 438 h 134938"/>
                <a:gd name="connsiteX11" fmla="*/ 132673 w 1723838"/>
                <a:gd name="connsiteY11" fmla="*/ 35363 h 134938"/>
                <a:gd name="connsiteX12" fmla="*/ 8848 w 1723838"/>
                <a:gd name="connsiteY12" fmla="*/ 92513 h 134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3838" h="134938">
                  <a:moveTo>
                    <a:pt x="8848" y="92513"/>
                  </a:moveTo>
                  <a:cubicBezTo>
                    <a:pt x="48536" y="87750"/>
                    <a:pt x="259144" y="14196"/>
                    <a:pt x="370798" y="6788"/>
                  </a:cubicBezTo>
                  <a:cubicBezTo>
                    <a:pt x="482452" y="-620"/>
                    <a:pt x="678773" y="48063"/>
                    <a:pt x="678773" y="48063"/>
                  </a:cubicBezTo>
                  <a:cubicBezTo>
                    <a:pt x="815827" y="67113"/>
                    <a:pt x="1053423" y="108917"/>
                    <a:pt x="1193123" y="121088"/>
                  </a:cubicBezTo>
                  <a:cubicBezTo>
                    <a:pt x="1332823" y="133259"/>
                    <a:pt x="1428602" y="132200"/>
                    <a:pt x="1516973" y="121088"/>
                  </a:cubicBezTo>
                  <a:cubicBezTo>
                    <a:pt x="1605344" y="109976"/>
                    <a:pt x="1714881" y="59176"/>
                    <a:pt x="1723348" y="54413"/>
                  </a:cubicBezTo>
                  <a:cubicBezTo>
                    <a:pt x="1731815" y="49650"/>
                    <a:pt x="1628627" y="79284"/>
                    <a:pt x="1567773" y="92513"/>
                  </a:cubicBezTo>
                  <a:cubicBezTo>
                    <a:pt x="1506919" y="105742"/>
                    <a:pt x="1458235" y="129555"/>
                    <a:pt x="1358223" y="133788"/>
                  </a:cubicBezTo>
                  <a:cubicBezTo>
                    <a:pt x="1258211" y="138021"/>
                    <a:pt x="1083056" y="130084"/>
                    <a:pt x="967698" y="117913"/>
                  </a:cubicBezTo>
                  <a:cubicBezTo>
                    <a:pt x="852340" y="105742"/>
                    <a:pt x="762911" y="80342"/>
                    <a:pt x="666073" y="60763"/>
                  </a:cubicBezTo>
                  <a:cubicBezTo>
                    <a:pt x="569236" y="41184"/>
                    <a:pt x="475573" y="4671"/>
                    <a:pt x="386673" y="438"/>
                  </a:cubicBezTo>
                  <a:cubicBezTo>
                    <a:pt x="297773" y="-3795"/>
                    <a:pt x="192998" y="23721"/>
                    <a:pt x="132673" y="35363"/>
                  </a:cubicBezTo>
                  <a:cubicBezTo>
                    <a:pt x="72348" y="47005"/>
                    <a:pt x="-30840" y="97276"/>
                    <a:pt x="8848" y="9251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D480C2C6-DD30-4678-A05D-D186B3146869}"/>
                </a:ext>
              </a:extLst>
            </p:cNvPr>
            <p:cNvSpPr/>
            <p:nvPr/>
          </p:nvSpPr>
          <p:spPr>
            <a:xfrm rot="1800000">
              <a:off x="6231188" y="4653421"/>
              <a:ext cx="30813" cy="361689"/>
            </a:xfrm>
            <a:custGeom>
              <a:avLst/>
              <a:gdLst>
                <a:gd name="connsiteX0" fmla="*/ 2238 w 30813"/>
                <a:gd name="connsiteY0" fmla="*/ 578 h 361689"/>
                <a:gd name="connsiteX1" fmla="*/ 30813 w 30813"/>
                <a:gd name="connsiteY1" fmla="*/ 156153 h 361689"/>
                <a:gd name="connsiteX2" fmla="*/ 2238 w 30813"/>
                <a:gd name="connsiteY2" fmla="*/ 353003 h 361689"/>
                <a:gd name="connsiteX3" fmla="*/ 2238 w 30813"/>
                <a:gd name="connsiteY3" fmla="*/ 311728 h 361689"/>
                <a:gd name="connsiteX4" fmla="*/ 5413 w 30813"/>
                <a:gd name="connsiteY4" fmla="*/ 175203 h 361689"/>
                <a:gd name="connsiteX5" fmla="*/ 24463 w 30813"/>
                <a:gd name="connsiteY5" fmla="*/ 105353 h 361689"/>
                <a:gd name="connsiteX6" fmla="*/ 2238 w 30813"/>
                <a:gd name="connsiteY6" fmla="*/ 578 h 361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13" h="361689">
                  <a:moveTo>
                    <a:pt x="2238" y="578"/>
                  </a:moveTo>
                  <a:cubicBezTo>
                    <a:pt x="3296" y="9045"/>
                    <a:pt x="30813" y="97416"/>
                    <a:pt x="30813" y="156153"/>
                  </a:cubicBezTo>
                  <a:cubicBezTo>
                    <a:pt x="30813" y="214890"/>
                    <a:pt x="7000" y="327074"/>
                    <a:pt x="2238" y="353003"/>
                  </a:cubicBezTo>
                  <a:cubicBezTo>
                    <a:pt x="-2524" y="378932"/>
                    <a:pt x="1709" y="341361"/>
                    <a:pt x="2238" y="311728"/>
                  </a:cubicBezTo>
                  <a:cubicBezTo>
                    <a:pt x="2767" y="282095"/>
                    <a:pt x="1709" y="209599"/>
                    <a:pt x="5413" y="175203"/>
                  </a:cubicBezTo>
                  <a:cubicBezTo>
                    <a:pt x="9117" y="140807"/>
                    <a:pt x="22346" y="131811"/>
                    <a:pt x="24463" y="105353"/>
                  </a:cubicBezTo>
                  <a:cubicBezTo>
                    <a:pt x="26580" y="78895"/>
                    <a:pt x="1180" y="-7889"/>
                    <a:pt x="2238" y="578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BB452C10-43E7-45E1-A606-7B655A889035}"/>
                </a:ext>
              </a:extLst>
            </p:cNvPr>
            <p:cNvSpPr/>
            <p:nvPr/>
          </p:nvSpPr>
          <p:spPr>
            <a:xfrm rot="1800000">
              <a:off x="4657925" y="4261126"/>
              <a:ext cx="1682568" cy="350152"/>
            </a:xfrm>
            <a:custGeom>
              <a:avLst/>
              <a:gdLst>
                <a:gd name="connsiteX0" fmla="*/ 1177 w 1682568"/>
                <a:gd name="connsiteY0" fmla="*/ 775 h 350152"/>
                <a:gd name="connsiteX1" fmla="*/ 299627 w 1682568"/>
                <a:gd name="connsiteY1" fmla="*/ 51575 h 350152"/>
                <a:gd name="connsiteX2" fmla="*/ 655227 w 1682568"/>
                <a:gd name="connsiteY2" fmla="*/ 184925 h 350152"/>
                <a:gd name="connsiteX3" fmla="*/ 1102902 w 1682568"/>
                <a:gd name="connsiteY3" fmla="*/ 299225 h 350152"/>
                <a:gd name="connsiteX4" fmla="*/ 1426752 w 1682568"/>
                <a:gd name="connsiteY4" fmla="*/ 330975 h 350152"/>
                <a:gd name="connsiteX5" fmla="*/ 1680752 w 1682568"/>
                <a:gd name="connsiteY5" fmla="*/ 308750 h 350152"/>
                <a:gd name="connsiteX6" fmla="*/ 1547402 w 1682568"/>
                <a:gd name="connsiteY6" fmla="*/ 318275 h 350152"/>
                <a:gd name="connsiteX7" fmla="*/ 1198152 w 1682568"/>
                <a:gd name="connsiteY7" fmla="*/ 350025 h 350152"/>
                <a:gd name="connsiteX8" fmla="*/ 1033052 w 1682568"/>
                <a:gd name="connsiteY8" fmla="*/ 324625 h 350152"/>
                <a:gd name="connsiteX9" fmla="*/ 775877 w 1682568"/>
                <a:gd name="connsiteY9" fmla="*/ 223025 h 350152"/>
                <a:gd name="connsiteX10" fmla="*/ 445677 w 1682568"/>
                <a:gd name="connsiteY10" fmla="*/ 105550 h 350152"/>
                <a:gd name="connsiteX11" fmla="*/ 204377 w 1682568"/>
                <a:gd name="connsiteY11" fmla="*/ 26175 h 350152"/>
                <a:gd name="connsiteX12" fmla="*/ 1177 w 1682568"/>
                <a:gd name="connsiteY12" fmla="*/ 775 h 35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82568" h="350152">
                  <a:moveTo>
                    <a:pt x="1177" y="775"/>
                  </a:moveTo>
                  <a:cubicBezTo>
                    <a:pt x="17052" y="5008"/>
                    <a:pt x="190619" y="20883"/>
                    <a:pt x="299627" y="51575"/>
                  </a:cubicBezTo>
                  <a:cubicBezTo>
                    <a:pt x="408635" y="82267"/>
                    <a:pt x="521348" y="143650"/>
                    <a:pt x="655227" y="184925"/>
                  </a:cubicBezTo>
                  <a:cubicBezTo>
                    <a:pt x="789106" y="226200"/>
                    <a:pt x="974315" y="274883"/>
                    <a:pt x="1102902" y="299225"/>
                  </a:cubicBezTo>
                  <a:cubicBezTo>
                    <a:pt x="1231489" y="323567"/>
                    <a:pt x="1330444" y="329388"/>
                    <a:pt x="1426752" y="330975"/>
                  </a:cubicBezTo>
                  <a:cubicBezTo>
                    <a:pt x="1523060" y="332563"/>
                    <a:pt x="1660644" y="310867"/>
                    <a:pt x="1680752" y="308750"/>
                  </a:cubicBezTo>
                  <a:cubicBezTo>
                    <a:pt x="1700860" y="306633"/>
                    <a:pt x="1547402" y="318275"/>
                    <a:pt x="1547402" y="318275"/>
                  </a:cubicBezTo>
                  <a:cubicBezTo>
                    <a:pt x="1466969" y="325154"/>
                    <a:pt x="1283877" y="348967"/>
                    <a:pt x="1198152" y="350025"/>
                  </a:cubicBezTo>
                  <a:cubicBezTo>
                    <a:pt x="1112427" y="351083"/>
                    <a:pt x="1103431" y="345792"/>
                    <a:pt x="1033052" y="324625"/>
                  </a:cubicBezTo>
                  <a:cubicBezTo>
                    <a:pt x="962673" y="303458"/>
                    <a:pt x="873773" y="259538"/>
                    <a:pt x="775877" y="223025"/>
                  </a:cubicBezTo>
                  <a:cubicBezTo>
                    <a:pt x="677981" y="186512"/>
                    <a:pt x="540927" y="138358"/>
                    <a:pt x="445677" y="105550"/>
                  </a:cubicBezTo>
                  <a:cubicBezTo>
                    <a:pt x="350427" y="72742"/>
                    <a:pt x="274756" y="42050"/>
                    <a:pt x="204377" y="26175"/>
                  </a:cubicBezTo>
                  <a:cubicBezTo>
                    <a:pt x="133998" y="10300"/>
                    <a:pt x="-14698" y="-3458"/>
                    <a:pt x="1177" y="775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56BAA2DC-0B88-4D77-ADDE-B914C6527209}"/>
                </a:ext>
              </a:extLst>
            </p:cNvPr>
            <p:cNvSpPr/>
            <p:nvPr/>
          </p:nvSpPr>
          <p:spPr>
            <a:xfrm rot="1800000">
              <a:off x="5167946" y="3067985"/>
              <a:ext cx="19100" cy="325454"/>
            </a:xfrm>
            <a:custGeom>
              <a:avLst/>
              <a:gdLst>
                <a:gd name="connsiteX0" fmla="*/ 12700 w 19100"/>
                <a:gd name="connsiteY0" fmla="*/ 1604 h 325454"/>
                <a:gd name="connsiteX1" fmla="*/ 19050 w 19100"/>
                <a:gd name="connsiteY1" fmla="*/ 201629 h 325454"/>
                <a:gd name="connsiteX2" fmla="*/ 9525 w 19100"/>
                <a:gd name="connsiteY2" fmla="*/ 300054 h 325454"/>
                <a:gd name="connsiteX3" fmla="*/ 9525 w 19100"/>
                <a:gd name="connsiteY3" fmla="*/ 325454 h 325454"/>
                <a:gd name="connsiteX4" fmla="*/ 9525 w 19100"/>
                <a:gd name="connsiteY4" fmla="*/ 271479 h 325454"/>
                <a:gd name="connsiteX5" fmla="*/ 0 w 19100"/>
                <a:gd name="connsiteY5" fmla="*/ 115904 h 325454"/>
                <a:gd name="connsiteX6" fmla="*/ 12700 w 19100"/>
                <a:gd name="connsiteY6" fmla="*/ 1604 h 325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00" h="325454">
                  <a:moveTo>
                    <a:pt x="12700" y="1604"/>
                  </a:moveTo>
                  <a:cubicBezTo>
                    <a:pt x="15875" y="15891"/>
                    <a:pt x="19579" y="151887"/>
                    <a:pt x="19050" y="201629"/>
                  </a:cubicBezTo>
                  <a:cubicBezTo>
                    <a:pt x="18521" y="251371"/>
                    <a:pt x="11112" y="279417"/>
                    <a:pt x="9525" y="300054"/>
                  </a:cubicBezTo>
                  <a:cubicBezTo>
                    <a:pt x="7938" y="320691"/>
                    <a:pt x="9525" y="325454"/>
                    <a:pt x="9525" y="325454"/>
                  </a:cubicBezTo>
                  <a:cubicBezTo>
                    <a:pt x="9525" y="320692"/>
                    <a:pt x="11113" y="306404"/>
                    <a:pt x="9525" y="271479"/>
                  </a:cubicBezTo>
                  <a:cubicBezTo>
                    <a:pt x="7937" y="236554"/>
                    <a:pt x="0" y="159825"/>
                    <a:pt x="0" y="115904"/>
                  </a:cubicBezTo>
                  <a:cubicBezTo>
                    <a:pt x="0" y="71983"/>
                    <a:pt x="9525" y="-12683"/>
                    <a:pt x="12700" y="1604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545ECEAF-C9E4-45DA-9A9E-8C1273C74BC3}"/>
                </a:ext>
              </a:extLst>
            </p:cNvPr>
            <p:cNvSpPr/>
            <p:nvPr/>
          </p:nvSpPr>
          <p:spPr>
            <a:xfrm rot="1800000">
              <a:off x="5194907" y="3120421"/>
              <a:ext cx="180622" cy="221263"/>
            </a:xfrm>
            <a:custGeom>
              <a:avLst/>
              <a:gdLst>
                <a:gd name="connsiteX0" fmla="*/ 0 w 180622"/>
                <a:gd name="connsiteY0" fmla="*/ 1488 h 221263"/>
                <a:gd name="connsiteX1" fmla="*/ 135731 w 180622"/>
                <a:gd name="connsiteY1" fmla="*/ 11013 h 221263"/>
                <a:gd name="connsiteX2" fmla="*/ 178594 w 180622"/>
                <a:gd name="connsiteY2" fmla="*/ 61019 h 221263"/>
                <a:gd name="connsiteX3" fmla="*/ 169069 w 180622"/>
                <a:gd name="connsiteY3" fmla="*/ 153888 h 221263"/>
                <a:gd name="connsiteX4" fmla="*/ 128588 w 180622"/>
                <a:gd name="connsiteY4" fmla="*/ 218181 h 221263"/>
                <a:gd name="connsiteX5" fmla="*/ 57150 w 180622"/>
                <a:gd name="connsiteY5" fmla="*/ 211038 h 221263"/>
                <a:gd name="connsiteX6" fmla="*/ 123825 w 180622"/>
                <a:gd name="connsiteY6" fmla="*/ 211038 h 221263"/>
                <a:gd name="connsiteX7" fmla="*/ 161925 w 180622"/>
                <a:gd name="connsiteY7" fmla="*/ 184844 h 221263"/>
                <a:gd name="connsiteX8" fmla="*/ 176213 w 180622"/>
                <a:gd name="connsiteY8" fmla="*/ 103881 h 221263"/>
                <a:gd name="connsiteX9" fmla="*/ 164306 w 180622"/>
                <a:gd name="connsiteY9" fmla="*/ 20538 h 221263"/>
                <a:gd name="connsiteX10" fmla="*/ 135731 w 180622"/>
                <a:gd name="connsiteY10" fmla="*/ 3869 h 221263"/>
                <a:gd name="connsiteX11" fmla="*/ 0 w 180622"/>
                <a:gd name="connsiteY11" fmla="*/ 1488 h 221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0622" h="221263">
                  <a:moveTo>
                    <a:pt x="0" y="1488"/>
                  </a:moveTo>
                  <a:cubicBezTo>
                    <a:pt x="0" y="2679"/>
                    <a:pt x="105965" y="1091"/>
                    <a:pt x="135731" y="11013"/>
                  </a:cubicBezTo>
                  <a:cubicBezTo>
                    <a:pt x="165497" y="20935"/>
                    <a:pt x="173038" y="37207"/>
                    <a:pt x="178594" y="61019"/>
                  </a:cubicBezTo>
                  <a:cubicBezTo>
                    <a:pt x="184150" y="84831"/>
                    <a:pt x="177403" y="127694"/>
                    <a:pt x="169069" y="153888"/>
                  </a:cubicBezTo>
                  <a:cubicBezTo>
                    <a:pt x="160735" y="180082"/>
                    <a:pt x="147241" y="208656"/>
                    <a:pt x="128588" y="218181"/>
                  </a:cubicBezTo>
                  <a:cubicBezTo>
                    <a:pt x="109935" y="227706"/>
                    <a:pt x="57944" y="212228"/>
                    <a:pt x="57150" y="211038"/>
                  </a:cubicBezTo>
                  <a:cubicBezTo>
                    <a:pt x="56356" y="209848"/>
                    <a:pt x="106363" y="215404"/>
                    <a:pt x="123825" y="211038"/>
                  </a:cubicBezTo>
                  <a:cubicBezTo>
                    <a:pt x="141287" y="206672"/>
                    <a:pt x="153194" y="202703"/>
                    <a:pt x="161925" y="184844"/>
                  </a:cubicBezTo>
                  <a:cubicBezTo>
                    <a:pt x="170656" y="166985"/>
                    <a:pt x="175816" y="131265"/>
                    <a:pt x="176213" y="103881"/>
                  </a:cubicBezTo>
                  <a:cubicBezTo>
                    <a:pt x="176610" y="76497"/>
                    <a:pt x="171053" y="37206"/>
                    <a:pt x="164306" y="20538"/>
                  </a:cubicBezTo>
                  <a:cubicBezTo>
                    <a:pt x="157559" y="3870"/>
                    <a:pt x="159543" y="9822"/>
                    <a:pt x="135731" y="3869"/>
                  </a:cubicBezTo>
                  <a:cubicBezTo>
                    <a:pt x="111919" y="-2084"/>
                    <a:pt x="0" y="297"/>
                    <a:pt x="0" y="1488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CA1F5A4-3F09-4A81-A90E-F3CAC444B081}"/>
                </a:ext>
              </a:extLst>
            </p:cNvPr>
            <p:cNvSpPr/>
            <p:nvPr/>
          </p:nvSpPr>
          <p:spPr>
            <a:xfrm rot="1800000">
              <a:off x="5113163" y="3286102"/>
              <a:ext cx="84837" cy="145537"/>
            </a:xfrm>
            <a:custGeom>
              <a:avLst/>
              <a:gdLst>
                <a:gd name="connsiteX0" fmla="*/ 62381 w 84837"/>
                <a:gd name="connsiteY0" fmla="*/ 44 h 145537"/>
                <a:gd name="connsiteX1" fmla="*/ 69524 w 84837"/>
                <a:gd name="connsiteY1" fmla="*/ 90531 h 145537"/>
                <a:gd name="connsiteX2" fmla="*/ 45712 w 84837"/>
                <a:gd name="connsiteY2" fmla="*/ 140538 h 145537"/>
                <a:gd name="connsiteX3" fmla="*/ 36187 w 84837"/>
                <a:gd name="connsiteY3" fmla="*/ 140538 h 145537"/>
                <a:gd name="connsiteX4" fmla="*/ 468 w 84837"/>
                <a:gd name="connsiteY4" fmla="*/ 111963 h 145537"/>
                <a:gd name="connsiteX5" fmla="*/ 64762 w 84837"/>
                <a:gd name="connsiteY5" fmla="*/ 131013 h 145537"/>
                <a:gd name="connsiteX6" fmla="*/ 83812 w 84837"/>
                <a:gd name="connsiteY6" fmla="*/ 116725 h 145537"/>
                <a:gd name="connsiteX7" fmla="*/ 81431 w 84837"/>
                <a:gd name="connsiteY7" fmla="*/ 78625 h 145537"/>
                <a:gd name="connsiteX8" fmla="*/ 62381 w 84837"/>
                <a:gd name="connsiteY8" fmla="*/ 44 h 145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37" h="145537">
                  <a:moveTo>
                    <a:pt x="62381" y="44"/>
                  </a:moveTo>
                  <a:cubicBezTo>
                    <a:pt x="60396" y="2028"/>
                    <a:pt x="72302" y="67115"/>
                    <a:pt x="69524" y="90531"/>
                  </a:cubicBezTo>
                  <a:cubicBezTo>
                    <a:pt x="66746" y="113947"/>
                    <a:pt x="51268" y="132203"/>
                    <a:pt x="45712" y="140538"/>
                  </a:cubicBezTo>
                  <a:cubicBezTo>
                    <a:pt x="40156" y="148873"/>
                    <a:pt x="43728" y="145300"/>
                    <a:pt x="36187" y="140538"/>
                  </a:cubicBezTo>
                  <a:cubicBezTo>
                    <a:pt x="28646" y="135776"/>
                    <a:pt x="-4294" y="113550"/>
                    <a:pt x="468" y="111963"/>
                  </a:cubicBezTo>
                  <a:cubicBezTo>
                    <a:pt x="5230" y="110376"/>
                    <a:pt x="50871" y="130219"/>
                    <a:pt x="64762" y="131013"/>
                  </a:cubicBezTo>
                  <a:cubicBezTo>
                    <a:pt x="78653" y="131807"/>
                    <a:pt x="81034" y="125456"/>
                    <a:pt x="83812" y="116725"/>
                  </a:cubicBezTo>
                  <a:cubicBezTo>
                    <a:pt x="86590" y="107994"/>
                    <a:pt x="83018" y="93706"/>
                    <a:pt x="81431" y="78625"/>
                  </a:cubicBezTo>
                  <a:cubicBezTo>
                    <a:pt x="79844" y="63544"/>
                    <a:pt x="64366" y="-1940"/>
                    <a:pt x="62381" y="44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EB8DC0D5-E34A-40CF-B654-830F88F9D1F2}"/>
                </a:ext>
              </a:extLst>
            </p:cNvPr>
            <p:cNvSpPr/>
            <p:nvPr/>
          </p:nvSpPr>
          <p:spPr>
            <a:xfrm rot="1800000">
              <a:off x="5251021" y="3159116"/>
              <a:ext cx="40477" cy="93083"/>
            </a:xfrm>
            <a:custGeom>
              <a:avLst/>
              <a:gdLst>
                <a:gd name="connsiteX0" fmla="*/ 4720 w 40477"/>
                <a:gd name="connsiteY0" fmla="*/ 36 h 93083"/>
                <a:gd name="connsiteX1" fmla="*/ 2339 w 40477"/>
                <a:gd name="connsiteY1" fmla="*/ 64329 h 93083"/>
                <a:gd name="connsiteX2" fmla="*/ 40439 w 40477"/>
                <a:gd name="connsiteY2" fmla="*/ 92904 h 93083"/>
                <a:gd name="connsiteX3" fmla="*/ 9483 w 40477"/>
                <a:gd name="connsiteY3" fmla="*/ 73854 h 93083"/>
                <a:gd name="connsiteX4" fmla="*/ 4720 w 40477"/>
                <a:gd name="connsiteY4" fmla="*/ 36 h 9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477" h="93083">
                  <a:moveTo>
                    <a:pt x="4720" y="36"/>
                  </a:moveTo>
                  <a:cubicBezTo>
                    <a:pt x="3529" y="-1551"/>
                    <a:pt x="-3614" y="48851"/>
                    <a:pt x="2339" y="64329"/>
                  </a:cubicBezTo>
                  <a:cubicBezTo>
                    <a:pt x="8292" y="79807"/>
                    <a:pt x="39248" y="91317"/>
                    <a:pt x="40439" y="92904"/>
                  </a:cubicBezTo>
                  <a:cubicBezTo>
                    <a:pt x="41630" y="94491"/>
                    <a:pt x="15039" y="85363"/>
                    <a:pt x="9483" y="73854"/>
                  </a:cubicBezTo>
                  <a:cubicBezTo>
                    <a:pt x="3927" y="62345"/>
                    <a:pt x="5911" y="1623"/>
                    <a:pt x="4720" y="36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1F75F399-E3BC-43C7-BD56-184E691420A3}"/>
                </a:ext>
              </a:extLst>
            </p:cNvPr>
            <p:cNvSpPr/>
            <p:nvPr/>
          </p:nvSpPr>
          <p:spPr>
            <a:xfrm rot="1800000">
              <a:off x="5251183" y="3173642"/>
              <a:ext cx="64120" cy="88687"/>
            </a:xfrm>
            <a:custGeom>
              <a:avLst/>
              <a:gdLst>
                <a:gd name="connsiteX0" fmla="*/ 0 w 64120"/>
                <a:gd name="connsiteY0" fmla="*/ 297 h 88687"/>
                <a:gd name="connsiteX1" fmla="*/ 59532 w 64120"/>
                <a:gd name="connsiteY1" fmla="*/ 14585 h 88687"/>
                <a:gd name="connsiteX2" fmla="*/ 54769 w 64120"/>
                <a:gd name="connsiteY2" fmla="*/ 59829 h 88687"/>
                <a:gd name="connsiteX3" fmla="*/ 33338 w 64120"/>
                <a:gd name="connsiteY3" fmla="*/ 88404 h 88687"/>
                <a:gd name="connsiteX4" fmla="*/ 61913 w 64120"/>
                <a:gd name="connsiteY4" fmla="*/ 71735 h 88687"/>
                <a:gd name="connsiteX5" fmla="*/ 61913 w 64120"/>
                <a:gd name="connsiteY5" fmla="*/ 28872 h 88687"/>
                <a:gd name="connsiteX6" fmla="*/ 59532 w 64120"/>
                <a:gd name="connsiteY6" fmla="*/ 7441 h 88687"/>
                <a:gd name="connsiteX7" fmla="*/ 0 w 64120"/>
                <a:gd name="connsiteY7" fmla="*/ 297 h 88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120" h="88687">
                  <a:moveTo>
                    <a:pt x="0" y="297"/>
                  </a:moveTo>
                  <a:cubicBezTo>
                    <a:pt x="0" y="1488"/>
                    <a:pt x="50404" y="4663"/>
                    <a:pt x="59532" y="14585"/>
                  </a:cubicBezTo>
                  <a:cubicBezTo>
                    <a:pt x="68660" y="24507"/>
                    <a:pt x="59135" y="47526"/>
                    <a:pt x="54769" y="59829"/>
                  </a:cubicBezTo>
                  <a:cubicBezTo>
                    <a:pt x="50403" y="72132"/>
                    <a:pt x="32147" y="86420"/>
                    <a:pt x="33338" y="88404"/>
                  </a:cubicBezTo>
                  <a:cubicBezTo>
                    <a:pt x="34529" y="90388"/>
                    <a:pt x="57151" y="81657"/>
                    <a:pt x="61913" y="71735"/>
                  </a:cubicBezTo>
                  <a:cubicBezTo>
                    <a:pt x="66675" y="61813"/>
                    <a:pt x="62310" y="39588"/>
                    <a:pt x="61913" y="28872"/>
                  </a:cubicBezTo>
                  <a:cubicBezTo>
                    <a:pt x="61516" y="18156"/>
                    <a:pt x="66676" y="13394"/>
                    <a:pt x="59532" y="7441"/>
                  </a:cubicBezTo>
                  <a:cubicBezTo>
                    <a:pt x="52388" y="1488"/>
                    <a:pt x="0" y="-894"/>
                    <a:pt x="0" y="29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F2446110-D2B4-43A8-9BDF-66A4862E6FB2}"/>
                </a:ext>
              </a:extLst>
            </p:cNvPr>
            <p:cNvSpPr/>
            <p:nvPr/>
          </p:nvSpPr>
          <p:spPr>
            <a:xfrm rot="1800000">
              <a:off x="5442659" y="3299148"/>
              <a:ext cx="71483" cy="214582"/>
            </a:xfrm>
            <a:custGeom>
              <a:avLst/>
              <a:gdLst>
                <a:gd name="connsiteX0" fmla="*/ 59531 w 71483"/>
                <a:gd name="connsiteY0" fmla="*/ 0 h 214582"/>
                <a:gd name="connsiteX1" fmla="*/ 19050 w 71483"/>
                <a:gd name="connsiteY1" fmla="*/ 76200 h 214582"/>
                <a:gd name="connsiteX2" fmla="*/ 11906 w 71483"/>
                <a:gd name="connsiteY2" fmla="*/ 150018 h 214582"/>
                <a:gd name="connsiteX3" fmla="*/ 71437 w 71483"/>
                <a:gd name="connsiteY3" fmla="*/ 214312 h 214582"/>
                <a:gd name="connsiteX4" fmla="*/ 21431 w 71483"/>
                <a:gd name="connsiteY4" fmla="*/ 169068 h 214582"/>
                <a:gd name="connsiteX5" fmla="*/ 0 w 71483"/>
                <a:gd name="connsiteY5" fmla="*/ 76200 h 214582"/>
                <a:gd name="connsiteX6" fmla="*/ 59531 w 71483"/>
                <a:gd name="connsiteY6" fmla="*/ 0 h 21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83" h="214582">
                  <a:moveTo>
                    <a:pt x="59531" y="0"/>
                  </a:moveTo>
                  <a:cubicBezTo>
                    <a:pt x="62706" y="0"/>
                    <a:pt x="26987" y="51197"/>
                    <a:pt x="19050" y="76200"/>
                  </a:cubicBezTo>
                  <a:cubicBezTo>
                    <a:pt x="11112" y="101203"/>
                    <a:pt x="3175" y="126999"/>
                    <a:pt x="11906" y="150018"/>
                  </a:cubicBezTo>
                  <a:cubicBezTo>
                    <a:pt x="20637" y="173037"/>
                    <a:pt x="69850" y="211137"/>
                    <a:pt x="71437" y="214312"/>
                  </a:cubicBezTo>
                  <a:cubicBezTo>
                    <a:pt x="73024" y="217487"/>
                    <a:pt x="33337" y="192087"/>
                    <a:pt x="21431" y="169068"/>
                  </a:cubicBezTo>
                  <a:cubicBezTo>
                    <a:pt x="9525" y="146049"/>
                    <a:pt x="0" y="100012"/>
                    <a:pt x="0" y="76200"/>
                  </a:cubicBezTo>
                  <a:cubicBezTo>
                    <a:pt x="0" y="52388"/>
                    <a:pt x="56356" y="0"/>
                    <a:pt x="59531" y="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BA281077-AFD4-4B46-A7B7-99F506A3D315}"/>
                </a:ext>
              </a:extLst>
            </p:cNvPr>
            <p:cNvSpPr/>
            <p:nvPr/>
          </p:nvSpPr>
          <p:spPr>
            <a:xfrm rot="1800000" flipH="1" flipV="1">
              <a:off x="5496277" y="3330104"/>
              <a:ext cx="71483" cy="214582"/>
            </a:xfrm>
            <a:custGeom>
              <a:avLst/>
              <a:gdLst>
                <a:gd name="connsiteX0" fmla="*/ 59531 w 71483"/>
                <a:gd name="connsiteY0" fmla="*/ 0 h 214582"/>
                <a:gd name="connsiteX1" fmla="*/ 19050 w 71483"/>
                <a:gd name="connsiteY1" fmla="*/ 76200 h 214582"/>
                <a:gd name="connsiteX2" fmla="*/ 11906 w 71483"/>
                <a:gd name="connsiteY2" fmla="*/ 150018 h 214582"/>
                <a:gd name="connsiteX3" fmla="*/ 71437 w 71483"/>
                <a:gd name="connsiteY3" fmla="*/ 214312 h 214582"/>
                <a:gd name="connsiteX4" fmla="*/ 21431 w 71483"/>
                <a:gd name="connsiteY4" fmla="*/ 169068 h 214582"/>
                <a:gd name="connsiteX5" fmla="*/ 0 w 71483"/>
                <a:gd name="connsiteY5" fmla="*/ 76200 h 214582"/>
                <a:gd name="connsiteX6" fmla="*/ 59531 w 71483"/>
                <a:gd name="connsiteY6" fmla="*/ 0 h 21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83" h="214582">
                  <a:moveTo>
                    <a:pt x="59531" y="0"/>
                  </a:moveTo>
                  <a:cubicBezTo>
                    <a:pt x="62706" y="0"/>
                    <a:pt x="26987" y="51197"/>
                    <a:pt x="19050" y="76200"/>
                  </a:cubicBezTo>
                  <a:cubicBezTo>
                    <a:pt x="11112" y="101203"/>
                    <a:pt x="3175" y="126999"/>
                    <a:pt x="11906" y="150018"/>
                  </a:cubicBezTo>
                  <a:cubicBezTo>
                    <a:pt x="20637" y="173037"/>
                    <a:pt x="69850" y="211137"/>
                    <a:pt x="71437" y="214312"/>
                  </a:cubicBezTo>
                  <a:cubicBezTo>
                    <a:pt x="73024" y="217487"/>
                    <a:pt x="33337" y="192087"/>
                    <a:pt x="21431" y="169068"/>
                  </a:cubicBezTo>
                  <a:cubicBezTo>
                    <a:pt x="9525" y="146049"/>
                    <a:pt x="0" y="100012"/>
                    <a:pt x="0" y="76200"/>
                  </a:cubicBezTo>
                  <a:cubicBezTo>
                    <a:pt x="0" y="52388"/>
                    <a:pt x="56356" y="0"/>
                    <a:pt x="59531" y="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15B94314-247E-4CAE-9FDB-32DBE7689899}"/>
                </a:ext>
              </a:extLst>
            </p:cNvPr>
            <p:cNvSpPr/>
            <p:nvPr/>
          </p:nvSpPr>
          <p:spPr>
            <a:xfrm rot="1800000" flipH="1" flipV="1">
              <a:off x="5483476" y="3266461"/>
              <a:ext cx="171888" cy="385544"/>
            </a:xfrm>
            <a:custGeom>
              <a:avLst/>
              <a:gdLst>
                <a:gd name="connsiteX0" fmla="*/ 59531 w 71483"/>
                <a:gd name="connsiteY0" fmla="*/ 0 h 214582"/>
                <a:gd name="connsiteX1" fmla="*/ 19050 w 71483"/>
                <a:gd name="connsiteY1" fmla="*/ 76200 h 214582"/>
                <a:gd name="connsiteX2" fmla="*/ 11906 w 71483"/>
                <a:gd name="connsiteY2" fmla="*/ 150018 h 214582"/>
                <a:gd name="connsiteX3" fmla="*/ 71437 w 71483"/>
                <a:gd name="connsiteY3" fmla="*/ 214312 h 214582"/>
                <a:gd name="connsiteX4" fmla="*/ 21431 w 71483"/>
                <a:gd name="connsiteY4" fmla="*/ 169068 h 214582"/>
                <a:gd name="connsiteX5" fmla="*/ 0 w 71483"/>
                <a:gd name="connsiteY5" fmla="*/ 76200 h 214582"/>
                <a:gd name="connsiteX6" fmla="*/ 59531 w 71483"/>
                <a:gd name="connsiteY6" fmla="*/ 0 h 21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83" h="214582">
                  <a:moveTo>
                    <a:pt x="59531" y="0"/>
                  </a:moveTo>
                  <a:cubicBezTo>
                    <a:pt x="62706" y="0"/>
                    <a:pt x="26987" y="51197"/>
                    <a:pt x="19050" y="76200"/>
                  </a:cubicBezTo>
                  <a:cubicBezTo>
                    <a:pt x="11112" y="101203"/>
                    <a:pt x="3175" y="126999"/>
                    <a:pt x="11906" y="150018"/>
                  </a:cubicBezTo>
                  <a:cubicBezTo>
                    <a:pt x="20637" y="173037"/>
                    <a:pt x="69850" y="211137"/>
                    <a:pt x="71437" y="214312"/>
                  </a:cubicBezTo>
                  <a:cubicBezTo>
                    <a:pt x="73024" y="217487"/>
                    <a:pt x="33337" y="192087"/>
                    <a:pt x="21431" y="169068"/>
                  </a:cubicBezTo>
                  <a:cubicBezTo>
                    <a:pt x="9525" y="146049"/>
                    <a:pt x="0" y="100012"/>
                    <a:pt x="0" y="76200"/>
                  </a:cubicBezTo>
                  <a:cubicBezTo>
                    <a:pt x="0" y="52388"/>
                    <a:pt x="56356" y="0"/>
                    <a:pt x="59531" y="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21E043D3-8A97-4B47-B544-3FBC21CDBEBE}"/>
                </a:ext>
              </a:extLst>
            </p:cNvPr>
            <p:cNvSpPr/>
            <p:nvPr/>
          </p:nvSpPr>
          <p:spPr>
            <a:xfrm rot="12600000" flipH="1" flipV="1">
              <a:off x="5355618" y="3192642"/>
              <a:ext cx="171888" cy="385544"/>
            </a:xfrm>
            <a:custGeom>
              <a:avLst/>
              <a:gdLst>
                <a:gd name="connsiteX0" fmla="*/ 59531 w 71483"/>
                <a:gd name="connsiteY0" fmla="*/ 0 h 214582"/>
                <a:gd name="connsiteX1" fmla="*/ 19050 w 71483"/>
                <a:gd name="connsiteY1" fmla="*/ 76200 h 214582"/>
                <a:gd name="connsiteX2" fmla="*/ 11906 w 71483"/>
                <a:gd name="connsiteY2" fmla="*/ 150018 h 214582"/>
                <a:gd name="connsiteX3" fmla="*/ 71437 w 71483"/>
                <a:gd name="connsiteY3" fmla="*/ 214312 h 214582"/>
                <a:gd name="connsiteX4" fmla="*/ 21431 w 71483"/>
                <a:gd name="connsiteY4" fmla="*/ 169068 h 214582"/>
                <a:gd name="connsiteX5" fmla="*/ 0 w 71483"/>
                <a:gd name="connsiteY5" fmla="*/ 76200 h 214582"/>
                <a:gd name="connsiteX6" fmla="*/ 59531 w 71483"/>
                <a:gd name="connsiteY6" fmla="*/ 0 h 21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83" h="214582">
                  <a:moveTo>
                    <a:pt x="59531" y="0"/>
                  </a:moveTo>
                  <a:cubicBezTo>
                    <a:pt x="62706" y="0"/>
                    <a:pt x="26987" y="51197"/>
                    <a:pt x="19050" y="76200"/>
                  </a:cubicBezTo>
                  <a:cubicBezTo>
                    <a:pt x="11112" y="101203"/>
                    <a:pt x="3175" y="126999"/>
                    <a:pt x="11906" y="150018"/>
                  </a:cubicBezTo>
                  <a:cubicBezTo>
                    <a:pt x="20637" y="173037"/>
                    <a:pt x="69850" y="211137"/>
                    <a:pt x="71437" y="214312"/>
                  </a:cubicBezTo>
                  <a:cubicBezTo>
                    <a:pt x="73024" y="217487"/>
                    <a:pt x="33337" y="192087"/>
                    <a:pt x="21431" y="169068"/>
                  </a:cubicBezTo>
                  <a:cubicBezTo>
                    <a:pt x="9525" y="146049"/>
                    <a:pt x="0" y="100012"/>
                    <a:pt x="0" y="76200"/>
                  </a:cubicBezTo>
                  <a:cubicBezTo>
                    <a:pt x="0" y="52388"/>
                    <a:pt x="56356" y="0"/>
                    <a:pt x="59531" y="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E562EB4B-64A0-4DD6-9AE5-64304DE6DB90}"/>
                </a:ext>
              </a:extLst>
            </p:cNvPr>
            <p:cNvSpPr/>
            <p:nvPr/>
          </p:nvSpPr>
          <p:spPr>
            <a:xfrm rot="1800000">
              <a:off x="5763438" y="3504775"/>
              <a:ext cx="183879" cy="230558"/>
            </a:xfrm>
            <a:custGeom>
              <a:avLst/>
              <a:gdLst>
                <a:gd name="connsiteX0" fmla="*/ 180131 w 183879"/>
                <a:gd name="connsiteY0" fmla="*/ 51961 h 230558"/>
                <a:gd name="connsiteX1" fmla="*/ 115837 w 183879"/>
                <a:gd name="connsiteY1" fmla="*/ 51961 h 230558"/>
                <a:gd name="connsiteX2" fmla="*/ 42019 w 183879"/>
                <a:gd name="connsiteY2" fmla="*/ 11480 h 230558"/>
                <a:gd name="connsiteX3" fmla="*/ 11062 w 183879"/>
                <a:gd name="connsiteY3" fmla="*/ 61486 h 230558"/>
                <a:gd name="connsiteX4" fmla="*/ 13444 w 183879"/>
                <a:gd name="connsiteY4" fmla="*/ 182930 h 230558"/>
                <a:gd name="connsiteX5" fmla="*/ 65831 w 183879"/>
                <a:gd name="connsiteY5" fmla="*/ 230555 h 230558"/>
                <a:gd name="connsiteX6" fmla="*/ 99169 w 183879"/>
                <a:gd name="connsiteY6" fmla="*/ 185311 h 230558"/>
                <a:gd name="connsiteX7" fmla="*/ 182512 w 183879"/>
                <a:gd name="connsiteY7" fmla="*/ 182930 h 230558"/>
                <a:gd name="connsiteX8" fmla="*/ 146794 w 183879"/>
                <a:gd name="connsiteY8" fmla="*/ 178167 h 230558"/>
                <a:gd name="connsiteX9" fmla="*/ 92025 w 183879"/>
                <a:gd name="connsiteY9" fmla="*/ 209123 h 230558"/>
                <a:gd name="connsiteX10" fmla="*/ 42019 w 183879"/>
                <a:gd name="connsiteY10" fmla="*/ 225792 h 230558"/>
                <a:gd name="connsiteX11" fmla="*/ 3919 w 183879"/>
                <a:gd name="connsiteY11" fmla="*/ 175786 h 230558"/>
                <a:gd name="connsiteX12" fmla="*/ 3919 w 183879"/>
                <a:gd name="connsiteY12" fmla="*/ 92442 h 230558"/>
                <a:gd name="connsiteX13" fmla="*/ 27731 w 183879"/>
                <a:gd name="connsiteY13" fmla="*/ 9098 h 230558"/>
                <a:gd name="connsiteX14" fmla="*/ 72975 w 183879"/>
                <a:gd name="connsiteY14" fmla="*/ 4336 h 230558"/>
                <a:gd name="connsiteX15" fmla="*/ 115837 w 183879"/>
                <a:gd name="connsiteY15" fmla="*/ 28148 h 230558"/>
                <a:gd name="connsiteX16" fmla="*/ 180131 w 183879"/>
                <a:gd name="connsiteY16" fmla="*/ 51961 h 230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3879" h="230558">
                  <a:moveTo>
                    <a:pt x="180131" y="51961"/>
                  </a:moveTo>
                  <a:cubicBezTo>
                    <a:pt x="180131" y="55930"/>
                    <a:pt x="138856" y="58708"/>
                    <a:pt x="115837" y="51961"/>
                  </a:cubicBezTo>
                  <a:cubicBezTo>
                    <a:pt x="92818" y="45214"/>
                    <a:pt x="59481" y="9893"/>
                    <a:pt x="42019" y="11480"/>
                  </a:cubicBezTo>
                  <a:cubicBezTo>
                    <a:pt x="24557" y="13067"/>
                    <a:pt x="15824" y="32911"/>
                    <a:pt x="11062" y="61486"/>
                  </a:cubicBezTo>
                  <a:cubicBezTo>
                    <a:pt x="6300" y="90061"/>
                    <a:pt x="4316" y="154752"/>
                    <a:pt x="13444" y="182930"/>
                  </a:cubicBezTo>
                  <a:cubicBezTo>
                    <a:pt x="22572" y="211108"/>
                    <a:pt x="51544" y="230158"/>
                    <a:pt x="65831" y="230555"/>
                  </a:cubicBezTo>
                  <a:cubicBezTo>
                    <a:pt x="80118" y="230952"/>
                    <a:pt x="79722" y="193248"/>
                    <a:pt x="99169" y="185311"/>
                  </a:cubicBezTo>
                  <a:cubicBezTo>
                    <a:pt x="118616" y="177374"/>
                    <a:pt x="174574" y="184121"/>
                    <a:pt x="182512" y="182930"/>
                  </a:cubicBezTo>
                  <a:cubicBezTo>
                    <a:pt x="190450" y="181739"/>
                    <a:pt x="161875" y="173802"/>
                    <a:pt x="146794" y="178167"/>
                  </a:cubicBezTo>
                  <a:cubicBezTo>
                    <a:pt x="131713" y="182532"/>
                    <a:pt x="109487" y="201186"/>
                    <a:pt x="92025" y="209123"/>
                  </a:cubicBezTo>
                  <a:cubicBezTo>
                    <a:pt x="74563" y="217060"/>
                    <a:pt x="56703" y="231348"/>
                    <a:pt x="42019" y="225792"/>
                  </a:cubicBezTo>
                  <a:cubicBezTo>
                    <a:pt x="27335" y="220236"/>
                    <a:pt x="10269" y="198011"/>
                    <a:pt x="3919" y="175786"/>
                  </a:cubicBezTo>
                  <a:cubicBezTo>
                    <a:pt x="-2431" y="153561"/>
                    <a:pt x="-50" y="120223"/>
                    <a:pt x="3919" y="92442"/>
                  </a:cubicBezTo>
                  <a:cubicBezTo>
                    <a:pt x="7888" y="64661"/>
                    <a:pt x="16222" y="23782"/>
                    <a:pt x="27731" y="9098"/>
                  </a:cubicBezTo>
                  <a:cubicBezTo>
                    <a:pt x="39240" y="-5586"/>
                    <a:pt x="58291" y="1161"/>
                    <a:pt x="72975" y="4336"/>
                  </a:cubicBezTo>
                  <a:cubicBezTo>
                    <a:pt x="87659" y="7511"/>
                    <a:pt x="98375" y="21401"/>
                    <a:pt x="115837" y="28148"/>
                  </a:cubicBezTo>
                  <a:cubicBezTo>
                    <a:pt x="133299" y="34895"/>
                    <a:pt x="180131" y="47992"/>
                    <a:pt x="180131" y="51961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A83653F8-0353-4E13-A172-E7978ED89435}"/>
                </a:ext>
              </a:extLst>
            </p:cNvPr>
            <p:cNvSpPr/>
            <p:nvPr/>
          </p:nvSpPr>
          <p:spPr>
            <a:xfrm rot="1800000">
              <a:off x="5670413" y="3418596"/>
              <a:ext cx="286478" cy="369006"/>
            </a:xfrm>
            <a:custGeom>
              <a:avLst/>
              <a:gdLst>
                <a:gd name="connsiteX0" fmla="*/ 285568 w 286478"/>
                <a:gd name="connsiteY0" fmla="*/ 117387 h 369006"/>
                <a:gd name="connsiteX1" fmla="*/ 230799 w 286478"/>
                <a:gd name="connsiteY1" fmla="*/ 7850 h 369006"/>
                <a:gd name="connsiteX2" fmla="*/ 85543 w 286478"/>
                <a:gd name="connsiteY2" fmla="*/ 17375 h 369006"/>
                <a:gd name="connsiteX3" fmla="*/ 14106 w 286478"/>
                <a:gd name="connsiteY3" fmla="*/ 86431 h 369006"/>
                <a:gd name="connsiteX4" fmla="*/ 9343 w 286478"/>
                <a:gd name="connsiteY4" fmla="*/ 195968 h 369006"/>
                <a:gd name="connsiteX5" fmla="*/ 26012 w 286478"/>
                <a:gd name="connsiteY5" fmla="*/ 303125 h 369006"/>
                <a:gd name="connsiteX6" fmla="*/ 145074 w 286478"/>
                <a:gd name="connsiteY6" fmla="*/ 367418 h 369006"/>
                <a:gd name="connsiteX7" fmla="*/ 259374 w 286478"/>
                <a:gd name="connsiteY7" fmla="*/ 341225 h 369006"/>
                <a:gd name="connsiteX8" fmla="*/ 285568 w 286478"/>
                <a:gd name="connsiteY8" fmla="*/ 253118 h 369006"/>
                <a:gd name="connsiteX9" fmla="*/ 261756 w 286478"/>
                <a:gd name="connsiteY9" fmla="*/ 319793 h 369006"/>
                <a:gd name="connsiteX10" fmla="*/ 149837 w 286478"/>
                <a:gd name="connsiteY10" fmla="*/ 360275 h 369006"/>
                <a:gd name="connsiteX11" fmla="*/ 33156 w 286478"/>
                <a:gd name="connsiteY11" fmla="*/ 305506 h 369006"/>
                <a:gd name="connsiteX12" fmla="*/ 2199 w 286478"/>
                <a:gd name="connsiteY12" fmla="*/ 107862 h 369006"/>
                <a:gd name="connsiteX13" fmla="*/ 80781 w 286478"/>
                <a:gd name="connsiteY13" fmla="*/ 34043 h 369006"/>
                <a:gd name="connsiteX14" fmla="*/ 192699 w 286478"/>
                <a:gd name="connsiteY14" fmla="*/ 14993 h 369006"/>
                <a:gd name="connsiteX15" fmla="*/ 285568 w 286478"/>
                <a:gd name="connsiteY15" fmla="*/ 117387 h 369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78" h="369006">
                  <a:moveTo>
                    <a:pt x="285568" y="117387"/>
                  </a:moveTo>
                  <a:cubicBezTo>
                    <a:pt x="291918" y="116197"/>
                    <a:pt x="264136" y="24519"/>
                    <a:pt x="230799" y="7850"/>
                  </a:cubicBezTo>
                  <a:cubicBezTo>
                    <a:pt x="197462" y="-8819"/>
                    <a:pt x="121658" y="4278"/>
                    <a:pt x="85543" y="17375"/>
                  </a:cubicBezTo>
                  <a:cubicBezTo>
                    <a:pt x="49428" y="30472"/>
                    <a:pt x="26806" y="56665"/>
                    <a:pt x="14106" y="86431"/>
                  </a:cubicBezTo>
                  <a:cubicBezTo>
                    <a:pt x="1406" y="116197"/>
                    <a:pt x="7359" y="159853"/>
                    <a:pt x="9343" y="195968"/>
                  </a:cubicBezTo>
                  <a:cubicBezTo>
                    <a:pt x="11327" y="232083"/>
                    <a:pt x="3390" y="274550"/>
                    <a:pt x="26012" y="303125"/>
                  </a:cubicBezTo>
                  <a:cubicBezTo>
                    <a:pt x="48634" y="331700"/>
                    <a:pt x="106180" y="361068"/>
                    <a:pt x="145074" y="367418"/>
                  </a:cubicBezTo>
                  <a:cubicBezTo>
                    <a:pt x="183968" y="373768"/>
                    <a:pt x="235958" y="360275"/>
                    <a:pt x="259374" y="341225"/>
                  </a:cubicBezTo>
                  <a:cubicBezTo>
                    <a:pt x="282790" y="322175"/>
                    <a:pt x="285171" y="256690"/>
                    <a:pt x="285568" y="253118"/>
                  </a:cubicBezTo>
                  <a:cubicBezTo>
                    <a:pt x="285965" y="249546"/>
                    <a:pt x="284378" y="301934"/>
                    <a:pt x="261756" y="319793"/>
                  </a:cubicBezTo>
                  <a:cubicBezTo>
                    <a:pt x="239134" y="337652"/>
                    <a:pt x="187937" y="362656"/>
                    <a:pt x="149837" y="360275"/>
                  </a:cubicBezTo>
                  <a:cubicBezTo>
                    <a:pt x="111737" y="357894"/>
                    <a:pt x="57762" y="347575"/>
                    <a:pt x="33156" y="305506"/>
                  </a:cubicBezTo>
                  <a:cubicBezTo>
                    <a:pt x="8550" y="263437"/>
                    <a:pt x="-5738" y="153106"/>
                    <a:pt x="2199" y="107862"/>
                  </a:cubicBezTo>
                  <a:cubicBezTo>
                    <a:pt x="10136" y="62618"/>
                    <a:pt x="49031" y="49521"/>
                    <a:pt x="80781" y="34043"/>
                  </a:cubicBezTo>
                  <a:cubicBezTo>
                    <a:pt x="112531" y="18565"/>
                    <a:pt x="160155" y="5071"/>
                    <a:pt x="192699" y="14993"/>
                  </a:cubicBezTo>
                  <a:cubicBezTo>
                    <a:pt x="225243" y="24915"/>
                    <a:pt x="279218" y="118577"/>
                    <a:pt x="285568" y="11738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5CFE51F4-A585-4BDA-8353-0132694FA63D}"/>
                </a:ext>
              </a:extLst>
            </p:cNvPr>
            <p:cNvGrpSpPr/>
            <p:nvPr/>
          </p:nvGrpSpPr>
          <p:grpSpPr>
            <a:xfrm rot="1800000">
              <a:off x="5990375" y="3585485"/>
              <a:ext cx="235005" cy="358521"/>
              <a:chOff x="6152749" y="3509758"/>
              <a:chExt cx="235005" cy="358521"/>
            </a:xfrm>
            <a:solidFill>
              <a:srgbClr val="0000FF"/>
            </a:solidFill>
          </p:grpSpPr>
          <p:sp>
            <p:nvSpPr>
              <p:cNvPr id="58" name="フリーフォーム: 図形 57">
                <a:extLst>
                  <a:ext uri="{FF2B5EF4-FFF2-40B4-BE49-F238E27FC236}">
                    <a16:creationId xmlns:a16="http://schemas.microsoft.com/office/drawing/2014/main" id="{E424E7F6-4889-44AD-A1BA-652CE8E41141}"/>
                  </a:ext>
                </a:extLst>
              </p:cNvPr>
              <p:cNvSpPr/>
              <p:nvPr/>
            </p:nvSpPr>
            <p:spPr>
              <a:xfrm>
                <a:off x="6156832" y="3524206"/>
                <a:ext cx="98771" cy="342439"/>
              </a:xfrm>
              <a:custGeom>
                <a:avLst/>
                <a:gdLst>
                  <a:gd name="connsiteX0" fmla="*/ 98712 w 98771"/>
                  <a:gd name="connsiteY0" fmla="*/ 44 h 342439"/>
                  <a:gd name="connsiteX1" fmla="*/ 36799 w 98771"/>
                  <a:gd name="connsiteY1" fmla="*/ 154825 h 342439"/>
                  <a:gd name="connsiteX2" fmla="*/ 3462 w 98771"/>
                  <a:gd name="connsiteY2" fmla="*/ 331038 h 342439"/>
                  <a:gd name="connsiteX3" fmla="*/ 3462 w 98771"/>
                  <a:gd name="connsiteY3" fmla="*/ 304844 h 342439"/>
                  <a:gd name="connsiteX4" fmla="*/ 24893 w 98771"/>
                  <a:gd name="connsiteY4" fmla="*/ 140538 h 342439"/>
                  <a:gd name="connsiteX5" fmla="*/ 98712 w 98771"/>
                  <a:gd name="connsiteY5" fmla="*/ 44 h 342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8771" h="342439">
                    <a:moveTo>
                      <a:pt x="98712" y="44"/>
                    </a:moveTo>
                    <a:cubicBezTo>
                      <a:pt x="100696" y="2425"/>
                      <a:pt x="52674" y="99659"/>
                      <a:pt x="36799" y="154825"/>
                    </a:cubicBezTo>
                    <a:cubicBezTo>
                      <a:pt x="20924" y="209991"/>
                      <a:pt x="9018" y="306035"/>
                      <a:pt x="3462" y="331038"/>
                    </a:cubicBezTo>
                    <a:cubicBezTo>
                      <a:pt x="-2094" y="356041"/>
                      <a:pt x="-110" y="336594"/>
                      <a:pt x="3462" y="304844"/>
                    </a:cubicBezTo>
                    <a:cubicBezTo>
                      <a:pt x="7034" y="273094"/>
                      <a:pt x="9812" y="190147"/>
                      <a:pt x="24893" y="140538"/>
                    </a:cubicBezTo>
                    <a:cubicBezTo>
                      <a:pt x="39974" y="90929"/>
                      <a:pt x="96728" y="-2337"/>
                      <a:pt x="98712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: 図形 59">
                <a:extLst>
                  <a:ext uri="{FF2B5EF4-FFF2-40B4-BE49-F238E27FC236}">
                    <a16:creationId xmlns:a16="http://schemas.microsoft.com/office/drawing/2014/main" id="{0B8B6647-5606-4DBA-B91B-B111A69BE266}"/>
                  </a:ext>
                </a:extLst>
              </p:cNvPr>
              <p:cNvSpPr/>
              <p:nvPr/>
            </p:nvSpPr>
            <p:spPr>
              <a:xfrm>
                <a:off x="6243229" y="3509758"/>
                <a:ext cx="144525" cy="19981"/>
              </a:xfrm>
              <a:custGeom>
                <a:avLst/>
                <a:gdLst>
                  <a:gd name="connsiteX0" fmla="*/ 409 w 144525"/>
                  <a:gd name="connsiteY0" fmla="*/ 19255 h 19981"/>
                  <a:gd name="connsiteX1" fmla="*/ 140902 w 144525"/>
                  <a:gd name="connsiteY1" fmla="*/ 14492 h 19981"/>
                  <a:gd name="connsiteX2" fmla="*/ 98040 w 144525"/>
                  <a:gd name="connsiteY2" fmla="*/ 205 h 19981"/>
                  <a:gd name="connsiteX3" fmla="*/ 409 w 144525"/>
                  <a:gd name="connsiteY3" fmla="*/ 19255 h 19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4525" h="19981">
                    <a:moveTo>
                      <a:pt x="409" y="19255"/>
                    </a:moveTo>
                    <a:cubicBezTo>
                      <a:pt x="7553" y="21636"/>
                      <a:pt x="124630" y="17667"/>
                      <a:pt x="140902" y="14492"/>
                    </a:cubicBezTo>
                    <a:cubicBezTo>
                      <a:pt x="157174" y="11317"/>
                      <a:pt x="114312" y="2586"/>
                      <a:pt x="98040" y="205"/>
                    </a:cubicBezTo>
                    <a:cubicBezTo>
                      <a:pt x="81768" y="-2176"/>
                      <a:pt x="-6735" y="16874"/>
                      <a:pt x="409" y="192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: 図形 60">
                <a:extLst>
                  <a:ext uri="{FF2B5EF4-FFF2-40B4-BE49-F238E27FC236}">
                    <a16:creationId xmlns:a16="http://schemas.microsoft.com/office/drawing/2014/main" id="{9F3F45D8-2795-4389-8F62-673F09C9C72D}"/>
                  </a:ext>
                </a:extLst>
              </p:cNvPr>
              <p:cNvSpPr/>
              <p:nvPr/>
            </p:nvSpPr>
            <p:spPr>
              <a:xfrm>
                <a:off x="6251275" y="3593251"/>
                <a:ext cx="80609" cy="144281"/>
              </a:xfrm>
              <a:custGeom>
                <a:avLst/>
                <a:gdLst>
                  <a:gd name="connsiteX0" fmla="*/ 39988 w 80609"/>
                  <a:gd name="connsiteY0" fmla="*/ 55 h 144281"/>
                  <a:gd name="connsiteX1" fmla="*/ 25700 w 80609"/>
                  <a:gd name="connsiteY1" fmla="*/ 95305 h 144281"/>
                  <a:gd name="connsiteX2" fmla="*/ 1888 w 80609"/>
                  <a:gd name="connsiteY2" fmla="*/ 140549 h 144281"/>
                  <a:gd name="connsiteX3" fmla="*/ 80469 w 80609"/>
                  <a:gd name="connsiteY3" fmla="*/ 140549 h 144281"/>
                  <a:gd name="connsiteX4" fmla="*/ 20938 w 80609"/>
                  <a:gd name="connsiteY4" fmla="*/ 131024 h 144281"/>
                  <a:gd name="connsiteX5" fmla="*/ 13794 w 80609"/>
                  <a:gd name="connsiteY5" fmla="*/ 109593 h 144281"/>
                  <a:gd name="connsiteX6" fmla="*/ 39988 w 80609"/>
                  <a:gd name="connsiteY6" fmla="*/ 55 h 144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0609" h="144281">
                    <a:moveTo>
                      <a:pt x="39988" y="55"/>
                    </a:moveTo>
                    <a:cubicBezTo>
                      <a:pt x="41972" y="-2326"/>
                      <a:pt x="32050" y="71889"/>
                      <a:pt x="25700" y="95305"/>
                    </a:cubicBezTo>
                    <a:cubicBezTo>
                      <a:pt x="19350" y="118721"/>
                      <a:pt x="-7240" y="133008"/>
                      <a:pt x="1888" y="140549"/>
                    </a:cubicBezTo>
                    <a:cubicBezTo>
                      <a:pt x="11016" y="148090"/>
                      <a:pt x="77294" y="142136"/>
                      <a:pt x="80469" y="140549"/>
                    </a:cubicBezTo>
                    <a:cubicBezTo>
                      <a:pt x="83644" y="138962"/>
                      <a:pt x="32050" y="136183"/>
                      <a:pt x="20938" y="131024"/>
                    </a:cubicBezTo>
                    <a:cubicBezTo>
                      <a:pt x="9826" y="125865"/>
                      <a:pt x="9429" y="127452"/>
                      <a:pt x="13794" y="109593"/>
                    </a:cubicBezTo>
                    <a:cubicBezTo>
                      <a:pt x="18159" y="91734"/>
                      <a:pt x="38004" y="2436"/>
                      <a:pt x="39988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: 図形 61">
                <a:extLst>
                  <a:ext uri="{FF2B5EF4-FFF2-40B4-BE49-F238E27FC236}">
                    <a16:creationId xmlns:a16="http://schemas.microsoft.com/office/drawing/2014/main" id="{2EC80692-6B24-41F4-BCB4-0893DF7A4F05}"/>
                  </a:ext>
                </a:extLst>
              </p:cNvPr>
              <p:cNvSpPr/>
              <p:nvPr/>
            </p:nvSpPr>
            <p:spPr>
              <a:xfrm>
                <a:off x="6152749" y="3797369"/>
                <a:ext cx="148078" cy="70910"/>
              </a:xfrm>
              <a:custGeom>
                <a:avLst/>
                <a:gdLst>
                  <a:gd name="connsiteX0" fmla="*/ 148039 w 148078"/>
                  <a:gd name="connsiteY0" fmla="*/ 5487 h 70910"/>
                  <a:gd name="connsiteX1" fmla="*/ 86126 w 148078"/>
                  <a:gd name="connsiteY1" fmla="*/ 5487 h 70910"/>
                  <a:gd name="connsiteX2" fmla="*/ 69457 w 148078"/>
                  <a:gd name="connsiteY2" fmla="*/ 67400 h 70910"/>
                  <a:gd name="connsiteX3" fmla="*/ 52789 w 148078"/>
                  <a:gd name="connsiteY3" fmla="*/ 62637 h 70910"/>
                  <a:gd name="connsiteX4" fmla="*/ 401 w 148078"/>
                  <a:gd name="connsiteY4" fmla="*/ 57875 h 70910"/>
                  <a:gd name="connsiteX5" fmla="*/ 83745 w 148078"/>
                  <a:gd name="connsiteY5" fmla="*/ 57875 h 70910"/>
                  <a:gd name="connsiteX6" fmla="*/ 95651 w 148078"/>
                  <a:gd name="connsiteY6" fmla="*/ 26919 h 70910"/>
                  <a:gd name="connsiteX7" fmla="*/ 148039 w 148078"/>
                  <a:gd name="connsiteY7" fmla="*/ 5487 h 70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8078" h="70910">
                    <a:moveTo>
                      <a:pt x="148039" y="5487"/>
                    </a:moveTo>
                    <a:cubicBezTo>
                      <a:pt x="146451" y="1915"/>
                      <a:pt x="99223" y="-4832"/>
                      <a:pt x="86126" y="5487"/>
                    </a:cubicBezTo>
                    <a:cubicBezTo>
                      <a:pt x="73029" y="15806"/>
                      <a:pt x="75013" y="57875"/>
                      <a:pt x="69457" y="67400"/>
                    </a:cubicBezTo>
                    <a:cubicBezTo>
                      <a:pt x="63901" y="76925"/>
                      <a:pt x="64298" y="64224"/>
                      <a:pt x="52789" y="62637"/>
                    </a:cubicBezTo>
                    <a:cubicBezTo>
                      <a:pt x="41280" y="61050"/>
                      <a:pt x="-4758" y="58669"/>
                      <a:pt x="401" y="57875"/>
                    </a:cubicBezTo>
                    <a:cubicBezTo>
                      <a:pt x="5560" y="57081"/>
                      <a:pt x="67870" y="63034"/>
                      <a:pt x="83745" y="57875"/>
                    </a:cubicBezTo>
                    <a:cubicBezTo>
                      <a:pt x="99620" y="52716"/>
                      <a:pt x="88110" y="34063"/>
                      <a:pt x="95651" y="26919"/>
                    </a:cubicBezTo>
                    <a:cubicBezTo>
                      <a:pt x="103192" y="19775"/>
                      <a:pt x="149627" y="9059"/>
                      <a:pt x="148039" y="54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E34E9E00-01BB-4050-B9B3-1F65115B69D4}"/>
                </a:ext>
              </a:extLst>
            </p:cNvPr>
            <p:cNvGrpSpPr/>
            <p:nvPr/>
          </p:nvGrpSpPr>
          <p:grpSpPr>
            <a:xfrm rot="1800000" flipH="1">
              <a:off x="6050178" y="3620012"/>
              <a:ext cx="235005" cy="358521"/>
              <a:chOff x="6152749" y="3509758"/>
              <a:chExt cx="235005" cy="358521"/>
            </a:xfrm>
            <a:solidFill>
              <a:srgbClr val="0000FF"/>
            </a:solidFill>
          </p:grpSpPr>
          <p:sp>
            <p:nvSpPr>
              <p:cNvPr id="66" name="フリーフォーム: 図形 65">
                <a:extLst>
                  <a:ext uri="{FF2B5EF4-FFF2-40B4-BE49-F238E27FC236}">
                    <a16:creationId xmlns:a16="http://schemas.microsoft.com/office/drawing/2014/main" id="{77B313E4-C801-4741-BF45-DD20E1572133}"/>
                  </a:ext>
                </a:extLst>
              </p:cNvPr>
              <p:cNvSpPr/>
              <p:nvPr/>
            </p:nvSpPr>
            <p:spPr>
              <a:xfrm>
                <a:off x="6156832" y="3524206"/>
                <a:ext cx="98771" cy="342439"/>
              </a:xfrm>
              <a:custGeom>
                <a:avLst/>
                <a:gdLst>
                  <a:gd name="connsiteX0" fmla="*/ 98712 w 98771"/>
                  <a:gd name="connsiteY0" fmla="*/ 44 h 342439"/>
                  <a:gd name="connsiteX1" fmla="*/ 36799 w 98771"/>
                  <a:gd name="connsiteY1" fmla="*/ 154825 h 342439"/>
                  <a:gd name="connsiteX2" fmla="*/ 3462 w 98771"/>
                  <a:gd name="connsiteY2" fmla="*/ 331038 h 342439"/>
                  <a:gd name="connsiteX3" fmla="*/ 3462 w 98771"/>
                  <a:gd name="connsiteY3" fmla="*/ 304844 h 342439"/>
                  <a:gd name="connsiteX4" fmla="*/ 24893 w 98771"/>
                  <a:gd name="connsiteY4" fmla="*/ 140538 h 342439"/>
                  <a:gd name="connsiteX5" fmla="*/ 98712 w 98771"/>
                  <a:gd name="connsiteY5" fmla="*/ 44 h 342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8771" h="342439">
                    <a:moveTo>
                      <a:pt x="98712" y="44"/>
                    </a:moveTo>
                    <a:cubicBezTo>
                      <a:pt x="100696" y="2425"/>
                      <a:pt x="52674" y="99659"/>
                      <a:pt x="36799" y="154825"/>
                    </a:cubicBezTo>
                    <a:cubicBezTo>
                      <a:pt x="20924" y="209991"/>
                      <a:pt x="9018" y="306035"/>
                      <a:pt x="3462" y="331038"/>
                    </a:cubicBezTo>
                    <a:cubicBezTo>
                      <a:pt x="-2094" y="356041"/>
                      <a:pt x="-110" y="336594"/>
                      <a:pt x="3462" y="304844"/>
                    </a:cubicBezTo>
                    <a:cubicBezTo>
                      <a:pt x="7034" y="273094"/>
                      <a:pt x="9812" y="190147"/>
                      <a:pt x="24893" y="140538"/>
                    </a:cubicBezTo>
                    <a:cubicBezTo>
                      <a:pt x="39974" y="90929"/>
                      <a:pt x="96728" y="-2337"/>
                      <a:pt x="98712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フリーフォーム: 図形 66">
                <a:extLst>
                  <a:ext uri="{FF2B5EF4-FFF2-40B4-BE49-F238E27FC236}">
                    <a16:creationId xmlns:a16="http://schemas.microsoft.com/office/drawing/2014/main" id="{84899745-B5F5-4F43-BD7C-976F3165FD59}"/>
                  </a:ext>
                </a:extLst>
              </p:cNvPr>
              <p:cNvSpPr/>
              <p:nvPr/>
            </p:nvSpPr>
            <p:spPr>
              <a:xfrm>
                <a:off x="6243229" y="3509758"/>
                <a:ext cx="144525" cy="19981"/>
              </a:xfrm>
              <a:custGeom>
                <a:avLst/>
                <a:gdLst>
                  <a:gd name="connsiteX0" fmla="*/ 409 w 144525"/>
                  <a:gd name="connsiteY0" fmla="*/ 19255 h 19981"/>
                  <a:gd name="connsiteX1" fmla="*/ 140902 w 144525"/>
                  <a:gd name="connsiteY1" fmla="*/ 14492 h 19981"/>
                  <a:gd name="connsiteX2" fmla="*/ 98040 w 144525"/>
                  <a:gd name="connsiteY2" fmla="*/ 205 h 19981"/>
                  <a:gd name="connsiteX3" fmla="*/ 409 w 144525"/>
                  <a:gd name="connsiteY3" fmla="*/ 19255 h 19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4525" h="19981">
                    <a:moveTo>
                      <a:pt x="409" y="19255"/>
                    </a:moveTo>
                    <a:cubicBezTo>
                      <a:pt x="7553" y="21636"/>
                      <a:pt x="124630" y="17667"/>
                      <a:pt x="140902" y="14492"/>
                    </a:cubicBezTo>
                    <a:cubicBezTo>
                      <a:pt x="157174" y="11317"/>
                      <a:pt x="114312" y="2586"/>
                      <a:pt x="98040" y="205"/>
                    </a:cubicBezTo>
                    <a:cubicBezTo>
                      <a:pt x="81768" y="-2176"/>
                      <a:pt x="-6735" y="16874"/>
                      <a:pt x="409" y="192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フリーフォーム: 図形 67">
                <a:extLst>
                  <a:ext uri="{FF2B5EF4-FFF2-40B4-BE49-F238E27FC236}">
                    <a16:creationId xmlns:a16="http://schemas.microsoft.com/office/drawing/2014/main" id="{E07543EE-9A55-4194-A2B6-EAFE5F1DC4C1}"/>
                  </a:ext>
                </a:extLst>
              </p:cNvPr>
              <p:cNvSpPr/>
              <p:nvPr/>
            </p:nvSpPr>
            <p:spPr>
              <a:xfrm>
                <a:off x="6251275" y="3593251"/>
                <a:ext cx="80609" cy="144281"/>
              </a:xfrm>
              <a:custGeom>
                <a:avLst/>
                <a:gdLst>
                  <a:gd name="connsiteX0" fmla="*/ 39988 w 80609"/>
                  <a:gd name="connsiteY0" fmla="*/ 55 h 144281"/>
                  <a:gd name="connsiteX1" fmla="*/ 25700 w 80609"/>
                  <a:gd name="connsiteY1" fmla="*/ 95305 h 144281"/>
                  <a:gd name="connsiteX2" fmla="*/ 1888 w 80609"/>
                  <a:gd name="connsiteY2" fmla="*/ 140549 h 144281"/>
                  <a:gd name="connsiteX3" fmla="*/ 80469 w 80609"/>
                  <a:gd name="connsiteY3" fmla="*/ 140549 h 144281"/>
                  <a:gd name="connsiteX4" fmla="*/ 20938 w 80609"/>
                  <a:gd name="connsiteY4" fmla="*/ 131024 h 144281"/>
                  <a:gd name="connsiteX5" fmla="*/ 13794 w 80609"/>
                  <a:gd name="connsiteY5" fmla="*/ 109593 h 144281"/>
                  <a:gd name="connsiteX6" fmla="*/ 39988 w 80609"/>
                  <a:gd name="connsiteY6" fmla="*/ 55 h 144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0609" h="144281">
                    <a:moveTo>
                      <a:pt x="39988" y="55"/>
                    </a:moveTo>
                    <a:cubicBezTo>
                      <a:pt x="41972" y="-2326"/>
                      <a:pt x="32050" y="71889"/>
                      <a:pt x="25700" y="95305"/>
                    </a:cubicBezTo>
                    <a:cubicBezTo>
                      <a:pt x="19350" y="118721"/>
                      <a:pt x="-7240" y="133008"/>
                      <a:pt x="1888" y="140549"/>
                    </a:cubicBezTo>
                    <a:cubicBezTo>
                      <a:pt x="11016" y="148090"/>
                      <a:pt x="77294" y="142136"/>
                      <a:pt x="80469" y="140549"/>
                    </a:cubicBezTo>
                    <a:cubicBezTo>
                      <a:pt x="83644" y="138962"/>
                      <a:pt x="32050" y="136183"/>
                      <a:pt x="20938" y="131024"/>
                    </a:cubicBezTo>
                    <a:cubicBezTo>
                      <a:pt x="9826" y="125865"/>
                      <a:pt x="9429" y="127452"/>
                      <a:pt x="13794" y="109593"/>
                    </a:cubicBezTo>
                    <a:cubicBezTo>
                      <a:pt x="18159" y="91734"/>
                      <a:pt x="38004" y="2436"/>
                      <a:pt x="39988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フリーフォーム: 図形 68">
                <a:extLst>
                  <a:ext uri="{FF2B5EF4-FFF2-40B4-BE49-F238E27FC236}">
                    <a16:creationId xmlns:a16="http://schemas.microsoft.com/office/drawing/2014/main" id="{786EEDB6-EB89-4AF1-B30F-6FB1F5A1D9CD}"/>
                  </a:ext>
                </a:extLst>
              </p:cNvPr>
              <p:cNvSpPr/>
              <p:nvPr/>
            </p:nvSpPr>
            <p:spPr>
              <a:xfrm>
                <a:off x="6152749" y="3797369"/>
                <a:ext cx="148078" cy="70910"/>
              </a:xfrm>
              <a:custGeom>
                <a:avLst/>
                <a:gdLst>
                  <a:gd name="connsiteX0" fmla="*/ 148039 w 148078"/>
                  <a:gd name="connsiteY0" fmla="*/ 5487 h 70910"/>
                  <a:gd name="connsiteX1" fmla="*/ 86126 w 148078"/>
                  <a:gd name="connsiteY1" fmla="*/ 5487 h 70910"/>
                  <a:gd name="connsiteX2" fmla="*/ 69457 w 148078"/>
                  <a:gd name="connsiteY2" fmla="*/ 67400 h 70910"/>
                  <a:gd name="connsiteX3" fmla="*/ 52789 w 148078"/>
                  <a:gd name="connsiteY3" fmla="*/ 62637 h 70910"/>
                  <a:gd name="connsiteX4" fmla="*/ 401 w 148078"/>
                  <a:gd name="connsiteY4" fmla="*/ 57875 h 70910"/>
                  <a:gd name="connsiteX5" fmla="*/ 83745 w 148078"/>
                  <a:gd name="connsiteY5" fmla="*/ 57875 h 70910"/>
                  <a:gd name="connsiteX6" fmla="*/ 95651 w 148078"/>
                  <a:gd name="connsiteY6" fmla="*/ 26919 h 70910"/>
                  <a:gd name="connsiteX7" fmla="*/ 148039 w 148078"/>
                  <a:gd name="connsiteY7" fmla="*/ 5487 h 70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8078" h="70910">
                    <a:moveTo>
                      <a:pt x="148039" y="5487"/>
                    </a:moveTo>
                    <a:cubicBezTo>
                      <a:pt x="146451" y="1915"/>
                      <a:pt x="99223" y="-4832"/>
                      <a:pt x="86126" y="5487"/>
                    </a:cubicBezTo>
                    <a:cubicBezTo>
                      <a:pt x="73029" y="15806"/>
                      <a:pt x="75013" y="57875"/>
                      <a:pt x="69457" y="67400"/>
                    </a:cubicBezTo>
                    <a:cubicBezTo>
                      <a:pt x="63901" y="76925"/>
                      <a:pt x="64298" y="64224"/>
                      <a:pt x="52789" y="62637"/>
                    </a:cubicBezTo>
                    <a:cubicBezTo>
                      <a:pt x="41280" y="61050"/>
                      <a:pt x="-4758" y="58669"/>
                      <a:pt x="401" y="57875"/>
                    </a:cubicBezTo>
                    <a:cubicBezTo>
                      <a:pt x="5560" y="57081"/>
                      <a:pt x="67870" y="63034"/>
                      <a:pt x="83745" y="57875"/>
                    </a:cubicBezTo>
                    <a:cubicBezTo>
                      <a:pt x="99620" y="52716"/>
                      <a:pt x="88110" y="34063"/>
                      <a:pt x="95651" y="26919"/>
                    </a:cubicBezTo>
                    <a:cubicBezTo>
                      <a:pt x="103192" y="19775"/>
                      <a:pt x="149627" y="9059"/>
                      <a:pt x="148039" y="54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4E433A2F-DCC2-410C-A2E7-BD7A2B92C936}"/>
                </a:ext>
              </a:extLst>
            </p:cNvPr>
            <p:cNvSpPr/>
            <p:nvPr/>
          </p:nvSpPr>
          <p:spPr>
            <a:xfrm rot="1800000">
              <a:off x="6322409" y="3745672"/>
              <a:ext cx="21789" cy="326611"/>
            </a:xfrm>
            <a:custGeom>
              <a:avLst/>
              <a:gdLst>
                <a:gd name="connsiteX0" fmla="*/ 5072 w 21789"/>
                <a:gd name="connsiteY0" fmla="*/ 629 h 326611"/>
                <a:gd name="connsiteX1" fmla="*/ 21741 w 21789"/>
                <a:gd name="connsiteY1" fmla="*/ 248279 h 326611"/>
                <a:gd name="connsiteX2" fmla="*/ 9834 w 21789"/>
                <a:gd name="connsiteY2" fmla="*/ 324479 h 326611"/>
                <a:gd name="connsiteX3" fmla="*/ 309 w 21789"/>
                <a:gd name="connsiteY3" fmla="*/ 181604 h 326611"/>
                <a:gd name="connsiteX4" fmla="*/ 5072 w 21789"/>
                <a:gd name="connsiteY4" fmla="*/ 629 h 326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89" h="326611">
                  <a:moveTo>
                    <a:pt x="5072" y="629"/>
                  </a:moveTo>
                  <a:cubicBezTo>
                    <a:pt x="8644" y="11742"/>
                    <a:pt x="20947" y="194304"/>
                    <a:pt x="21741" y="248279"/>
                  </a:cubicBezTo>
                  <a:cubicBezTo>
                    <a:pt x="22535" y="302254"/>
                    <a:pt x="13406" y="335592"/>
                    <a:pt x="9834" y="324479"/>
                  </a:cubicBezTo>
                  <a:cubicBezTo>
                    <a:pt x="6262" y="313367"/>
                    <a:pt x="1499" y="234785"/>
                    <a:pt x="309" y="181604"/>
                  </a:cubicBezTo>
                  <a:cubicBezTo>
                    <a:pt x="-882" y="128423"/>
                    <a:pt x="1500" y="-10484"/>
                    <a:pt x="5072" y="629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ECD9642A-252C-41B6-AD8D-40D13A764053}"/>
                </a:ext>
              </a:extLst>
            </p:cNvPr>
            <p:cNvSpPr/>
            <p:nvPr/>
          </p:nvSpPr>
          <p:spPr>
            <a:xfrm rot="1800000">
              <a:off x="6330343" y="3787514"/>
              <a:ext cx="231294" cy="348201"/>
            </a:xfrm>
            <a:custGeom>
              <a:avLst/>
              <a:gdLst>
                <a:gd name="connsiteX0" fmla="*/ 204 w 231294"/>
                <a:gd name="connsiteY0" fmla="*/ 3133 h 348201"/>
                <a:gd name="connsiteX1" fmla="*/ 138317 w 231294"/>
                <a:gd name="connsiteY1" fmla="*/ 751 h 348201"/>
                <a:gd name="connsiteX2" fmla="*/ 207373 w 231294"/>
                <a:gd name="connsiteY2" fmla="*/ 17420 h 348201"/>
                <a:gd name="connsiteX3" fmla="*/ 219279 w 231294"/>
                <a:gd name="connsiteY3" fmla="*/ 69808 h 348201"/>
                <a:gd name="connsiteX4" fmla="*/ 216898 w 231294"/>
                <a:gd name="connsiteY4" fmla="*/ 134101 h 348201"/>
                <a:gd name="connsiteX5" fmla="*/ 188323 w 231294"/>
                <a:gd name="connsiteY5" fmla="*/ 172201 h 348201"/>
                <a:gd name="connsiteX6" fmla="*/ 204992 w 231294"/>
                <a:gd name="connsiteY6" fmla="*/ 207920 h 348201"/>
                <a:gd name="connsiteX7" fmla="*/ 216898 w 231294"/>
                <a:gd name="connsiteY7" fmla="*/ 286501 h 348201"/>
                <a:gd name="connsiteX8" fmla="*/ 216898 w 231294"/>
                <a:gd name="connsiteY8" fmla="*/ 336508 h 348201"/>
                <a:gd name="connsiteX9" fmla="*/ 152604 w 231294"/>
                <a:gd name="connsiteY9" fmla="*/ 334126 h 348201"/>
                <a:gd name="connsiteX10" fmla="*/ 224042 w 231294"/>
                <a:gd name="connsiteY10" fmla="*/ 343651 h 348201"/>
                <a:gd name="connsiteX11" fmla="*/ 224042 w 231294"/>
                <a:gd name="connsiteY11" fmla="*/ 250783 h 348201"/>
                <a:gd name="connsiteX12" fmla="*/ 181179 w 231294"/>
                <a:gd name="connsiteY12" fmla="*/ 155533 h 348201"/>
                <a:gd name="connsiteX13" fmla="*/ 214517 w 231294"/>
                <a:gd name="connsiteY13" fmla="*/ 124576 h 348201"/>
                <a:gd name="connsiteX14" fmla="*/ 209754 w 231294"/>
                <a:gd name="connsiteY14" fmla="*/ 36470 h 348201"/>
                <a:gd name="connsiteX15" fmla="*/ 171654 w 231294"/>
                <a:gd name="connsiteY15" fmla="*/ 5514 h 348201"/>
                <a:gd name="connsiteX16" fmla="*/ 204 w 231294"/>
                <a:gd name="connsiteY16" fmla="*/ 3133 h 34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294" h="348201">
                  <a:moveTo>
                    <a:pt x="204" y="3133"/>
                  </a:moveTo>
                  <a:cubicBezTo>
                    <a:pt x="-5352" y="2339"/>
                    <a:pt x="103789" y="-1630"/>
                    <a:pt x="138317" y="751"/>
                  </a:cubicBezTo>
                  <a:cubicBezTo>
                    <a:pt x="172845" y="3132"/>
                    <a:pt x="193879" y="5911"/>
                    <a:pt x="207373" y="17420"/>
                  </a:cubicBezTo>
                  <a:cubicBezTo>
                    <a:pt x="220867" y="28929"/>
                    <a:pt x="217692" y="50361"/>
                    <a:pt x="219279" y="69808"/>
                  </a:cubicBezTo>
                  <a:cubicBezTo>
                    <a:pt x="220866" y="89255"/>
                    <a:pt x="222057" y="117036"/>
                    <a:pt x="216898" y="134101"/>
                  </a:cubicBezTo>
                  <a:cubicBezTo>
                    <a:pt x="211739" y="151166"/>
                    <a:pt x="190307" y="159898"/>
                    <a:pt x="188323" y="172201"/>
                  </a:cubicBezTo>
                  <a:cubicBezTo>
                    <a:pt x="186339" y="184504"/>
                    <a:pt x="200230" y="188870"/>
                    <a:pt x="204992" y="207920"/>
                  </a:cubicBezTo>
                  <a:cubicBezTo>
                    <a:pt x="209754" y="226970"/>
                    <a:pt x="214914" y="265070"/>
                    <a:pt x="216898" y="286501"/>
                  </a:cubicBezTo>
                  <a:cubicBezTo>
                    <a:pt x="218882" y="307932"/>
                    <a:pt x="227614" y="328571"/>
                    <a:pt x="216898" y="336508"/>
                  </a:cubicBezTo>
                  <a:cubicBezTo>
                    <a:pt x="206182" y="344445"/>
                    <a:pt x="151413" y="332936"/>
                    <a:pt x="152604" y="334126"/>
                  </a:cubicBezTo>
                  <a:cubicBezTo>
                    <a:pt x="153795" y="335316"/>
                    <a:pt x="212136" y="357541"/>
                    <a:pt x="224042" y="343651"/>
                  </a:cubicBezTo>
                  <a:cubicBezTo>
                    <a:pt x="235948" y="329761"/>
                    <a:pt x="231186" y="282136"/>
                    <a:pt x="224042" y="250783"/>
                  </a:cubicBezTo>
                  <a:cubicBezTo>
                    <a:pt x="216898" y="219430"/>
                    <a:pt x="182766" y="176567"/>
                    <a:pt x="181179" y="155533"/>
                  </a:cubicBezTo>
                  <a:cubicBezTo>
                    <a:pt x="179592" y="134499"/>
                    <a:pt x="209755" y="144420"/>
                    <a:pt x="214517" y="124576"/>
                  </a:cubicBezTo>
                  <a:cubicBezTo>
                    <a:pt x="219279" y="104732"/>
                    <a:pt x="216898" y="56314"/>
                    <a:pt x="209754" y="36470"/>
                  </a:cubicBezTo>
                  <a:cubicBezTo>
                    <a:pt x="202610" y="16626"/>
                    <a:pt x="199038" y="8292"/>
                    <a:pt x="171654" y="5514"/>
                  </a:cubicBezTo>
                  <a:cubicBezTo>
                    <a:pt x="144270" y="2736"/>
                    <a:pt x="5760" y="3927"/>
                    <a:pt x="204" y="313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2EDF9E56-68B9-4F62-AA77-967627100BAA}"/>
                </a:ext>
              </a:extLst>
            </p:cNvPr>
            <p:cNvSpPr/>
            <p:nvPr/>
          </p:nvSpPr>
          <p:spPr>
            <a:xfrm rot="1800000">
              <a:off x="6281021" y="3969654"/>
              <a:ext cx="158561" cy="136067"/>
            </a:xfrm>
            <a:custGeom>
              <a:avLst/>
              <a:gdLst>
                <a:gd name="connsiteX0" fmla="*/ 9 w 158561"/>
                <a:gd name="connsiteY0" fmla="*/ 116952 h 136067"/>
                <a:gd name="connsiteX1" fmla="*/ 59541 w 158561"/>
                <a:gd name="connsiteY1" fmla="*/ 136002 h 136067"/>
                <a:gd name="connsiteX2" fmla="*/ 76209 w 158561"/>
                <a:gd name="connsiteY2" fmla="*/ 109808 h 136067"/>
                <a:gd name="connsiteX3" fmla="*/ 90497 w 158561"/>
                <a:gd name="connsiteY3" fmla="*/ 14558 h 136067"/>
                <a:gd name="connsiteX4" fmla="*/ 126216 w 158561"/>
                <a:gd name="connsiteY4" fmla="*/ 9796 h 136067"/>
                <a:gd name="connsiteX5" fmla="*/ 154791 w 158561"/>
                <a:gd name="connsiteY5" fmla="*/ 40752 h 136067"/>
                <a:gd name="connsiteX6" fmla="*/ 154791 w 158561"/>
                <a:gd name="connsiteY6" fmla="*/ 128858 h 136067"/>
                <a:gd name="connsiteX7" fmla="*/ 157172 w 158561"/>
                <a:gd name="connsiteY7" fmla="*/ 66946 h 136067"/>
                <a:gd name="connsiteX8" fmla="*/ 154791 w 158561"/>
                <a:gd name="connsiteY8" fmla="*/ 21702 h 136067"/>
                <a:gd name="connsiteX9" fmla="*/ 116691 w 158561"/>
                <a:gd name="connsiteY9" fmla="*/ 271 h 136067"/>
                <a:gd name="connsiteX10" fmla="*/ 76209 w 158561"/>
                <a:gd name="connsiteY10" fmla="*/ 14558 h 136067"/>
                <a:gd name="connsiteX11" fmla="*/ 64303 w 158561"/>
                <a:gd name="connsiteY11" fmla="*/ 78852 h 136067"/>
                <a:gd name="connsiteX12" fmla="*/ 64303 w 158561"/>
                <a:gd name="connsiteY12" fmla="*/ 107427 h 136067"/>
                <a:gd name="connsiteX13" fmla="*/ 9 w 158561"/>
                <a:gd name="connsiteY13" fmla="*/ 116952 h 13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8561" h="136067">
                  <a:moveTo>
                    <a:pt x="9" y="116952"/>
                  </a:moveTo>
                  <a:cubicBezTo>
                    <a:pt x="-785" y="121714"/>
                    <a:pt x="46841" y="137193"/>
                    <a:pt x="59541" y="136002"/>
                  </a:cubicBezTo>
                  <a:cubicBezTo>
                    <a:pt x="72241" y="134811"/>
                    <a:pt x="71050" y="130049"/>
                    <a:pt x="76209" y="109808"/>
                  </a:cubicBezTo>
                  <a:cubicBezTo>
                    <a:pt x="81368" y="89567"/>
                    <a:pt x="82163" y="31227"/>
                    <a:pt x="90497" y="14558"/>
                  </a:cubicBezTo>
                  <a:cubicBezTo>
                    <a:pt x="98832" y="-2111"/>
                    <a:pt x="115500" y="5430"/>
                    <a:pt x="126216" y="9796"/>
                  </a:cubicBezTo>
                  <a:cubicBezTo>
                    <a:pt x="136932" y="14162"/>
                    <a:pt x="150029" y="20908"/>
                    <a:pt x="154791" y="40752"/>
                  </a:cubicBezTo>
                  <a:cubicBezTo>
                    <a:pt x="159553" y="60596"/>
                    <a:pt x="154394" y="124492"/>
                    <a:pt x="154791" y="128858"/>
                  </a:cubicBezTo>
                  <a:cubicBezTo>
                    <a:pt x="155188" y="133224"/>
                    <a:pt x="157172" y="84805"/>
                    <a:pt x="157172" y="66946"/>
                  </a:cubicBezTo>
                  <a:cubicBezTo>
                    <a:pt x="157172" y="49087"/>
                    <a:pt x="161538" y="32814"/>
                    <a:pt x="154791" y="21702"/>
                  </a:cubicBezTo>
                  <a:cubicBezTo>
                    <a:pt x="148044" y="10590"/>
                    <a:pt x="129788" y="1462"/>
                    <a:pt x="116691" y="271"/>
                  </a:cubicBezTo>
                  <a:cubicBezTo>
                    <a:pt x="103594" y="-920"/>
                    <a:pt x="84940" y="1461"/>
                    <a:pt x="76209" y="14558"/>
                  </a:cubicBezTo>
                  <a:cubicBezTo>
                    <a:pt x="67478" y="27655"/>
                    <a:pt x="66287" y="63374"/>
                    <a:pt x="64303" y="78852"/>
                  </a:cubicBezTo>
                  <a:cubicBezTo>
                    <a:pt x="62319" y="94330"/>
                    <a:pt x="69066" y="99489"/>
                    <a:pt x="64303" y="107427"/>
                  </a:cubicBezTo>
                  <a:cubicBezTo>
                    <a:pt x="59541" y="115364"/>
                    <a:pt x="803" y="112190"/>
                    <a:pt x="9" y="116952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FD1713A2-2E28-4F02-BCBB-7F1F3D4BF2CA}"/>
                </a:ext>
              </a:extLst>
            </p:cNvPr>
            <p:cNvSpPr/>
            <p:nvPr/>
          </p:nvSpPr>
          <p:spPr>
            <a:xfrm rot="1800000">
              <a:off x="6435547" y="3855202"/>
              <a:ext cx="46740" cy="85160"/>
            </a:xfrm>
            <a:custGeom>
              <a:avLst/>
              <a:gdLst>
                <a:gd name="connsiteX0" fmla="*/ 33423 w 46740"/>
                <a:gd name="connsiteY0" fmla="*/ 31 h 85160"/>
                <a:gd name="connsiteX1" fmla="*/ 86 w 46740"/>
                <a:gd name="connsiteY1" fmla="*/ 45274 h 85160"/>
                <a:gd name="connsiteX2" fmla="*/ 45330 w 46740"/>
                <a:gd name="connsiteY2" fmla="*/ 83374 h 85160"/>
                <a:gd name="connsiteX3" fmla="*/ 33423 w 46740"/>
                <a:gd name="connsiteY3" fmla="*/ 76231 h 85160"/>
                <a:gd name="connsiteX4" fmla="*/ 14373 w 46740"/>
                <a:gd name="connsiteY4" fmla="*/ 52418 h 85160"/>
                <a:gd name="connsiteX5" fmla="*/ 33423 w 46740"/>
                <a:gd name="connsiteY5" fmla="*/ 31 h 8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740" h="85160">
                  <a:moveTo>
                    <a:pt x="33423" y="31"/>
                  </a:moveTo>
                  <a:cubicBezTo>
                    <a:pt x="31042" y="-1160"/>
                    <a:pt x="-1899" y="31384"/>
                    <a:pt x="86" y="45274"/>
                  </a:cubicBezTo>
                  <a:cubicBezTo>
                    <a:pt x="2070" y="59165"/>
                    <a:pt x="39774" y="78215"/>
                    <a:pt x="45330" y="83374"/>
                  </a:cubicBezTo>
                  <a:cubicBezTo>
                    <a:pt x="50886" y="88533"/>
                    <a:pt x="38582" y="81390"/>
                    <a:pt x="33423" y="76231"/>
                  </a:cubicBezTo>
                  <a:cubicBezTo>
                    <a:pt x="28264" y="71072"/>
                    <a:pt x="17151" y="62340"/>
                    <a:pt x="14373" y="52418"/>
                  </a:cubicBezTo>
                  <a:cubicBezTo>
                    <a:pt x="11595" y="42496"/>
                    <a:pt x="35804" y="1222"/>
                    <a:pt x="33423" y="31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FE3C3D48-FE6C-423C-8DD5-9461546E9FF5}"/>
                </a:ext>
              </a:extLst>
            </p:cNvPr>
            <p:cNvSpPr/>
            <p:nvPr/>
          </p:nvSpPr>
          <p:spPr>
            <a:xfrm rot="1800000">
              <a:off x="6460014" y="3882258"/>
              <a:ext cx="74617" cy="86371"/>
            </a:xfrm>
            <a:custGeom>
              <a:avLst/>
              <a:gdLst>
                <a:gd name="connsiteX0" fmla="*/ 270 w 74617"/>
                <a:gd name="connsiteY0" fmla="*/ 646 h 86371"/>
                <a:gd name="connsiteX1" fmla="*/ 71708 w 74617"/>
                <a:gd name="connsiteY1" fmla="*/ 19696 h 86371"/>
                <a:gd name="connsiteX2" fmla="*/ 57420 w 74617"/>
                <a:gd name="connsiteY2" fmla="*/ 64940 h 86371"/>
                <a:gd name="connsiteX3" fmla="*/ 26464 w 74617"/>
                <a:gd name="connsiteY3" fmla="*/ 86371 h 86371"/>
                <a:gd name="connsiteX4" fmla="*/ 43133 w 74617"/>
                <a:gd name="connsiteY4" fmla="*/ 64940 h 86371"/>
                <a:gd name="connsiteX5" fmla="*/ 45514 w 74617"/>
                <a:gd name="connsiteY5" fmla="*/ 41127 h 86371"/>
                <a:gd name="connsiteX6" fmla="*/ 270 w 74617"/>
                <a:gd name="connsiteY6" fmla="*/ 646 h 86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617" h="86371">
                  <a:moveTo>
                    <a:pt x="270" y="646"/>
                  </a:moveTo>
                  <a:cubicBezTo>
                    <a:pt x="4635" y="-2926"/>
                    <a:pt x="62183" y="8980"/>
                    <a:pt x="71708" y="19696"/>
                  </a:cubicBezTo>
                  <a:cubicBezTo>
                    <a:pt x="81233" y="30412"/>
                    <a:pt x="64961" y="53828"/>
                    <a:pt x="57420" y="64940"/>
                  </a:cubicBezTo>
                  <a:cubicBezTo>
                    <a:pt x="49879" y="76053"/>
                    <a:pt x="28845" y="86371"/>
                    <a:pt x="26464" y="86371"/>
                  </a:cubicBezTo>
                  <a:cubicBezTo>
                    <a:pt x="24083" y="86371"/>
                    <a:pt x="39958" y="72481"/>
                    <a:pt x="43133" y="64940"/>
                  </a:cubicBezTo>
                  <a:cubicBezTo>
                    <a:pt x="46308" y="57399"/>
                    <a:pt x="45117" y="50652"/>
                    <a:pt x="45514" y="41127"/>
                  </a:cubicBezTo>
                  <a:cubicBezTo>
                    <a:pt x="45911" y="31602"/>
                    <a:pt x="-4095" y="4218"/>
                    <a:pt x="270" y="646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89FE8AD1-CA40-4DB2-9D22-1B7FB342E3C0}"/>
                </a:ext>
              </a:extLst>
            </p:cNvPr>
            <p:cNvSpPr/>
            <p:nvPr/>
          </p:nvSpPr>
          <p:spPr>
            <a:xfrm rot="1800000">
              <a:off x="6605310" y="3901845"/>
              <a:ext cx="64556" cy="351019"/>
            </a:xfrm>
            <a:custGeom>
              <a:avLst/>
              <a:gdLst>
                <a:gd name="connsiteX0" fmla="*/ 218 w 64556"/>
                <a:gd name="connsiteY0" fmla="*/ 107 h 351019"/>
                <a:gd name="connsiteX1" fmla="*/ 7361 w 64556"/>
                <a:gd name="connsiteY1" fmla="*/ 293000 h 351019"/>
                <a:gd name="connsiteX2" fmla="*/ 7361 w 64556"/>
                <a:gd name="connsiteY2" fmla="*/ 333482 h 351019"/>
                <a:gd name="connsiteX3" fmla="*/ 64511 w 64556"/>
                <a:gd name="connsiteY3" fmla="*/ 323957 h 351019"/>
                <a:gd name="connsiteX4" fmla="*/ 16886 w 64556"/>
                <a:gd name="connsiteY4" fmla="*/ 328719 h 351019"/>
                <a:gd name="connsiteX5" fmla="*/ 218 w 64556"/>
                <a:gd name="connsiteY5" fmla="*/ 107 h 35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556" h="351019">
                  <a:moveTo>
                    <a:pt x="218" y="107"/>
                  </a:moveTo>
                  <a:cubicBezTo>
                    <a:pt x="-1370" y="-5846"/>
                    <a:pt x="6171" y="237438"/>
                    <a:pt x="7361" y="293000"/>
                  </a:cubicBezTo>
                  <a:cubicBezTo>
                    <a:pt x="8551" y="348562"/>
                    <a:pt x="-2164" y="328323"/>
                    <a:pt x="7361" y="333482"/>
                  </a:cubicBezTo>
                  <a:cubicBezTo>
                    <a:pt x="16886" y="338641"/>
                    <a:pt x="62924" y="324751"/>
                    <a:pt x="64511" y="323957"/>
                  </a:cubicBezTo>
                  <a:cubicBezTo>
                    <a:pt x="66098" y="323163"/>
                    <a:pt x="26014" y="381900"/>
                    <a:pt x="16886" y="328719"/>
                  </a:cubicBezTo>
                  <a:cubicBezTo>
                    <a:pt x="7758" y="275538"/>
                    <a:pt x="1806" y="6060"/>
                    <a:pt x="218" y="10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B9AF4E4D-59B7-4F33-8A65-ECF8E727F8F3}"/>
                </a:ext>
              </a:extLst>
            </p:cNvPr>
            <p:cNvSpPr/>
            <p:nvPr/>
          </p:nvSpPr>
          <p:spPr>
            <a:xfrm rot="1800000">
              <a:off x="6608415" y="3898818"/>
              <a:ext cx="84665" cy="342100"/>
            </a:xfrm>
            <a:custGeom>
              <a:avLst/>
              <a:gdLst>
                <a:gd name="connsiteX0" fmla="*/ 237 w 84665"/>
                <a:gd name="connsiteY0" fmla="*/ 8711 h 342100"/>
                <a:gd name="connsiteX1" fmla="*/ 55006 w 84665"/>
                <a:gd name="connsiteY1" fmla="*/ 3948 h 342100"/>
                <a:gd name="connsiteX2" fmla="*/ 71675 w 84665"/>
                <a:gd name="connsiteY2" fmla="*/ 56336 h 342100"/>
                <a:gd name="connsiteX3" fmla="*/ 71675 w 84665"/>
                <a:gd name="connsiteY3" fmla="*/ 263504 h 342100"/>
                <a:gd name="connsiteX4" fmla="*/ 64531 w 84665"/>
                <a:gd name="connsiteY4" fmla="*/ 342086 h 342100"/>
                <a:gd name="connsiteX5" fmla="*/ 74056 w 84665"/>
                <a:gd name="connsiteY5" fmla="*/ 258742 h 342100"/>
                <a:gd name="connsiteX6" fmla="*/ 83581 w 84665"/>
                <a:gd name="connsiteY6" fmla="*/ 58717 h 342100"/>
                <a:gd name="connsiteX7" fmla="*/ 78819 w 84665"/>
                <a:gd name="connsiteY7" fmla="*/ 3948 h 342100"/>
                <a:gd name="connsiteX8" fmla="*/ 237 w 84665"/>
                <a:gd name="connsiteY8" fmla="*/ 8711 h 34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665" h="342100">
                  <a:moveTo>
                    <a:pt x="237" y="8711"/>
                  </a:moveTo>
                  <a:cubicBezTo>
                    <a:pt x="-3732" y="8711"/>
                    <a:pt x="43100" y="-3989"/>
                    <a:pt x="55006" y="3948"/>
                  </a:cubicBezTo>
                  <a:cubicBezTo>
                    <a:pt x="66912" y="11885"/>
                    <a:pt x="68897" y="13077"/>
                    <a:pt x="71675" y="56336"/>
                  </a:cubicBezTo>
                  <a:cubicBezTo>
                    <a:pt x="74453" y="99595"/>
                    <a:pt x="72866" y="215879"/>
                    <a:pt x="71675" y="263504"/>
                  </a:cubicBezTo>
                  <a:cubicBezTo>
                    <a:pt x="70484" y="311129"/>
                    <a:pt x="64134" y="342880"/>
                    <a:pt x="64531" y="342086"/>
                  </a:cubicBezTo>
                  <a:cubicBezTo>
                    <a:pt x="64928" y="341292"/>
                    <a:pt x="70881" y="305970"/>
                    <a:pt x="74056" y="258742"/>
                  </a:cubicBezTo>
                  <a:cubicBezTo>
                    <a:pt x="77231" y="211514"/>
                    <a:pt x="82787" y="101183"/>
                    <a:pt x="83581" y="58717"/>
                  </a:cubicBezTo>
                  <a:cubicBezTo>
                    <a:pt x="84375" y="16251"/>
                    <a:pt x="87153" y="15061"/>
                    <a:pt x="78819" y="3948"/>
                  </a:cubicBezTo>
                  <a:cubicBezTo>
                    <a:pt x="70485" y="-7165"/>
                    <a:pt x="4206" y="8711"/>
                    <a:pt x="237" y="8711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7F2660C4-8047-4619-A0E5-1192AB34F5D5}"/>
                </a:ext>
              </a:extLst>
            </p:cNvPr>
            <p:cNvSpPr/>
            <p:nvPr/>
          </p:nvSpPr>
          <p:spPr>
            <a:xfrm rot="1800000">
              <a:off x="5004920" y="3430985"/>
              <a:ext cx="178194" cy="215166"/>
            </a:xfrm>
            <a:custGeom>
              <a:avLst/>
              <a:gdLst>
                <a:gd name="connsiteX0" fmla="*/ 174920 w 178194"/>
                <a:gd name="connsiteY0" fmla="*/ 112773 h 215166"/>
                <a:gd name="connsiteX1" fmla="*/ 153489 w 178194"/>
                <a:gd name="connsiteY1" fmla="*/ 43716 h 215166"/>
                <a:gd name="connsiteX2" fmla="*/ 136820 w 178194"/>
                <a:gd name="connsiteY2" fmla="*/ 10379 h 215166"/>
                <a:gd name="connsiteX3" fmla="*/ 65383 w 178194"/>
                <a:gd name="connsiteY3" fmla="*/ 3235 h 215166"/>
                <a:gd name="connsiteX4" fmla="*/ 8233 w 178194"/>
                <a:gd name="connsiteY4" fmla="*/ 58004 h 215166"/>
                <a:gd name="connsiteX5" fmla="*/ 1089 w 178194"/>
                <a:gd name="connsiteY5" fmla="*/ 127060 h 215166"/>
                <a:gd name="connsiteX6" fmla="*/ 15377 w 178194"/>
                <a:gd name="connsiteY6" fmla="*/ 181829 h 215166"/>
                <a:gd name="connsiteX7" fmla="*/ 67764 w 178194"/>
                <a:gd name="connsiteY7" fmla="*/ 215166 h 215166"/>
                <a:gd name="connsiteX8" fmla="*/ 22520 w 178194"/>
                <a:gd name="connsiteY8" fmla="*/ 181829 h 215166"/>
                <a:gd name="connsiteX9" fmla="*/ 8233 w 178194"/>
                <a:gd name="connsiteY9" fmla="*/ 108010 h 215166"/>
                <a:gd name="connsiteX10" fmla="*/ 22520 w 178194"/>
                <a:gd name="connsiteY10" fmla="*/ 55623 h 215166"/>
                <a:gd name="connsiteX11" fmla="*/ 51095 w 178194"/>
                <a:gd name="connsiteY11" fmla="*/ 27048 h 215166"/>
                <a:gd name="connsiteX12" fmla="*/ 108245 w 178194"/>
                <a:gd name="connsiteY12" fmla="*/ 12760 h 215166"/>
                <a:gd name="connsiteX13" fmla="*/ 170158 w 178194"/>
                <a:gd name="connsiteY13" fmla="*/ 38954 h 215166"/>
                <a:gd name="connsiteX14" fmla="*/ 174920 w 178194"/>
                <a:gd name="connsiteY14" fmla="*/ 112773 h 21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8194" h="215166">
                  <a:moveTo>
                    <a:pt x="174920" y="112773"/>
                  </a:moveTo>
                  <a:cubicBezTo>
                    <a:pt x="172142" y="113567"/>
                    <a:pt x="159839" y="60782"/>
                    <a:pt x="153489" y="43716"/>
                  </a:cubicBezTo>
                  <a:cubicBezTo>
                    <a:pt x="147139" y="26650"/>
                    <a:pt x="151504" y="17126"/>
                    <a:pt x="136820" y="10379"/>
                  </a:cubicBezTo>
                  <a:cubicBezTo>
                    <a:pt x="122136" y="3632"/>
                    <a:pt x="86814" y="-4702"/>
                    <a:pt x="65383" y="3235"/>
                  </a:cubicBezTo>
                  <a:cubicBezTo>
                    <a:pt x="43952" y="11172"/>
                    <a:pt x="18949" y="37366"/>
                    <a:pt x="8233" y="58004"/>
                  </a:cubicBezTo>
                  <a:cubicBezTo>
                    <a:pt x="-2483" y="78641"/>
                    <a:pt x="-102" y="106423"/>
                    <a:pt x="1089" y="127060"/>
                  </a:cubicBezTo>
                  <a:cubicBezTo>
                    <a:pt x="2280" y="147697"/>
                    <a:pt x="4264" y="167145"/>
                    <a:pt x="15377" y="181829"/>
                  </a:cubicBezTo>
                  <a:cubicBezTo>
                    <a:pt x="26489" y="196513"/>
                    <a:pt x="66574" y="215166"/>
                    <a:pt x="67764" y="215166"/>
                  </a:cubicBezTo>
                  <a:cubicBezTo>
                    <a:pt x="68954" y="215166"/>
                    <a:pt x="32442" y="199688"/>
                    <a:pt x="22520" y="181829"/>
                  </a:cubicBezTo>
                  <a:cubicBezTo>
                    <a:pt x="12598" y="163970"/>
                    <a:pt x="8233" y="129044"/>
                    <a:pt x="8233" y="108010"/>
                  </a:cubicBezTo>
                  <a:cubicBezTo>
                    <a:pt x="8233" y="86976"/>
                    <a:pt x="15376" y="69117"/>
                    <a:pt x="22520" y="55623"/>
                  </a:cubicBezTo>
                  <a:cubicBezTo>
                    <a:pt x="29664" y="42129"/>
                    <a:pt x="36807" y="34192"/>
                    <a:pt x="51095" y="27048"/>
                  </a:cubicBezTo>
                  <a:cubicBezTo>
                    <a:pt x="65382" y="19904"/>
                    <a:pt x="88401" y="10776"/>
                    <a:pt x="108245" y="12760"/>
                  </a:cubicBezTo>
                  <a:cubicBezTo>
                    <a:pt x="128089" y="14744"/>
                    <a:pt x="157855" y="27445"/>
                    <a:pt x="170158" y="38954"/>
                  </a:cubicBezTo>
                  <a:cubicBezTo>
                    <a:pt x="182461" y="50463"/>
                    <a:pt x="177698" y="111979"/>
                    <a:pt x="174920" y="11277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B2F9EBDB-865A-4298-997F-92D518CD3A23}"/>
                </a:ext>
              </a:extLst>
            </p:cNvPr>
            <p:cNvSpPr/>
            <p:nvPr/>
          </p:nvSpPr>
          <p:spPr>
            <a:xfrm rot="12600000">
              <a:off x="4916866" y="3583499"/>
              <a:ext cx="178194" cy="215166"/>
            </a:xfrm>
            <a:custGeom>
              <a:avLst/>
              <a:gdLst>
                <a:gd name="connsiteX0" fmla="*/ 174920 w 178194"/>
                <a:gd name="connsiteY0" fmla="*/ 112773 h 215166"/>
                <a:gd name="connsiteX1" fmla="*/ 153489 w 178194"/>
                <a:gd name="connsiteY1" fmla="*/ 43716 h 215166"/>
                <a:gd name="connsiteX2" fmla="*/ 136820 w 178194"/>
                <a:gd name="connsiteY2" fmla="*/ 10379 h 215166"/>
                <a:gd name="connsiteX3" fmla="*/ 65383 w 178194"/>
                <a:gd name="connsiteY3" fmla="*/ 3235 h 215166"/>
                <a:gd name="connsiteX4" fmla="*/ 8233 w 178194"/>
                <a:gd name="connsiteY4" fmla="*/ 58004 h 215166"/>
                <a:gd name="connsiteX5" fmla="*/ 1089 w 178194"/>
                <a:gd name="connsiteY5" fmla="*/ 127060 h 215166"/>
                <a:gd name="connsiteX6" fmla="*/ 15377 w 178194"/>
                <a:gd name="connsiteY6" fmla="*/ 181829 h 215166"/>
                <a:gd name="connsiteX7" fmla="*/ 67764 w 178194"/>
                <a:gd name="connsiteY7" fmla="*/ 215166 h 215166"/>
                <a:gd name="connsiteX8" fmla="*/ 22520 w 178194"/>
                <a:gd name="connsiteY8" fmla="*/ 181829 h 215166"/>
                <a:gd name="connsiteX9" fmla="*/ 8233 w 178194"/>
                <a:gd name="connsiteY9" fmla="*/ 108010 h 215166"/>
                <a:gd name="connsiteX10" fmla="*/ 22520 w 178194"/>
                <a:gd name="connsiteY10" fmla="*/ 55623 h 215166"/>
                <a:gd name="connsiteX11" fmla="*/ 51095 w 178194"/>
                <a:gd name="connsiteY11" fmla="*/ 27048 h 215166"/>
                <a:gd name="connsiteX12" fmla="*/ 108245 w 178194"/>
                <a:gd name="connsiteY12" fmla="*/ 12760 h 215166"/>
                <a:gd name="connsiteX13" fmla="*/ 170158 w 178194"/>
                <a:gd name="connsiteY13" fmla="*/ 38954 h 215166"/>
                <a:gd name="connsiteX14" fmla="*/ 174920 w 178194"/>
                <a:gd name="connsiteY14" fmla="*/ 112773 h 21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8194" h="215166">
                  <a:moveTo>
                    <a:pt x="174920" y="112773"/>
                  </a:moveTo>
                  <a:cubicBezTo>
                    <a:pt x="172142" y="113567"/>
                    <a:pt x="159839" y="60782"/>
                    <a:pt x="153489" y="43716"/>
                  </a:cubicBezTo>
                  <a:cubicBezTo>
                    <a:pt x="147139" y="26650"/>
                    <a:pt x="151504" y="17126"/>
                    <a:pt x="136820" y="10379"/>
                  </a:cubicBezTo>
                  <a:cubicBezTo>
                    <a:pt x="122136" y="3632"/>
                    <a:pt x="86814" y="-4702"/>
                    <a:pt x="65383" y="3235"/>
                  </a:cubicBezTo>
                  <a:cubicBezTo>
                    <a:pt x="43952" y="11172"/>
                    <a:pt x="18949" y="37366"/>
                    <a:pt x="8233" y="58004"/>
                  </a:cubicBezTo>
                  <a:cubicBezTo>
                    <a:pt x="-2483" y="78641"/>
                    <a:pt x="-102" y="106423"/>
                    <a:pt x="1089" y="127060"/>
                  </a:cubicBezTo>
                  <a:cubicBezTo>
                    <a:pt x="2280" y="147697"/>
                    <a:pt x="4264" y="167145"/>
                    <a:pt x="15377" y="181829"/>
                  </a:cubicBezTo>
                  <a:cubicBezTo>
                    <a:pt x="26489" y="196513"/>
                    <a:pt x="66574" y="215166"/>
                    <a:pt x="67764" y="215166"/>
                  </a:cubicBezTo>
                  <a:cubicBezTo>
                    <a:pt x="68954" y="215166"/>
                    <a:pt x="32442" y="199688"/>
                    <a:pt x="22520" y="181829"/>
                  </a:cubicBezTo>
                  <a:cubicBezTo>
                    <a:pt x="12598" y="163970"/>
                    <a:pt x="8233" y="129044"/>
                    <a:pt x="8233" y="108010"/>
                  </a:cubicBezTo>
                  <a:cubicBezTo>
                    <a:pt x="8233" y="86976"/>
                    <a:pt x="15376" y="69117"/>
                    <a:pt x="22520" y="55623"/>
                  </a:cubicBezTo>
                  <a:cubicBezTo>
                    <a:pt x="29664" y="42129"/>
                    <a:pt x="36807" y="34192"/>
                    <a:pt x="51095" y="27048"/>
                  </a:cubicBezTo>
                  <a:cubicBezTo>
                    <a:pt x="65382" y="19904"/>
                    <a:pt x="88401" y="10776"/>
                    <a:pt x="108245" y="12760"/>
                  </a:cubicBezTo>
                  <a:cubicBezTo>
                    <a:pt x="128089" y="14744"/>
                    <a:pt x="157855" y="27445"/>
                    <a:pt x="170158" y="38954"/>
                  </a:cubicBezTo>
                  <a:cubicBezTo>
                    <a:pt x="182461" y="50463"/>
                    <a:pt x="177698" y="111979"/>
                    <a:pt x="174920" y="11277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C4909C0A-9206-4F78-8F40-E5B86D413F32}"/>
                </a:ext>
              </a:extLst>
            </p:cNvPr>
            <p:cNvSpPr/>
            <p:nvPr/>
          </p:nvSpPr>
          <p:spPr>
            <a:xfrm rot="1800000">
              <a:off x="5038071" y="3505846"/>
              <a:ext cx="138203" cy="125677"/>
            </a:xfrm>
            <a:custGeom>
              <a:avLst/>
              <a:gdLst>
                <a:gd name="connsiteX0" fmla="*/ 137998 w 138203"/>
                <a:gd name="connsiteY0" fmla="*/ 50905 h 125677"/>
                <a:gd name="connsiteX1" fmla="*/ 61798 w 138203"/>
                <a:gd name="connsiteY1" fmla="*/ 38999 h 125677"/>
                <a:gd name="connsiteX2" fmla="*/ 42748 w 138203"/>
                <a:gd name="connsiteY2" fmla="*/ 19949 h 125677"/>
                <a:gd name="connsiteX3" fmla="*/ 30842 w 138203"/>
                <a:gd name="connsiteY3" fmla="*/ 5661 h 125677"/>
                <a:gd name="connsiteX4" fmla="*/ 7030 w 138203"/>
                <a:gd name="connsiteY4" fmla="*/ 8042 h 125677"/>
                <a:gd name="connsiteX5" fmla="*/ 2267 w 138203"/>
                <a:gd name="connsiteY5" fmla="*/ 55667 h 125677"/>
                <a:gd name="connsiteX6" fmla="*/ 23698 w 138203"/>
                <a:gd name="connsiteY6" fmla="*/ 96149 h 125677"/>
                <a:gd name="connsiteX7" fmla="*/ 95136 w 138203"/>
                <a:gd name="connsiteY7" fmla="*/ 124724 h 125677"/>
                <a:gd name="connsiteX8" fmla="*/ 52273 w 138203"/>
                <a:gd name="connsiteY8" fmla="*/ 115199 h 125677"/>
                <a:gd name="connsiteX9" fmla="*/ 7030 w 138203"/>
                <a:gd name="connsiteY9" fmla="*/ 79480 h 125677"/>
                <a:gd name="connsiteX10" fmla="*/ 2267 w 138203"/>
                <a:gd name="connsiteY10" fmla="*/ 27092 h 125677"/>
                <a:gd name="connsiteX11" fmla="*/ 28461 w 138203"/>
                <a:gd name="connsiteY11" fmla="*/ 3280 h 125677"/>
                <a:gd name="connsiteX12" fmla="*/ 49892 w 138203"/>
                <a:gd name="connsiteY12" fmla="*/ 3280 h 125677"/>
                <a:gd name="connsiteX13" fmla="*/ 83230 w 138203"/>
                <a:gd name="connsiteY13" fmla="*/ 31855 h 125677"/>
                <a:gd name="connsiteX14" fmla="*/ 137998 w 138203"/>
                <a:gd name="connsiteY14" fmla="*/ 50905 h 12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8203" h="125677">
                  <a:moveTo>
                    <a:pt x="137998" y="50905"/>
                  </a:moveTo>
                  <a:cubicBezTo>
                    <a:pt x="134426" y="52096"/>
                    <a:pt x="77673" y="44158"/>
                    <a:pt x="61798" y="38999"/>
                  </a:cubicBezTo>
                  <a:cubicBezTo>
                    <a:pt x="45923" y="33840"/>
                    <a:pt x="47907" y="25505"/>
                    <a:pt x="42748" y="19949"/>
                  </a:cubicBezTo>
                  <a:cubicBezTo>
                    <a:pt x="37589" y="14393"/>
                    <a:pt x="36795" y="7645"/>
                    <a:pt x="30842" y="5661"/>
                  </a:cubicBezTo>
                  <a:cubicBezTo>
                    <a:pt x="24889" y="3676"/>
                    <a:pt x="11792" y="-292"/>
                    <a:pt x="7030" y="8042"/>
                  </a:cubicBezTo>
                  <a:cubicBezTo>
                    <a:pt x="2268" y="16376"/>
                    <a:pt x="-511" y="40982"/>
                    <a:pt x="2267" y="55667"/>
                  </a:cubicBezTo>
                  <a:cubicBezTo>
                    <a:pt x="5045" y="70352"/>
                    <a:pt x="8220" y="84640"/>
                    <a:pt x="23698" y="96149"/>
                  </a:cubicBezTo>
                  <a:cubicBezTo>
                    <a:pt x="39176" y="107658"/>
                    <a:pt x="90374" y="121549"/>
                    <a:pt x="95136" y="124724"/>
                  </a:cubicBezTo>
                  <a:cubicBezTo>
                    <a:pt x="99898" y="127899"/>
                    <a:pt x="66957" y="122740"/>
                    <a:pt x="52273" y="115199"/>
                  </a:cubicBezTo>
                  <a:cubicBezTo>
                    <a:pt x="37589" y="107658"/>
                    <a:pt x="15364" y="94165"/>
                    <a:pt x="7030" y="79480"/>
                  </a:cubicBezTo>
                  <a:cubicBezTo>
                    <a:pt x="-1304" y="64796"/>
                    <a:pt x="-1305" y="39792"/>
                    <a:pt x="2267" y="27092"/>
                  </a:cubicBezTo>
                  <a:cubicBezTo>
                    <a:pt x="5839" y="14392"/>
                    <a:pt x="20524" y="7249"/>
                    <a:pt x="28461" y="3280"/>
                  </a:cubicBezTo>
                  <a:cubicBezTo>
                    <a:pt x="36398" y="-689"/>
                    <a:pt x="40764" y="-1482"/>
                    <a:pt x="49892" y="3280"/>
                  </a:cubicBezTo>
                  <a:cubicBezTo>
                    <a:pt x="59020" y="8042"/>
                    <a:pt x="68942" y="24314"/>
                    <a:pt x="83230" y="31855"/>
                  </a:cubicBezTo>
                  <a:cubicBezTo>
                    <a:pt x="97517" y="39396"/>
                    <a:pt x="141570" y="49714"/>
                    <a:pt x="137998" y="50905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964099DC-E340-4F72-9823-EA8C6557148A}"/>
                </a:ext>
              </a:extLst>
            </p:cNvPr>
            <p:cNvSpPr/>
            <p:nvPr/>
          </p:nvSpPr>
          <p:spPr>
            <a:xfrm rot="12600000">
              <a:off x="4931047" y="3606275"/>
              <a:ext cx="138203" cy="125677"/>
            </a:xfrm>
            <a:custGeom>
              <a:avLst/>
              <a:gdLst>
                <a:gd name="connsiteX0" fmla="*/ 137998 w 138203"/>
                <a:gd name="connsiteY0" fmla="*/ 50905 h 125677"/>
                <a:gd name="connsiteX1" fmla="*/ 61798 w 138203"/>
                <a:gd name="connsiteY1" fmla="*/ 38999 h 125677"/>
                <a:gd name="connsiteX2" fmla="*/ 42748 w 138203"/>
                <a:gd name="connsiteY2" fmla="*/ 19949 h 125677"/>
                <a:gd name="connsiteX3" fmla="*/ 30842 w 138203"/>
                <a:gd name="connsiteY3" fmla="*/ 5661 h 125677"/>
                <a:gd name="connsiteX4" fmla="*/ 7030 w 138203"/>
                <a:gd name="connsiteY4" fmla="*/ 8042 h 125677"/>
                <a:gd name="connsiteX5" fmla="*/ 2267 w 138203"/>
                <a:gd name="connsiteY5" fmla="*/ 55667 h 125677"/>
                <a:gd name="connsiteX6" fmla="*/ 23698 w 138203"/>
                <a:gd name="connsiteY6" fmla="*/ 96149 h 125677"/>
                <a:gd name="connsiteX7" fmla="*/ 95136 w 138203"/>
                <a:gd name="connsiteY7" fmla="*/ 124724 h 125677"/>
                <a:gd name="connsiteX8" fmla="*/ 52273 w 138203"/>
                <a:gd name="connsiteY8" fmla="*/ 115199 h 125677"/>
                <a:gd name="connsiteX9" fmla="*/ 7030 w 138203"/>
                <a:gd name="connsiteY9" fmla="*/ 79480 h 125677"/>
                <a:gd name="connsiteX10" fmla="*/ 2267 w 138203"/>
                <a:gd name="connsiteY10" fmla="*/ 27092 h 125677"/>
                <a:gd name="connsiteX11" fmla="*/ 28461 w 138203"/>
                <a:gd name="connsiteY11" fmla="*/ 3280 h 125677"/>
                <a:gd name="connsiteX12" fmla="*/ 49892 w 138203"/>
                <a:gd name="connsiteY12" fmla="*/ 3280 h 125677"/>
                <a:gd name="connsiteX13" fmla="*/ 83230 w 138203"/>
                <a:gd name="connsiteY13" fmla="*/ 31855 h 125677"/>
                <a:gd name="connsiteX14" fmla="*/ 137998 w 138203"/>
                <a:gd name="connsiteY14" fmla="*/ 50905 h 12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8203" h="125677">
                  <a:moveTo>
                    <a:pt x="137998" y="50905"/>
                  </a:moveTo>
                  <a:cubicBezTo>
                    <a:pt x="134426" y="52096"/>
                    <a:pt x="77673" y="44158"/>
                    <a:pt x="61798" y="38999"/>
                  </a:cubicBezTo>
                  <a:cubicBezTo>
                    <a:pt x="45923" y="33840"/>
                    <a:pt x="47907" y="25505"/>
                    <a:pt x="42748" y="19949"/>
                  </a:cubicBezTo>
                  <a:cubicBezTo>
                    <a:pt x="37589" y="14393"/>
                    <a:pt x="36795" y="7645"/>
                    <a:pt x="30842" y="5661"/>
                  </a:cubicBezTo>
                  <a:cubicBezTo>
                    <a:pt x="24889" y="3676"/>
                    <a:pt x="11792" y="-292"/>
                    <a:pt x="7030" y="8042"/>
                  </a:cubicBezTo>
                  <a:cubicBezTo>
                    <a:pt x="2268" y="16376"/>
                    <a:pt x="-511" y="40982"/>
                    <a:pt x="2267" y="55667"/>
                  </a:cubicBezTo>
                  <a:cubicBezTo>
                    <a:pt x="5045" y="70352"/>
                    <a:pt x="8220" y="84640"/>
                    <a:pt x="23698" y="96149"/>
                  </a:cubicBezTo>
                  <a:cubicBezTo>
                    <a:pt x="39176" y="107658"/>
                    <a:pt x="90374" y="121549"/>
                    <a:pt x="95136" y="124724"/>
                  </a:cubicBezTo>
                  <a:cubicBezTo>
                    <a:pt x="99898" y="127899"/>
                    <a:pt x="66957" y="122740"/>
                    <a:pt x="52273" y="115199"/>
                  </a:cubicBezTo>
                  <a:cubicBezTo>
                    <a:pt x="37589" y="107658"/>
                    <a:pt x="15364" y="94165"/>
                    <a:pt x="7030" y="79480"/>
                  </a:cubicBezTo>
                  <a:cubicBezTo>
                    <a:pt x="-1304" y="64796"/>
                    <a:pt x="-1305" y="39792"/>
                    <a:pt x="2267" y="27092"/>
                  </a:cubicBezTo>
                  <a:cubicBezTo>
                    <a:pt x="5839" y="14392"/>
                    <a:pt x="20524" y="7249"/>
                    <a:pt x="28461" y="3280"/>
                  </a:cubicBezTo>
                  <a:cubicBezTo>
                    <a:pt x="36398" y="-689"/>
                    <a:pt x="40764" y="-1482"/>
                    <a:pt x="49892" y="3280"/>
                  </a:cubicBezTo>
                  <a:cubicBezTo>
                    <a:pt x="59020" y="8042"/>
                    <a:pt x="68942" y="24314"/>
                    <a:pt x="83230" y="31855"/>
                  </a:cubicBezTo>
                  <a:cubicBezTo>
                    <a:pt x="97517" y="39396"/>
                    <a:pt x="141570" y="49714"/>
                    <a:pt x="137998" y="50905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9655989B-6AA6-43F1-8EF7-28F84B30E121}"/>
                </a:ext>
              </a:extLst>
            </p:cNvPr>
            <p:cNvSpPr/>
            <p:nvPr/>
          </p:nvSpPr>
          <p:spPr>
            <a:xfrm rot="1800000">
              <a:off x="5164586" y="3530335"/>
              <a:ext cx="82060" cy="350606"/>
            </a:xfrm>
            <a:custGeom>
              <a:avLst/>
              <a:gdLst>
                <a:gd name="connsiteX0" fmla="*/ 381 w 82060"/>
                <a:gd name="connsiteY0" fmla="*/ 60 h 350606"/>
                <a:gd name="connsiteX1" fmla="*/ 27897 w 82060"/>
                <a:gd name="connsiteY1" fmla="*/ 220193 h 350606"/>
                <a:gd name="connsiteX2" fmla="*/ 80814 w 82060"/>
                <a:gd name="connsiteY2" fmla="*/ 349310 h 350606"/>
                <a:gd name="connsiteX3" fmla="*/ 63881 w 82060"/>
                <a:gd name="connsiteY3" fmla="*/ 281576 h 350606"/>
                <a:gd name="connsiteX4" fmla="*/ 46947 w 82060"/>
                <a:gd name="connsiteY4" fmla="*/ 199026 h 350606"/>
                <a:gd name="connsiteX5" fmla="*/ 381 w 82060"/>
                <a:gd name="connsiteY5" fmla="*/ 60 h 350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060" h="350606">
                  <a:moveTo>
                    <a:pt x="381" y="60"/>
                  </a:moveTo>
                  <a:cubicBezTo>
                    <a:pt x="-2794" y="3588"/>
                    <a:pt x="14492" y="161985"/>
                    <a:pt x="27897" y="220193"/>
                  </a:cubicBezTo>
                  <a:cubicBezTo>
                    <a:pt x="41302" y="278401"/>
                    <a:pt x="74817" y="339080"/>
                    <a:pt x="80814" y="349310"/>
                  </a:cubicBezTo>
                  <a:cubicBezTo>
                    <a:pt x="86811" y="359540"/>
                    <a:pt x="69525" y="306623"/>
                    <a:pt x="63881" y="281576"/>
                  </a:cubicBezTo>
                  <a:cubicBezTo>
                    <a:pt x="58237" y="256529"/>
                    <a:pt x="56825" y="249120"/>
                    <a:pt x="46947" y="199026"/>
                  </a:cubicBezTo>
                  <a:cubicBezTo>
                    <a:pt x="37069" y="148932"/>
                    <a:pt x="3556" y="-3468"/>
                    <a:pt x="381" y="6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BEC61490-D8DB-461B-B2FE-5F66D2E57F04}"/>
                </a:ext>
              </a:extLst>
            </p:cNvPr>
            <p:cNvSpPr/>
            <p:nvPr/>
          </p:nvSpPr>
          <p:spPr>
            <a:xfrm rot="1800000">
              <a:off x="5207427" y="3530907"/>
              <a:ext cx="106670" cy="238683"/>
            </a:xfrm>
            <a:custGeom>
              <a:avLst/>
              <a:gdLst>
                <a:gd name="connsiteX0" fmla="*/ 31 w 106670"/>
                <a:gd name="connsiteY0" fmla="*/ 61 h 238683"/>
                <a:gd name="connsiteX1" fmla="*/ 69881 w 106670"/>
                <a:gd name="connsiteY1" fmla="*/ 7998 h 238683"/>
                <a:gd name="connsiteX2" fmla="*/ 69881 w 106670"/>
                <a:gd name="connsiteY2" fmla="*/ 33398 h 238683"/>
                <a:gd name="connsiteX3" fmla="*/ 85756 w 106670"/>
                <a:gd name="connsiteY3" fmla="*/ 147698 h 238683"/>
                <a:gd name="connsiteX4" fmla="*/ 106394 w 106670"/>
                <a:gd name="connsiteY4" fmla="*/ 238186 h 238683"/>
                <a:gd name="connsiteX5" fmla="*/ 96869 w 106670"/>
                <a:gd name="connsiteY5" fmla="*/ 179448 h 238683"/>
                <a:gd name="connsiteX6" fmla="*/ 85756 w 106670"/>
                <a:gd name="connsiteY6" fmla="*/ 82611 h 238683"/>
                <a:gd name="connsiteX7" fmla="*/ 79406 w 106670"/>
                <a:gd name="connsiteY7" fmla="*/ 11173 h 238683"/>
                <a:gd name="connsiteX8" fmla="*/ 31 w 106670"/>
                <a:gd name="connsiteY8" fmla="*/ 61 h 23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670" h="238683">
                  <a:moveTo>
                    <a:pt x="31" y="61"/>
                  </a:moveTo>
                  <a:cubicBezTo>
                    <a:pt x="-1556" y="-468"/>
                    <a:pt x="58239" y="2442"/>
                    <a:pt x="69881" y="7998"/>
                  </a:cubicBezTo>
                  <a:cubicBezTo>
                    <a:pt x="81523" y="13554"/>
                    <a:pt x="67235" y="10115"/>
                    <a:pt x="69881" y="33398"/>
                  </a:cubicBezTo>
                  <a:cubicBezTo>
                    <a:pt x="72527" y="56681"/>
                    <a:pt x="79671" y="113567"/>
                    <a:pt x="85756" y="147698"/>
                  </a:cubicBezTo>
                  <a:cubicBezTo>
                    <a:pt x="91841" y="181829"/>
                    <a:pt x="104542" y="232894"/>
                    <a:pt x="106394" y="238186"/>
                  </a:cubicBezTo>
                  <a:cubicBezTo>
                    <a:pt x="108246" y="243478"/>
                    <a:pt x="100309" y="205377"/>
                    <a:pt x="96869" y="179448"/>
                  </a:cubicBezTo>
                  <a:cubicBezTo>
                    <a:pt x="93429" y="153519"/>
                    <a:pt x="88666" y="110657"/>
                    <a:pt x="85756" y="82611"/>
                  </a:cubicBezTo>
                  <a:cubicBezTo>
                    <a:pt x="82846" y="54565"/>
                    <a:pt x="91577" y="24138"/>
                    <a:pt x="79406" y="11173"/>
                  </a:cubicBezTo>
                  <a:cubicBezTo>
                    <a:pt x="67235" y="-1792"/>
                    <a:pt x="1618" y="590"/>
                    <a:pt x="31" y="61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586535CE-CDF0-48B1-BE3A-FA84778794D4}"/>
                </a:ext>
              </a:extLst>
            </p:cNvPr>
            <p:cNvSpPr/>
            <p:nvPr/>
          </p:nvSpPr>
          <p:spPr>
            <a:xfrm rot="1800000">
              <a:off x="5296283" y="3604233"/>
              <a:ext cx="193630" cy="246297"/>
            </a:xfrm>
            <a:custGeom>
              <a:avLst/>
              <a:gdLst>
                <a:gd name="connsiteX0" fmla="*/ 1463 w 193630"/>
                <a:gd name="connsiteY0" fmla="*/ 244537 h 246297"/>
                <a:gd name="connsiteX1" fmla="*/ 28451 w 193630"/>
                <a:gd name="connsiteY1" fmla="*/ 100074 h 246297"/>
                <a:gd name="connsiteX2" fmla="*/ 50676 w 193630"/>
                <a:gd name="connsiteY2" fmla="*/ 25462 h 246297"/>
                <a:gd name="connsiteX3" fmla="*/ 98301 w 193630"/>
                <a:gd name="connsiteY3" fmla="*/ 30224 h 246297"/>
                <a:gd name="connsiteX4" fmla="*/ 139576 w 193630"/>
                <a:gd name="connsiteY4" fmla="*/ 27049 h 246297"/>
                <a:gd name="connsiteX5" fmla="*/ 150688 w 193630"/>
                <a:gd name="connsiteY5" fmla="*/ 58799 h 246297"/>
                <a:gd name="connsiteX6" fmla="*/ 177676 w 193630"/>
                <a:gd name="connsiteY6" fmla="*/ 190562 h 246297"/>
                <a:gd name="connsiteX7" fmla="*/ 193551 w 193630"/>
                <a:gd name="connsiteY7" fmla="*/ 246124 h 246297"/>
                <a:gd name="connsiteX8" fmla="*/ 171326 w 193630"/>
                <a:gd name="connsiteY8" fmla="*/ 204849 h 246297"/>
                <a:gd name="connsiteX9" fmla="*/ 187201 w 193630"/>
                <a:gd name="connsiteY9" fmla="*/ 119124 h 246297"/>
                <a:gd name="connsiteX10" fmla="*/ 117351 w 193630"/>
                <a:gd name="connsiteY10" fmla="*/ 38162 h 246297"/>
                <a:gd name="connsiteX11" fmla="*/ 80838 w 193630"/>
                <a:gd name="connsiteY11" fmla="*/ 62 h 246297"/>
                <a:gd name="connsiteX12" fmla="*/ 37976 w 193630"/>
                <a:gd name="connsiteY12" fmla="*/ 30224 h 246297"/>
                <a:gd name="connsiteX13" fmla="*/ 30038 w 193630"/>
                <a:gd name="connsiteY13" fmla="*/ 68324 h 246297"/>
                <a:gd name="connsiteX14" fmla="*/ 6226 w 193630"/>
                <a:gd name="connsiteY14" fmla="*/ 150874 h 246297"/>
                <a:gd name="connsiteX15" fmla="*/ 1463 w 193630"/>
                <a:gd name="connsiteY15" fmla="*/ 244537 h 24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3630" h="246297">
                  <a:moveTo>
                    <a:pt x="1463" y="244537"/>
                  </a:moveTo>
                  <a:cubicBezTo>
                    <a:pt x="5167" y="236070"/>
                    <a:pt x="20249" y="136586"/>
                    <a:pt x="28451" y="100074"/>
                  </a:cubicBezTo>
                  <a:cubicBezTo>
                    <a:pt x="36653" y="63562"/>
                    <a:pt x="39034" y="37104"/>
                    <a:pt x="50676" y="25462"/>
                  </a:cubicBezTo>
                  <a:cubicBezTo>
                    <a:pt x="62318" y="13820"/>
                    <a:pt x="83484" y="29959"/>
                    <a:pt x="98301" y="30224"/>
                  </a:cubicBezTo>
                  <a:cubicBezTo>
                    <a:pt x="113118" y="30488"/>
                    <a:pt x="130845" y="22287"/>
                    <a:pt x="139576" y="27049"/>
                  </a:cubicBezTo>
                  <a:cubicBezTo>
                    <a:pt x="148307" y="31811"/>
                    <a:pt x="144338" y="31547"/>
                    <a:pt x="150688" y="58799"/>
                  </a:cubicBezTo>
                  <a:cubicBezTo>
                    <a:pt x="157038" y="86051"/>
                    <a:pt x="170532" y="159341"/>
                    <a:pt x="177676" y="190562"/>
                  </a:cubicBezTo>
                  <a:cubicBezTo>
                    <a:pt x="184820" y="221783"/>
                    <a:pt x="194609" y="243743"/>
                    <a:pt x="193551" y="246124"/>
                  </a:cubicBezTo>
                  <a:cubicBezTo>
                    <a:pt x="192493" y="248505"/>
                    <a:pt x="172384" y="226016"/>
                    <a:pt x="171326" y="204849"/>
                  </a:cubicBezTo>
                  <a:cubicBezTo>
                    <a:pt x="170268" y="183682"/>
                    <a:pt x="196197" y="146905"/>
                    <a:pt x="187201" y="119124"/>
                  </a:cubicBezTo>
                  <a:cubicBezTo>
                    <a:pt x="178205" y="91343"/>
                    <a:pt x="135078" y="58006"/>
                    <a:pt x="117351" y="38162"/>
                  </a:cubicBezTo>
                  <a:cubicBezTo>
                    <a:pt x="99624" y="18318"/>
                    <a:pt x="94067" y="1385"/>
                    <a:pt x="80838" y="62"/>
                  </a:cubicBezTo>
                  <a:cubicBezTo>
                    <a:pt x="67609" y="-1261"/>
                    <a:pt x="46443" y="18847"/>
                    <a:pt x="37976" y="30224"/>
                  </a:cubicBezTo>
                  <a:cubicBezTo>
                    <a:pt x="29509" y="41601"/>
                    <a:pt x="35330" y="48216"/>
                    <a:pt x="30038" y="68324"/>
                  </a:cubicBezTo>
                  <a:cubicBezTo>
                    <a:pt x="24746" y="88432"/>
                    <a:pt x="10724" y="124945"/>
                    <a:pt x="6226" y="150874"/>
                  </a:cubicBezTo>
                  <a:cubicBezTo>
                    <a:pt x="1728" y="176803"/>
                    <a:pt x="-2241" y="253004"/>
                    <a:pt x="1463" y="24453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5F7BE38C-5DE2-432F-BC9D-4C80FE6DAC4C}"/>
                </a:ext>
              </a:extLst>
            </p:cNvPr>
            <p:cNvSpPr/>
            <p:nvPr/>
          </p:nvSpPr>
          <p:spPr>
            <a:xfrm rot="1800000">
              <a:off x="5469093" y="3664730"/>
              <a:ext cx="64918" cy="261710"/>
            </a:xfrm>
            <a:custGeom>
              <a:avLst/>
              <a:gdLst>
                <a:gd name="connsiteX0" fmla="*/ 64670 w 64918"/>
                <a:gd name="connsiteY0" fmla="*/ 4516 h 261710"/>
                <a:gd name="connsiteX1" fmla="*/ 5932 w 64918"/>
                <a:gd name="connsiteY1" fmla="*/ 247404 h 261710"/>
                <a:gd name="connsiteX2" fmla="*/ 4345 w 64918"/>
                <a:gd name="connsiteY2" fmla="*/ 218829 h 261710"/>
                <a:gd name="connsiteX3" fmla="*/ 26570 w 64918"/>
                <a:gd name="connsiteY3" fmla="*/ 98179 h 261710"/>
                <a:gd name="connsiteX4" fmla="*/ 64670 w 64918"/>
                <a:gd name="connsiteY4" fmla="*/ 4516 h 26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18" h="261710">
                  <a:moveTo>
                    <a:pt x="64670" y="4516"/>
                  </a:moveTo>
                  <a:cubicBezTo>
                    <a:pt x="61230" y="29387"/>
                    <a:pt x="15986" y="211685"/>
                    <a:pt x="5932" y="247404"/>
                  </a:cubicBezTo>
                  <a:cubicBezTo>
                    <a:pt x="-4122" y="283123"/>
                    <a:pt x="905" y="243700"/>
                    <a:pt x="4345" y="218829"/>
                  </a:cubicBezTo>
                  <a:cubicBezTo>
                    <a:pt x="7785" y="193958"/>
                    <a:pt x="18368" y="132310"/>
                    <a:pt x="26570" y="98179"/>
                  </a:cubicBezTo>
                  <a:cubicBezTo>
                    <a:pt x="34772" y="64048"/>
                    <a:pt x="68110" y="-20355"/>
                    <a:pt x="64670" y="4516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250A005E-16B4-4BA5-8DD2-68C101746F88}"/>
                </a:ext>
              </a:extLst>
            </p:cNvPr>
            <p:cNvSpPr/>
            <p:nvPr/>
          </p:nvSpPr>
          <p:spPr>
            <a:xfrm rot="1800000">
              <a:off x="5191097" y="3663552"/>
              <a:ext cx="154003" cy="258668"/>
            </a:xfrm>
            <a:custGeom>
              <a:avLst/>
              <a:gdLst>
                <a:gd name="connsiteX0" fmla="*/ 153988 w 154003"/>
                <a:gd name="connsiteY0" fmla="*/ 6081 h 258668"/>
                <a:gd name="connsiteX1" fmla="*/ 117475 w 154003"/>
                <a:gd name="connsiteY1" fmla="*/ 194994 h 258668"/>
                <a:gd name="connsiteX2" fmla="*/ 95250 w 154003"/>
                <a:gd name="connsiteY2" fmla="*/ 237856 h 258668"/>
                <a:gd name="connsiteX3" fmla="*/ 47625 w 154003"/>
                <a:gd name="connsiteY3" fmla="*/ 252144 h 258668"/>
                <a:gd name="connsiteX4" fmla="*/ 0 w 154003"/>
                <a:gd name="connsiteY4" fmla="*/ 258494 h 258668"/>
                <a:gd name="connsiteX5" fmla="*/ 47625 w 154003"/>
                <a:gd name="connsiteY5" fmla="*/ 245794 h 258668"/>
                <a:gd name="connsiteX6" fmla="*/ 87313 w 154003"/>
                <a:gd name="connsiteY6" fmla="*/ 218806 h 258668"/>
                <a:gd name="connsiteX7" fmla="*/ 147638 w 154003"/>
                <a:gd name="connsiteY7" fmla="*/ 142606 h 258668"/>
                <a:gd name="connsiteX8" fmla="*/ 128588 w 154003"/>
                <a:gd name="connsiteY8" fmla="*/ 80694 h 258668"/>
                <a:gd name="connsiteX9" fmla="*/ 122238 w 154003"/>
                <a:gd name="connsiteY9" fmla="*/ 48944 h 258668"/>
                <a:gd name="connsiteX10" fmla="*/ 153988 w 154003"/>
                <a:gd name="connsiteY10" fmla="*/ 6081 h 258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4003" h="258668">
                  <a:moveTo>
                    <a:pt x="153988" y="6081"/>
                  </a:moveTo>
                  <a:cubicBezTo>
                    <a:pt x="153194" y="30423"/>
                    <a:pt x="127265" y="156365"/>
                    <a:pt x="117475" y="194994"/>
                  </a:cubicBezTo>
                  <a:cubicBezTo>
                    <a:pt x="107685" y="233623"/>
                    <a:pt x="106892" y="228331"/>
                    <a:pt x="95250" y="237856"/>
                  </a:cubicBezTo>
                  <a:cubicBezTo>
                    <a:pt x="83608" y="247381"/>
                    <a:pt x="63500" y="248704"/>
                    <a:pt x="47625" y="252144"/>
                  </a:cubicBezTo>
                  <a:cubicBezTo>
                    <a:pt x="31750" y="255584"/>
                    <a:pt x="0" y="259552"/>
                    <a:pt x="0" y="258494"/>
                  </a:cubicBezTo>
                  <a:cubicBezTo>
                    <a:pt x="0" y="257436"/>
                    <a:pt x="33073" y="252409"/>
                    <a:pt x="47625" y="245794"/>
                  </a:cubicBezTo>
                  <a:cubicBezTo>
                    <a:pt x="62177" y="239179"/>
                    <a:pt x="70644" y="236004"/>
                    <a:pt x="87313" y="218806"/>
                  </a:cubicBezTo>
                  <a:cubicBezTo>
                    <a:pt x="103982" y="201608"/>
                    <a:pt x="140759" y="165625"/>
                    <a:pt x="147638" y="142606"/>
                  </a:cubicBezTo>
                  <a:cubicBezTo>
                    <a:pt x="154517" y="119587"/>
                    <a:pt x="132821" y="96304"/>
                    <a:pt x="128588" y="80694"/>
                  </a:cubicBezTo>
                  <a:cubicBezTo>
                    <a:pt x="124355" y="65084"/>
                    <a:pt x="120650" y="60321"/>
                    <a:pt x="122238" y="48944"/>
                  </a:cubicBezTo>
                  <a:cubicBezTo>
                    <a:pt x="123825" y="37567"/>
                    <a:pt x="154782" y="-18261"/>
                    <a:pt x="153988" y="6081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0E0C30AF-031C-479F-9830-7E82ED2AD07B}"/>
                </a:ext>
              </a:extLst>
            </p:cNvPr>
            <p:cNvSpPr/>
            <p:nvPr/>
          </p:nvSpPr>
          <p:spPr>
            <a:xfrm rot="1800000">
              <a:off x="5343863" y="3655553"/>
              <a:ext cx="243442" cy="383987"/>
            </a:xfrm>
            <a:custGeom>
              <a:avLst/>
              <a:gdLst>
                <a:gd name="connsiteX0" fmla="*/ 350 w 243442"/>
                <a:gd name="connsiteY0" fmla="*/ 118559 h 383987"/>
                <a:gd name="connsiteX1" fmla="*/ 33687 w 243442"/>
                <a:gd name="connsiteY1" fmla="*/ 259846 h 383987"/>
                <a:gd name="connsiteX2" fmla="*/ 60675 w 243442"/>
                <a:gd name="connsiteY2" fmla="*/ 374146 h 383987"/>
                <a:gd name="connsiteX3" fmla="*/ 125762 w 243442"/>
                <a:gd name="connsiteY3" fmla="*/ 374146 h 383987"/>
                <a:gd name="connsiteX4" fmla="*/ 155925 w 243442"/>
                <a:gd name="connsiteY4" fmla="*/ 340809 h 383987"/>
                <a:gd name="connsiteX5" fmla="*/ 171800 w 243442"/>
                <a:gd name="connsiteY5" fmla="*/ 274134 h 383987"/>
                <a:gd name="connsiteX6" fmla="*/ 208312 w 243442"/>
                <a:gd name="connsiteY6" fmla="*/ 140784 h 383987"/>
                <a:gd name="connsiteX7" fmla="*/ 232125 w 243442"/>
                <a:gd name="connsiteY7" fmla="*/ 12196 h 383987"/>
                <a:gd name="connsiteX8" fmla="*/ 159100 w 243442"/>
                <a:gd name="connsiteY8" fmla="*/ 5846 h 383987"/>
                <a:gd name="connsiteX9" fmla="*/ 205137 w 243442"/>
                <a:gd name="connsiteY9" fmla="*/ 16959 h 383987"/>
                <a:gd name="connsiteX10" fmla="*/ 230537 w 243442"/>
                <a:gd name="connsiteY10" fmla="*/ 39184 h 383987"/>
                <a:gd name="connsiteX11" fmla="*/ 243237 w 243442"/>
                <a:gd name="connsiteY11" fmla="*/ 91571 h 383987"/>
                <a:gd name="connsiteX12" fmla="*/ 221012 w 243442"/>
                <a:gd name="connsiteY12" fmla="*/ 163009 h 383987"/>
                <a:gd name="connsiteX13" fmla="*/ 168625 w 243442"/>
                <a:gd name="connsiteY13" fmla="*/ 228096 h 383987"/>
                <a:gd name="connsiteX14" fmla="*/ 143225 w 243442"/>
                <a:gd name="connsiteY14" fmla="*/ 331284 h 383987"/>
                <a:gd name="connsiteX15" fmla="*/ 108300 w 243442"/>
                <a:gd name="connsiteY15" fmla="*/ 359859 h 383987"/>
                <a:gd name="connsiteX16" fmla="*/ 41625 w 243442"/>
                <a:gd name="connsiteY16" fmla="*/ 350334 h 383987"/>
                <a:gd name="connsiteX17" fmla="*/ 17812 w 243442"/>
                <a:gd name="connsiteY17" fmla="*/ 250321 h 383987"/>
                <a:gd name="connsiteX18" fmla="*/ 350 w 243442"/>
                <a:gd name="connsiteY18" fmla="*/ 118559 h 38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3442" h="383987">
                  <a:moveTo>
                    <a:pt x="350" y="118559"/>
                  </a:moveTo>
                  <a:cubicBezTo>
                    <a:pt x="2996" y="120147"/>
                    <a:pt x="23633" y="217248"/>
                    <a:pt x="33687" y="259846"/>
                  </a:cubicBezTo>
                  <a:cubicBezTo>
                    <a:pt x="43741" y="302444"/>
                    <a:pt x="45329" y="355096"/>
                    <a:pt x="60675" y="374146"/>
                  </a:cubicBezTo>
                  <a:cubicBezTo>
                    <a:pt x="76021" y="393196"/>
                    <a:pt x="109887" y="379702"/>
                    <a:pt x="125762" y="374146"/>
                  </a:cubicBezTo>
                  <a:cubicBezTo>
                    <a:pt x="141637" y="368590"/>
                    <a:pt x="148252" y="357478"/>
                    <a:pt x="155925" y="340809"/>
                  </a:cubicBezTo>
                  <a:cubicBezTo>
                    <a:pt x="163598" y="324140"/>
                    <a:pt x="163069" y="307471"/>
                    <a:pt x="171800" y="274134"/>
                  </a:cubicBezTo>
                  <a:cubicBezTo>
                    <a:pt x="180531" y="240797"/>
                    <a:pt x="198258" y="184440"/>
                    <a:pt x="208312" y="140784"/>
                  </a:cubicBezTo>
                  <a:cubicBezTo>
                    <a:pt x="218366" y="97128"/>
                    <a:pt x="240327" y="34686"/>
                    <a:pt x="232125" y="12196"/>
                  </a:cubicBezTo>
                  <a:cubicBezTo>
                    <a:pt x="223923" y="-10294"/>
                    <a:pt x="163598" y="5052"/>
                    <a:pt x="159100" y="5846"/>
                  </a:cubicBezTo>
                  <a:cubicBezTo>
                    <a:pt x="154602" y="6640"/>
                    <a:pt x="193231" y="11403"/>
                    <a:pt x="205137" y="16959"/>
                  </a:cubicBezTo>
                  <a:cubicBezTo>
                    <a:pt x="217043" y="22515"/>
                    <a:pt x="224187" y="26749"/>
                    <a:pt x="230537" y="39184"/>
                  </a:cubicBezTo>
                  <a:cubicBezTo>
                    <a:pt x="236887" y="51619"/>
                    <a:pt x="244824" y="70934"/>
                    <a:pt x="243237" y="91571"/>
                  </a:cubicBezTo>
                  <a:cubicBezTo>
                    <a:pt x="241650" y="112208"/>
                    <a:pt x="233447" y="140255"/>
                    <a:pt x="221012" y="163009"/>
                  </a:cubicBezTo>
                  <a:cubicBezTo>
                    <a:pt x="208577" y="185763"/>
                    <a:pt x="181589" y="200050"/>
                    <a:pt x="168625" y="228096"/>
                  </a:cubicBezTo>
                  <a:cubicBezTo>
                    <a:pt x="155661" y="256142"/>
                    <a:pt x="153279" y="309324"/>
                    <a:pt x="143225" y="331284"/>
                  </a:cubicBezTo>
                  <a:cubicBezTo>
                    <a:pt x="133171" y="353244"/>
                    <a:pt x="125233" y="356684"/>
                    <a:pt x="108300" y="359859"/>
                  </a:cubicBezTo>
                  <a:cubicBezTo>
                    <a:pt x="91367" y="363034"/>
                    <a:pt x="56706" y="368590"/>
                    <a:pt x="41625" y="350334"/>
                  </a:cubicBezTo>
                  <a:cubicBezTo>
                    <a:pt x="26544" y="332078"/>
                    <a:pt x="24956" y="285511"/>
                    <a:pt x="17812" y="250321"/>
                  </a:cubicBezTo>
                  <a:cubicBezTo>
                    <a:pt x="10668" y="215131"/>
                    <a:pt x="-2296" y="116971"/>
                    <a:pt x="350" y="118559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068F5CF3-BDFC-40D6-8F50-665EBAC58D14}"/>
                </a:ext>
              </a:extLst>
            </p:cNvPr>
            <p:cNvSpPr/>
            <p:nvPr/>
          </p:nvSpPr>
          <p:spPr>
            <a:xfrm rot="1800000">
              <a:off x="5612830" y="3755331"/>
              <a:ext cx="28641" cy="358500"/>
            </a:xfrm>
            <a:custGeom>
              <a:avLst/>
              <a:gdLst>
                <a:gd name="connsiteX0" fmla="*/ 22249 w 28641"/>
                <a:gd name="connsiteY0" fmla="*/ 99 h 358500"/>
                <a:gd name="connsiteX1" fmla="*/ 24 w 28641"/>
                <a:gd name="connsiteY1" fmla="*/ 241399 h 358500"/>
                <a:gd name="connsiteX2" fmla="*/ 27012 w 28641"/>
                <a:gd name="connsiteY2" fmla="*/ 355699 h 358500"/>
                <a:gd name="connsiteX3" fmla="*/ 25424 w 28641"/>
                <a:gd name="connsiteY3" fmla="*/ 319186 h 358500"/>
                <a:gd name="connsiteX4" fmla="*/ 23837 w 28641"/>
                <a:gd name="connsiteY4" fmla="*/ 271561 h 358500"/>
                <a:gd name="connsiteX5" fmla="*/ 22249 w 28641"/>
                <a:gd name="connsiteY5" fmla="*/ 99 h 35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41" h="358500">
                  <a:moveTo>
                    <a:pt x="22249" y="99"/>
                  </a:moveTo>
                  <a:cubicBezTo>
                    <a:pt x="18280" y="-4928"/>
                    <a:pt x="-770" y="182132"/>
                    <a:pt x="24" y="241399"/>
                  </a:cubicBezTo>
                  <a:cubicBezTo>
                    <a:pt x="818" y="300666"/>
                    <a:pt x="22779" y="342735"/>
                    <a:pt x="27012" y="355699"/>
                  </a:cubicBezTo>
                  <a:cubicBezTo>
                    <a:pt x="31245" y="368663"/>
                    <a:pt x="25953" y="333209"/>
                    <a:pt x="25424" y="319186"/>
                  </a:cubicBezTo>
                  <a:cubicBezTo>
                    <a:pt x="24895" y="305163"/>
                    <a:pt x="23043" y="321303"/>
                    <a:pt x="23837" y="271561"/>
                  </a:cubicBezTo>
                  <a:cubicBezTo>
                    <a:pt x="24631" y="221819"/>
                    <a:pt x="26218" y="5126"/>
                    <a:pt x="22249" y="99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75F6696A-3846-4298-BF89-96AAB16C1787}"/>
                </a:ext>
              </a:extLst>
            </p:cNvPr>
            <p:cNvSpPr/>
            <p:nvPr/>
          </p:nvSpPr>
          <p:spPr>
            <a:xfrm rot="1800000">
              <a:off x="5696229" y="3829229"/>
              <a:ext cx="235248" cy="84746"/>
            </a:xfrm>
            <a:custGeom>
              <a:avLst/>
              <a:gdLst>
                <a:gd name="connsiteX0" fmla="*/ 4878 w 235248"/>
                <a:gd name="connsiteY0" fmla="*/ 6352 h 84746"/>
                <a:gd name="connsiteX1" fmla="*/ 182678 w 235248"/>
                <a:gd name="connsiteY1" fmla="*/ 14290 h 84746"/>
                <a:gd name="connsiteX2" fmla="*/ 223953 w 235248"/>
                <a:gd name="connsiteY2" fmla="*/ 15877 h 84746"/>
                <a:gd name="connsiteX3" fmla="*/ 211253 w 235248"/>
                <a:gd name="connsiteY3" fmla="*/ 80965 h 84746"/>
                <a:gd name="connsiteX4" fmla="*/ 228716 w 235248"/>
                <a:gd name="connsiteY4" fmla="*/ 71440 h 84746"/>
                <a:gd name="connsiteX5" fmla="*/ 231891 w 235248"/>
                <a:gd name="connsiteY5" fmla="*/ 25402 h 84746"/>
                <a:gd name="connsiteX6" fmla="*/ 182678 w 235248"/>
                <a:gd name="connsiteY6" fmla="*/ 2 h 84746"/>
                <a:gd name="connsiteX7" fmla="*/ 106478 w 235248"/>
                <a:gd name="connsiteY7" fmla="*/ 23815 h 84746"/>
                <a:gd name="connsiteX8" fmla="*/ 55678 w 235248"/>
                <a:gd name="connsiteY8" fmla="*/ 34927 h 84746"/>
                <a:gd name="connsiteX9" fmla="*/ 4878 w 235248"/>
                <a:gd name="connsiteY9" fmla="*/ 6352 h 8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5248" h="84746">
                  <a:moveTo>
                    <a:pt x="4878" y="6352"/>
                  </a:moveTo>
                  <a:cubicBezTo>
                    <a:pt x="26045" y="2912"/>
                    <a:pt x="182678" y="14290"/>
                    <a:pt x="182678" y="14290"/>
                  </a:cubicBezTo>
                  <a:cubicBezTo>
                    <a:pt x="219190" y="15877"/>
                    <a:pt x="219191" y="4765"/>
                    <a:pt x="223953" y="15877"/>
                  </a:cubicBezTo>
                  <a:cubicBezTo>
                    <a:pt x="228715" y="26989"/>
                    <a:pt x="210459" y="71705"/>
                    <a:pt x="211253" y="80965"/>
                  </a:cubicBezTo>
                  <a:cubicBezTo>
                    <a:pt x="212047" y="90225"/>
                    <a:pt x="225276" y="80700"/>
                    <a:pt x="228716" y="71440"/>
                  </a:cubicBezTo>
                  <a:cubicBezTo>
                    <a:pt x="232156" y="62180"/>
                    <a:pt x="239564" y="37308"/>
                    <a:pt x="231891" y="25402"/>
                  </a:cubicBezTo>
                  <a:cubicBezTo>
                    <a:pt x="224218" y="13496"/>
                    <a:pt x="203580" y="266"/>
                    <a:pt x="182678" y="2"/>
                  </a:cubicBezTo>
                  <a:cubicBezTo>
                    <a:pt x="161776" y="-262"/>
                    <a:pt x="127645" y="17994"/>
                    <a:pt x="106478" y="23815"/>
                  </a:cubicBezTo>
                  <a:cubicBezTo>
                    <a:pt x="85311" y="29636"/>
                    <a:pt x="74199" y="37044"/>
                    <a:pt x="55678" y="34927"/>
                  </a:cubicBezTo>
                  <a:cubicBezTo>
                    <a:pt x="37157" y="32810"/>
                    <a:pt x="-16289" y="9792"/>
                    <a:pt x="4878" y="6352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6AAEB5C1-725E-4E31-A21F-BADCDC626567}"/>
                </a:ext>
              </a:extLst>
            </p:cNvPr>
            <p:cNvSpPr/>
            <p:nvPr/>
          </p:nvSpPr>
          <p:spPr>
            <a:xfrm rot="1800000">
              <a:off x="5721402" y="3891748"/>
              <a:ext cx="162488" cy="106965"/>
            </a:xfrm>
            <a:custGeom>
              <a:avLst/>
              <a:gdLst>
                <a:gd name="connsiteX0" fmla="*/ 162052 w 162488"/>
                <a:gd name="connsiteY0" fmla="*/ 32232 h 106965"/>
                <a:gd name="connsiteX1" fmla="*/ 57277 w 162488"/>
                <a:gd name="connsiteY1" fmla="*/ 22707 h 106965"/>
                <a:gd name="connsiteX2" fmla="*/ 17589 w 162488"/>
                <a:gd name="connsiteY2" fmla="*/ 29057 h 106965"/>
                <a:gd name="connsiteX3" fmla="*/ 16002 w 162488"/>
                <a:gd name="connsiteY3" fmla="*/ 79857 h 106965"/>
                <a:gd name="connsiteX4" fmla="*/ 41402 w 162488"/>
                <a:gd name="connsiteY4" fmla="*/ 102082 h 106965"/>
                <a:gd name="connsiteX5" fmla="*/ 79502 w 162488"/>
                <a:gd name="connsiteY5" fmla="*/ 106844 h 106965"/>
                <a:gd name="connsiteX6" fmla="*/ 141414 w 162488"/>
                <a:gd name="connsiteY6" fmla="*/ 105257 h 106965"/>
                <a:gd name="connsiteX7" fmla="*/ 66802 w 162488"/>
                <a:gd name="connsiteY7" fmla="*/ 102082 h 106965"/>
                <a:gd name="connsiteX8" fmla="*/ 20764 w 162488"/>
                <a:gd name="connsiteY8" fmla="*/ 102082 h 106965"/>
                <a:gd name="connsiteX9" fmla="*/ 127 w 162488"/>
                <a:gd name="connsiteY9" fmla="*/ 83032 h 106965"/>
                <a:gd name="connsiteX10" fmla="*/ 12827 w 162488"/>
                <a:gd name="connsiteY10" fmla="*/ 33819 h 106965"/>
                <a:gd name="connsiteX11" fmla="*/ 28702 w 162488"/>
                <a:gd name="connsiteY11" fmla="*/ 6832 h 106965"/>
                <a:gd name="connsiteX12" fmla="*/ 92202 w 162488"/>
                <a:gd name="connsiteY12" fmla="*/ 482 h 106965"/>
                <a:gd name="connsiteX13" fmla="*/ 162052 w 162488"/>
                <a:gd name="connsiteY13" fmla="*/ 32232 h 106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2488" h="106965">
                  <a:moveTo>
                    <a:pt x="162052" y="32232"/>
                  </a:moveTo>
                  <a:cubicBezTo>
                    <a:pt x="156231" y="35936"/>
                    <a:pt x="81354" y="23236"/>
                    <a:pt x="57277" y="22707"/>
                  </a:cubicBezTo>
                  <a:cubicBezTo>
                    <a:pt x="33200" y="22178"/>
                    <a:pt x="24468" y="19532"/>
                    <a:pt x="17589" y="29057"/>
                  </a:cubicBezTo>
                  <a:cubicBezTo>
                    <a:pt x="10710" y="38582"/>
                    <a:pt x="12033" y="67686"/>
                    <a:pt x="16002" y="79857"/>
                  </a:cubicBezTo>
                  <a:cubicBezTo>
                    <a:pt x="19971" y="92028"/>
                    <a:pt x="30819" y="97584"/>
                    <a:pt x="41402" y="102082"/>
                  </a:cubicBezTo>
                  <a:cubicBezTo>
                    <a:pt x="51985" y="106580"/>
                    <a:pt x="62833" y="106315"/>
                    <a:pt x="79502" y="106844"/>
                  </a:cubicBezTo>
                  <a:cubicBezTo>
                    <a:pt x="96171" y="107373"/>
                    <a:pt x="143531" y="106051"/>
                    <a:pt x="141414" y="105257"/>
                  </a:cubicBezTo>
                  <a:cubicBezTo>
                    <a:pt x="139297" y="104463"/>
                    <a:pt x="86910" y="102611"/>
                    <a:pt x="66802" y="102082"/>
                  </a:cubicBezTo>
                  <a:cubicBezTo>
                    <a:pt x="46694" y="101553"/>
                    <a:pt x="31877" y="105257"/>
                    <a:pt x="20764" y="102082"/>
                  </a:cubicBezTo>
                  <a:cubicBezTo>
                    <a:pt x="9651" y="98907"/>
                    <a:pt x="1450" y="94409"/>
                    <a:pt x="127" y="83032"/>
                  </a:cubicBezTo>
                  <a:cubicBezTo>
                    <a:pt x="-1196" y="71655"/>
                    <a:pt x="8064" y="46519"/>
                    <a:pt x="12827" y="33819"/>
                  </a:cubicBezTo>
                  <a:cubicBezTo>
                    <a:pt x="17590" y="21119"/>
                    <a:pt x="15473" y="12388"/>
                    <a:pt x="28702" y="6832"/>
                  </a:cubicBezTo>
                  <a:cubicBezTo>
                    <a:pt x="41931" y="1276"/>
                    <a:pt x="70506" y="-1105"/>
                    <a:pt x="92202" y="482"/>
                  </a:cubicBezTo>
                  <a:cubicBezTo>
                    <a:pt x="113898" y="2069"/>
                    <a:pt x="167873" y="28528"/>
                    <a:pt x="162052" y="32232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C7E49C15-ACFF-4334-AE5E-1E1EC81DEA0B}"/>
                </a:ext>
              </a:extLst>
            </p:cNvPr>
            <p:cNvSpPr/>
            <p:nvPr/>
          </p:nvSpPr>
          <p:spPr>
            <a:xfrm rot="1800000">
              <a:off x="5663729" y="3983174"/>
              <a:ext cx="157878" cy="142982"/>
            </a:xfrm>
            <a:custGeom>
              <a:avLst/>
              <a:gdLst>
                <a:gd name="connsiteX0" fmla="*/ 136334 w 157878"/>
                <a:gd name="connsiteY0" fmla="*/ 90 h 142982"/>
                <a:gd name="connsiteX1" fmla="*/ 128397 w 157878"/>
                <a:gd name="connsiteY1" fmla="*/ 58828 h 142982"/>
                <a:gd name="connsiteX2" fmla="*/ 123634 w 157878"/>
                <a:gd name="connsiteY2" fmla="*/ 62003 h 142982"/>
                <a:gd name="connsiteX3" fmla="*/ 66484 w 157878"/>
                <a:gd name="connsiteY3" fmla="*/ 49303 h 142982"/>
                <a:gd name="connsiteX4" fmla="*/ 10922 w 157878"/>
                <a:gd name="connsiteY4" fmla="*/ 55653 h 142982"/>
                <a:gd name="connsiteX5" fmla="*/ 1397 w 157878"/>
                <a:gd name="connsiteY5" fmla="*/ 109628 h 142982"/>
                <a:gd name="connsiteX6" fmla="*/ 29972 w 157878"/>
                <a:gd name="connsiteY6" fmla="*/ 136615 h 142982"/>
                <a:gd name="connsiteX7" fmla="*/ 102997 w 157878"/>
                <a:gd name="connsiteY7" fmla="*/ 139790 h 142982"/>
                <a:gd name="connsiteX8" fmla="*/ 153797 w 157878"/>
                <a:gd name="connsiteY8" fmla="*/ 135028 h 142982"/>
                <a:gd name="connsiteX9" fmla="*/ 152209 w 157878"/>
                <a:gd name="connsiteY9" fmla="*/ 100103 h 142982"/>
                <a:gd name="connsiteX10" fmla="*/ 131572 w 157878"/>
                <a:gd name="connsiteY10" fmla="*/ 133440 h 142982"/>
                <a:gd name="connsiteX11" fmla="*/ 53784 w 157878"/>
                <a:gd name="connsiteY11" fmla="*/ 142965 h 142982"/>
                <a:gd name="connsiteX12" fmla="*/ 15684 w 157878"/>
                <a:gd name="connsiteY12" fmla="*/ 131853 h 142982"/>
                <a:gd name="connsiteX13" fmla="*/ 12509 w 157878"/>
                <a:gd name="connsiteY13" fmla="*/ 90578 h 142982"/>
                <a:gd name="connsiteX14" fmla="*/ 29972 w 157878"/>
                <a:gd name="connsiteY14" fmla="*/ 50890 h 142982"/>
                <a:gd name="connsiteX15" fmla="*/ 98234 w 157878"/>
                <a:gd name="connsiteY15" fmla="*/ 44540 h 142982"/>
                <a:gd name="connsiteX16" fmla="*/ 136334 w 157878"/>
                <a:gd name="connsiteY16" fmla="*/ 90 h 14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7878" h="142982">
                  <a:moveTo>
                    <a:pt x="136334" y="90"/>
                  </a:moveTo>
                  <a:cubicBezTo>
                    <a:pt x="141361" y="2471"/>
                    <a:pt x="130514" y="48509"/>
                    <a:pt x="128397" y="58828"/>
                  </a:cubicBezTo>
                  <a:cubicBezTo>
                    <a:pt x="126280" y="69147"/>
                    <a:pt x="133953" y="63591"/>
                    <a:pt x="123634" y="62003"/>
                  </a:cubicBezTo>
                  <a:cubicBezTo>
                    <a:pt x="113315" y="60416"/>
                    <a:pt x="85269" y="50361"/>
                    <a:pt x="66484" y="49303"/>
                  </a:cubicBezTo>
                  <a:cubicBezTo>
                    <a:pt x="47699" y="48245"/>
                    <a:pt x="21770" y="45599"/>
                    <a:pt x="10922" y="55653"/>
                  </a:cubicBezTo>
                  <a:cubicBezTo>
                    <a:pt x="74" y="65707"/>
                    <a:pt x="-1778" y="96134"/>
                    <a:pt x="1397" y="109628"/>
                  </a:cubicBezTo>
                  <a:cubicBezTo>
                    <a:pt x="4572" y="123122"/>
                    <a:pt x="13039" y="131588"/>
                    <a:pt x="29972" y="136615"/>
                  </a:cubicBezTo>
                  <a:cubicBezTo>
                    <a:pt x="46905" y="141642"/>
                    <a:pt x="82360" y="140054"/>
                    <a:pt x="102997" y="139790"/>
                  </a:cubicBezTo>
                  <a:cubicBezTo>
                    <a:pt x="123634" y="139526"/>
                    <a:pt x="145595" y="141643"/>
                    <a:pt x="153797" y="135028"/>
                  </a:cubicBezTo>
                  <a:cubicBezTo>
                    <a:pt x="161999" y="128414"/>
                    <a:pt x="155913" y="100368"/>
                    <a:pt x="152209" y="100103"/>
                  </a:cubicBezTo>
                  <a:cubicBezTo>
                    <a:pt x="148505" y="99838"/>
                    <a:pt x="147976" y="126296"/>
                    <a:pt x="131572" y="133440"/>
                  </a:cubicBezTo>
                  <a:cubicBezTo>
                    <a:pt x="115168" y="140584"/>
                    <a:pt x="73099" y="143230"/>
                    <a:pt x="53784" y="142965"/>
                  </a:cubicBezTo>
                  <a:cubicBezTo>
                    <a:pt x="34469" y="142701"/>
                    <a:pt x="22563" y="140584"/>
                    <a:pt x="15684" y="131853"/>
                  </a:cubicBezTo>
                  <a:cubicBezTo>
                    <a:pt x="8805" y="123122"/>
                    <a:pt x="10128" y="104072"/>
                    <a:pt x="12509" y="90578"/>
                  </a:cubicBezTo>
                  <a:cubicBezTo>
                    <a:pt x="14890" y="77084"/>
                    <a:pt x="15684" y="58563"/>
                    <a:pt x="29972" y="50890"/>
                  </a:cubicBezTo>
                  <a:cubicBezTo>
                    <a:pt x="44259" y="43217"/>
                    <a:pt x="84476" y="46127"/>
                    <a:pt x="98234" y="44540"/>
                  </a:cubicBezTo>
                  <a:cubicBezTo>
                    <a:pt x="111992" y="42953"/>
                    <a:pt x="131307" y="-2291"/>
                    <a:pt x="136334" y="9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492B3093-6E2B-422B-B129-8E02362B80FB}"/>
                </a:ext>
              </a:extLst>
            </p:cNvPr>
            <p:cNvSpPr/>
            <p:nvPr/>
          </p:nvSpPr>
          <p:spPr>
            <a:xfrm rot="1800000">
              <a:off x="5548090" y="4066112"/>
              <a:ext cx="232364" cy="117128"/>
            </a:xfrm>
            <a:custGeom>
              <a:avLst/>
              <a:gdLst>
                <a:gd name="connsiteX0" fmla="*/ 90 w 232364"/>
                <a:gd name="connsiteY0" fmla="*/ 71484 h 117128"/>
                <a:gd name="connsiteX1" fmla="*/ 47715 w 232364"/>
                <a:gd name="connsiteY1" fmla="*/ 101647 h 117128"/>
                <a:gd name="connsiteX2" fmla="*/ 173128 w 232364"/>
                <a:gd name="connsiteY2" fmla="*/ 101647 h 117128"/>
                <a:gd name="connsiteX3" fmla="*/ 227103 w 232364"/>
                <a:gd name="connsiteY3" fmla="*/ 77834 h 117128"/>
                <a:gd name="connsiteX4" fmla="*/ 228690 w 232364"/>
                <a:gd name="connsiteY4" fmla="*/ 47 h 117128"/>
                <a:gd name="connsiteX5" fmla="*/ 212815 w 232364"/>
                <a:gd name="connsiteY5" fmla="*/ 66722 h 117128"/>
                <a:gd name="connsiteX6" fmla="*/ 185828 w 232364"/>
                <a:gd name="connsiteY6" fmla="*/ 93709 h 117128"/>
                <a:gd name="connsiteX7" fmla="*/ 127090 w 232364"/>
                <a:gd name="connsiteY7" fmla="*/ 114347 h 117128"/>
                <a:gd name="connsiteX8" fmla="*/ 38190 w 232364"/>
                <a:gd name="connsiteY8" fmla="*/ 114347 h 117128"/>
                <a:gd name="connsiteX9" fmla="*/ 90 w 232364"/>
                <a:gd name="connsiteY9" fmla="*/ 71484 h 117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2364" h="117128">
                  <a:moveTo>
                    <a:pt x="90" y="71484"/>
                  </a:moveTo>
                  <a:cubicBezTo>
                    <a:pt x="1678" y="69367"/>
                    <a:pt x="18875" y="96620"/>
                    <a:pt x="47715" y="101647"/>
                  </a:cubicBezTo>
                  <a:cubicBezTo>
                    <a:pt x="76555" y="106674"/>
                    <a:pt x="143230" y="105616"/>
                    <a:pt x="173128" y="101647"/>
                  </a:cubicBezTo>
                  <a:cubicBezTo>
                    <a:pt x="203026" y="97678"/>
                    <a:pt x="217843" y="94767"/>
                    <a:pt x="227103" y="77834"/>
                  </a:cubicBezTo>
                  <a:cubicBezTo>
                    <a:pt x="236363" y="60901"/>
                    <a:pt x="231071" y="1899"/>
                    <a:pt x="228690" y="47"/>
                  </a:cubicBezTo>
                  <a:cubicBezTo>
                    <a:pt x="226309" y="-1805"/>
                    <a:pt x="219959" y="51112"/>
                    <a:pt x="212815" y="66722"/>
                  </a:cubicBezTo>
                  <a:cubicBezTo>
                    <a:pt x="205671" y="82332"/>
                    <a:pt x="200115" y="85772"/>
                    <a:pt x="185828" y="93709"/>
                  </a:cubicBezTo>
                  <a:cubicBezTo>
                    <a:pt x="171541" y="101646"/>
                    <a:pt x="151696" y="110907"/>
                    <a:pt x="127090" y="114347"/>
                  </a:cubicBezTo>
                  <a:cubicBezTo>
                    <a:pt x="102484" y="117787"/>
                    <a:pt x="58298" y="118316"/>
                    <a:pt x="38190" y="114347"/>
                  </a:cubicBezTo>
                  <a:cubicBezTo>
                    <a:pt x="18082" y="110378"/>
                    <a:pt x="-1498" y="73601"/>
                    <a:pt x="90" y="71484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351C487C-8827-46B6-9109-2821311074B8}"/>
                </a:ext>
              </a:extLst>
            </p:cNvPr>
            <p:cNvSpPr/>
            <p:nvPr/>
          </p:nvSpPr>
          <p:spPr>
            <a:xfrm rot="1800000">
              <a:off x="5874009" y="3937453"/>
              <a:ext cx="122418" cy="347908"/>
            </a:xfrm>
            <a:custGeom>
              <a:avLst/>
              <a:gdLst>
                <a:gd name="connsiteX0" fmla="*/ 121918 w 122418"/>
                <a:gd name="connsiteY0" fmla="*/ 463 h 347908"/>
                <a:gd name="connsiteX1" fmla="*/ 61593 w 122418"/>
                <a:gd name="connsiteY1" fmla="*/ 152863 h 347908"/>
                <a:gd name="connsiteX2" fmla="*/ 2855 w 122418"/>
                <a:gd name="connsiteY2" fmla="*/ 330663 h 347908"/>
                <a:gd name="connsiteX3" fmla="*/ 10793 w 122418"/>
                <a:gd name="connsiteY3" fmla="*/ 333838 h 347908"/>
                <a:gd name="connsiteX4" fmla="*/ 25080 w 122418"/>
                <a:gd name="connsiteY4" fmla="*/ 267163 h 347908"/>
                <a:gd name="connsiteX5" fmla="*/ 17143 w 122418"/>
                <a:gd name="connsiteY5" fmla="*/ 208426 h 347908"/>
                <a:gd name="connsiteX6" fmla="*/ 86993 w 122418"/>
                <a:gd name="connsiteY6" fmla="*/ 108413 h 347908"/>
                <a:gd name="connsiteX7" fmla="*/ 121918 w 122418"/>
                <a:gd name="connsiteY7" fmla="*/ 463 h 347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418" h="347908">
                  <a:moveTo>
                    <a:pt x="121918" y="463"/>
                  </a:moveTo>
                  <a:cubicBezTo>
                    <a:pt x="117685" y="7871"/>
                    <a:pt x="81437" y="97830"/>
                    <a:pt x="61593" y="152863"/>
                  </a:cubicBezTo>
                  <a:cubicBezTo>
                    <a:pt x="41749" y="207896"/>
                    <a:pt x="11322" y="300501"/>
                    <a:pt x="2855" y="330663"/>
                  </a:cubicBezTo>
                  <a:cubicBezTo>
                    <a:pt x="-5612" y="360826"/>
                    <a:pt x="7089" y="344421"/>
                    <a:pt x="10793" y="333838"/>
                  </a:cubicBezTo>
                  <a:cubicBezTo>
                    <a:pt x="14497" y="323255"/>
                    <a:pt x="24022" y="288065"/>
                    <a:pt x="25080" y="267163"/>
                  </a:cubicBezTo>
                  <a:cubicBezTo>
                    <a:pt x="26138" y="246261"/>
                    <a:pt x="6824" y="234884"/>
                    <a:pt x="17143" y="208426"/>
                  </a:cubicBezTo>
                  <a:cubicBezTo>
                    <a:pt x="27462" y="181968"/>
                    <a:pt x="71383" y="140428"/>
                    <a:pt x="86993" y="108413"/>
                  </a:cubicBezTo>
                  <a:cubicBezTo>
                    <a:pt x="102603" y="76398"/>
                    <a:pt x="126151" y="-6945"/>
                    <a:pt x="121918" y="46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439F2EDC-78F3-4ECA-86F7-1E4F6AF1CF1E}"/>
                </a:ext>
              </a:extLst>
            </p:cNvPr>
            <p:cNvSpPr/>
            <p:nvPr/>
          </p:nvSpPr>
          <p:spPr>
            <a:xfrm rot="1800000">
              <a:off x="5952682" y="4024239"/>
              <a:ext cx="233373" cy="349335"/>
            </a:xfrm>
            <a:custGeom>
              <a:avLst/>
              <a:gdLst>
                <a:gd name="connsiteX0" fmla="*/ 5 w 233373"/>
                <a:gd name="connsiteY0" fmla="*/ 413 h 349335"/>
                <a:gd name="connsiteX1" fmla="*/ 122243 w 233373"/>
                <a:gd name="connsiteY1" fmla="*/ 9938 h 349335"/>
                <a:gd name="connsiteX2" fmla="*/ 133355 w 233373"/>
                <a:gd name="connsiteY2" fmla="*/ 62325 h 349335"/>
                <a:gd name="connsiteX3" fmla="*/ 207968 w 233373"/>
                <a:gd name="connsiteY3" fmla="*/ 254413 h 349335"/>
                <a:gd name="connsiteX4" fmla="*/ 233368 w 233373"/>
                <a:gd name="connsiteY4" fmla="*/ 346488 h 349335"/>
                <a:gd name="connsiteX5" fmla="*/ 206380 w 233373"/>
                <a:gd name="connsiteY5" fmla="*/ 314738 h 349335"/>
                <a:gd name="connsiteX6" fmla="*/ 214318 w 233373"/>
                <a:gd name="connsiteY6" fmla="*/ 203613 h 349335"/>
                <a:gd name="connsiteX7" fmla="*/ 150818 w 233373"/>
                <a:gd name="connsiteY7" fmla="*/ 75025 h 349335"/>
                <a:gd name="connsiteX8" fmla="*/ 117480 w 233373"/>
                <a:gd name="connsiteY8" fmla="*/ 16288 h 349335"/>
                <a:gd name="connsiteX9" fmla="*/ 5 w 233373"/>
                <a:gd name="connsiteY9" fmla="*/ 413 h 349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3373" h="349335">
                  <a:moveTo>
                    <a:pt x="5" y="413"/>
                  </a:moveTo>
                  <a:cubicBezTo>
                    <a:pt x="799" y="-645"/>
                    <a:pt x="100018" y="-381"/>
                    <a:pt x="122243" y="9938"/>
                  </a:cubicBezTo>
                  <a:cubicBezTo>
                    <a:pt x="144468" y="20257"/>
                    <a:pt x="119068" y="21579"/>
                    <a:pt x="133355" y="62325"/>
                  </a:cubicBezTo>
                  <a:cubicBezTo>
                    <a:pt x="147642" y="103071"/>
                    <a:pt x="191299" y="207053"/>
                    <a:pt x="207968" y="254413"/>
                  </a:cubicBezTo>
                  <a:cubicBezTo>
                    <a:pt x="224637" y="301773"/>
                    <a:pt x="233633" y="336434"/>
                    <a:pt x="233368" y="346488"/>
                  </a:cubicBezTo>
                  <a:cubicBezTo>
                    <a:pt x="233103" y="356542"/>
                    <a:pt x="209555" y="338551"/>
                    <a:pt x="206380" y="314738"/>
                  </a:cubicBezTo>
                  <a:cubicBezTo>
                    <a:pt x="203205" y="290926"/>
                    <a:pt x="223578" y="243565"/>
                    <a:pt x="214318" y="203613"/>
                  </a:cubicBezTo>
                  <a:cubicBezTo>
                    <a:pt x="205058" y="163661"/>
                    <a:pt x="166958" y="106246"/>
                    <a:pt x="150818" y="75025"/>
                  </a:cubicBezTo>
                  <a:cubicBezTo>
                    <a:pt x="134678" y="43804"/>
                    <a:pt x="142615" y="28988"/>
                    <a:pt x="117480" y="16288"/>
                  </a:cubicBezTo>
                  <a:cubicBezTo>
                    <a:pt x="92345" y="3588"/>
                    <a:pt x="-789" y="1471"/>
                    <a:pt x="5" y="41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F448AAF1-2CB5-4682-90A2-BB53F5E952C7}"/>
                </a:ext>
              </a:extLst>
            </p:cNvPr>
            <p:cNvSpPr/>
            <p:nvPr/>
          </p:nvSpPr>
          <p:spPr>
            <a:xfrm rot="1800000">
              <a:off x="5790000" y="4228889"/>
              <a:ext cx="357807" cy="111493"/>
            </a:xfrm>
            <a:custGeom>
              <a:avLst/>
              <a:gdLst>
                <a:gd name="connsiteX0" fmla="*/ 0 w 357807"/>
                <a:gd name="connsiteY0" fmla="*/ 95153 h 111493"/>
                <a:gd name="connsiteX1" fmla="*/ 87312 w 357807"/>
                <a:gd name="connsiteY1" fmla="*/ 111028 h 111493"/>
                <a:gd name="connsiteX2" fmla="*/ 93662 w 357807"/>
                <a:gd name="connsiteY2" fmla="*/ 74516 h 111493"/>
                <a:gd name="connsiteX3" fmla="*/ 109537 w 357807"/>
                <a:gd name="connsiteY3" fmla="*/ 22128 h 111493"/>
                <a:gd name="connsiteX4" fmla="*/ 214312 w 357807"/>
                <a:gd name="connsiteY4" fmla="*/ 36416 h 111493"/>
                <a:gd name="connsiteX5" fmla="*/ 241300 w 357807"/>
                <a:gd name="connsiteY5" fmla="*/ 49116 h 111493"/>
                <a:gd name="connsiteX6" fmla="*/ 265112 w 357807"/>
                <a:gd name="connsiteY6" fmla="*/ 101503 h 111493"/>
                <a:gd name="connsiteX7" fmla="*/ 342900 w 357807"/>
                <a:gd name="connsiteY7" fmla="*/ 106266 h 111493"/>
                <a:gd name="connsiteX8" fmla="*/ 355600 w 357807"/>
                <a:gd name="connsiteY8" fmla="*/ 101503 h 111493"/>
                <a:gd name="connsiteX9" fmla="*/ 314325 w 357807"/>
                <a:gd name="connsiteY9" fmla="*/ 93566 h 111493"/>
                <a:gd name="connsiteX10" fmla="*/ 231775 w 357807"/>
                <a:gd name="connsiteY10" fmla="*/ 96741 h 111493"/>
                <a:gd name="connsiteX11" fmla="*/ 227012 w 357807"/>
                <a:gd name="connsiteY11" fmla="*/ 36416 h 111493"/>
                <a:gd name="connsiteX12" fmla="*/ 173037 w 357807"/>
                <a:gd name="connsiteY12" fmla="*/ 14191 h 111493"/>
                <a:gd name="connsiteX13" fmla="*/ 92075 w 357807"/>
                <a:gd name="connsiteY13" fmla="*/ 1491 h 111493"/>
                <a:gd name="connsiteX14" fmla="*/ 88900 w 357807"/>
                <a:gd name="connsiteY14" fmla="*/ 49116 h 111493"/>
                <a:gd name="connsiteX15" fmla="*/ 87312 w 357807"/>
                <a:gd name="connsiteY15" fmla="*/ 95153 h 111493"/>
                <a:gd name="connsiteX16" fmla="*/ 0 w 357807"/>
                <a:gd name="connsiteY16" fmla="*/ 95153 h 11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7807" h="111493">
                  <a:moveTo>
                    <a:pt x="0" y="95153"/>
                  </a:moveTo>
                  <a:cubicBezTo>
                    <a:pt x="0" y="97799"/>
                    <a:pt x="71702" y="114467"/>
                    <a:pt x="87312" y="111028"/>
                  </a:cubicBezTo>
                  <a:cubicBezTo>
                    <a:pt x="102922" y="107589"/>
                    <a:pt x="89958" y="89333"/>
                    <a:pt x="93662" y="74516"/>
                  </a:cubicBezTo>
                  <a:cubicBezTo>
                    <a:pt x="97366" y="59699"/>
                    <a:pt x="89429" y="28478"/>
                    <a:pt x="109537" y="22128"/>
                  </a:cubicBezTo>
                  <a:cubicBezTo>
                    <a:pt x="129645" y="15778"/>
                    <a:pt x="192352" y="31918"/>
                    <a:pt x="214312" y="36416"/>
                  </a:cubicBezTo>
                  <a:cubicBezTo>
                    <a:pt x="236273" y="40914"/>
                    <a:pt x="232833" y="38268"/>
                    <a:pt x="241300" y="49116"/>
                  </a:cubicBezTo>
                  <a:cubicBezTo>
                    <a:pt x="249767" y="59964"/>
                    <a:pt x="248179" y="91978"/>
                    <a:pt x="265112" y="101503"/>
                  </a:cubicBezTo>
                  <a:cubicBezTo>
                    <a:pt x="282045" y="111028"/>
                    <a:pt x="327819" y="106266"/>
                    <a:pt x="342900" y="106266"/>
                  </a:cubicBezTo>
                  <a:cubicBezTo>
                    <a:pt x="357981" y="106266"/>
                    <a:pt x="360362" y="103620"/>
                    <a:pt x="355600" y="101503"/>
                  </a:cubicBezTo>
                  <a:cubicBezTo>
                    <a:pt x="350838" y="99386"/>
                    <a:pt x="334962" y="94360"/>
                    <a:pt x="314325" y="93566"/>
                  </a:cubicBezTo>
                  <a:cubicBezTo>
                    <a:pt x="293688" y="92772"/>
                    <a:pt x="246327" y="106266"/>
                    <a:pt x="231775" y="96741"/>
                  </a:cubicBezTo>
                  <a:cubicBezTo>
                    <a:pt x="217223" y="87216"/>
                    <a:pt x="236802" y="50174"/>
                    <a:pt x="227012" y="36416"/>
                  </a:cubicBezTo>
                  <a:cubicBezTo>
                    <a:pt x="217222" y="22658"/>
                    <a:pt x="195526" y="20012"/>
                    <a:pt x="173037" y="14191"/>
                  </a:cubicBezTo>
                  <a:cubicBezTo>
                    <a:pt x="150548" y="8370"/>
                    <a:pt x="106098" y="-4330"/>
                    <a:pt x="92075" y="1491"/>
                  </a:cubicBezTo>
                  <a:cubicBezTo>
                    <a:pt x="78052" y="7312"/>
                    <a:pt x="89694" y="33506"/>
                    <a:pt x="88900" y="49116"/>
                  </a:cubicBezTo>
                  <a:cubicBezTo>
                    <a:pt x="88106" y="64726"/>
                    <a:pt x="98689" y="87480"/>
                    <a:pt x="87312" y="95153"/>
                  </a:cubicBezTo>
                  <a:cubicBezTo>
                    <a:pt x="75935" y="102826"/>
                    <a:pt x="0" y="92507"/>
                    <a:pt x="0" y="9515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413C9826-4AEB-414B-9633-2AA669149E09}"/>
                </a:ext>
              </a:extLst>
            </p:cNvPr>
            <p:cNvSpPr/>
            <p:nvPr/>
          </p:nvSpPr>
          <p:spPr>
            <a:xfrm rot="1800000">
              <a:off x="6008749" y="4057824"/>
              <a:ext cx="42805" cy="146551"/>
            </a:xfrm>
            <a:custGeom>
              <a:avLst/>
              <a:gdLst>
                <a:gd name="connsiteX0" fmla="*/ 42437 w 42805"/>
                <a:gd name="connsiteY0" fmla="*/ 47 h 146551"/>
                <a:gd name="connsiteX1" fmla="*/ 1162 w 42805"/>
                <a:gd name="connsiteY1" fmla="*/ 117522 h 146551"/>
                <a:gd name="connsiteX2" fmla="*/ 12275 w 42805"/>
                <a:gd name="connsiteY2" fmla="*/ 146097 h 146551"/>
                <a:gd name="connsiteX3" fmla="*/ 21800 w 42805"/>
                <a:gd name="connsiteY3" fmla="*/ 103235 h 146551"/>
                <a:gd name="connsiteX4" fmla="*/ 42437 w 42805"/>
                <a:gd name="connsiteY4" fmla="*/ 47 h 14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05" h="146551">
                  <a:moveTo>
                    <a:pt x="42437" y="47"/>
                  </a:moveTo>
                  <a:cubicBezTo>
                    <a:pt x="38997" y="2428"/>
                    <a:pt x="6189" y="93180"/>
                    <a:pt x="1162" y="117522"/>
                  </a:cubicBezTo>
                  <a:cubicBezTo>
                    <a:pt x="-3865" y="141864"/>
                    <a:pt x="8835" y="148478"/>
                    <a:pt x="12275" y="146097"/>
                  </a:cubicBezTo>
                  <a:cubicBezTo>
                    <a:pt x="15715" y="143716"/>
                    <a:pt x="19419" y="120433"/>
                    <a:pt x="21800" y="103235"/>
                  </a:cubicBezTo>
                  <a:cubicBezTo>
                    <a:pt x="24181" y="86037"/>
                    <a:pt x="45877" y="-2334"/>
                    <a:pt x="42437" y="4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5FF0A281-AC2D-4E2D-AD55-744EC48693A7}"/>
                </a:ext>
              </a:extLst>
            </p:cNvPr>
            <p:cNvSpPr/>
            <p:nvPr/>
          </p:nvSpPr>
          <p:spPr>
            <a:xfrm rot="1800000">
              <a:off x="5994537" y="4071167"/>
              <a:ext cx="82907" cy="146289"/>
            </a:xfrm>
            <a:custGeom>
              <a:avLst/>
              <a:gdLst>
                <a:gd name="connsiteX0" fmla="*/ 50826 w 82907"/>
                <a:gd name="connsiteY0" fmla="*/ 919 h 146289"/>
                <a:gd name="connsiteX1" fmla="*/ 82576 w 82907"/>
                <a:gd name="connsiteY1" fmla="*/ 131094 h 146289"/>
                <a:gd name="connsiteX2" fmla="*/ 68289 w 82907"/>
                <a:gd name="connsiteY2" fmla="*/ 134269 h 146289"/>
                <a:gd name="connsiteX3" fmla="*/ 26 w 82907"/>
                <a:gd name="connsiteY3" fmla="*/ 132682 h 146289"/>
                <a:gd name="connsiteX4" fmla="*/ 60351 w 82907"/>
                <a:gd name="connsiteY4" fmla="*/ 145382 h 146289"/>
                <a:gd name="connsiteX5" fmla="*/ 82576 w 82907"/>
                <a:gd name="connsiteY5" fmla="*/ 137444 h 146289"/>
                <a:gd name="connsiteX6" fmla="*/ 55589 w 82907"/>
                <a:gd name="connsiteY6" fmla="*/ 75532 h 146289"/>
                <a:gd name="connsiteX7" fmla="*/ 50826 w 82907"/>
                <a:gd name="connsiteY7" fmla="*/ 919 h 14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907" h="146289">
                  <a:moveTo>
                    <a:pt x="50826" y="919"/>
                  </a:moveTo>
                  <a:cubicBezTo>
                    <a:pt x="55324" y="10179"/>
                    <a:pt x="79666" y="108869"/>
                    <a:pt x="82576" y="131094"/>
                  </a:cubicBezTo>
                  <a:cubicBezTo>
                    <a:pt x="85486" y="153319"/>
                    <a:pt x="68289" y="134269"/>
                    <a:pt x="68289" y="134269"/>
                  </a:cubicBezTo>
                  <a:cubicBezTo>
                    <a:pt x="54531" y="134534"/>
                    <a:pt x="1349" y="130830"/>
                    <a:pt x="26" y="132682"/>
                  </a:cubicBezTo>
                  <a:cubicBezTo>
                    <a:pt x="-1297" y="134534"/>
                    <a:pt x="46593" y="144588"/>
                    <a:pt x="60351" y="145382"/>
                  </a:cubicBezTo>
                  <a:cubicBezTo>
                    <a:pt x="74109" y="146176"/>
                    <a:pt x="83370" y="149086"/>
                    <a:pt x="82576" y="137444"/>
                  </a:cubicBezTo>
                  <a:cubicBezTo>
                    <a:pt x="81782" y="125802"/>
                    <a:pt x="62468" y="96169"/>
                    <a:pt x="55589" y="75532"/>
                  </a:cubicBezTo>
                  <a:cubicBezTo>
                    <a:pt x="48710" y="54895"/>
                    <a:pt x="46328" y="-8341"/>
                    <a:pt x="50826" y="919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C94572A7-68BA-4254-849F-B685EBB4686E}"/>
                </a:ext>
              </a:extLst>
            </p:cNvPr>
            <p:cNvSpPr/>
            <p:nvPr/>
          </p:nvSpPr>
          <p:spPr>
            <a:xfrm rot="1800000">
              <a:off x="6168640" y="4098177"/>
              <a:ext cx="121098" cy="368504"/>
            </a:xfrm>
            <a:custGeom>
              <a:avLst/>
              <a:gdLst>
                <a:gd name="connsiteX0" fmla="*/ 4997 w 121098"/>
                <a:gd name="connsiteY0" fmla="*/ 112 h 368504"/>
                <a:gd name="connsiteX1" fmla="*/ 3410 w 121098"/>
                <a:gd name="connsiteY1" fmla="*/ 69962 h 368504"/>
                <a:gd name="connsiteX2" fmla="*/ 22460 w 121098"/>
                <a:gd name="connsiteY2" fmla="*/ 85837 h 368504"/>
                <a:gd name="connsiteX3" fmla="*/ 79610 w 121098"/>
                <a:gd name="connsiteY3" fmla="*/ 85837 h 368504"/>
                <a:gd name="connsiteX4" fmla="*/ 93897 w 121098"/>
                <a:gd name="connsiteY4" fmla="*/ 87425 h 368504"/>
                <a:gd name="connsiteX5" fmla="*/ 97072 w 121098"/>
                <a:gd name="connsiteY5" fmla="*/ 163625 h 368504"/>
                <a:gd name="connsiteX6" fmla="*/ 89135 w 121098"/>
                <a:gd name="connsiteY6" fmla="*/ 365237 h 368504"/>
                <a:gd name="connsiteX7" fmla="*/ 95485 w 121098"/>
                <a:gd name="connsiteY7" fmla="*/ 281100 h 368504"/>
                <a:gd name="connsiteX8" fmla="*/ 120885 w 121098"/>
                <a:gd name="connsiteY8" fmla="*/ 184262 h 368504"/>
                <a:gd name="connsiteX9" fmla="*/ 79610 w 121098"/>
                <a:gd name="connsiteY9" fmla="*/ 95362 h 368504"/>
                <a:gd name="connsiteX10" fmla="*/ 52622 w 121098"/>
                <a:gd name="connsiteY10" fmla="*/ 54087 h 368504"/>
                <a:gd name="connsiteX11" fmla="*/ 4997 w 121098"/>
                <a:gd name="connsiteY11" fmla="*/ 112 h 368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098" h="368504">
                  <a:moveTo>
                    <a:pt x="4997" y="112"/>
                  </a:moveTo>
                  <a:cubicBezTo>
                    <a:pt x="-3205" y="2758"/>
                    <a:pt x="499" y="55675"/>
                    <a:pt x="3410" y="69962"/>
                  </a:cubicBezTo>
                  <a:cubicBezTo>
                    <a:pt x="6321" y="84250"/>
                    <a:pt x="9760" y="83191"/>
                    <a:pt x="22460" y="85837"/>
                  </a:cubicBezTo>
                  <a:cubicBezTo>
                    <a:pt x="35160" y="88483"/>
                    <a:pt x="79610" y="85837"/>
                    <a:pt x="79610" y="85837"/>
                  </a:cubicBezTo>
                  <a:cubicBezTo>
                    <a:pt x="91516" y="86102"/>
                    <a:pt x="90987" y="74460"/>
                    <a:pt x="93897" y="87425"/>
                  </a:cubicBezTo>
                  <a:cubicBezTo>
                    <a:pt x="96807" y="100390"/>
                    <a:pt x="97866" y="117323"/>
                    <a:pt x="97072" y="163625"/>
                  </a:cubicBezTo>
                  <a:cubicBezTo>
                    <a:pt x="96278" y="209927"/>
                    <a:pt x="89399" y="345658"/>
                    <a:pt x="89135" y="365237"/>
                  </a:cubicBezTo>
                  <a:cubicBezTo>
                    <a:pt x="88871" y="384816"/>
                    <a:pt x="90193" y="311262"/>
                    <a:pt x="95485" y="281100"/>
                  </a:cubicBezTo>
                  <a:cubicBezTo>
                    <a:pt x="100777" y="250938"/>
                    <a:pt x="123531" y="215218"/>
                    <a:pt x="120885" y="184262"/>
                  </a:cubicBezTo>
                  <a:cubicBezTo>
                    <a:pt x="118239" y="153306"/>
                    <a:pt x="90987" y="117058"/>
                    <a:pt x="79610" y="95362"/>
                  </a:cubicBezTo>
                  <a:cubicBezTo>
                    <a:pt x="68233" y="73666"/>
                    <a:pt x="64793" y="65993"/>
                    <a:pt x="52622" y="54087"/>
                  </a:cubicBezTo>
                  <a:cubicBezTo>
                    <a:pt x="40451" y="42181"/>
                    <a:pt x="13199" y="-2534"/>
                    <a:pt x="4997" y="112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53551704-4A2B-4565-A29E-366F47065661}"/>
                </a:ext>
              </a:extLst>
            </p:cNvPr>
            <p:cNvSpPr/>
            <p:nvPr/>
          </p:nvSpPr>
          <p:spPr>
            <a:xfrm rot="1800000">
              <a:off x="6228514" y="4132518"/>
              <a:ext cx="256492" cy="94810"/>
            </a:xfrm>
            <a:custGeom>
              <a:avLst/>
              <a:gdLst>
                <a:gd name="connsiteX0" fmla="*/ 5531 w 256492"/>
                <a:gd name="connsiteY0" fmla="*/ 15824 h 94810"/>
                <a:gd name="connsiteX1" fmla="*/ 219843 w 256492"/>
                <a:gd name="connsiteY1" fmla="*/ 25349 h 94810"/>
                <a:gd name="connsiteX2" fmla="*/ 237306 w 256492"/>
                <a:gd name="connsiteY2" fmla="*/ 28524 h 94810"/>
                <a:gd name="connsiteX3" fmla="*/ 234131 w 256492"/>
                <a:gd name="connsiteY3" fmla="*/ 82499 h 94810"/>
                <a:gd name="connsiteX4" fmla="*/ 230956 w 256492"/>
                <a:gd name="connsiteY4" fmla="*/ 93612 h 94810"/>
                <a:gd name="connsiteX5" fmla="*/ 159518 w 256492"/>
                <a:gd name="connsiteY5" fmla="*/ 93612 h 94810"/>
                <a:gd name="connsiteX6" fmla="*/ 229368 w 256492"/>
                <a:gd name="connsiteY6" fmla="*/ 85674 h 94810"/>
                <a:gd name="connsiteX7" fmla="*/ 256356 w 256492"/>
                <a:gd name="connsiteY7" fmla="*/ 61862 h 94810"/>
                <a:gd name="connsiteX8" fmla="*/ 219843 w 256492"/>
                <a:gd name="connsiteY8" fmla="*/ 42812 h 94810"/>
                <a:gd name="connsiteX9" fmla="*/ 159518 w 256492"/>
                <a:gd name="connsiteY9" fmla="*/ 3124 h 94810"/>
                <a:gd name="connsiteX10" fmla="*/ 69031 w 256492"/>
                <a:gd name="connsiteY10" fmla="*/ 3124 h 94810"/>
                <a:gd name="connsiteX11" fmla="*/ 5531 w 256492"/>
                <a:gd name="connsiteY11" fmla="*/ 15824 h 9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6492" h="94810">
                  <a:moveTo>
                    <a:pt x="5531" y="15824"/>
                  </a:moveTo>
                  <a:cubicBezTo>
                    <a:pt x="30666" y="19528"/>
                    <a:pt x="181214" y="23232"/>
                    <a:pt x="219843" y="25349"/>
                  </a:cubicBezTo>
                  <a:cubicBezTo>
                    <a:pt x="258472" y="27466"/>
                    <a:pt x="234925" y="18999"/>
                    <a:pt x="237306" y="28524"/>
                  </a:cubicBezTo>
                  <a:cubicBezTo>
                    <a:pt x="239687" y="38049"/>
                    <a:pt x="235189" y="71651"/>
                    <a:pt x="234131" y="82499"/>
                  </a:cubicBezTo>
                  <a:cubicBezTo>
                    <a:pt x="233073" y="93347"/>
                    <a:pt x="243391" y="91760"/>
                    <a:pt x="230956" y="93612"/>
                  </a:cubicBezTo>
                  <a:cubicBezTo>
                    <a:pt x="218521" y="95464"/>
                    <a:pt x="159783" y="94935"/>
                    <a:pt x="159518" y="93612"/>
                  </a:cubicBezTo>
                  <a:cubicBezTo>
                    <a:pt x="159253" y="92289"/>
                    <a:pt x="213228" y="90966"/>
                    <a:pt x="229368" y="85674"/>
                  </a:cubicBezTo>
                  <a:cubicBezTo>
                    <a:pt x="245508" y="80382"/>
                    <a:pt x="257944" y="69006"/>
                    <a:pt x="256356" y="61862"/>
                  </a:cubicBezTo>
                  <a:cubicBezTo>
                    <a:pt x="254769" y="54718"/>
                    <a:pt x="235983" y="52602"/>
                    <a:pt x="219843" y="42812"/>
                  </a:cubicBezTo>
                  <a:cubicBezTo>
                    <a:pt x="203703" y="33022"/>
                    <a:pt x="184653" y="9739"/>
                    <a:pt x="159518" y="3124"/>
                  </a:cubicBezTo>
                  <a:cubicBezTo>
                    <a:pt x="134383" y="-3491"/>
                    <a:pt x="90198" y="2330"/>
                    <a:pt x="69031" y="3124"/>
                  </a:cubicBezTo>
                  <a:cubicBezTo>
                    <a:pt x="47864" y="3918"/>
                    <a:pt x="-19604" y="12120"/>
                    <a:pt x="5531" y="15824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B9CC63B4-EA5E-4741-B599-9E75683E10E6}"/>
                </a:ext>
              </a:extLst>
            </p:cNvPr>
            <p:cNvSpPr/>
            <p:nvPr/>
          </p:nvSpPr>
          <p:spPr>
            <a:xfrm rot="1800000">
              <a:off x="6205418" y="4208190"/>
              <a:ext cx="127052" cy="290183"/>
            </a:xfrm>
            <a:custGeom>
              <a:avLst/>
              <a:gdLst>
                <a:gd name="connsiteX0" fmla="*/ 115919 w 127052"/>
                <a:gd name="connsiteY0" fmla="*/ 5194 h 290183"/>
                <a:gd name="connsiteX1" fmla="*/ 111157 w 127052"/>
                <a:gd name="connsiteY1" fmla="*/ 187757 h 290183"/>
                <a:gd name="connsiteX2" fmla="*/ 107982 w 127052"/>
                <a:gd name="connsiteY2" fmla="*/ 275069 h 290183"/>
                <a:gd name="connsiteX3" fmla="*/ 32 w 127052"/>
                <a:gd name="connsiteY3" fmla="*/ 289357 h 290183"/>
                <a:gd name="connsiteX4" fmla="*/ 96869 w 127052"/>
                <a:gd name="connsiteY4" fmla="*/ 265544 h 290183"/>
                <a:gd name="connsiteX5" fmla="*/ 127032 w 127052"/>
                <a:gd name="connsiteY5" fmla="*/ 194107 h 290183"/>
                <a:gd name="connsiteX6" fmla="*/ 93694 w 127052"/>
                <a:gd name="connsiteY6" fmla="*/ 63932 h 290183"/>
                <a:gd name="connsiteX7" fmla="*/ 115919 w 127052"/>
                <a:gd name="connsiteY7" fmla="*/ 5194 h 290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052" h="290183">
                  <a:moveTo>
                    <a:pt x="115919" y="5194"/>
                  </a:moveTo>
                  <a:cubicBezTo>
                    <a:pt x="118829" y="25831"/>
                    <a:pt x="112480" y="142778"/>
                    <a:pt x="111157" y="187757"/>
                  </a:cubicBezTo>
                  <a:cubicBezTo>
                    <a:pt x="109834" y="232736"/>
                    <a:pt x="126503" y="258136"/>
                    <a:pt x="107982" y="275069"/>
                  </a:cubicBezTo>
                  <a:cubicBezTo>
                    <a:pt x="89461" y="292002"/>
                    <a:pt x="1884" y="290944"/>
                    <a:pt x="32" y="289357"/>
                  </a:cubicBezTo>
                  <a:cubicBezTo>
                    <a:pt x="-1820" y="287770"/>
                    <a:pt x="75702" y="281419"/>
                    <a:pt x="96869" y="265544"/>
                  </a:cubicBezTo>
                  <a:cubicBezTo>
                    <a:pt x="118036" y="249669"/>
                    <a:pt x="127561" y="227709"/>
                    <a:pt x="127032" y="194107"/>
                  </a:cubicBezTo>
                  <a:cubicBezTo>
                    <a:pt x="126503" y="160505"/>
                    <a:pt x="97134" y="98063"/>
                    <a:pt x="93694" y="63932"/>
                  </a:cubicBezTo>
                  <a:cubicBezTo>
                    <a:pt x="90254" y="29801"/>
                    <a:pt x="113009" y="-15443"/>
                    <a:pt x="115919" y="5194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2D3AED67-D94D-4A91-BB6B-A085DE063432}"/>
                </a:ext>
              </a:extLst>
            </p:cNvPr>
            <p:cNvSpPr/>
            <p:nvPr/>
          </p:nvSpPr>
          <p:spPr>
            <a:xfrm rot="1800000">
              <a:off x="7593713" y="1092845"/>
              <a:ext cx="333538" cy="40251"/>
            </a:xfrm>
            <a:custGeom>
              <a:avLst/>
              <a:gdLst>
                <a:gd name="connsiteX0" fmla="*/ 3625 w 333538"/>
                <a:gd name="connsiteY0" fmla="*/ 33881 h 40251"/>
                <a:gd name="connsiteX1" fmla="*/ 314775 w 333538"/>
                <a:gd name="connsiteY1" fmla="*/ 15 h 40251"/>
                <a:gd name="connsiteX2" fmla="*/ 283025 w 333538"/>
                <a:gd name="connsiteY2" fmla="*/ 29648 h 40251"/>
                <a:gd name="connsiteX3" fmla="*/ 153908 w 333538"/>
                <a:gd name="connsiteY3" fmla="*/ 40231 h 40251"/>
                <a:gd name="connsiteX4" fmla="*/ 3625 w 333538"/>
                <a:gd name="connsiteY4" fmla="*/ 33881 h 4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538" h="40251">
                  <a:moveTo>
                    <a:pt x="3625" y="33881"/>
                  </a:moveTo>
                  <a:cubicBezTo>
                    <a:pt x="30436" y="27178"/>
                    <a:pt x="268208" y="720"/>
                    <a:pt x="314775" y="15"/>
                  </a:cubicBezTo>
                  <a:cubicBezTo>
                    <a:pt x="361342" y="-691"/>
                    <a:pt x="309836" y="22945"/>
                    <a:pt x="283025" y="29648"/>
                  </a:cubicBezTo>
                  <a:cubicBezTo>
                    <a:pt x="256214" y="36351"/>
                    <a:pt x="201886" y="40584"/>
                    <a:pt x="153908" y="40231"/>
                  </a:cubicBezTo>
                  <a:cubicBezTo>
                    <a:pt x="105930" y="39878"/>
                    <a:pt x="-23186" y="40584"/>
                    <a:pt x="3625" y="33881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1A1A6F77-45F0-4C0D-AA2A-084EE156C5DA}"/>
                </a:ext>
              </a:extLst>
            </p:cNvPr>
            <p:cNvSpPr/>
            <p:nvPr/>
          </p:nvSpPr>
          <p:spPr>
            <a:xfrm rot="1800000">
              <a:off x="6871663" y="1192594"/>
              <a:ext cx="950562" cy="24171"/>
            </a:xfrm>
            <a:custGeom>
              <a:avLst/>
              <a:gdLst>
                <a:gd name="connsiteX0" fmla="*/ 0 w 950562"/>
                <a:gd name="connsiteY0" fmla="*/ 8466 h 24171"/>
                <a:gd name="connsiteX1" fmla="*/ 224367 w 950562"/>
                <a:gd name="connsiteY1" fmla="*/ 19050 h 24171"/>
                <a:gd name="connsiteX2" fmla="*/ 711200 w 950562"/>
                <a:gd name="connsiteY2" fmla="*/ 23283 h 24171"/>
                <a:gd name="connsiteX3" fmla="*/ 950383 w 950562"/>
                <a:gd name="connsiteY3" fmla="*/ 2116 h 24171"/>
                <a:gd name="connsiteX4" fmla="*/ 742950 w 950562"/>
                <a:gd name="connsiteY4" fmla="*/ 12700 h 24171"/>
                <a:gd name="connsiteX5" fmla="*/ 351367 w 950562"/>
                <a:gd name="connsiteY5" fmla="*/ 0 h 24171"/>
                <a:gd name="connsiteX6" fmla="*/ 0 w 950562"/>
                <a:gd name="connsiteY6" fmla="*/ 8466 h 24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0562" h="24171">
                  <a:moveTo>
                    <a:pt x="0" y="8466"/>
                  </a:moveTo>
                  <a:cubicBezTo>
                    <a:pt x="52917" y="12523"/>
                    <a:pt x="105834" y="16581"/>
                    <a:pt x="224367" y="19050"/>
                  </a:cubicBezTo>
                  <a:cubicBezTo>
                    <a:pt x="342900" y="21520"/>
                    <a:pt x="590197" y="26105"/>
                    <a:pt x="711200" y="23283"/>
                  </a:cubicBezTo>
                  <a:cubicBezTo>
                    <a:pt x="832203" y="20461"/>
                    <a:pt x="945091" y="3880"/>
                    <a:pt x="950383" y="2116"/>
                  </a:cubicBezTo>
                  <a:cubicBezTo>
                    <a:pt x="955675" y="352"/>
                    <a:pt x="842786" y="13053"/>
                    <a:pt x="742950" y="12700"/>
                  </a:cubicBezTo>
                  <a:cubicBezTo>
                    <a:pt x="643114" y="12347"/>
                    <a:pt x="351367" y="0"/>
                    <a:pt x="351367" y="0"/>
                  </a:cubicBezTo>
                  <a:lnTo>
                    <a:pt x="0" y="846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73519899-8713-4554-AC24-6E83C81C603E}"/>
                </a:ext>
              </a:extLst>
            </p:cNvPr>
            <p:cNvSpPr/>
            <p:nvPr/>
          </p:nvSpPr>
          <p:spPr>
            <a:xfrm rot="1800000">
              <a:off x="3893813" y="5353082"/>
              <a:ext cx="1978737" cy="205988"/>
            </a:xfrm>
            <a:custGeom>
              <a:avLst/>
              <a:gdLst>
                <a:gd name="connsiteX0" fmla="*/ 5603 w 1978737"/>
                <a:gd name="connsiteY0" fmla="*/ 1092 h 205988"/>
                <a:gd name="connsiteX1" fmla="*/ 390837 w 1978737"/>
                <a:gd name="connsiteY1" fmla="*/ 145025 h 205988"/>
                <a:gd name="connsiteX2" fmla="*/ 767603 w 1978737"/>
                <a:gd name="connsiteY2" fmla="*/ 94225 h 205988"/>
                <a:gd name="connsiteX3" fmla="*/ 1182470 w 1978737"/>
                <a:gd name="connsiteY3" fmla="*/ 13792 h 205988"/>
                <a:gd name="connsiteX4" fmla="*/ 1402603 w 1978737"/>
                <a:gd name="connsiteY4" fmla="*/ 85759 h 205988"/>
                <a:gd name="connsiteX5" fmla="*/ 1783603 w 1978737"/>
                <a:gd name="connsiteY5" fmla="*/ 195825 h 205988"/>
                <a:gd name="connsiteX6" fmla="*/ 1978337 w 1978737"/>
                <a:gd name="connsiteY6" fmla="*/ 195825 h 205988"/>
                <a:gd name="connsiteX7" fmla="*/ 1737037 w 1978737"/>
                <a:gd name="connsiteY7" fmla="*/ 149259 h 205988"/>
                <a:gd name="connsiteX8" fmla="*/ 1284070 w 1978737"/>
                <a:gd name="connsiteY8" fmla="*/ 73059 h 205988"/>
                <a:gd name="connsiteX9" fmla="*/ 776070 w 1978737"/>
                <a:gd name="connsiteY9" fmla="*/ 64592 h 205988"/>
                <a:gd name="connsiteX10" fmla="*/ 204570 w 1978737"/>
                <a:gd name="connsiteY10" fmla="*/ 77292 h 205988"/>
                <a:gd name="connsiteX11" fmla="*/ 5603 w 1978737"/>
                <a:gd name="connsiteY11" fmla="*/ 1092 h 205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8737" h="205988">
                  <a:moveTo>
                    <a:pt x="5603" y="1092"/>
                  </a:moveTo>
                  <a:cubicBezTo>
                    <a:pt x="36647" y="12381"/>
                    <a:pt x="263837" y="129503"/>
                    <a:pt x="390837" y="145025"/>
                  </a:cubicBezTo>
                  <a:cubicBezTo>
                    <a:pt x="517837" y="160547"/>
                    <a:pt x="635664" y="116097"/>
                    <a:pt x="767603" y="94225"/>
                  </a:cubicBezTo>
                  <a:cubicBezTo>
                    <a:pt x="899542" y="72353"/>
                    <a:pt x="1076637" y="15203"/>
                    <a:pt x="1182470" y="13792"/>
                  </a:cubicBezTo>
                  <a:cubicBezTo>
                    <a:pt x="1288303" y="12381"/>
                    <a:pt x="1302414" y="55420"/>
                    <a:pt x="1402603" y="85759"/>
                  </a:cubicBezTo>
                  <a:cubicBezTo>
                    <a:pt x="1502792" y="116098"/>
                    <a:pt x="1687647" y="177481"/>
                    <a:pt x="1783603" y="195825"/>
                  </a:cubicBezTo>
                  <a:cubicBezTo>
                    <a:pt x="1879559" y="214169"/>
                    <a:pt x="1986098" y="203586"/>
                    <a:pt x="1978337" y="195825"/>
                  </a:cubicBezTo>
                  <a:cubicBezTo>
                    <a:pt x="1970576" y="188064"/>
                    <a:pt x="1737037" y="149259"/>
                    <a:pt x="1737037" y="149259"/>
                  </a:cubicBezTo>
                  <a:cubicBezTo>
                    <a:pt x="1621326" y="128798"/>
                    <a:pt x="1444231" y="87170"/>
                    <a:pt x="1284070" y="73059"/>
                  </a:cubicBezTo>
                  <a:cubicBezTo>
                    <a:pt x="1123909" y="58948"/>
                    <a:pt x="955987" y="63887"/>
                    <a:pt x="776070" y="64592"/>
                  </a:cubicBezTo>
                  <a:cubicBezTo>
                    <a:pt x="596153" y="65298"/>
                    <a:pt x="332275" y="85053"/>
                    <a:pt x="204570" y="77292"/>
                  </a:cubicBezTo>
                  <a:cubicBezTo>
                    <a:pt x="76865" y="69531"/>
                    <a:pt x="-25441" y="-10197"/>
                    <a:pt x="5603" y="1092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95836D16-B7DE-4205-9852-1D28FE568334}"/>
                </a:ext>
              </a:extLst>
            </p:cNvPr>
            <p:cNvSpPr/>
            <p:nvPr/>
          </p:nvSpPr>
          <p:spPr>
            <a:xfrm rot="1800000">
              <a:off x="3958044" y="5699629"/>
              <a:ext cx="165203" cy="283137"/>
            </a:xfrm>
            <a:custGeom>
              <a:avLst/>
              <a:gdLst>
                <a:gd name="connsiteX0" fmla="*/ 165100 w 165203"/>
                <a:gd name="connsiteY0" fmla="*/ 307 h 283137"/>
                <a:gd name="connsiteX1" fmla="*/ 33867 w 165203"/>
                <a:gd name="connsiteY1" fmla="*/ 114607 h 283137"/>
                <a:gd name="connsiteX2" fmla="*/ 0 w 165203"/>
                <a:gd name="connsiteY2" fmla="*/ 279707 h 283137"/>
                <a:gd name="connsiteX3" fmla="*/ 33867 w 165203"/>
                <a:gd name="connsiteY3" fmla="*/ 220441 h 283137"/>
                <a:gd name="connsiteX4" fmla="*/ 55033 w 165203"/>
                <a:gd name="connsiteY4" fmla="*/ 148474 h 283137"/>
                <a:gd name="connsiteX5" fmla="*/ 165100 w 165203"/>
                <a:gd name="connsiteY5" fmla="*/ 307 h 28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203" h="283137">
                  <a:moveTo>
                    <a:pt x="165100" y="307"/>
                  </a:moveTo>
                  <a:cubicBezTo>
                    <a:pt x="161572" y="-5337"/>
                    <a:pt x="61384" y="68040"/>
                    <a:pt x="33867" y="114607"/>
                  </a:cubicBezTo>
                  <a:cubicBezTo>
                    <a:pt x="6350" y="161174"/>
                    <a:pt x="0" y="262068"/>
                    <a:pt x="0" y="279707"/>
                  </a:cubicBezTo>
                  <a:cubicBezTo>
                    <a:pt x="0" y="297346"/>
                    <a:pt x="24695" y="242313"/>
                    <a:pt x="33867" y="220441"/>
                  </a:cubicBezTo>
                  <a:cubicBezTo>
                    <a:pt x="43039" y="198569"/>
                    <a:pt x="28927" y="187985"/>
                    <a:pt x="55033" y="148474"/>
                  </a:cubicBezTo>
                  <a:cubicBezTo>
                    <a:pt x="81138" y="108963"/>
                    <a:pt x="168628" y="5951"/>
                    <a:pt x="165100" y="30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991E5B1C-1032-4972-AC97-1316AE9E4205}"/>
                </a:ext>
              </a:extLst>
            </p:cNvPr>
            <p:cNvSpPr/>
            <p:nvPr/>
          </p:nvSpPr>
          <p:spPr>
            <a:xfrm rot="1800000" flipH="1">
              <a:off x="4860100" y="6220431"/>
              <a:ext cx="165203" cy="283137"/>
            </a:xfrm>
            <a:custGeom>
              <a:avLst/>
              <a:gdLst>
                <a:gd name="connsiteX0" fmla="*/ 165100 w 165203"/>
                <a:gd name="connsiteY0" fmla="*/ 307 h 283137"/>
                <a:gd name="connsiteX1" fmla="*/ 33867 w 165203"/>
                <a:gd name="connsiteY1" fmla="*/ 114607 h 283137"/>
                <a:gd name="connsiteX2" fmla="*/ 0 w 165203"/>
                <a:gd name="connsiteY2" fmla="*/ 279707 h 283137"/>
                <a:gd name="connsiteX3" fmla="*/ 33867 w 165203"/>
                <a:gd name="connsiteY3" fmla="*/ 220441 h 283137"/>
                <a:gd name="connsiteX4" fmla="*/ 55033 w 165203"/>
                <a:gd name="connsiteY4" fmla="*/ 148474 h 283137"/>
                <a:gd name="connsiteX5" fmla="*/ 165100 w 165203"/>
                <a:gd name="connsiteY5" fmla="*/ 307 h 28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203" h="283137">
                  <a:moveTo>
                    <a:pt x="165100" y="307"/>
                  </a:moveTo>
                  <a:cubicBezTo>
                    <a:pt x="161572" y="-5337"/>
                    <a:pt x="61384" y="68040"/>
                    <a:pt x="33867" y="114607"/>
                  </a:cubicBezTo>
                  <a:cubicBezTo>
                    <a:pt x="6350" y="161174"/>
                    <a:pt x="0" y="262068"/>
                    <a:pt x="0" y="279707"/>
                  </a:cubicBezTo>
                  <a:cubicBezTo>
                    <a:pt x="0" y="297346"/>
                    <a:pt x="24695" y="242313"/>
                    <a:pt x="33867" y="220441"/>
                  </a:cubicBezTo>
                  <a:cubicBezTo>
                    <a:pt x="43039" y="198569"/>
                    <a:pt x="28927" y="187985"/>
                    <a:pt x="55033" y="148474"/>
                  </a:cubicBezTo>
                  <a:cubicBezTo>
                    <a:pt x="81138" y="108963"/>
                    <a:pt x="168628" y="5951"/>
                    <a:pt x="165100" y="30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1035E648-8326-4B1D-84E2-12D273A875FE}"/>
                </a:ext>
              </a:extLst>
            </p:cNvPr>
            <p:cNvSpPr/>
            <p:nvPr/>
          </p:nvSpPr>
          <p:spPr>
            <a:xfrm rot="1800000" flipH="1">
              <a:off x="4199834" y="5839226"/>
              <a:ext cx="165203" cy="283137"/>
            </a:xfrm>
            <a:custGeom>
              <a:avLst/>
              <a:gdLst>
                <a:gd name="connsiteX0" fmla="*/ 165100 w 165203"/>
                <a:gd name="connsiteY0" fmla="*/ 307 h 283137"/>
                <a:gd name="connsiteX1" fmla="*/ 33867 w 165203"/>
                <a:gd name="connsiteY1" fmla="*/ 114607 h 283137"/>
                <a:gd name="connsiteX2" fmla="*/ 0 w 165203"/>
                <a:gd name="connsiteY2" fmla="*/ 279707 h 283137"/>
                <a:gd name="connsiteX3" fmla="*/ 33867 w 165203"/>
                <a:gd name="connsiteY3" fmla="*/ 220441 h 283137"/>
                <a:gd name="connsiteX4" fmla="*/ 55033 w 165203"/>
                <a:gd name="connsiteY4" fmla="*/ 148474 h 283137"/>
                <a:gd name="connsiteX5" fmla="*/ 165100 w 165203"/>
                <a:gd name="connsiteY5" fmla="*/ 307 h 28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203" h="283137">
                  <a:moveTo>
                    <a:pt x="165100" y="307"/>
                  </a:moveTo>
                  <a:cubicBezTo>
                    <a:pt x="161572" y="-5337"/>
                    <a:pt x="61384" y="68040"/>
                    <a:pt x="33867" y="114607"/>
                  </a:cubicBezTo>
                  <a:cubicBezTo>
                    <a:pt x="6350" y="161174"/>
                    <a:pt x="0" y="262068"/>
                    <a:pt x="0" y="279707"/>
                  </a:cubicBezTo>
                  <a:cubicBezTo>
                    <a:pt x="0" y="297346"/>
                    <a:pt x="24695" y="242313"/>
                    <a:pt x="33867" y="220441"/>
                  </a:cubicBezTo>
                  <a:cubicBezTo>
                    <a:pt x="43039" y="198569"/>
                    <a:pt x="28927" y="187985"/>
                    <a:pt x="55033" y="148474"/>
                  </a:cubicBezTo>
                  <a:cubicBezTo>
                    <a:pt x="81138" y="108963"/>
                    <a:pt x="168628" y="5951"/>
                    <a:pt x="165100" y="30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6C82871D-4F85-4706-93FE-FA2EB00309C5}"/>
                </a:ext>
              </a:extLst>
            </p:cNvPr>
            <p:cNvSpPr/>
            <p:nvPr/>
          </p:nvSpPr>
          <p:spPr>
            <a:xfrm rot="1800000">
              <a:off x="4654689" y="6101837"/>
              <a:ext cx="165203" cy="283137"/>
            </a:xfrm>
            <a:custGeom>
              <a:avLst/>
              <a:gdLst>
                <a:gd name="connsiteX0" fmla="*/ 165100 w 165203"/>
                <a:gd name="connsiteY0" fmla="*/ 307 h 283137"/>
                <a:gd name="connsiteX1" fmla="*/ 33867 w 165203"/>
                <a:gd name="connsiteY1" fmla="*/ 114607 h 283137"/>
                <a:gd name="connsiteX2" fmla="*/ 0 w 165203"/>
                <a:gd name="connsiteY2" fmla="*/ 279707 h 283137"/>
                <a:gd name="connsiteX3" fmla="*/ 33867 w 165203"/>
                <a:gd name="connsiteY3" fmla="*/ 220441 h 283137"/>
                <a:gd name="connsiteX4" fmla="*/ 55033 w 165203"/>
                <a:gd name="connsiteY4" fmla="*/ 148474 h 283137"/>
                <a:gd name="connsiteX5" fmla="*/ 165100 w 165203"/>
                <a:gd name="connsiteY5" fmla="*/ 307 h 28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203" h="283137">
                  <a:moveTo>
                    <a:pt x="165100" y="307"/>
                  </a:moveTo>
                  <a:cubicBezTo>
                    <a:pt x="161572" y="-5337"/>
                    <a:pt x="61384" y="68040"/>
                    <a:pt x="33867" y="114607"/>
                  </a:cubicBezTo>
                  <a:cubicBezTo>
                    <a:pt x="6350" y="161174"/>
                    <a:pt x="0" y="262068"/>
                    <a:pt x="0" y="279707"/>
                  </a:cubicBezTo>
                  <a:cubicBezTo>
                    <a:pt x="0" y="297346"/>
                    <a:pt x="24695" y="242313"/>
                    <a:pt x="33867" y="220441"/>
                  </a:cubicBezTo>
                  <a:cubicBezTo>
                    <a:pt x="43039" y="198569"/>
                    <a:pt x="28927" y="187985"/>
                    <a:pt x="55033" y="148474"/>
                  </a:cubicBezTo>
                  <a:cubicBezTo>
                    <a:pt x="81138" y="108963"/>
                    <a:pt x="168628" y="5951"/>
                    <a:pt x="165100" y="30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D11E1EAC-90E8-4FA4-ABA7-3904B0B7D8BD}"/>
                </a:ext>
              </a:extLst>
            </p:cNvPr>
            <p:cNvSpPr/>
            <p:nvPr/>
          </p:nvSpPr>
          <p:spPr>
            <a:xfrm rot="1800000">
              <a:off x="4473691" y="4656081"/>
              <a:ext cx="1717387" cy="53955"/>
            </a:xfrm>
            <a:custGeom>
              <a:avLst/>
              <a:gdLst>
                <a:gd name="connsiteX0" fmla="*/ 1533 w 1717387"/>
                <a:gd name="connsiteY0" fmla="*/ 15855 h 99564"/>
                <a:gd name="connsiteX1" fmla="*/ 477783 w 1717387"/>
                <a:gd name="connsiteY1" fmla="*/ 69830 h 99564"/>
                <a:gd name="connsiteX2" fmla="*/ 1233433 w 1717387"/>
                <a:gd name="connsiteY2" fmla="*/ 98405 h 99564"/>
                <a:gd name="connsiteX3" fmla="*/ 1712858 w 1717387"/>
                <a:gd name="connsiteY3" fmla="*/ 31730 h 99564"/>
                <a:gd name="connsiteX4" fmla="*/ 1449333 w 1717387"/>
                <a:gd name="connsiteY4" fmla="*/ 53955 h 99564"/>
                <a:gd name="connsiteX5" fmla="*/ 1036583 w 1717387"/>
                <a:gd name="connsiteY5" fmla="*/ 53955 h 99564"/>
                <a:gd name="connsiteX6" fmla="*/ 350783 w 1717387"/>
                <a:gd name="connsiteY6" fmla="*/ 3155 h 99564"/>
                <a:gd name="connsiteX7" fmla="*/ 1533 w 1717387"/>
                <a:gd name="connsiteY7" fmla="*/ 15855 h 9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87" h="99564">
                  <a:moveTo>
                    <a:pt x="1533" y="15855"/>
                  </a:moveTo>
                  <a:cubicBezTo>
                    <a:pt x="22700" y="26968"/>
                    <a:pt x="272466" y="56072"/>
                    <a:pt x="477783" y="69830"/>
                  </a:cubicBezTo>
                  <a:cubicBezTo>
                    <a:pt x="683100" y="83588"/>
                    <a:pt x="1027587" y="104755"/>
                    <a:pt x="1233433" y="98405"/>
                  </a:cubicBezTo>
                  <a:cubicBezTo>
                    <a:pt x="1439279" y="92055"/>
                    <a:pt x="1676875" y="39138"/>
                    <a:pt x="1712858" y="31730"/>
                  </a:cubicBezTo>
                  <a:cubicBezTo>
                    <a:pt x="1748841" y="24322"/>
                    <a:pt x="1562045" y="50251"/>
                    <a:pt x="1449333" y="53955"/>
                  </a:cubicBezTo>
                  <a:cubicBezTo>
                    <a:pt x="1336621" y="57659"/>
                    <a:pt x="1219675" y="62422"/>
                    <a:pt x="1036583" y="53955"/>
                  </a:cubicBezTo>
                  <a:cubicBezTo>
                    <a:pt x="853491" y="45488"/>
                    <a:pt x="519058" y="11622"/>
                    <a:pt x="350783" y="3155"/>
                  </a:cubicBezTo>
                  <a:cubicBezTo>
                    <a:pt x="182508" y="-5312"/>
                    <a:pt x="-19634" y="4742"/>
                    <a:pt x="1533" y="15855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7504539E-3B80-4E29-9C47-675905AD719A}"/>
                </a:ext>
              </a:extLst>
            </p:cNvPr>
            <p:cNvSpPr/>
            <p:nvPr/>
          </p:nvSpPr>
          <p:spPr>
            <a:xfrm rot="1800000" flipV="1">
              <a:off x="4414528" y="4764904"/>
              <a:ext cx="1717387" cy="53955"/>
            </a:xfrm>
            <a:custGeom>
              <a:avLst/>
              <a:gdLst>
                <a:gd name="connsiteX0" fmla="*/ 1533 w 1717387"/>
                <a:gd name="connsiteY0" fmla="*/ 15855 h 99564"/>
                <a:gd name="connsiteX1" fmla="*/ 477783 w 1717387"/>
                <a:gd name="connsiteY1" fmla="*/ 69830 h 99564"/>
                <a:gd name="connsiteX2" fmla="*/ 1233433 w 1717387"/>
                <a:gd name="connsiteY2" fmla="*/ 98405 h 99564"/>
                <a:gd name="connsiteX3" fmla="*/ 1712858 w 1717387"/>
                <a:gd name="connsiteY3" fmla="*/ 31730 h 99564"/>
                <a:gd name="connsiteX4" fmla="*/ 1449333 w 1717387"/>
                <a:gd name="connsiteY4" fmla="*/ 53955 h 99564"/>
                <a:gd name="connsiteX5" fmla="*/ 1036583 w 1717387"/>
                <a:gd name="connsiteY5" fmla="*/ 53955 h 99564"/>
                <a:gd name="connsiteX6" fmla="*/ 350783 w 1717387"/>
                <a:gd name="connsiteY6" fmla="*/ 3155 h 99564"/>
                <a:gd name="connsiteX7" fmla="*/ 1533 w 1717387"/>
                <a:gd name="connsiteY7" fmla="*/ 15855 h 9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87" h="99564">
                  <a:moveTo>
                    <a:pt x="1533" y="15855"/>
                  </a:moveTo>
                  <a:cubicBezTo>
                    <a:pt x="22700" y="26968"/>
                    <a:pt x="272466" y="56072"/>
                    <a:pt x="477783" y="69830"/>
                  </a:cubicBezTo>
                  <a:cubicBezTo>
                    <a:pt x="683100" y="83588"/>
                    <a:pt x="1027587" y="104755"/>
                    <a:pt x="1233433" y="98405"/>
                  </a:cubicBezTo>
                  <a:cubicBezTo>
                    <a:pt x="1439279" y="92055"/>
                    <a:pt x="1676875" y="39138"/>
                    <a:pt x="1712858" y="31730"/>
                  </a:cubicBezTo>
                  <a:cubicBezTo>
                    <a:pt x="1748841" y="24322"/>
                    <a:pt x="1562045" y="50251"/>
                    <a:pt x="1449333" y="53955"/>
                  </a:cubicBezTo>
                  <a:cubicBezTo>
                    <a:pt x="1336621" y="57659"/>
                    <a:pt x="1219675" y="62422"/>
                    <a:pt x="1036583" y="53955"/>
                  </a:cubicBezTo>
                  <a:cubicBezTo>
                    <a:pt x="853491" y="45488"/>
                    <a:pt x="519058" y="11622"/>
                    <a:pt x="350783" y="3155"/>
                  </a:cubicBezTo>
                  <a:cubicBezTo>
                    <a:pt x="182508" y="-5312"/>
                    <a:pt x="-19634" y="4742"/>
                    <a:pt x="1533" y="15855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471DC978-3085-49AC-B27E-BA7C7ACA64B0}"/>
                </a:ext>
              </a:extLst>
            </p:cNvPr>
            <p:cNvSpPr/>
            <p:nvPr/>
          </p:nvSpPr>
          <p:spPr>
            <a:xfrm rot="1800000">
              <a:off x="4353634" y="4864026"/>
              <a:ext cx="1717387" cy="53955"/>
            </a:xfrm>
            <a:custGeom>
              <a:avLst/>
              <a:gdLst>
                <a:gd name="connsiteX0" fmla="*/ 1533 w 1717387"/>
                <a:gd name="connsiteY0" fmla="*/ 15855 h 99564"/>
                <a:gd name="connsiteX1" fmla="*/ 477783 w 1717387"/>
                <a:gd name="connsiteY1" fmla="*/ 69830 h 99564"/>
                <a:gd name="connsiteX2" fmla="*/ 1233433 w 1717387"/>
                <a:gd name="connsiteY2" fmla="*/ 98405 h 99564"/>
                <a:gd name="connsiteX3" fmla="*/ 1712858 w 1717387"/>
                <a:gd name="connsiteY3" fmla="*/ 31730 h 99564"/>
                <a:gd name="connsiteX4" fmla="*/ 1449333 w 1717387"/>
                <a:gd name="connsiteY4" fmla="*/ 53955 h 99564"/>
                <a:gd name="connsiteX5" fmla="*/ 1036583 w 1717387"/>
                <a:gd name="connsiteY5" fmla="*/ 53955 h 99564"/>
                <a:gd name="connsiteX6" fmla="*/ 350783 w 1717387"/>
                <a:gd name="connsiteY6" fmla="*/ 3155 h 99564"/>
                <a:gd name="connsiteX7" fmla="*/ 1533 w 1717387"/>
                <a:gd name="connsiteY7" fmla="*/ 15855 h 9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87" h="99564">
                  <a:moveTo>
                    <a:pt x="1533" y="15855"/>
                  </a:moveTo>
                  <a:cubicBezTo>
                    <a:pt x="22700" y="26968"/>
                    <a:pt x="272466" y="56072"/>
                    <a:pt x="477783" y="69830"/>
                  </a:cubicBezTo>
                  <a:cubicBezTo>
                    <a:pt x="683100" y="83588"/>
                    <a:pt x="1027587" y="104755"/>
                    <a:pt x="1233433" y="98405"/>
                  </a:cubicBezTo>
                  <a:cubicBezTo>
                    <a:pt x="1439279" y="92055"/>
                    <a:pt x="1676875" y="39138"/>
                    <a:pt x="1712858" y="31730"/>
                  </a:cubicBezTo>
                  <a:cubicBezTo>
                    <a:pt x="1748841" y="24322"/>
                    <a:pt x="1562045" y="50251"/>
                    <a:pt x="1449333" y="53955"/>
                  </a:cubicBezTo>
                  <a:cubicBezTo>
                    <a:pt x="1336621" y="57659"/>
                    <a:pt x="1219675" y="62422"/>
                    <a:pt x="1036583" y="53955"/>
                  </a:cubicBezTo>
                  <a:cubicBezTo>
                    <a:pt x="853491" y="45488"/>
                    <a:pt x="519058" y="11622"/>
                    <a:pt x="350783" y="3155"/>
                  </a:cubicBezTo>
                  <a:cubicBezTo>
                    <a:pt x="182508" y="-5312"/>
                    <a:pt x="-19634" y="4742"/>
                    <a:pt x="1533" y="15855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B236E987-6BD3-4B7D-A0BA-21E17F7E91AF}"/>
                </a:ext>
              </a:extLst>
            </p:cNvPr>
            <p:cNvSpPr/>
            <p:nvPr/>
          </p:nvSpPr>
          <p:spPr>
            <a:xfrm rot="1800000" flipV="1">
              <a:off x="4294471" y="4972849"/>
              <a:ext cx="1717387" cy="53955"/>
            </a:xfrm>
            <a:custGeom>
              <a:avLst/>
              <a:gdLst>
                <a:gd name="connsiteX0" fmla="*/ 1533 w 1717387"/>
                <a:gd name="connsiteY0" fmla="*/ 15855 h 99564"/>
                <a:gd name="connsiteX1" fmla="*/ 477783 w 1717387"/>
                <a:gd name="connsiteY1" fmla="*/ 69830 h 99564"/>
                <a:gd name="connsiteX2" fmla="*/ 1233433 w 1717387"/>
                <a:gd name="connsiteY2" fmla="*/ 98405 h 99564"/>
                <a:gd name="connsiteX3" fmla="*/ 1712858 w 1717387"/>
                <a:gd name="connsiteY3" fmla="*/ 31730 h 99564"/>
                <a:gd name="connsiteX4" fmla="*/ 1449333 w 1717387"/>
                <a:gd name="connsiteY4" fmla="*/ 53955 h 99564"/>
                <a:gd name="connsiteX5" fmla="*/ 1036583 w 1717387"/>
                <a:gd name="connsiteY5" fmla="*/ 53955 h 99564"/>
                <a:gd name="connsiteX6" fmla="*/ 350783 w 1717387"/>
                <a:gd name="connsiteY6" fmla="*/ 3155 h 99564"/>
                <a:gd name="connsiteX7" fmla="*/ 1533 w 1717387"/>
                <a:gd name="connsiteY7" fmla="*/ 15855 h 9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87" h="99564">
                  <a:moveTo>
                    <a:pt x="1533" y="15855"/>
                  </a:moveTo>
                  <a:cubicBezTo>
                    <a:pt x="22700" y="26968"/>
                    <a:pt x="272466" y="56072"/>
                    <a:pt x="477783" y="69830"/>
                  </a:cubicBezTo>
                  <a:cubicBezTo>
                    <a:pt x="683100" y="83588"/>
                    <a:pt x="1027587" y="104755"/>
                    <a:pt x="1233433" y="98405"/>
                  </a:cubicBezTo>
                  <a:cubicBezTo>
                    <a:pt x="1439279" y="92055"/>
                    <a:pt x="1676875" y="39138"/>
                    <a:pt x="1712858" y="31730"/>
                  </a:cubicBezTo>
                  <a:cubicBezTo>
                    <a:pt x="1748841" y="24322"/>
                    <a:pt x="1562045" y="50251"/>
                    <a:pt x="1449333" y="53955"/>
                  </a:cubicBezTo>
                  <a:cubicBezTo>
                    <a:pt x="1336621" y="57659"/>
                    <a:pt x="1219675" y="62422"/>
                    <a:pt x="1036583" y="53955"/>
                  </a:cubicBezTo>
                  <a:cubicBezTo>
                    <a:pt x="853491" y="45488"/>
                    <a:pt x="519058" y="11622"/>
                    <a:pt x="350783" y="3155"/>
                  </a:cubicBezTo>
                  <a:cubicBezTo>
                    <a:pt x="182508" y="-5312"/>
                    <a:pt x="-19634" y="4742"/>
                    <a:pt x="1533" y="15855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E4B4EAA7-12DE-4A5D-BD10-A4AF24F86551}"/>
                </a:ext>
              </a:extLst>
            </p:cNvPr>
            <p:cNvSpPr/>
            <p:nvPr/>
          </p:nvSpPr>
          <p:spPr>
            <a:xfrm rot="1800000">
              <a:off x="7533110" y="2226926"/>
              <a:ext cx="154966" cy="403901"/>
            </a:xfrm>
            <a:custGeom>
              <a:avLst/>
              <a:gdLst>
                <a:gd name="connsiteX0" fmla="*/ 27 w 154966"/>
                <a:gd name="connsiteY0" fmla="*/ 2336 h 403901"/>
                <a:gd name="connsiteX1" fmla="*/ 79402 w 154966"/>
                <a:gd name="connsiteY1" fmla="*/ 224586 h 403901"/>
                <a:gd name="connsiteX2" fmla="*/ 82577 w 154966"/>
                <a:gd name="connsiteY2" fmla="*/ 373811 h 403901"/>
                <a:gd name="connsiteX3" fmla="*/ 82577 w 154966"/>
                <a:gd name="connsiteY3" fmla="*/ 402386 h 403901"/>
                <a:gd name="connsiteX4" fmla="*/ 136552 w 154966"/>
                <a:gd name="connsiteY4" fmla="*/ 348411 h 403901"/>
                <a:gd name="connsiteX5" fmla="*/ 152427 w 154966"/>
                <a:gd name="connsiteY5" fmla="*/ 269036 h 403901"/>
                <a:gd name="connsiteX6" fmla="*/ 88927 w 154966"/>
                <a:gd name="connsiteY6" fmla="*/ 116636 h 403901"/>
                <a:gd name="connsiteX7" fmla="*/ 27 w 154966"/>
                <a:gd name="connsiteY7" fmla="*/ 2336 h 40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966" h="403901">
                  <a:moveTo>
                    <a:pt x="27" y="2336"/>
                  </a:moveTo>
                  <a:cubicBezTo>
                    <a:pt x="-1561" y="20328"/>
                    <a:pt x="65644" y="162674"/>
                    <a:pt x="79402" y="224586"/>
                  </a:cubicBezTo>
                  <a:cubicBezTo>
                    <a:pt x="93160" y="286498"/>
                    <a:pt x="82048" y="344178"/>
                    <a:pt x="82577" y="373811"/>
                  </a:cubicBezTo>
                  <a:cubicBezTo>
                    <a:pt x="83106" y="403444"/>
                    <a:pt x="73581" y="406619"/>
                    <a:pt x="82577" y="402386"/>
                  </a:cubicBezTo>
                  <a:cubicBezTo>
                    <a:pt x="91573" y="398153"/>
                    <a:pt x="124910" y="370636"/>
                    <a:pt x="136552" y="348411"/>
                  </a:cubicBezTo>
                  <a:cubicBezTo>
                    <a:pt x="148194" y="326186"/>
                    <a:pt x="160365" y="307665"/>
                    <a:pt x="152427" y="269036"/>
                  </a:cubicBezTo>
                  <a:cubicBezTo>
                    <a:pt x="144490" y="230407"/>
                    <a:pt x="111152" y="158440"/>
                    <a:pt x="88927" y="116636"/>
                  </a:cubicBezTo>
                  <a:cubicBezTo>
                    <a:pt x="66702" y="74832"/>
                    <a:pt x="1615" y="-15656"/>
                    <a:pt x="27" y="2336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69AA46E3-9B80-44F1-BC97-43180229784E}"/>
                </a:ext>
              </a:extLst>
            </p:cNvPr>
            <p:cNvSpPr/>
            <p:nvPr/>
          </p:nvSpPr>
          <p:spPr>
            <a:xfrm rot="1800000">
              <a:off x="7161451" y="3089663"/>
              <a:ext cx="184527" cy="112304"/>
            </a:xfrm>
            <a:custGeom>
              <a:avLst/>
              <a:gdLst>
                <a:gd name="connsiteX0" fmla="*/ 184479 w 184527"/>
                <a:gd name="connsiteY0" fmla="*/ 186 h 112304"/>
                <a:gd name="connsiteX1" fmla="*/ 41604 w 184527"/>
                <a:gd name="connsiteY1" fmla="*/ 50986 h 112304"/>
                <a:gd name="connsiteX2" fmla="*/ 329 w 184527"/>
                <a:gd name="connsiteY2" fmla="*/ 95436 h 112304"/>
                <a:gd name="connsiteX3" fmla="*/ 57479 w 184527"/>
                <a:gd name="connsiteY3" fmla="*/ 111311 h 112304"/>
                <a:gd name="connsiteX4" fmla="*/ 57479 w 184527"/>
                <a:gd name="connsiteY4" fmla="*/ 70036 h 112304"/>
                <a:gd name="connsiteX5" fmla="*/ 184479 w 184527"/>
                <a:gd name="connsiteY5" fmla="*/ 186 h 11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527" h="112304">
                  <a:moveTo>
                    <a:pt x="184479" y="186"/>
                  </a:moveTo>
                  <a:cubicBezTo>
                    <a:pt x="181833" y="-2989"/>
                    <a:pt x="72296" y="35111"/>
                    <a:pt x="41604" y="50986"/>
                  </a:cubicBezTo>
                  <a:cubicBezTo>
                    <a:pt x="10912" y="66861"/>
                    <a:pt x="-2317" y="85382"/>
                    <a:pt x="329" y="95436"/>
                  </a:cubicBezTo>
                  <a:cubicBezTo>
                    <a:pt x="2975" y="105490"/>
                    <a:pt x="47954" y="115544"/>
                    <a:pt x="57479" y="111311"/>
                  </a:cubicBezTo>
                  <a:cubicBezTo>
                    <a:pt x="67004" y="107078"/>
                    <a:pt x="33666" y="85911"/>
                    <a:pt x="57479" y="70036"/>
                  </a:cubicBezTo>
                  <a:cubicBezTo>
                    <a:pt x="81291" y="54161"/>
                    <a:pt x="187125" y="3361"/>
                    <a:pt x="184479" y="186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28D7C8FC-C852-4C0D-81DA-8E5B13E89647}"/>
                </a:ext>
              </a:extLst>
            </p:cNvPr>
            <p:cNvSpPr/>
            <p:nvPr/>
          </p:nvSpPr>
          <p:spPr>
            <a:xfrm rot="1800000">
              <a:off x="6494419" y="1393365"/>
              <a:ext cx="1320066" cy="246522"/>
            </a:xfrm>
            <a:custGeom>
              <a:avLst/>
              <a:gdLst>
                <a:gd name="connsiteX0" fmla="*/ 1807 w 1320066"/>
                <a:gd name="connsiteY0" fmla="*/ 206208 h 246522"/>
                <a:gd name="connsiteX1" fmla="*/ 278032 w 1320066"/>
                <a:gd name="connsiteY1" fmla="*/ 53808 h 246522"/>
                <a:gd name="connsiteX2" fmla="*/ 608232 w 1320066"/>
                <a:gd name="connsiteY2" fmla="*/ 37933 h 246522"/>
                <a:gd name="connsiteX3" fmla="*/ 1040032 w 1320066"/>
                <a:gd name="connsiteY3" fmla="*/ 50633 h 246522"/>
                <a:gd name="connsiteX4" fmla="*/ 1160682 w 1320066"/>
                <a:gd name="connsiteY4" fmla="*/ 101433 h 246522"/>
                <a:gd name="connsiteX5" fmla="*/ 1316257 w 1320066"/>
                <a:gd name="connsiteY5" fmla="*/ 244308 h 246522"/>
                <a:gd name="connsiteX6" fmla="*/ 1262282 w 1320066"/>
                <a:gd name="connsiteY6" fmla="*/ 180808 h 246522"/>
                <a:gd name="connsiteX7" fmla="*/ 1151157 w 1320066"/>
                <a:gd name="connsiteY7" fmla="*/ 79208 h 246522"/>
                <a:gd name="connsiteX8" fmla="*/ 998757 w 1320066"/>
                <a:gd name="connsiteY8" fmla="*/ 9358 h 246522"/>
                <a:gd name="connsiteX9" fmla="*/ 385982 w 1320066"/>
                <a:gd name="connsiteY9" fmla="*/ 6183 h 246522"/>
                <a:gd name="connsiteX10" fmla="*/ 170082 w 1320066"/>
                <a:gd name="connsiteY10" fmla="*/ 60158 h 246522"/>
                <a:gd name="connsiteX11" fmla="*/ 1807 w 1320066"/>
                <a:gd name="connsiteY11" fmla="*/ 206208 h 24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0066" h="246522">
                  <a:moveTo>
                    <a:pt x="1807" y="206208"/>
                  </a:moveTo>
                  <a:cubicBezTo>
                    <a:pt x="19798" y="205150"/>
                    <a:pt x="176961" y="81854"/>
                    <a:pt x="278032" y="53808"/>
                  </a:cubicBezTo>
                  <a:cubicBezTo>
                    <a:pt x="379103" y="25762"/>
                    <a:pt x="481232" y="38462"/>
                    <a:pt x="608232" y="37933"/>
                  </a:cubicBezTo>
                  <a:cubicBezTo>
                    <a:pt x="735232" y="37404"/>
                    <a:pt x="947957" y="40050"/>
                    <a:pt x="1040032" y="50633"/>
                  </a:cubicBezTo>
                  <a:cubicBezTo>
                    <a:pt x="1132107" y="61216"/>
                    <a:pt x="1114645" y="69154"/>
                    <a:pt x="1160682" y="101433"/>
                  </a:cubicBezTo>
                  <a:cubicBezTo>
                    <a:pt x="1206719" y="133712"/>
                    <a:pt x="1299324" y="231079"/>
                    <a:pt x="1316257" y="244308"/>
                  </a:cubicBezTo>
                  <a:cubicBezTo>
                    <a:pt x="1333190" y="257537"/>
                    <a:pt x="1289799" y="208325"/>
                    <a:pt x="1262282" y="180808"/>
                  </a:cubicBezTo>
                  <a:cubicBezTo>
                    <a:pt x="1234765" y="153291"/>
                    <a:pt x="1195078" y="107783"/>
                    <a:pt x="1151157" y="79208"/>
                  </a:cubicBezTo>
                  <a:cubicBezTo>
                    <a:pt x="1107236" y="50633"/>
                    <a:pt x="1126286" y="21529"/>
                    <a:pt x="998757" y="9358"/>
                  </a:cubicBezTo>
                  <a:cubicBezTo>
                    <a:pt x="871228" y="-2813"/>
                    <a:pt x="524094" y="-2284"/>
                    <a:pt x="385982" y="6183"/>
                  </a:cubicBezTo>
                  <a:cubicBezTo>
                    <a:pt x="247870" y="14650"/>
                    <a:pt x="235699" y="29996"/>
                    <a:pt x="170082" y="60158"/>
                  </a:cubicBezTo>
                  <a:cubicBezTo>
                    <a:pt x="104465" y="90320"/>
                    <a:pt x="-16184" y="207266"/>
                    <a:pt x="1807" y="206208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2B7EE10F-8F30-4977-B234-B57193B2272D}"/>
                </a:ext>
              </a:extLst>
            </p:cNvPr>
            <p:cNvSpPr/>
            <p:nvPr/>
          </p:nvSpPr>
          <p:spPr>
            <a:xfrm rot="1800000">
              <a:off x="7755930" y="788911"/>
              <a:ext cx="169302" cy="600517"/>
            </a:xfrm>
            <a:custGeom>
              <a:avLst/>
              <a:gdLst>
                <a:gd name="connsiteX0" fmla="*/ 86290 w 169302"/>
                <a:gd name="connsiteY0" fmla="*/ 25 h 600517"/>
                <a:gd name="connsiteX1" fmla="*/ 60890 w 169302"/>
                <a:gd name="connsiteY1" fmla="*/ 160891 h 600517"/>
                <a:gd name="connsiteX2" fmla="*/ 58773 w 169302"/>
                <a:gd name="connsiteY2" fmla="*/ 186291 h 600517"/>
                <a:gd name="connsiteX3" fmla="*/ 1623 w 169302"/>
                <a:gd name="connsiteY3" fmla="*/ 103741 h 600517"/>
                <a:gd name="connsiteX4" fmla="*/ 16440 w 169302"/>
                <a:gd name="connsiteY4" fmla="*/ 285775 h 600517"/>
                <a:gd name="connsiteX5" fmla="*/ 24906 w 169302"/>
                <a:gd name="connsiteY5" fmla="*/ 442408 h 600517"/>
                <a:gd name="connsiteX6" fmla="*/ 5856 w 169302"/>
                <a:gd name="connsiteY6" fmla="*/ 556708 h 600517"/>
                <a:gd name="connsiteX7" fmla="*/ 109573 w 169302"/>
                <a:gd name="connsiteY7" fmla="*/ 592691 h 600517"/>
                <a:gd name="connsiteX8" fmla="*/ 162490 w 169302"/>
                <a:gd name="connsiteY8" fmla="*/ 592691 h 600517"/>
                <a:gd name="connsiteX9" fmla="*/ 168840 w 169302"/>
                <a:gd name="connsiteY9" fmla="*/ 508025 h 600517"/>
                <a:gd name="connsiteX10" fmla="*/ 164606 w 169302"/>
                <a:gd name="connsiteY10" fmla="*/ 336575 h 600517"/>
                <a:gd name="connsiteX11" fmla="*/ 160373 w 169302"/>
                <a:gd name="connsiteY11" fmla="*/ 260375 h 600517"/>
                <a:gd name="connsiteX12" fmla="*/ 145556 w 169302"/>
                <a:gd name="connsiteY12" fmla="*/ 173591 h 600517"/>
                <a:gd name="connsiteX13" fmla="*/ 86290 w 169302"/>
                <a:gd name="connsiteY13" fmla="*/ 25 h 600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9302" h="600517">
                  <a:moveTo>
                    <a:pt x="86290" y="25"/>
                  </a:moveTo>
                  <a:cubicBezTo>
                    <a:pt x="72179" y="-2092"/>
                    <a:pt x="65476" y="129847"/>
                    <a:pt x="60890" y="160891"/>
                  </a:cubicBezTo>
                  <a:cubicBezTo>
                    <a:pt x="56304" y="191935"/>
                    <a:pt x="68651" y="195816"/>
                    <a:pt x="58773" y="186291"/>
                  </a:cubicBezTo>
                  <a:cubicBezTo>
                    <a:pt x="48895" y="176766"/>
                    <a:pt x="8678" y="87160"/>
                    <a:pt x="1623" y="103741"/>
                  </a:cubicBezTo>
                  <a:cubicBezTo>
                    <a:pt x="-5432" y="120322"/>
                    <a:pt x="12560" y="229331"/>
                    <a:pt x="16440" y="285775"/>
                  </a:cubicBezTo>
                  <a:cubicBezTo>
                    <a:pt x="20320" y="342219"/>
                    <a:pt x="26670" y="397253"/>
                    <a:pt x="24906" y="442408"/>
                  </a:cubicBezTo>
                  <a:cubicBezTo>
                    <a:pt x="23142" y="487563"/>
                    <a:pt x="-8255" y="531661"/>
                    <a:pt x="5856" y="556708"/>
                  </a:cubicBezTo>
                  <a:cubicBezTo>
                    <a:pt x="19967" y="581755"/>
                    <a:pt x="83467" y="586694"/>
                    <a:pt x="109573" y="592691"/>
                  </a:cubicBezTo>
                  <a:cubicBezTo>
                    <a:pt x="135679" y="598688"/>
                    <a:pt x="152612" y="606802"/>
                    <a:pt x="162490" y="592691"/>
                  </a:cubicBezTo>
                  <a:cubicBezTo>
                    <a:pt x="172368" y="578580"/>
                    <a:pt x="168487" y="550711"/>
                    <a:pt x="168840" y="508025"/>
                  </a:cubicBezTo>
                  <a:cubicBezTo>
                    <a:pt x="169193" y="465339"/>
                    <a:pt x="166017" y="377850"/>
                    <a:pt x="164606" y="336575"/>
                  </a:cubicBezTo>
                  <a:cubicBezTo>
                    <a:pt x="163195" y="295300"/>
                    <a:pt x="163548" y="287539"/>
                    <a:pt x="160373" y="260375"/>
                  </a:cubicBezTo>
                  <a:cubicBezTo>
                    <a:pt x="157198" y="233211"/>
                    <a:pt x="160725" y="222627"/>
                    <a:pt x="145556" y="173591"/>
                  </a:cubicBezTo>
                  <a:cubicBezTo>
                    <a:pt x="130387" y="124555"/>
                    <a:pt x="100401" y="2142"/>
                    <a:pt x="86290" y="25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2" name="グループ化 111">
              <a:extLst>
                <a:ext uri="{FF2B5EF4-FFF2-40B4-BE49-F238E27FC236}">
                  <a16:creationId xmlns:a16="http://schemas.microsoft.com/office/drawing/2014/main" id="{A3525E27-B8FD-43B1-ABF9-C2CF053E5984}"/>
                </a:ext>
              </a:extLst>
            </p:cNvPr>
            <p:cNvGrpSpPr/>
            <p:nvPr/>
          </p:nvGrpSpPr>
          <p:grpSpPr>
            <a:xfrm rot="14284537" flipH="1">
              <a:off x="7123858" y="1792418"/>
              <a:ext cx="641531" cy="740228"/>
              <a:chOff x="8741226" y="1763486"/>
              <a:chExt cx="641531" cy="740228"/>
            </a:xfrm>
          </p:grpSpPr>
          <p:sp>
            <p:nvSpPr>
              <p:cNvPr id="109" name="涙形 108">
                <a:extLst>
                  <a:ext uri="{FF2B5EF4-FFF2-40B4-BE49-F238E27FC236}">
                    <a16:creationId xmlns:a16="http://schemas.microsoft.com/office/drawing/2014/main" id="{A85CB842-89E3-4103-A16D-24D997BB91D1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0" name="フリーフォーム: 図形 109">
                <a:extLst>
                  <a:ext uri="{FF2B5EF4-FFF2-40B4-BE49-F238E27FC236}">
                    <a16:creationId xmlns:a16="http://schemas.microsoft.com/office/drawing/2014/main" id="{47DB66E8-4212-4F98-BFCE-A3D53F040943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フリーフォーム: 図形 110">
                <a:extLst>
                  <a:ext uri="{FF2B5EF4-FFF2-40B4-BE49-F238E27FC236}">
                    <a16:creationId xmlns:a16="http://schemas.microsoft.com/office/drawing/2014/main" id="{03A314F9-B7A9-4882-852B-B2ED3B670632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392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2yj8ptoy90xt6.cloudfront.net/img/goods/L/34240.jpg" hidden="1">
            <a:extLst>
              <a:ext uri="{FF2B5EF4-FFF2-40B4-BE49-F238E27FC236}">
                <a16:creationId xmlns:a16="http://schemas.microsoft.com/office/drawing/2014/main" id="{D12C648E-174C-43E7-8B14-16534752D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143" y="18143"/>
            <a:ext cx="6839857" cy="6839857"/>
          </a:xfrm>
          <a:prstGeom prst="rect">
            <a:avLst/>
          </a:prstGeom>
          <a:solidFill>
            <a:srgbClr val="082B7E"/>
          </a:solidFill>
        </p:spPr>
      </p:pic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91A77A4E-F0A6-4223-98BD-7EAE81C371A9}"/>
              </a:ext>
            </a:extLst>
          </p:cNvPr>
          <p:cNvGrpSpPr/>
          <p:nvPr/>
        </p:nvGrpSpPr>
        <p:grpSpPr>
          <a:xfrm rot="19810437">
            <a:off x="3944613" y="-106664"/>
            <a:ext cx="4033438" cy="7061108"/>
            <a:chOff x="3893813" y="-106665"/>
            <a:chExt cx="4033438" cy="7061108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591825BB-61C5-4033-A3A2-FAE1FAD75087}"/>
                </a:ext>
              </a:extLst>
            </p:cNvPr>
            <p:cNvGrpSpPr/>
            <p:nvPr/>
          </p:nvGrpSpPr>
          <p:grpSpPr>
            <a:xfrm rot="1800000">
              <a:off x="5061464" y="-106665"/>
              <a:ext cx="1158468" cy="6591078"/>
              <a:chOff x="4998492" y="128350"/>
              <a:chExt cx="1158468" cy="6591078"/>
            </a:xfrm>
            <a:solidFill>
              <a:srgbClr val="0000FF"/>
            </a:solidFill>
          </p:grpSpPr>
          <p:sp>
            <p:nvSpPr>
              <p:cNvPr id="5" name="フリーフォーム: 図形 4">
                <a:extLst>
                  <a:ext uri="{FF2B5EF4-FFF2-40B4-BE49-F238E27FC236}">
                    <a16:creationId xmlns:a16="http://schemas.microsoft.com/office/drawing/2014/main" id="{4FAE328B-AD35-4E50-8808-0ADED8C7B32E}"/>
                  </a:ext>
                </a:extLst>
              </p:cNvPr>
              <p:cNvSpPr/>
              <p:nvPr/>
            </p:nvSpPr>
            <p:spPr>
              <a:xfrm>
                <a:off x="5594095" y="128350"/>
                <a:ext cx="511480" cy="68534"/>
              </a:xfrm>
              <a:custGeom>
                <a:avLst/>
                <a:gdLst>
                  <a:gd name="connsiteX0" fmla="*/ 511430 w 511480"/>
                  <a:gd name="connsiteY0" fmla="*/ 5000 h 68534"/>
                  <a:gd name="connsiteX1" fmla="*/ 276480 w 511480"/>
                  <a:gd name="connsiteY1" fmla="*/ 14525 h 68534"/>
                  <a:gd name="connsiteX2" fmla="*/ 105030 w 511480"/>
                  <a:gd name="connsiteY2" fmla="*/ 36750 h 68534"/>
                  <a:gd name="connsiteX3" fmla="*/ 255 w 511480"/>
                  <a:gd name="connsiteY3" fmla="*/ 68500 h 68534"/>
                  <a:gd name="connsiteX4" fmla="*/ 82805 w 511480"/>
                  <a:gd name="connsiteY4" fmla="*/ 30400 h 68534"/>
                  <a:gd name="connsiteX5" fmla="*/ 295530 w 511480"/>
                  <a:gd name="connsiteY5" fmla="*/ 1825 h 68534"/>
                  <a:gd name="connsiteX6" fmla="*/ 511430 w 511480"/>
                  <a:gd name="connsiteY6" fmla="*/ 5000 h 68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1480" h="68534">
                    <a:moveTo>
                      <a:pt x="511430" y="5000"/>
                    </a:moveTo>
                    <a:cubicBezTo>
                      <a:pt x="508255" y="7117"/>
                      <a:pt x="344213" y="9233"/>
                      <a:pt x="276480" y="14525"/>
                    </a:cubicBezTo>
                    <a:cubicBezTo>
                      <a:pt x="208747" y="19817"/>
                      <a:pt x="151067" y="27754"/>
                      <a:pt x="105030" y="36750"/>
                    </a:cubicBezTo>
                    <a:cubicBezTo>
                      <a:pt x="58993" y="45746"/>
                      <a:pt x="3959" y="69558"/>
                      <a:pt x="255" y="68500"/>
                    </a:cubicBezTo>
                    <a:cubicBezTo>
                      <a:pt x="-3449" y="67442"/>
                      <a:pt x="33593" y="41512"/>
                      <a:pt x="82805" y="30400"/>
                    </a:cubicBezTo>
                    <a:cubicBezTo>
                      <a:pt x="132017" y="19288"/>
                      <a:pt x="222505" y="6588"/>
                      <a:pt x="295530" y="1825"/>
                    </a:cubicBezTo>
                    <a:cubicBezTo>
                      <a:pt x="368555" y="-2938"/>
                      <a:pt x="514605" y="2883"/>
                      <a:pt x="511430" y="50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: 図形 5">
                <a:extLst>
                  <a:ext uri="{FF2B5EF4-FFF2-40B4-BE49-F238E27FC236}">
                    <a16:creationId xmlns:a16="http://schemas.microsoft.com/office/drawing/2014/main" id="{B789B09C-25A3-4A6F-9E2D-3412CCD82E26}"/>
                  </a:ext>
                </a:extLst>
              </p:cNvPr>
              <p:cNvSpPr/>
              <p:nvPr/>
            </p:nvSpPr>
            <p:spPr>
              <a:xfrm>
                <a:off x="5524234" y="218866"/>
                <a:ext cx="76665" cy="626078"/>
              </a:xfrm>
              <a:custGeom>
                <a:avLst/>
                <a:gdLst>
                  <a:gd name="connsiteX0" fmla="*/ 60591 w 76665"/>
                  <a:gd name="connsiteY0" fmla="*/ 209 h 626078"/>
                  <a:gd name="connsiteX1" fmla="*/ 60591 w 76665"/>
                  <a:gd name="connsiteY1" fmla="*/ 187534 h 626078"/>
                  <a:gd name="connsiteX2" fmla="*/ 44716 w 76665"/>
                  <a:gd name="connsiteY2" fmla="*/ 343109 h 626078"/>
                  <a:gd name="connsiteX3" fmla="*/ 3441 w 76665"/>
                  <a:gd name="connsiteY3" fmla="*/ 552659 h 626078"/>
                  <a:gd name="connsiteX4" fmla="*/ 3441 w 76665"/>
                  <a:gd name="connsiteY4" fmla="*/ 625684 h 626078"/>
                  <a:gd name="connsiteX5" fmla="*/ 12966 w 76665"/>
                  <a:gd name="connsiteY5" fmla="*/ 527259 h 626078"/>
                  <a:gd name="connsiteX6" fmla="*/ 6616 w 76665"/>
                  <a:gd name="connsiteY6" fmla="*/ 422484 h 626078"/>
                  <a:gd name="connsiteX7" fmla="*/ 41541 w 76665"/>
                  <a:gd name="connsiteY7" fmla="*/ 273259 h 626078"/>
                  <a:gd name="connsiteX8" fmla="*/ 76466 w 76665"/>
                  <a:gd name="connsiteY8" fmla="*/ 152609 h 626078"/>
                  <a:gd name="connsiteX9" fmla="*/ 60591 w 76665"/>
                  <a:gd name="connsiteY9" fmla="*/ 209 h 626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665" h="626078">
                    <a:moveTo>
                      <a:pt x="60591" y="209"/>
                    </a:moveTo>
                    <a:cubicBezTo>
                      <a:pt x="57945" y="6030"/>
                      <a:pt x="63237" y="130384"/>
                      <a:pt x="60591" y="187534"/>
                    </a:cubicBezTo>
                    <a:cubicBezTo>
                      <a:pt x="57945" y="244684"/>
                      <a:pt x="54241" y="282255"/>
                      <a:pt x="44716" y="343109"/>
                    </a:cubicBezTo>
                    <a:cubicBezTo>
                      <a:pt x="35191" y="403963"/>
                      <a:pt x="10320" y="505563"/>
                      <a:pt x="3441" y="552659"/>
                    </a:cubicBezTo>
                    <a:cubicBezTo>
                      <a:pt x="-3438" y="599755"/>
                      <a:pt x="1854" y="629917"/>
                      <a:pt x="3441" y="625684"/>
                    </a:cubicBezTo>
                    <a:cubicBezTo>
                      <a:pt x="5028" y="621451"/>
                      <a:pt x="12437" y="561126"/>
                      <a:pt x="12966" y="527259"/>
                    </a:cubicBezTo>
                    <a:cubicBezTo>
                      <a:pt x="13495" y="493392"/>
                      <a:pt x="1854" y="464817"/>
                      <a:pt x="6616" y="422484"/>
                    </a:cubicBezTo>
                    <a:cubicBezTo>
                      <a:pt x="11378" y="380151"/>
                      <a:pt x="29899" y="318238"/>
                      <a:pt x="41541" y="273259"/>
                    </a:cubicBezTo>
                    <a:cubicBezTo>
                      <a:pt x="53183" y="228280"/>
                      <a:pt x="74349" y="193884"/>
                      <a:pt x="76466" y="152609"/>
                    </a:cubicBezTo>
                    <a:cubicBezTo>
                      <a:pt x="78583" y="111334"/>
                      <a:pt x="63237" y="-5612"/>
                      <a:pt x="60591" y="20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: 図形 6">
                <a:extLst>
                  <a:ext uri="{FF2B5EF4-FFF2-40B4-BE49-F238E27FC236}">
                    <a16:creationId xmlns:a16="http://schemas.microsoft.com/office/drawing/2014/main" id="{C8CFAD9C-6079-437F-A51F-B31523261D1F}"/>
                  </a:ext>
                </a:extLst>
              </p:cNvPr>
              <p:cNvSpPr/>
              <p:nvPr/>
            </p:nvSpPr>
            <p:spPr>
              <a:xfrm>
                <a:off x="5527675" y="770732"/>
                <a:ext cx="571581" cy="89887"/>
              </a:xfrm>
              <a:custGeom>
                <a:avLst/>
                <a:gdLst>
                  <a:gd name="connsiteX0" fmla="*/ 0 w 571581"/>
                  <a:gd name="connsiteY0" fmla="*/ 89693 h 89887"/>
                  <a:gd name="connsiteX1" fmla="*/ 222250 w 571581"/>
                  <a:gd name="connsiteY1" fmla="*/ 29368 h 89887"/>
                  <a:gd name="connsiteX2" fmla="*/ 371475 w 571581"/>
                  <a:gd name="connsiteY2" fmla="*/ 7143 h 89887"/>
                  <a:gd name="connsiteX3" fmla="*/ 571500 w 571581"/>
                  <a:gd name="connsiteY3" fmla="*/ 793 h 89887"/>
                  <a:gd name="connsiteX4" fmla="*/ 393700 w 571581"/>
                  <a:gd name="connsiteY4" fmla="*/ 793 h 89887"/>
                  <a:gd name="connsiteX5" fmla="*/ 222250 w 571581"/>
                  <a:gd name="connsiteY5" fmla="*/ 7143 h 89887"/>
                  <a:gd name="connsiteX6" fmla="*/ 0 w 571581"/>
                  <a:gd name="connsiteY6" fmla="*/ 89693 h 89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1581" h="89887">
                    <a:moveTo>
                      <a:pt x="0" y="89693"/>
                    </a:moveTo>
                    <a:cubicBezTo>
                      <a:pt x="0" y="93397"/>
                      <a:pt x="160338" y="43126"/>
                      <a:pt x="222250" y="29368"/>
                    </a:cubicBezTo>
                    <a:cubicBezTo>
                      <a:pt x="284162" y="15610"/>
                      <a:pt x="313267" y="11905"/>
                      <a:pt x="371475" y="7143"/>
                    </a:cubicBezTo>
                    <a:cubicBezTo>
                      <a:pt x="429683" y="2381"/>
                      <a:pt x="567796" y="1851"/>
                      <a:pt x="571500" y="793"/>
                    </a:cubicBezTo>
                    <a:cubicBezTo>
                      <a:pt x="575204" y="-265"/>
                      <a:pt x="451908" y="-265"/>
                      <a:pt x="393700" y="793"/>
                    </a:cubicBezTo>
                    <a:cubicBezTo>
                      <a:pt x="335492" y="1851"/>
                      <a:pt x="282046" y="-2382"/>
                      <a:pt x="222250" y="7143"/>
                    </a:cubicBezTo>
                    <a:cubicBezTo>
                      <a:pt x="162454" y="16668"/>
                      <a:pt x="0" y="85989"/>
                      <a:pt x="0" y="8969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A707626C-A4B3-4EB2-B8D3-990BE1B6E6E4}"/>
                  </a:ext>
                </a:extLst>
              </p:cNvPr>
              <p:cNvSpPr/>
              <p:nvPr/>
            </p:nvSpPr>
            <p:spPr>
              <a:xfrm>
                <a:off x="5444807" y="828306"/>
                <a:ext cx="202081" cy="378225"/>
              </a:xfrm>
              <a:custGeom>
                <a:avLst/>
                <a:gdLst>
                  <a:gd name="connsiteX0" fmla="*/ 184468 w 202081"/>
                  <a:gd name="connsiteY0" fmla="*/ 369 h 378225"/>
                  <a:gd name="connsiteX1" fmla="*/ 187643 w 202081"/>
                  <a:gd name="connsiteY1" fmla="*/ 149594 h 378225"/>
                  <a:gd name="connsiteX2" fmla="*/ 181293 w 202081"/>
                  <a:gd name="connsiteY2" fmla="*/ 209919 h 378225"/>
                  <a:gd name="connsiteX3" fmla="*/ 114618 w 202081"/>
                  <a:gd name="connsiteY3" fmla="*/ 292469 h 378225"/>
                  <a:gd name="connsiteX4" fmla="*/ 318 w 202081"/>
                  <a:gd name="connsiteY4" fmla="*/ 378194 h 378225"/>
                  <a:gd name="connsiteX5" fmla="*/ 152718 w 202081"/>
                  <a:gd name="connsiteY5" fmla="*/ 282944 h 378225"/>
                  <a:gd name="connsiteX6" fmla="*/ 200343 w 202081"/>
                  <a:gd name="connsiteY6" fmla="*/ 197219 h 378225"/>
                  <a:gd name="connsiteX7" fmla="*/ 184468 w 202081"/>
                  <a:gd name="connsiteY7" fmla="*/ 369 h 378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2081" h="378225">
                    <a:moveTo>
                      <a:pt x="184468" y="369"/>
                    </a:moveTo>
                    <a:cubicBezTo>
                      <a:pt x="182351" y="-7568"/>
                      <a:pt x="188172" y="114669"/>
                      <a:pt x="187643" y="149594"/>
                    </a:cubicBezTo>
                    <a:cubicBezTo>
                      <a:pt x="187114" y="184519"/>
                      <a:pt x="193464" y="186107"/>
                      <a:pt x="181293" y="209919"/>
                    </a:cubicBezTo>
                    <a:cubicBezTo>
                      <a:pt x="169122" y="233732"/>
                      <a:pt x="144780" y="264423"/>
                      <a:pt x="114618" y="292469"/>
                    </a:cubicBezTo>
                    <a:cubicBezTo>
                      <a:pt x="84456" y="320515"/>
                      <a:pt x="-6032" y="379782"/>
                      <a:pt x="318" y="378194"/>
                    </a:cubicBezTo>
                    <a:cubicBezTo>
                      <a:pt x="6668" y="376607"/>
                      <a:pt x="119381" y="313106"/>
                      <a:pt x="152718" y="282944"/>
                    </a:cubicBezTo>
                    <a:cubicBezTo>
                      <a:pt x="186055" y="252782"/>
                      <a:pt x="192406" y="241669"/>
                      <a:pt x="200343" y="197219"/>
                    </a:cubicBezTo>
                    <a:cubicBezTo>
                      <a:pt x="208280" y="152769"/>
                      <a:pt x="186585" y="8306"/>
                      <a:pt x="184468" y="36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7F148773-24DE-4065-9BA6-DB2A9C49E1E5}"/>
                  </a:ext>
                </a:extLst>
              </p:cNvPr>
              <p:cNvSpPr/>
              <p:nvPr/>
            </p:nvSpPr>
            <p:spPr>
              <a:xfrm>
                <a:off x="5021778" y="1181583"/>
                <a:ext cx="451883" cy="1977959"/>
              </a:xfrm>
              <a:custGeom>
                <a:avLst/>
                <a:gdLst>
                  <a:gd name="connsiteX0" fmla="*/ 445572 w 451883"/>
                  <a:gd name="connsiteY0" fmla="*/ 18567 h 1977959"/>
                  <a:gd name="connsiteX1" fmla="*/ 115372 w 451883"/>
                  <a:gd name="connsiteY1" fmla="*/ 507517 h 1977959"/>
                  <a:gd name="connsiteX2" fmla="*/ 20122 w 451883"/>
                  <a:gd name="connsiteY2" fmla="*/ 1339367 h 1977959"/>
                  <a:gd name="connsiteX3" fmla="*/ 1072 w 451883"/>
                  <a:gd name="connsiteY3" fmla="*/ 1714017 h 1977959"/>
                  <a:gd name="connsiteX4" fmla="*/ 39172 w 451883"/>
                  <a:gd name="connsiteY4" fmla="*/ 1974367 h 1977959"/>
                  <a:gd name="connsiteX5" fmla="*/ 20122 w 451883"/>
                  <a:gd name="connsiteY5" fmla="*/ 1523517 h 1977959"/>
                  <a:gd name="connsiteX6" fmla="*/ 64572 w 451883"/>
                  <a:gd name="connsiteY6" fmla="*/ 983767 h 1977959"/>
                  <a:gd name="connsiteX7" fmla="*/ 128072 w 451883"/>
                  <a:gd name="connsiteY7" fmla="*/ 577367 h 1977959"/>
                  <a:gd name="connsiteX8" fmla="*/ 318572 w 451883"/>
                  <a:gd name="connsiteY8" fmla="*/ 145567 h 1977959"/>
                  <a:gd name="connsiteX9" fmla="*/ 445572 w 451883"/>
                  <a:gd name="connsiteY9" fmla="*/ 18567 h 1977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1883" h="1977959">
                    <a:moveTo>
                      <a:pt x="445572" y="18567"/>
                    </a:moveTo>
                    <a:cubicBezTo>
                      <a:pt x="411705" y="78892"/>
                      <a:pt x="186280" y="287384"/>
                      <a:pt x="115372" y="507517"/>
                    </a:cubicBezTo>
                    <a:cubicBezTo>
                      <a:pt x="44464" y="727650"/>
                      <a:pt x="39172" y="1138284"/>
                      <a:pt x="20122" y="1339367"/>
                    </a:cubicBezTo>
                    <a:cubicBezTo>
                      <a:pt x="1072" y="1540450"/>
                      <a:pt x="-2103" y="1608184"/>
                      <a:pt x="1072" y="1714017"/>
                    </a:cubicBezTo>
                    <a:cubicBezTo>
                      <a:pt x="4247" y="1819850"/>
                      <a:pt x="35997" y="2006117"/>
                      <a:pt x="39172" y="1974367"/>
                    </a:cubicBezTo>
                    <a:cubicBezTo>
                      <a:pt x="42347" y="1942617"/>
                      <a:pt x="15889" y="1688617"/>
                      <a:pt x="20122" y="1523517"/>
                    </a:cubicBezTo>
                    <a:cubicBezTo>
                      <a:pt x="24355" y="1358417"/>
                      <a:pt x="46580" y="1141459"/>
                      <a:pt x="64572" y="983767"/>
                    </a:cubicBezTo>
                    <a:cubicBezTo>
                      <a:pt x="82564" y="826075"/>
                      <a:pt x="85739" y="717067"/>
                      <a:pt x="128072" y="577367"/>
                    </a:cubicBezTo>
                    <a:cubicBezTo>
                      <a:pt x="170405" y="437667"/>
                      <a:pt x="268830" y="234467"/>
                      <a:pt x="318572" y="145567"/>
                    </a:cubicBezTo>
                    <a:cubicBezTo>
                      <a:pt x="368314" y="56667"/>
                      <a:pt x="479439" y="-41758"/>
                      <a:pt x="445572" y="185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57885192-592D-4597-8BAB-292B18A24477}"/>
                  </a:ext>
                </a:extLst>
              </p:cNvPr>
              <p:cNvSpPr/>
              <p:nvPr/>
            </p:nvSpPr>
            <p:spPr>
              <a:xfrm>
                <a:off x="5011397" y="3159323"/>
                <a:ext cx="109243" cy="2208083"/>
              </a:xfrm>
              <a:custGeom>
                <a:avLst/>
                <a:gdLst>
                  <a:gd name="connsiteX0" fmla="*/ 33043 w 109243"/>
                  <a:gd name="connsiteY0" fmla="*/ 2977 h 2208083"/>
                  <a:gd name="connsiteX1" fmla="*/ 55903 w 109243"/>
                  <a:gd name="connsiteY1" fmla="*/ 574477 h 2208083"/>
                  <a:gd name="connsiteX2" fmla="*/ 86383 w 109243"/>
                  <a:gd name="connsiteY2" fmla="*/ 688777 h 2208083"/>
                  <a:gd name="connsiteX3" fmla="*/ 55903 w 109243"/>
                  <a:gd name="connsiteY3" fmla="*/ 757357 h 2208083"/>
                  <a:gd name="connsiteX4" fmla="*/ 33043 w 109243"/>
                  <a:gd name="connsiteY4" fmla="*/ 1252657 h 2208083"/>
                  <a:gd name="connsiteX5" fmla="*/ 33043 w 109243"/>
                  <a:gd name="connsiteY5" fmla="*/ 1397437 h 2208083"/>
                  <a:gd name="connsiteX6" fmla="*/ 109243 w 109243"/>
                  <a:gd name="connsiteY6" fmla="*/ 1504117 h 2208083"/>
                  <a:gd name="connsiteX7" fmla="*/ 33043 w 109243"/>
                  <a:gd name="connsiteY7" fmla="*/ 1572697 h 2208083"/>
                  <a:gd name="connsiteX8" fmla="*/ 63523 w 109243"/>
                  <a:gd name="connsiteY8" fmla="*/ 2052757 h 2208083"/>
                  <a:gd name="connsiteX9" fmla="*/ 55903 w 109243"/>
                  <a:gd name="connsiteY9" fmla="*/ 2205157 h 2208083"/>
                  <a:gd name="connsiteX10" fmla="*/ 48283 w 109243"/>
                  <a:gd name="connsiteY10" fmla="*/ 1946077 h 2208083"/>
                  <a:gd name="connsiteX11" fmla="*/ 25423 w 109243"/>
                  <a:gd name="connsiteY11" fmla="*/ 1549837 h 2208083"/>
                  <a:gd name="connsiteX12" fmla="*/ 10183 w 109243"/>
                  <a:gd name="connsiteY12" fmla="*/ 810697 h 2208083"/>
                  <a:gd name="connsiteX13" fmla="*/ 2563 w 109243"/>
                  <a:gd name="connsiteY13" fmla="*/ 368737 h 2208083"/>
                  <a:gd name="connsiteX14" fmla="*/ 33043 w 109243"/>
                  <a:gd name="connsiteY14" fmla="*/ 2977 h 2208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9243" h="2208083">
                    <a:moveTo>
                      <a:pt x="33043" y="2977"/>
                    </a:moveTo>
                    <a:cubicBezTo>
                      <a:pt x="41933" y="37267"/>
                      <a:pt x="47013" y="460177"/>
                      <a:pt x="55903" y="574477"/>
                    </a:cubicBezTo>
                    <a:cubicBezTo>
                      <a:pt x="64793" y="688777"/>
                      <a:pt x="86383" y="658297"/>
                      <a:pt x="86383" y="688777"/>
                    </a:cubicBezTo>
                    <a:cubicBezTo>
                      <a:pt x="86383" y="719257"/>
                      <a:pt x="64793" y="663377"/>
                      <a:pt x="55903" y="757357"/>
                    </a:cubicBezTo>
                    <a:cubicBezTo>
                      <a:pt x="47013" y="851337"/>
                      <a:pt x="36853" y="1145977"/>
                      <a:pt x="33043" y="1252657"/>
                    </a:cubicBezTo>
                    <a:cubicBezTo>
                      <a:pt x="29233" y="1359337"/>
                      <a:pt x="20343" y="1355527"/>
                      <a:pt x="33043" y="1397437"/>
                    </a:cubicBezTo>
                    <a:cubicBezTo>
                      <a:pt x="45743" y="1439347"/>
                      <a:pt x="109243" y="1474907"/>
                      <a:pt x="109243" y="1504117"/>
                    </a:cubicBezTo>
                    <a:cubicBezTo>
                      <a:pt x="109243" y="1533327"/>
                      <a:pt x="40663" y="1481257"/>
                      <a:pt x="33043" y="1572697"/>
                    </a:cubicBezTo>
                    <a:cubicBezTo>
                      <a:pt x="25423" y="1664137"/>
                      <a:pt x="59713" y="1947347"/>
                      <a:pt x="63523" y="2052757"/>
                    </a:cubicBezTo>
                    <a:cubicBezTo>
                      <a:pt x="67333" y="2158167"/>
                      <a:pt x="58443" y="2222937"/>
                      <a:pt x="55903" y="2205157"/>
                    </a:cubicBezTo>
                    <a:cubicBezTo>
                      <a:pt x="53363" y="2187377"/>
                      <a:pt x="53363" y="2055297"/>
                      <a:pt x="48283" y="1946077"/>
                    </a:cubicBezTo>
                    <a:cubicBezTo>
                      <a:pt x="43203" y="1836857"/>
                      <a:pt x="31773" y="1739067"/>
                      <a:pt x="25423" y="1549837"/>
                    </a:cubicBezTo>
                    <a:cubicBezTo>
                      <a:pt x="19073" y="1360607"/>
                      <a:pt x="13993" y="1007547"/>
                      <a:pt x="10183" y="810697"/>
                    </a:cubicBezTo>
                    <a:cubicBezTo>
                      <a:pt x="6373" y="613847"/>
                      <a:pt x="-5057" y="498277"/>
                      <a:pt x="2563" y="368737"/>
                    </a:cubicBezTo>
                    <a:cubicBezTo>
                      <a:pt x="10183" y="239197"/>
                      <a:pt x="24153" y="-31313"/>
                      <a:pt x="33043" y="29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AC5C43FB-7ED7-46E0-80BA-68ABDE026C4A}"/>
                  </a:ext>
                </a:extLst>
              </p:cNvPr>
              <p:cNvSpPr/>
              <p:nvPr/>
            </p:nvSpPr>
            <p:spPr>
              <a:xfrm>
                <a:off x="5005999" y="5333935"/>
                <a:ext cx="1150961" cy="1385493"/>
              </a:xfrm>
              <a:custGeom>
                <a:avLst/>
                <a:gdLst>
                  <a:gd name="connsiteX0" fmla="*/ 61301 w 1150961"/>
                  <a:gd name="connsiteY0" fmla="*/ 65 h 1385493"/>
                  <a:gd name="connsiteX1" fmla="*/ 38441 w 1150961"/>
                  <a:gd name="connsiteY1" fmla="*/ 236285 h 1385493"/>
                  <a:gd name="connsiteX2" fmla="*/ 76541 w 1150961"/>
                  <a:gd name="connsiteY2" fmla="*/ 388685 h 1385493"/>
                  <a:gd name="connsiteX3" fmla="*/ 30821 w 1150961"/>
                  <a:gd name="connsiteY3" fmla="*/ 693485 h 1385493"/>
                  <a:gd name="connsiteX4" fmla="*/ 38441 w 1150961"/>
                  <a:gd name="connsiteY4" fmla="*/ 823025 h 1385493"/>
                  <a:gd name="connsiteX5" fmla="*/ 145121 w 1150961"/>
                  <a:gd name="connsiteY5" fmla="*/ 1158305 h 1385493"/>
                  <a:gd name="connsiteX6" fmla="*/ 228941 w 1150961"/>
                  <a:gd name="connsiteY6" fmla="*/ 1303085 h 1385493"/>
                  <a:gd name="connsiteX7" fmla="*/ 526121 w 1150961"/>
                  <a:gd name="connsiteY7" fmla="*/ 1364045 h 1385493"/>
                  <a:gd name="connsiteX8" fmla="*/ 747101 w 1150961"/>
                  <a:gd name="connsiteY8" fmla="*/ 1310705 h 1385493"/>
                  <a:gd name="connsiteX9" fmla="*/ 800441 w 1150961"/>
                  <a:gd name="connsiteY9" fmla="*/ 1287845 h 1385493"/>
                  <a:gd name="connsiteX10" fmla="*/ 869021 w 1150961"/>
                  <a:gd name="connsiteY10" fmla="*/ 1341185 h 1385493"/>
                  <a:gd name="connsiteX11" fmla="*/ 990941 w 1150961"/>
                  <a:gd name="connsiteY11" fmla="*/ 1379285 h 1385493"/>
                  <a:gd name="connsiteX12" fmla="*/ 1150961 w 1150961"/>
                  <a:gd name="connsiteY12" fmla="*/ 1379285 h 1385493"/>
                  <a:gd name="connsiteX13" fmla="*/ 952841 w 1150961"/>
                  <a:gd name="connsiteY13" fmla="*/ 1379285 h 1385493"/>
                  <a:gd name="connsiteX14" fmla="*/ 792821 w 1150961"/>
                  <a:gd name="connsiteY14" fmla="*/ 1295465 h 1385493"/>
                  <a:gd name="connsiteX15" fmla="*/ 609941 w 1150961"/>
                  <a:gd name="connsiteY15" fmla="*/ 1356425 h 1385493"/>
                  <a:gd name="connsiteX16" fmla="*/ 259421 w 1150961"/>
                  <a:gd name="connsiteY16" fmla="*/ 1325945 h 1385493"/>
                  <a:gd name="connsiteX17" fmla="*/ 160361 w 1150961"/>
                  <a:gd name="connsiteY17" fmla="*/ 1257365 h 1385493"/>
                  <a:gd name="connsiteX18" fmla="*/ 61301 w 1150961"/>
                  <a:gd name="connsiteY18" fmla="*/ 906845 h 1385493"/>
                  <a:gd name="connsiteX19" fmla="*/ 15581 w 1150961"/>
                  <a:gd name="connsiteY19" fmla="*/ 716345 h 1385493"/>
                  <a:gd name="connsiteX20" fmla="*/ 30821 w 1150961"/>
                  <a:gd name="connsiteY20" fmla="*/ 411545 h 1385493"/>
                  <a:gd name="connsiteX21" fmla="*/ 30821 w 1150961"/>
                  <a:gd name="connsiteY21" fmla="*/ 312485 h 1385493"/>
                  <a:gd name="connsiteX22" fmla="*/ 341 w 1150961"/>
                  <a:gd name="connsiteY22" fmla="*/ 213425 h 1385493"/>
                  <a:gd name="connsiteX23" fmla="*/ 61301 w 1150961"/>
                  <a:gd name="connsiteY23" fmla="*/ 65 h 1385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50961" h="1385493">
                    <a:moveTo>
                      <a:pt x="61301" y="65"/>
                    </a:moveTo>
                    <a:cubicBezTo>
                      <a:pt x="67651" y="3875"/>
                      <a:pt x="35901" y="171515"/>
                      <a:pt x="38441" y="236285"/>
                    </a:cubicBezTo>
                    <a:cubicBezTo>
                      <a:pt x="40981" y="301055"/>
                      <a:pt x="77811" y="312485"/>
                      <a:pt x="76541" y="388685"/>
                    </a:cubicBezTo>
                    <a:cubicBezTo>
                      <a:pt x="75271" y="464885"/>
                      <a:pt x="37171" y="621095"/>
                      <a:pt x="30821" y="693485"/>
                    </a:cubicBezTo>
                    <a:cubicBezTo>
                      <a:pt x="24471" y="765875"/>
                      <a:pt x="19391" y="745555"/>
                      <a:pt x="38441" y="823025"/>
                    </a:cubicBezTo>
                    <a:cubicBezTo>
                      <a:pt x="57491" y="900495"/>
                      <a:pt x="113371" y="1078295"/>
                      <a:pt x="145121" y="1158305"/>
                    </a:cubicBezTo>
                    <a:cubicBezTo>
                      <a:pt x="176871" y="1238315"/>
                      <a:pt x="165441" y="1268795"/>
                      <a:pt x="228941" y="1303085"/>
                    </a:cubicBezTo>
                    <a:cubicBezTo>
                      <a:pt x="292441" y="1337375"/>
                      <a:pt x="439761" y="1362775"/>
                      <a:pt x="526121" y="1364045"/>
                    </a:cubicBezTo>
                    <a:cubicBezTo>
                      <a:pt x="612481" y="1365315"/>
                      <a:pt x="701381" y="1323405"/>
                      <a:pt x="747101" y="1310705"/>
                    </a:cubicBezTo>
                    <a:cubicBezTo>
                      <a:pt x="792821" y="1298005"/>
                      <a:pt x="780121" y="1282765"/>
                      <a:pt x="800441" y="1287845"/>
                    </a:cubicBezTo>
                    <a:cubicBezTo>
                      <a:pt x="820761" y="1292925"/>
                      <a:pt x="837271" y="1325945"/>
                      <a:pt x="869021" y="1341185"/>
                    </a:cubicBezTo>
                    <a:cubicBezTo>
                      <a:pt x="900771" y="1356425"/>
                      <a:pt x="943951" y="1372935"/>
                      <a:pt x="990941" y="1379285"/>
                    </a:cubicBezTo>
                    <a:cubicBezTo>
                      <a:pt x="1037931" y="1385635"/>
                      <a:pt x="1150961" y="1379285"/>
                      <a:pt x="1150961" y="1379285"/>
                    </a:cubicBezTo>
                    <a:cubicBezTo>
                      <a:pt x="1144611" y="1379285"/>
                      <a:pt x="1012531" y="1393255"/>
                      <a:pt x="952841" y="1379285"/>
                    </a:cubicBezTo>
                    <a:cubicBezTo>
                      <a:pt x="893151" y="1365315"/>
                      <a:pt x="849971" y="1299275"/>
                      <a:pt x="792821" y="1295465"/>
                    </a:cubicBezTo>
                    <a:cubicBezTo>
                      <a:pt x="735671" y="1291655"/>
                      <a:pt x="698841" y="1351345"/>
                      <a:pt x="609941" y="1356425"/>
                    </a:cubicBezTo>
                    <a:cubicBezTo>
                      <a:pt x="521041" y="1361505"/>
                      <a:pt x="334351" y="1342455"/>
                      <a:pt x="259421" y="1325945"/>
                    </a:cubicBezTo>
                    <a:cubicBezTo>
                      <a:pt x="184491" y="1309435"/>
                      <a:pt x="193381" y="1327215"/>
                      <a:pt x="160361" y="1257365"/>
                    </a:cubicBezTo>
                    <a:cubicBezTo>
                      <a:pt x="127341" y="1187515"/>
                      <a:pt x="85431" y="997015"/>
                      <a:pt x="61301" y="906845"/>
                    </a:cubicBezTo>
                    <a:cubicBezTo>
                      <a:pt x="37171" y="816675"/>
                      <a:pt x="20661" y="798895"/>
                      <a:pt x="15581" y="716345"/>
                    </a:cubicBezTo>
                    <a:cubicBezTo>
                      <a:pt x="10501" y="633795"/>
                      <a:pt x="28281" y="478855"/>
                      <a:pt x="30821" y="411545"/>
                    </a:cubicBezTo>
                    <a:cubicBezTo>
                      <a:pt x="33361" y="344235"/>
                      <a:pt x="35901" y="345505"/>
                      <a:pt x="30821" y="312485"/>
                    </a:cubicBezTo>
                    <a:cubicBezTo>
                      <a:pt x="25741" y="279465"/>
                      <a:pt x="-3469" y="268035"/>
                      <a:pt x="341" y="213425"/>
                    </a:cubicBezTo>
                    <a:cubicBezTo>
                      <a:pt x="4151" y="158815"/>
                      <a:pt x="54951" y="-3745"/>
                      <a:pt x="61301" y="6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A0716445-E718-4FAF-AABB-9D93960A798B}"/>
                  </a:ext>
                </a:extLst>
              </p:cNvPr>
              <p:cNvSpPr/>
              <p:nvPr/>
            </p:nvSpPr>
            <p:spPr>
              <a:xfrm>
                <a:off x="5013960" y="4574764"/>
                <a:ext cx="38895" cy="805230"/>
              </a:xfrm>
              <a:custGeom>
                <a:avLst/>
                <a:gdLst>
                  <a:gd name="connsiteX0" fmla="*/ 15240 w 38895"/>
                  <a:gd name="connsiteY0" fmla="*/ 27716 h 805230"/>
                  <a:gd name="connsiteX1" fmla="*/ 38100 w 38895"/>
                  <a:gd name="connsiteY1" fmla="*/ 530636 h 805230"/>
                  <a:gd name="connsiteX2" fmla="*/ 30480 w 38895"/>
                  <a:gd name="connsiteY2" fmla="*/ 804956 h 805230"/>
                  <a:gd name="connsiteX3" fmla="*/ 0 w 38895"/>
                  <a:gd name="connsiteY3" fmla="*/ 484916 h 805230"/>
                  <a:gd name="connsiteX4" fmla="*/ 30480 w 38895"/>
                  <a:gd name="connsiteY4" fmla="*/ 111536 h 805230"/>
                  <a:gd name="connsiteX5" fmla="*/ 15240 w 38895"/>
                  <a:gd name="connsiteY5" fmla="*/ 27716 h 805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895" h="805230">
                    <a:moveTo>
                      <a:pt x="15240" y="27716"/>
                    </a:moveTo>
                    <a:cubicBezTo>
                      <a:pt x="16510" y="97566"/>
                      <a:pt x="35560" y="401096"/>
                      <a:pt x="38100" y="530636"/>
                    </a:cubicBezTo>
                    <a:cubicBezTo>
                      <a:pt x="40640" y="660176"/>
                      <a:pt x="36830" y="812576"/>
                      <a:pt x="30480" y="804956"/>
                    </a:cubicBezTo>
                    <a:cubicBezTo>
                      <a:pt x="24130" y="797336"/>
                      <a:pt x="0" y="600486"/>
                      <a:pt x="0" y="484916"/>
                    </a:cubicBezTo>
                    <a:cubicBezTo>
                      <a:pt x="0" y="369346"/>
                      <a:pt x="26670" y="190276"/>
                      <a:pt x="30480" y="111536"/>
                    </a:cubicBezTo>
                    <a:cubicBezTo>
                      <a:pt x="34290" y="32796"/>
                      <a:pt x="13970" y="-42134"/>
                      <a:pt x="15240" y="277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5BA82D2C-AAE9-4A56-BF20-4DBD289BA7FB}"/>
                  </a:ext>
                </a:extLst>
              </p:cNvPr>
              <p:cNvSpPr/>
              <p:nvPr/>
            </p:nvSpPr>
            <p:spPr>
              <a:xfrm>
                <a:off x="5634038" y="832391"/>
                <a:ext cx="515803" cy="43909"/>
              </a:xfrm>
              <a:custGeom>
                <a:avLst/>
                <a:gdLst>
                  <a:gd name="connsiteX0" fmla="*/ 0 w 515803"/>
                  <a:gd name="connsiteY0" fmla="*/ 24859 h 43909"/>
                  <a:gd name="connsiteX1" fmla="*/ 433387 w 515803"/>
                  <a:gd name="connsiteY1" fmla="*/ 1047 h 43909"/>
                  <a:gd name="connsiteX2" fmla="*/ 504825 w 515803"/>
                  <a:gd name="connsiteY2" fmla="*/ 5809 h 43909"/>
                  <a:gd name="connsiteX3" fmla="*/ 290512 w 515803"/>
                  <a:gd name="connsiteY3" fmla="*/ 20097 h 43909"/>
                  <a:gd name="connsiteX4" fmla="*/ 133350 w 515803"/>
                  <a:gd name="connsiteY4" fmla="*/ 43909 h 43909"/>
                  <a:gd name="connsiteX5" fmla="*/ 0 w 515803"/>
                  <a:gd name="connsiteY5" fmla="*/ 24859 h 4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5803" h="43909">
                    <a:moveTo>
                      <a:pt x="0" y="24859"/>
                    </a:moveTo>
                    <a:lnTo>
                      <a:pt x="433387" y="1047"/>
                    </a:lnTo>
                    <a:cubicBezTo>
                      <a:pt x="517524" y="-2128"/>
                      <a:pt x="528638" y="2634"/>
                      <a:pt x="504825" y="5809"/>
                    </a:cubicBezTo>
                    <a:cubicBezTo>
                      <a:pt x="481013" y="8984"/>
                      <a:pt x="352425" y="13747"/>
                      <a:pt x="290512" y="20097"/>
                    </a:cubicBezTo>
                    <a:cubicBezTo>
                      <a:pt x="228600" y="26447"/>
                      <a:pt x="133350" y="43909"/>
                      <a:pt x="133350" y="43909"/>
                    </a:cubicBezTo>
                    <a:lnTo>
                      <a:pt x="0" y="2485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0B46134E-6C6C-45F0-B5CB-BE198ABE06B8}"/>
                  </a:ext>
                </a:extLst>
              </p:cNvPr>
              <p:cNvSpPr/>
              <p:nvPr/>
            </p:nvSpPr>
            <p:spPr>
              <a:xfrm>
                <a:off x="5652013" y="975487"/>
                <a:ext cx="461732" cy="90808"/>
              </a:xfrm>
              <a:custGeom>
                <a:avLst/>
                <a:gdLst>
                  <a:gd name="connsiteX0" fmla="*/ 1075 w 461732"/>
                  <a:gd name="connsiteY0" fmla="*/ 826 h 90808"/>
                  <a:gd name="connsiteX1" fmla="*/ 124900 w 461732"/>
                  <a:gd name="connsiteY1" fmla="*/ 43688 h 90808"/>
                  <a:gd name="connsiteX2" fmla="*/ 291587 w 461732"/>
                  <a:gd name="connsiteY2" fmla="*/ 53213 h 90808"/>
                  <a:gd name="connsiteX3" fmla="*/ 458275 w 461732"/>
                  <a:gd name="connsiteY3" fmla="*/ 77026 h 90808"/>
                  <a:gd name="connsiteX4" fmla="*/ 129662 w 461732"/>
                  <a:gd name="connsiteY4" fmla="*/ 86551 h 90808"/>
                  <a:gd name="connsiteX5" fmla="*/ 67750 w 461732"/>
                  <a:gd name="connsiteY5" fmla="*/ 86551 h 90808"/>
                  <a:gd name="connsiteX6" fmla="*/ 1075 w 461732"/>
                  <a:gd name="connsiteY6" fmla="*/ 826 h 90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1732" h="90808">
                    <a:moveTo>
                      <a:pt x="1075" y="826"/>
                    </a:moveTo>
                    <a:cubicBezTo>
                      <a:pt x="10600" y="-6318"/>
                      <a:pt x="76481" y="34957"/>
                      <a:pt x="124900" y="43688"/>
                    </a:cubicBezTo>
                    <a:cubicBezTo>
                      <a:pt x="173319" y="52419"/>
                      <a:pt x="236025" y="47657"/>
                      <a:pt x="291587" y="53213"/>
                    </a:cubicBezTo>
                    <a:cubicBezTo>
                      <a:pt x="347149" y="58769"/>
                      <a:pt x="485262" y="71470"/>
                      <a:pt x="458275" y="77026"/>
                    </a:cubicBezTo>
                    <a:cubicBezTo>
                      <a:pt x="431288" y="82582"/>
                      <a:pt x="194749" y="84964"/>
                      <a:pt x="129662" y="86551"/>
                    </a:cubicBezTo>
                    <a:cubicBezTo>
                      <a:pt x="64575" y="88138"/>
                      <a:pt x="87594" y="95282"/>
                      <a:pt x="67750" y="86551"/>
                    </a:cubicBezTo>
                    <a:cubicBezTo>
                      <a:pt x="47906" y="77820"/>
                      <a:pt x="-8450" y="7970"/>
                      <a:pt x="1075" y="8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30BC8CAB-71B4-41C5-A57B-537ECC0BEDD0}"/>
                  </a:ext>
                </a:extLst>
              </p:cNvPr>
              <p:cNvSpPr/>
              <p:nvPr/>
            </p:nvSpPr>
            <p:spPr>
              <a:xfrm>
                <a:off x="5194820" y="1476335"/>
                <a:ext cx="920508" cy="109665"/>
              </a:xfrm>
              <a:custGeom>
                <a:avLst/>
                <a:gdLst>
                  <a:gd name="connsiteX0" fmla="*/ 10593 w 920508"/>
                  <a:gd name="connsiteY0" fmla="*/ 109578 h 109665"/>
                  <a:gd name="connsiteX1" fmla="*/ 472555 w 920508"/>
                  <a:gd name="connsiteY1" fmla="*/ 38140 h 109665"/>
                  <a:gd name="connsiteX2" fmla="*/ 801168 w 920508"/>
                  <a:gd name="connsiteY2" fmla="*/ 23853 h 109665"/>
                  <a:gd name="connsiteX3" fmla="*/ 915468 w 920508"/>
                  <a:gd name="connsiteY3" fmla="*/ 23853 h 109665"/>
                  <a:gd name="connsiteX4" fmla="*/ 658293 w 920508"/>
                  <a:gd name="connsiteY4" fmla="*/ 40 h 109665"/>
                  <a:gd name="connsiteX5" fmla="*/ 358255 w 920508"/>
                  <a:gd name="connsiteY5" fmla="*/ 19090 h 109665"/>
                  <a:gd name="connsiteX6" fmla="*/ 162993 w 920508"/>
                  <a:gd name="connsiteY6" fmla="*/ 52428 h 109665"/>
                  <a:gd name="connsiteX7" fmla="*/ 10593 w 920508"/>
                  <a:gd name="connsiteY7" fmla="*/ 109578 h 109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20508" h="109665">
                    <a:moveTo>
                      <a:pt x="10593" y="109578"/>
                    </a:moveTo>
                    <a:cubicBezTo>
                      <a:pt x="62186" y="107197"/>
                      <a:pt x="340793" y="52427"/>
                      <a:pt x="472555" y="38140"/>
                    </a:cubicBezTo>
                    <a:cubicBezTo>
                      <a:pt x="604317" y="23853"/>
                      <a:pt x="727349" y="26234"/>
                      <a:pt x="801168" y="23853"/>
                    </a:cubicBezTo>
                    <a:cubicBezTo>
                      <a:pt x="874987" y="21472"/>
                      <a:pt x="939281" y="27822"/>
                      <a:pt x="915468" y="23853"/>
                    </a:cubicBezTo>
                    <a:cubicBezTo>
                      <a:pt x="891656" y="19884"/>
                      <a:pt x="751162" y="834"/>
                      <a:pt x="658293" y="40"/>
                    </a:cubicBezTo>
                    <a:cubicBezTo>
                      <a:pt x="565424" y="-754"/>
                      <a:pt x="440805" y="10359"/>
                      <a:pt x="358255" y="19090"/>
                    </a:cubicBezTo>
                    <a:cubicBezTo>
                      <a:pt x="275705" y="27821"/>
                      <a:pt x="216174" y="39728"/>
                      <a:pt x="162993" y="52428"/>
                    </a:cubicBezTo>
                    <a:cubicBezTo>
                      <a:pt x="109812" y="65128"/>
                      <a:pt x="-41000" y="111959"/>
                      <a:pt x="10593" y="1095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5CAB9EF9-73BC-4B89-A265-EECCCD460342}"/>
                  </a:ext>
                </a:extLst>
              </p:cNvPr>
              <p:cNvSpPr/>
              <p:nvPr/>
            </p:nvSpPr>
            <p:spPr>
              <a:xfrm>
                <a:off x="4998492" y="3156272"/>
                <a:ext cx="1132405" cy="63774"/>
              </a:xfrm>
              <a:custGeom>
                <a:avLst/>
                <a:gdLst>
                  <a:gd name="connsiteX0" fmla="*/ 25946 w 1132405"/>
                  <a:gd name="connsiteY0" fmla="*/ 15553 h 63774"/>
                  <a:gd name="connsiteX1" fmla="*/ 697458 w 1132405"/>
                  <a:gd name="connsiteY1" fmla="*/ 48891 h 63774"/>
                  <a:gd name="connsiteX2" fmla="*/ 859383 w 1132405"/>
                  <a:gd name="connsiteY2" fmla="*/ 39366 h 63774"/>
                  <a:gd name="connsiteX3" fmla="*/ 1130846 w 1132405"/>
                  <a:gd name="connsiteY3" fmla="*/ 44128 h 63774"/>
                  <a:gd name="connsiteX4" fmla="*/ 726033 w 1132405"/>
                  <a:gd name="connsiteY4" fmla="*/ 1266 h 63774"/>
                  <a:gd name="connsiteX5" fmla="*/ 483146 w 1132405"/>
                  <a:gd name="connsiteY5" fmla="*/ 15553 h 63774"/>
                  <a:gd name="connsiteX6" fmla="*/ 364083 w 1132405"/>
                  <a:gd name="connsiteY6" fmla="*/ 58416 h 63774"/>
                  <a:gd name="connsiteX7" fmla="*/ 245021 w 1132405"/>
                  <a:gd name="connsiteY7" fmla="*/ 58416 h 63774"/>
                  <a:gd name="connsiteX8" fmla="*/ 145008 w 1132405"/>
                  <a:gd name="connsiteY8" fmla="*/ 15553 h 63774"/>
                  <a:gd name="connsiteX9" fmla="*/ 25946 w 1132405"/>
                  <a:gd name="connsiteY9" fmla="*/ 15553 h 63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32405" h="63774">
                    <a:moveTo>
                      <a:pt x="25946" y="15553"/>
                    </a:moveTo>
                    <a:cubicBezTo>
                      <a:pt x="118021" y="21109"/>
                      <a:pt x="558552" y="44922"/>
                      <a:pt x="697458" y="48891"/>
                    </a:cubicBezTo>
                    <a:cubicBezTo>
                      <a:pt x="836364" y="52860"/>
                      <a:pt x="859383" y="39366"/>
                      <a:pt x="859383" y="39366"/>
                    </a:cubicBezTo>
                    <a:cubicBezTo>
                      <a:pt x="931614" y="38572"/>
                      <a:pt x="1153071" y="50478"/>
                      <a:pt x="1130846" y="44128"/>
                    </a:cubicBezTo>
                    <a:cubicBezTo>
                      <a:pt x="1108621" y="37778"/>
                      <a:pt x="833983" y="6028"/>
                      <a:pt x="726033" y="1266"/>
                    </a:cubicBezTo>
                    <a:cubicBezTo>
                      <a:pt x="618083" y="-3496"/>
                      <a:pt x="543471" y="6028"/>
                      <a:pt x="483146" y="15553"/>
                    </a:cubicBezTo>
                    <a:cubicBezTo>
                      <a:pt x="422821" y="25078"/>
                      <a:pt x="403770" y="51272"/>
                      <a:pt x="364083" y="58416"/>
                    </a:cubicBezTo>
                    <a:cubicBezTo>
                      <a:pt x="324396" y="65560"/>
                      <a:pt x="281533" y="65560"/>
                      <a:pt x="245021" y="58416"/>
                    </a:cubicBezTo>
                    <a:cubicBezTo>
                      <a:pt x="208509" y="51272"/>
                      <a:pt x="175964" y="22697"/>
                      <a:pt x="145008" y="15553"/>
                    </a:cubicBezTo>
                    <a:cubicBezTo>
                      <a:pt x="114052" y="8409"/>
                      <a:pt x="-66129" y="9997"/>
                      <a:pt x="25946" y="155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1B9C50DC-8791-4391-AE6D-F19FA6243CF4}"/>
                  </a:ext>
                </a:extLst>
              </p:cNvPr>
              <p:cNvSpPr/>
              <p:nvPr/>
            </p:nvSpPr>
            <p:spPr>
              <a:xfrm>
                <a:off x="5059832" y="5343211"/>
                <a:ext cx="1076159" cy="34435"/>
              </a:xfrm>
              <a:custGeom>
                <a:avLst/>
                <a:gdLst>
                  <a:gd name="connsiteX0" fmla="*/ 1074268 w 1076159"/>
                  <a:gd name="connsiteY0" fmla="*/ 14602 h 34435"/>
                  <a:gd name="connsiteX1" fmla="*/ 712318 w 1076159"/>
                  <a:gd name="connsiteY1" fmla="*/ 5077 h 34435"/>
                  <a:gd name="connsiteX2" fmla="*/ 359893 w 1076159"/>
                  <a:gd name="connsiteY2" fmla="*/ 33652 h 34435"/>
                  <a:gd name="connsiteX3" fmla="*/ 83668 w 1076159"/>
                  <a:gd name="connsiteY3" fmla="*/ 24127 h 34435"/>
                  <a:gd name="connsiteX4" fmla="*/ 7468 w 1076159"/>
                  <a:gd name="connsiteY4" fmla="*/ 314 h 34435"/>
                  <a:gd name="connsiteX5" fmla="*/ 236068 w 1076159"/>
                  <a:gd name="connsiteY5" fmla="*/ 9839 h 34435"/>
                  <a:gd name="connsiteX6" fmla="*/ 521818 w 1076159"/>
                  <a:gd name="connsiteY6" fmla="*/ 24127 h 34435"/>
                  <a:gd name="connsiteX7" fmla="*/ 840906 w 1076159"/>
                  <a:gd name="connsiteY7" fmla="*/ 5077 h 34435"/>
                  <a:gd name="connsiteX8" fmla="*/ 1074268 w 1076159"/>
                  <a:gd name="connsiteY8" fmla="*/ 14602 h 34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76159" h="34435">
                    <a:moveTo>
                      <a:pt x="1074268" y="14602"/>
                    </a:moveTo>
                    <a:cubicBezTo>
                      <a:pt x="1052837" y="14602"/>
                      <a:pt x="831380" y="1902"/>
                      <a:pt x="712318" y="5077"/>
                    </a:cubicBezTo>
                    <a:cubicBezTo>
                      <a:pt x="593256" y="8252"/>
                      <a:pt x="464668" y="30477"/>
                      <a:pt x="359893" y="33652"/>
                    </a:cubicBezTo>
                    <a:cubicBezTo>
                      <a:pt x="255118" y="36827"/>
                      <a:pt x="142406" y="29683"/>
                      <a:pt x="83668" y="24127"/>
                    </a:cubicBezTo>
                    <a:cubicBezTo>
                      <a:pt x="24930" y="18571"/>
                      <a:pt x="-17932" y="2695"/>
                      <a:pt x="7468" y="314"/>
                    </a:cubicBezTo>
                    <a:cubicBezTo>
                      <a:pt x="32868" y="-2067"/>
                      <a:pt x="236068" y="9839"/>
                      <a:pt x="236068" y="9839"/>
                    </a:cubicBezTo>
                    <a:cubicBezTo>
                      <a:pt x="321793" y="13808"/>
                      <a:pt x="421012" y="24921"/>
                      <a:pt x="521818" y="24127"/>
                    </a:cubicBezTo>
                    <a:cubicBezTo>
                      <a:pt x="622624" y="23333"/>
                      <a:pt x="752006" y="11427"/>
                      <a:pt x="840906" y="5077"/>
                    </a:cubicBezTo>
                    <a:cubicBezTo>
                      <a:pt x="929806" y="-1273"/>
                      <a:pt x="1095699" y="14602"/>
                      <a:pt x="1074268" y="146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47C78C19-8EA5-442F-9C4B-90275358D9B9}"/>
                  </a:ext>
                </a:extLst>
              </p:cNvPr>
              <p:cNvSpPr/>
              <p:nvPr/>
            </p:nvSpPr>
            <p:spPr>
              <a:xfrm>
                <a:off x="5043465" y="6081239"/>
                <a:ext cx="393921" cy="552999"/>
              </a:xfrm>
              <a:custGeom>
                <a:avLst/>
                <a:gdLst>
                  <a:gd name="connsiteX0" fmla="*/ 23 w 393921"/>
                  <a:gd name="connsiteY0" fmla="*/ 474 h 552999"/>
                  <a:gd name="connsiteX1" fmla="*/ 123848 w 393921"/>
                  <a:gd name="connsiteY1" fmla="*/ 310036 h 552999"/>
                  <a:gd name="connsiteX2" fmla="*/ 276248 w 393921"/>
                  <a:gd name="connsiteY2" fmla="*/ 457674 h 552999"/>
                  <a:gd name="connsiteX3" fmla="*/ 385785 w 393921"/>
                  <a:gd name="connsiteY3" fmla="*/ 514824 h 552999"/>
                  <a:gd name="connsiteX4" fmla="*/ 371498 w 393921"/>
                  <a:gd name="connsiteY4" fmla="*/ 552924 h 552999"/>
                  <a:gd name="connsiteX5" fmla="*/ 257198 w 393921"/>
                  <a:gd name="connsiteY5" fmla="*/ 505299 h 552999"/>
                  <a:gd name="connsiteX6" fmla="*/ 133373 w 393921"/>
                  <a:gd name="connsiteY6" fmla="*/ 386236 h 552999"/>
                  <a:gd name="connsiteX7" fmla="*/ 23 w 393921"/>
                  <a:gd name="connsiteY7" fmla="*/ 474 h 552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3921" h="552999">
                    <a:moveTo>
                      <a:pt x="23" y="474"/>
                    </a:moveTo>
                    <a:cubicBezTo>
                      <a:pt x="-1564" y="-12226"/>
                      <a:pt x="77811" y="233836"/>
                      <a:pt x="123848" y="310036"/>
                    </a:cubicBezTo>
                    <a:cubicBezTo>
                      <a:pt x="169886" y="386236"/>
                      <a:pt x="232592" y="423543"/>
                      <a:pt x="276248" y="457674"/>
                    </a:cubicBezTo>
                    <a:cubicBezTo>
                      <a:pt x="319904" y="491805"/>
                      <a:pt x="369910" y="498949"/>
                      <a:pt x="385785" y="514824"/>
                    </a:cubicBezTo>
                    <a:cubicBezTo>
                      <a:pt x="401660" y="530699"/>
                      <a:pt x="392929" y="554512"/>
                      <a:pt x="371498" y="552924"/>
                    </a:cubicBezTo>
                    <a:cubicBezTo>
                      <a:pt x="350067" y="551336"/>
                      <a:pt x="296885" y="533080"/>
                      <a:pt x="257198" y="505299"/>
                    </a:cubicBezTo>
                    <a:cubicBezTo>
                      <a:pt x="217511" y="477518"/>
                      <a:pt x="173854" y="467198"/>
                      <a:pt x="133373" y="386236"/>
                    </a:cubicBezTo>
                    <a:cubicBezTo>
                      <a:pt x="92892" y="305274"/>
                      <a:pt x="1610" y="13174"/>
                      <a:pt x="23" y="4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7EC2A95F-E99E-4BAE-8EC2-711E35DB11DB}"/>
                  </a:ext>
                </a:extLst>
              </p:cNvPr>
              <p:cNvSpPr/>
              <p:nvPr/>
            </p:nvSpPr>
            <p:spPr>
              <a:xfrm>
                <a:off x="5544989" y="6472041"/>
                <a:ext cx="214646" cy="216556"/>
              </a:xfrm>
              <a:custGeom>
                <a:avLst/>
                <a:gdLst>
                  <a:gd name="connsiteX0" fmla="*/ 3324 w 214646"/>
                  <a:gd name="connsiteY0" fmla="*/ 209747 h 216556"/>
                  <a:gd name="connsiteX1" fmla="*/ 17611 w 214646"/>
                  <a:gd name="connsiteY1" fmla="*/ 76397 h 216556"/>
                  <a:gd name="connsiteX2" fmla="*/ 36661 w 214646"/>
                  <a:gd name="connsiteY2" fmla="*/ 197 h 216556"/>
                  <a:gd name="connsiteX3" fmla="*/ 112861 w 214646"/>
                  <a:gd name="connsiteY3" fmla="*/ 57347 h 216556"/>
                  <a:gd name="connsiteX4" fmla="*/ 212874 w 214646"/>
                  <a:gd name="connsiteY4" fmla="*/ 147834 h 216556"/>
                  <a:gd name="connsiteX5" fmla="*/ 170011 w 214646"/>
                  <a:gd name="connsiteY5" fmla="*/ 171647 h 216556"/>
                  <a:gd name="connsiteX6" fmla="*/ 84286 w 214646"/>
                  <a:gd name="connsiteY6" fmla="*/ 195459 h 216556"/>
                  <a:gd name="connsiteX7" fmla="*/ 3324 w 214646"/>
                  <a:gd name="connsiteY7" fmla="*/ 209747 h 216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4646" h="216556">
                    <a:moveTo>
                      <a:pt x="3324" y="209747"/>
                    </a:moveTo>
                    <a:cubicBezTo>
                      <a:pt x="-7788" y="189903"/>
                      <a:pt x="12055" y="111322"/>
                      <a:pt x="17611" y="76397"/>
                    </a:cubicBezTo>
                    <a:cubicBezTo>
                      <a:pt x="23167" y="41472"/>
                      <a:pt x="20786" y="3372"/>
                      <a:pt x="36661" y="197"/>
                    </a:cubicBezTo>
                    <a:cubicBezTo>
                      <a:pt x="52536" y="-2978"/>
                      <a:pt x="83492" y="32741"/>
                      <a:pt x="112861" y="57347"/>
                    </a:cubicBezTo>
                    <a:cubicBezTo>
                      <a:pt x="142230" y="81953"/>
                      <a:pt x="203349" y="128784"/>
                      <a:pt x="212874" y="147834"/>
                    </a:cubicBezTo>
                    <a:cubicBezTo>
                      <a:pt x="222399" y="166884"/>
                      <a:pt x="191442" y="163710"/>
                      <a:pt x="170011" y="171647"/>
                    </a:cubicBezTo>
                    <a:cubicBezTo>
                      <a:pt x="148580" y="179584"/>
                      <a:pt x="107305" y="190696"/>
                      <a:pt x="84286" y="195459"/>
                    </a:cubicBezTo>
                    <a:cubicBezTo>
                      <a:pt x="61267" y="200221"/>
                      <a:pt x="14436" y="229591"/>
                      <a:pt x="3324" y="2097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14CC7F25-C967-4B4C-A628-4F07B1F7813B}"/>
                  </a:ext>
                </a:extLst>
              </p:cNvPr>
              <p:cNvSpPr/>
              <p:nvPr/>
            </p:nvSpPr>
            <p:spPr>
              <a:xfrm>
                <a:off x="5643563" y="833438"/>
                <a:ext cx="98425" cy="181229"/>
              </a:xfrm>
              <a:custGeom>
                <a:avLst/>
                <a:gdLst>
                  <a:gd name="connsiteX0" fmla="*/ 0 w 98425"/>
                  <a:gd name="connsiteY0" fmla="*/ 0 h 181229"/>
                  <a:gd name="connsiteX1" fmla="*/ 95250 w 98425"/>
                  <a:gd name="connsiteY1" fmla="*/ 9525 h 181229"/>
                  <a:gd name="connsiteX2" fmla="*/ 71437 w 98425"/>
                  <a:gd name="connsiteY2" fmla="*/ 104775 h 181229"/>
                  <a:gd name="connsiteX3" fmla="*/ 28575 w 98425"/>
                  <a:gd name="connsiteY3" fmla="*/ 180975 h 181229"/>
                  <a:gd name="connsiteX4" fmla="*/ 14287 w 98425"/>
                  <a:gd name="connsiteY4" fmla="*/ 128587 h 181229"/>
                  <a:gd name="connsiteX5" fmla="*/ 14287 w 98425"/>
                  <a:gd name="connsiteY5" fmla="*/ 104775 h 181229"/>
                  <a:gd name="connsiteX6" fmla="*/ 14287 w 98425"/>
                  <a:gd name="connsiteY6" fmla="*/ 52387 h 181229"/>
                  <a:gd name="connsiteX7" fmla="*/ 0 w 98425"/>
                  <a:gd name="connsiteY7" fmla="*/ 0 h 181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8425" h="181229">
                    <a:moveTo>
                      <a:pt x="0" y="0"/>
                    </a:moveTo>
                    <a:lnTo>
                      <a:pt x="95250" y="9525"/>
                    </a:lnTo>
                    <a:cubicBezTo>
                      <a:pt x="107156" y="26987"/>
                      <a:pt x="82549" y="76200"/>
                      <a:pt x="71437" y="104775"/>
                    </a:cubicBezTo>
                    <a:cubicBezTo>
                      <a:pt x="60325" y="133350"/>
                      <a:pt x="38100" y="177006"/>
                      <a:pt x="28575" y="180975"/>
                    </a:cubicBezTo>
                    <a:cubicBezTo>
                      <a:pt x="19050" y="184944"/>
                      <a:pt x="16668" y="141287"/>
                      <a:pt x="14287" y="128587"/>
                    </a:cubicBezTo>
                    <a:cubicBezTo>
                      <a:pt x="11906" y="115887"/>
                      <a:pt x="14287" y="104775"/>
                      <a:pt x="14287" y="104775"/>
                    </a:cubicBezTo>
                    <a:lnTo>
                      <a:pt x="14287" y="5238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B5310FCE-7A20-4262-B838-6624168FA6C2}"/>
                </a:ext>
              </a:extLst>
            </p:cNvPr>
            <p:cNvGrpSpPr/>
            <p:nvPr/>
          </p:nvGrpSpPr>
          <p:grpSpPr>
            <a:xfrm rot="1800000" flipH="1">
              <a:off x="5875579" y="363365"/>
              <a:ext cx="1158468" cy="6591078"/>
              <a:chOff x="4998492" y="128350"/>
              <a:chExt cx="1158468" cy="6591078"/>
            </a:xfrm>
            <a:solidFill>
              <a:srgbClr val="0000FF"/>
            </a:solidFill>
          </p:grpSpPr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05C8C4CD-25A2-42AC-86B1-F62ECB4D6065}"/>
                  </a:ext>
                </a:extLst>
              </p:cNvPr>
              <p:cNvSpPr/>
              <p:nvPr/>
            </p:nvSpPr>
            <p:spPr>
              <a:xfrm>
                <a:off x="5594095" y="128350"/>
                <a:ext cx="511480" cy="68534"/>
              </a:xfrm>
              <a:custGeom>
                <a:avLst/>
                <a:gdLst>
                  <a:gd name="connsiteX0" fmla="*/ 511430 w 511480"/>
                  <a:gd name="connsiteY0" fmla="*/ 5000 h 68534"/>
                  <a:gd name="connsiteX1" fmla="*/ 276480 w 511480"/>
                  <a:gd name="connsiteY1" fmla="*/ 14525 h 68534"/>
                  <a:gd name="connsiteX2" fmla="*/ 105030 w 511480"/>
                  <a:gd name="connsiteY2" fmla="*/ 36750 h 68534"/>
                  <a:gd name="connsiteX3" fmla="*/ 255 w 511480"/>
                  <a:gd name="connsiteY3" fmla="*/ 68500 h 68534"/>
                  <a:gd name="connsiteX4" fmla="*/ 82805 w 511480"/>
                  <a:gd name="connsiteY4" fmla="*/ 30400 h 68534"/>
                  <a:gd name="connsiteX5" fmla="*/ 295530 w 511480"/>
                  <a:gd name="connsiteY5" fmla="*/ 1825 h 68534"/>
                  <a:gd name="connsiteX6" fmla="*/ 511430 w 511480"/>
                  <a:gd name="connsiteY6" fmla="*/ 5000 h 68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1480" h="68534">
                    <a:moveTo>
                      <a:pt x="511430" y="5000"/>
                    </a:moveTo>
                    <a:cubicBezTo>
                      <a:pt x="508255" y="7117"/>
                      <a:pt x="344213" y="9233"/>
                      <a:pt x="276480" y="14525"/>
                    </a:cubicBezTo>
                    <a:cubicBezTo>
                      <a:pt x="208747" y="19817"/>
                      <a:pt x="151067" y="27754"/>
                      <a:pt x="105030" y="36750"/>
                    </a:cubicBezTo>
                    <a:cubicBezTo>
                      <a:pt x="58993" y="45746"/>
                      <a:pt x="3959" y="69558"/>
                      <a:pt x="255" y="68500"/>
                    </a:cubicBezTo>
                    <a:cubicBezTo>
                      <a:pt x="-3449" y="67442"/>
                      <a:pt x="33593" y="41512"/>
                      <a:pt x="82805" y="30400"/>
                    </a:cubicBezTo>
                    <a:cubicBezTo>
                      <a:pt x="132017" y="19288"/>
                      <a:pt x="222505" y="6588"/>
                      <a:pt x="295530" y="1825"/>
                    </a:cubicBezTo>
                    <a:cubicBezTo>
                      <a:pt x="368555" y="-2938"/>
                      <a:pt x="514605" y="2883"/>
                      <a:pt x="511430" y="50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1A0B91F9-BAE2-4418-98CD-F5B4FFB372F8}"/>
                  </a:ext>
                </a:extLst>
              </p:cNvPr>
              <p:cNvSpPr/>
              <p:nvPr/>
            </p:nvSpPr>
            <p:spPr>
              <a:xfrm>
                <a:off x="5524234" y="218866"/>
                <a:ext cx="76665" cy="626078"/>
              </a:xfrm>
              <a:custGeom>
                <a:avLst/>
                <a:gdLst>
                  <a:gd name="connsiteX0" fmla="*/ 60591 w 76665"/>
                  <a:gd name="connsiteY0" fmla="*/ 209 h 626078"/>
                  <a:gd name="connsiteX1" fmla="*/ 60591 w 76665"/>
                  <a:gd name="connsiteY1" fmla="*/ 187534 h 626078"/>
                  <a:gd name="connsiteX2" fmla="*/ 44716 w 76665"/>
                  <a:gd name="connsiteY2" fmla="*/ 343109 h 626078"/>
                  <a:gd name="connsiteX3" fmla="*/ 3441 w 76665"/>
                  <a:gd name="connsiteY3" fmla="*/ 552659 h 626078"/>
                  <a:gd name="connsiteX4" fmla="*/ 3441 w 76665"/>
                  <a:gd name="connsiteY4" fmla="*/ 625684 h 626078"/>
                  <a:gd name="connsiteX5" fmla="*/ 12966 w 76665"/>
                  <a:gd name="connsiteY5" fmla="*/ 527259 h 626078"/>
                  <a:gd name="connsiteX6" fmla="*/ 6616 w 76665"/>
                  <a:gd name="connsiteY6" fmla="*/ 422484 h 626078"/>
                  <a:gd name="connsiteX7" fmla="*/ 41541 w 76665"/>
                  <a:gd name="connsiteY7" fmla="*/ 273259 h 626078"/>
                  <a:gd name="connsiteX8" fmla="*/ 76466 w 76665"/>
                  <a:gd name="connsiteY8" fmla="*/ 152609 h 626078"/>
                  <a:gd name="connsiteX9" fmla="*/ 60591 w 76665"/>
                  <a:gd name="connsiteY9" fmla="*/ 209 h 626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665" h="626078">
                    <a:moveTo>
                      <a:pt x="60591" y="209"/>
                    </a:moveTo>
                    <a:cubicBezTo>
                      <a:pt x="57945" y="6030"/>
                      <a:pt x="63237" y="130384"/>
                      <a:pt x="60591" y="187534"/>
                    </a:cubicBezTo>
                    <a:cubicBezTo>
                      <a:pt x="57945" y="244684"/>
                      <a:pt x="54241" y="282255"/>
                      <a:pt x="44716" y="343109"/>
                    </a:cubicBezTo>
                    <a:cubicBezTo>
                      <a:pt x="35191" y="403963"/>
                      <a:pt x="10320" y="505563"/>
                      <a:pt x="3441" y="552659"/>
                    </a:cubicBezTo>
                    <a:cubicBezTo>
                      <a:pt x="-3438" y="599755"/>
                      <a:pt x="1854" y="629917"/>
                      <a:pt x="3441" y="625684"/>
                    </a:cubicBezTo>
                    <a:cubicBezTo>
                      <a:pt x="5028" y="621451"/>
                      <a:pt x="12437" y="561126"/>
                      <a:pt x="12966" y="527259"/>
                    </a:cubicBezTo>
                    <a:cubicBezTo>
                      <a:pt x="13495" y="493392"/>
                      <a:pt x="1854" y="464817"/>
                      <a:pt x="6616" y="422484"/>
                    </a:cubicBezTo>
                    <a:cubicBezTo>
                      <a:pt x="11378" y="380151"/>
                      <a:pt x="29899" y="318238"/>
                      <a:pt x="41541" y="273259"/>
                    </a:cubicBezTo>
                    <a:cubicBezTo>
                      <a:pt x="53183" y="228280"/>
                      <a:pt x="74349" y="193884"/>
                      <a:pt x="76466" y="152609"/>
                    </a:cubicBezTo>
                    <a:cubicBezTo>
                      <a:pt x="78583" y="111334"/>
                      <a:pt x="63237" y="-5612"/>
                      <a:pt x="60591" y="20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3CB2FC7A-0A26-4159-9E25-2FC45C08E840}"/>
                  </a:ext>
                </a:extLst>
              </p:cNvPr>
              <p:cNvSpPr/>
              <p:nvPr/>
            </p:nvSpPr>
            <p:spPr>
              <a:xfrm>
                <a:off x="5527675" y="770732"/>
                <a:ext cx="571581" cy="89887"/>
              </a:xfrm>
              <a:custGeom>
                <a:avLst/>
                <a:gdLst>
                  <a:gd name="connsiteX0" fmla="*/ 0 w 571581"/>
                  <a:gd name="connsiteY0" fmla="*/ 89693 h 89887"/>
                  <a:gd name="connsiteX1" fmla="*/ 222250 w 571581"/>
                  <a:gd name="connsiteY1" fmla="*/ 29368 h 89887"/>
                  <a:gd name="connsiteX2" fmla="*/ 371475 w 571581"/>
                  <a:gd name="connsiteY2" fmla="*/ 7143 h 89887"/>
                  <a:gd name="connsiteX3" fmla="*/ 571500 w 571581"/>
                  <a:gd name="connsiteY3" fmla="*/ 793 h 89887"/>
                  <a:gd name="connsiteX4" fmla="*/ 393700 w 571581"/>
                  <a:gd name="connsiteY4" fmla="*/ 793 h 89887"/>
                  <a:gd name="connsiteX5" fmla="*/ 222250 w 571581"/>
                  <a:gd name="connsiteY5" fmla="*/ 7143 h 89887"/>
                  <a:gd name="connsiteX6" fmla="*/ 0 w 571581"/>
                  <a:gd name="connsiteY6" fmla="*/ 89693 h 89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1581" h="89887">
                    <a:moveTo>
                      <a:pt x="0" y="89693"/>
                    </a:moveTo>
                    <a:cubicBezTo>
                      <a:pt x="0" y="93397"/>
                      <a:pt x="160338" y="43126"/>
                      <a:pt x="222250" y="29368"/>
                    </a:cubicBezTo>
                    <a:cubicBezTo>
                      <a:pt x="284162" y="15610"/>
                      <a:pt x="313267" y="11905"/>
                      <a:pt x="371475" y="7143"/>
                    </a:cubicBezTo>
                    <a:cubicBezTo>
                      <a:pt x="429683" y="2381"/>
                      <a:pt x="567796" y="1851"/>
                      <a:pt x="571500" y="793"/>
                    </a:cubicBezTo>
                    <a:cubicBezTo>
                      <a:pt x="575204" y="-265"/>
                      <a:pt x="451908" y="-265"/>
                      <a:pt x="393700" y="793"/>
                    </a:cubicBezTo>
                    <a:cubicBezTo>
                      <a:pt x="335492" y="1851"/>
                      <a:pt x="282046" y="-2382"/>
                      <a:pt x="222250" y="7143"/>
                    </a:cubicBezTo>
                    <a:cubicBezTo>
                      <a:pt x="162454" y="16668"/>
                      <a:pt x="0" y="85989"/>
                      <a:pt x="0" y="8969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49194684-E92B-4504-85A8-1424154F56F3}"/>
                  </a:ext>
                </a:extLst>
              </p:cNvPr>
              <p:cNvSpPr/>
              <p:nvPr/>
            </p:nvSpPr>
            <p:spPr>
              <a:xfrm>
                <a:off x="5444807" y="828306"/>
                <a:ext cx="202081" cy="378225"/>
              </a:xfrm>
              <a:custGeom>
                <a:avLst/>
                <a:gdLst>
                  <a:gd name="connsiteX0" fmla="*/ 184468 w 202081"/>
                  <a:gd name="connsiteY0" fmla="*/ 369 h 378225"/>
                  <a:gd name="connsiteX1" fmla="*/ 187643 w 202081"/>
                  <a:gd name="connsiteY1" fmla="*/ 149594 h 378225"/>
                  <a:gd name="connsiteX2" fmla="*/ 181293 w 202081"/>
                  <a:gd name="connsiteY2" fmla="*/ 209919 h 378225"/>
                  <a:gd name="connsiteX3" fmla="*/ 114618 w 202081"/>
                  <a:gd name="connsiteY3" fmla="*/ 292469 h 378225"/>
                  <a:gd name="connsiteX4" fmla="*/ 318 w 202081"/>
                  <a:gd name="connsiteY4" fmla="*/ 378194 h 378225"/>
                  <a:gd name="connsiteX5" fmla="*/ 152718 w 202081"/>
                  <a:gd name="connsiteY5" fmla="*/ 282944 h 378225"/>
                  <a:gd name="connsiteX6" fmla="*/ 200343 w 202081"/>
                  <a:gd name="connsiteY6" fmla="*/ 197219 h 378225"/>
                  <a:gd name="connsiteX7" fmla="*/ 184468 w 202081"/>
                  <a:gd name="connsiteY7" fmla="*/ 369 h 378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2081" h="378225">
                    <a:moveTo>
                      <a:pt x="184468" y="369"/>
                    </a:moveTo>
                    <a:cubicBezTo>
                      <a:pt x="182351" y="-7568"/>
                      <a:pt x="188172" y="114669"/>
                      <a:pt x="187643" y="149594"/>
                    </a:cubicBezTo>
                    <a:cubicBezTo>
                      <a:pt x="187114" y="184519"/>
                      <a:pt x="193464" y="186107"/>
                      <a:pt x="181293" y="209919"/>
                    </a:cubicBezTo>
                    <a:cubicBezTo>
                      <a:pt x="169122" y="233732"/>
                      <a:pt x="144780" y="264423"/>
                      <a:pt x="114618" y="292469"/>
                    </a:cubicBezTo>
                    <a:cubicBezTo>
                      <a:pt x="84456" y="320515"/>
                      <a:pt x="-6032" y="379782"/>
                      <a:pt x="318" y="378194"/>
                    </a:cubicBezTo>
                    <a:cubicBezTo>
                      <a:pt x="6668" y="376607"/>
                      <a:pt x="119381" y="313106"/>
                      <a:pt x="152718" y="282944"/>
                    </a:cubicBezTo>
                    <a:cubicBezTo>
                      <a:pt x="186055" y="252782"/>
                      <a:pt x="192406" y="241669"/>
                      <a:pt x="200343" y="197219"/>
                    </a:cubicBezTo>
                    <a:cubicBezTo>
                      <a:pt x="208280" y="152769"/>
                      <a:pt x="186585" y="8306"/>
                      <a:pt x="184468" y="36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FDA1AB85-C403-4A0B-A5E6-93EBE760E9CD}"/>
                  </a:ext>
                </a:extLst>
              </p:cNvPr>
              <p:cNvSpPr/>
              <p:nvPr/>
            </p:nvSpPr>
            <p:spPr>
              <a:xfrm>
                <a:off x="5021778" y="1181583"/>
                <a:ext cx="451883" cy="1977959"/>
              </a:xfrm>
              <a:custGeom>
                <a:avLst/>
                <a:gdLst>
                  <a:gd name="connsiteX0" fmla="*/ 445572 w 451883"/>
                  <a:gd name="connsiteY0" fmla="*/ 18567 h 1977959"/>
                  <a:gd name="connsiteX1" fmla="*/ 115372 w 451883"/>
                  <a:gd name="connsiteY1" fmla="*/ 507517 h 1977959"/>
                  <a:gd name="connsiteX2" fmla="*/ 20122 w 451883"/>
                  <a:gd name="connsiteY2" fmla="*/ 1339367 h 1977959"/>
                  <a:gd name="connsiteX3" fmla="*/ 1072 w 451883"/>
                  <a:gd name="connsiteY3" fmla="*/ 1714017 h 1977959"/>
                  <a:gd name="connsiteX4" fmla="*/ 39172 w 451883"/>
                  <a:gd name="connsiteY4" fmla="*/ 1974367 h 1977959"/>
                  <a:gd name="connsiteX5" fmla="*/ 20122 w 451883"/>
                  <a:gd name="connsiteY5" fmla="*/ 1523517 h 1977959"/>
                  <a:gd name="connsiteX6" fmla="*/ 64572 w 451883"/>
                  <a:gd name="connsiteY6" fmla="*/ 983767 h 1977959"/>
                  <a:gd name="connsiteX7" fmla="*/ 128072 w 451883"/>
                  <a:gd name="connsiteY7" fmla="*/ 577367 h 1977959"/>
                  <a:gd name="connsiteX8" fmla="*/ 318572 w 451883"/>
                  <a:gd name="connsiteY8" fmla="*/ 145567 h 1977959"/>
                  <a:gd name="connsiteX9" fmla="*/ 445572 w 451883"/>
                  <a:gd name="connsiteY9" fmla="*/ 18567 h 1977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1883" h="1977959">
                    <a:moveTo>
                      <a:pt x="445572" y="18567"/>
                    </a:moveTo>
                    <a:cubicBezTo>
                      <a:pt x="411705" y="78892"/>
                      <a:pt x="186280" y="287384"/>
                      <a:pt x="115372" y="507517"/>
                    </a:cubicBezTo>
                    <a:cubicBezTo>
                      <a:pt x="44464" y="727650"/>
                      <a:pt x="39172" y="1138284"/>
                      <a:pt x="20122" y="1339367"/>
                    </a:cubicBezTo>
                    <a:cubicBezTo>
                      <a:pt x="1072" y="1540450"/>
                      <a:pt x="-2103" y="1608184"/>
                      <a:pt x="1072" y="1714017"/>
                    </a:cubicBezTo>
                    <a:cubicBezTo>
                      <a:pt x="4247" y="1819850"/>
                      <a:pt x="35997" y="2006117"/>
                      <a:pt x="39172" y="1974367"/>
                    </a:cubicBezTo>
                    <a:cubicBezTo>
                      <a:pt x="42347" y="1942617"/>
                      <a:pt x="15889" y="1688617"/>
                      <a:pt x="20122" y="1523517"/>
                    </a:cubicBezTo>
                    <a:cubicBezTo>
                      <a:pt x="24355" y="1358417"/>
                      <a:pt x="46580" y="1141459"/>
                      <a:pt x="64572" y="983767"/>
                    </a:cubicBezTo>
                    <a:cubicBezTo>
                      <a:pt x="82564" y="826075"/>
                      <a:pt x="85739" y="717067"/>
                      <a:pt x="128072" y="577367"/>
                    </a:cubicBezTo>
                    <a:cubicBezTo>
                      <a:pt x="170405" y="437667"/>
                      <a:pt x="268830" y="234467"/>
                      <a:pt x="318572" y="145567"/>
                    </a:cubicBezTo>
                    <a:cubicBezTo>
                      <a:pt x="368314" y="56667"/>
                      <a:pt x="479439" y="-41758"/>
                      <a:pt x="445572" y="1856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F01E4D50-6606-45E7-861C-44488967768D}"/>
                  </a:ext>
                </a:extLst>
              </p:cNvPr>
              <p:cNvSpPr/>
              <p:nvPr/>
            </p:nvSpPr>
            <p:spPr>
              <a:xfrm>
                <a:off x="5011397" y="3159323"/>
                <a:ext cx="109243" cy="2208083"/>
              </a:xfrm>
              <a:custGeom>
                <a:avLst/>
                <a:gdLst>
                  <a:gd name="connsiteX0" fmla="*/ 33043 w 109243"/>
                  <a:gd name="connsiteY0" fmla="*/ 2977 h 2208083"/>
                  <a:gd name="connsiteX1" fmla="*/ 55903 w 109243"/>
                  <a:gd name="connsiteY1" fmla="*/ 574477 h 2208083"/>
                  <a:gd name="connsiteX2" fmla="*/ 86383 w 109243"/>
                  <a:gd name="connsiteY2" fmla="*/ 688777 h 2208083"/>
                  <a:gd name="connsiteX3" fmla="*/ 55903 w 109243"/>
                  <a:gd name="connsiteY3" fmla="*/ 757357 h 2208083"/>
                  <a:gd name="connsiteX4" fmla="*/ 33043 w 109243"/>
                  <a:gd name="connsiteY4" fmla="*/ 1252657 h 2208083"/>
                  <a:gd name="connsiteX5" fmla="*/ 33043 w 109243"/>
                  <a:gd name="connsiteY5" fmla="*/ 1397437 h 2208083"/>
                  <a:gd name="connsiteX6" fmla="*/ 109243 w 109243"/>
                  <a:gd name="connsiteY6" fmla="*/ 1504117 h 2208083"/>
                  <a:gd name="connsiteX7" fmla="*/ 33043 w 109243"/>
                  <a:gd name="connsiteY7" fmla="*/ 1572697 h 2208083"/>
                  <a:gd name="connsiteX8" fmla="*/ 63523 w 109243"/>
                  <a:gd name="connsiteY8" fmla="*/ 2052757 h 2208083"/>
                  <a:gd name="connsiteX9" fmla="*/ 55903 w 109243"/>
                  <a:gd name="connsiteY9" fmla="*/ 2205157 h 2208083"/>
                  <a:gd name="connsiteX10" fmla="*/ 48283 w 109243"/>
                  <a:gd name="connsiteY10" fmla="*/ 1946077 h 2208083"/>
                  <a:gd name="connsiteX11" fmla="*/ 25423 w 109243"/>
                  <a:gd name="connsiteY11" fmla="*/ 1549837 h 2208083"/>
                  <a:gd name="connsiteX12" fmla="*/ 10183 w 109243"/>
                  <a:gd name="connsiteY12" fmla="*/ 810697 h 2208083"/>
                  <a:gd name="connsiteX13" fmla="*/ 2563 w 109243"/>
                  <a:gd name="connsiteY13" fmla="*/ 368737 h 2208083"/>
                  <a:gd name="connsiteX14" fmla="*/ 33043 w 109243"/>
                  <a:gd name="connsiteY14" fmla="*/ 2977 h 2208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9243" h="2208083">
                    <a:moveTo>
                      <a:pt x="33043" y="2977"/>
                    </a:moveTo>
                    <a:cubicBezTo>
                      <a:pt x="41933" y="37267"/>
                      <a:pt x="47013" y="460177"/>
                      <a:pt x="55903" y="574477"/>
                    </a:cubicBezTo>
                    <a:cubicBezTo>
                      <a:pt x="64793" y="688777"/>
                      <a:pt x="86383" y="658297"/>
                      <a:pt x="86383" y="688777"/>
                    </a:cubicBezTo>
                    <a:cubicBezTo>
                      <a:pt x="86383" y="719257"/>
                      <a:pt x="64793" y="663377"/>
                      <a:pt x="55903" y="757357"/>
                    </a:cubicBezTo>
                    <a:cubicBezTo>
                      <a:pt x="47013" y="851337"/>
                      <a:pt x="36853" y="1145977"/>
                      <a:pt x="33043" y="1252657"/>
                    </a:cubicBezTo>
                    <a:cubicBezTo>
                      <a:pt x="29233" y="1359337"/>
                      <a:pt x="20343" y="1355527"/>
                      <a:pt x="33043" y="1397437"/>
                    </a:cubicBezTo>
                    <a:cubicBezTo>
                      <a:pt x="45743" y="1439347"/>
                      <a:pt x="109243" y="1474907"/>
                      <a:pt x="109243" y="1504117"/>
                    </a:cubicBezTo>
                    <a:cubicBezTo>
                      <a:pt x="109243" y="1533327"/>
                      <a:pt x="40663" y="1481257"/>
                      <a:pt x="33043" y="1572697"/>
                    </a:cubicBezTo>
                    <a:cubicBezTo>
                      <a:pt x="25423" y="1664137"/>
                      <a:pt x="59713" y="1947347"/>
                      <a:pt x="63523" y="2052757"/>
                    </a:cubicBezTo>
                    <a:cubicBezTo>
                      <a:pt x="67333" y="2158167"/>
                      <a:pt x="58443" y="2222937"/>
                      <a:pt x="55903" y="2205157"/>
                    </a:cubicBezTo>
                    <a:cubicBezTo>
                      <a:pt x="53363" y="2187377"/>
                      <a:pt x="53363" y="2055297"/>
                      <a:pt x="48283" y="1946077"/>
                    </a:cubicBezTo>
                    <a:cubicBezTo>
                      <a:pt x="43203" y="1836857"/>
                      <a:pt x="31773" y="1739067"/>
                      <a:pt x="25423" y="1549837"/>
                    </a:cubicBezTo>
                    <a:cubicBezTo>
                      <a:pt x="19073" y="1360607"/>
                      <a:pt x="13993" y="1007547"/>
                      <a:pt x="10183" y="810697"/>
                    </a:cubicBezTo>
                    <a:cubicBezTo>
                      <a:pt x="6373" y="613847"/>
                      <a:pt x="-5057" y="498277"/>
                      <a:pt x="2563" y="368737"/>
                    </a:cubicBezTo>
                    <a:cubicBezTo>
                      <a:pt x="10183" y="239197"/>
                      <a:pt x="24153" y="-31313"/>
                      <a:pt x="33043" y="29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247E3ECB-370D-40AF-BD26-16BD9EFE71A8}"/>
                  </a:ext>
                </a:extLst>
              </p:cNvPr>
              <p:cNvSpPr/>
              <p:nvPr/>
            </p:nvSpPr>
            <p:spPr>
              <a:xfrm>
                <a:off x="5005999" y="5333935"/>
                <a:ext cx="1150961" cy="1385493"/>
              </a:xfrm>
              <a:custGeom>
                <a:avLst/>
                <a:gdLst>
                  <a:gd name="connsiteX0" fmla="*/ 61301 w 1150961"/>
                  <a:gd name="connsiteY0" fmla="*/ 65 h 1385493"/>
                  <a:gd name="connsiteX1" fmla="*/ 38441 w 1150961"/>
                  <a:gd name="connsiteY1" fmla="*/ 236285 h 1385493"/>
                  <a:gd name="connsiteX2" fmla="*/ 76541 w 1150961"/>
                  <a:gd name="connsiteY2" fmla="*/ 388685 h 1385493"/>
                  <a:gd name="connsiteX3" fmla="*/ 30821 w 1150961"/>
                  <a:gd name="connsiteY3" fmla="*/ 693485 h 1385493"/>
                  <a:gd name="connsiteX4" fmla="*/ 38441 w 1150961"/>
                  <a:gd name="connsiteY4" fmla="*/ 823025 h 1385493"/>
                  <a:gd name="connsiteX5" fmla="*/ 145121 w 1150961"/>
                  <a:gd name="connsiteY5" fmla="*/ 1158305 h 1385493"/>
                  <a:gd name="connsiteX6" fmla="*/ 228941 w 1150961"/>
                  <a:gd name="connsiteY6" fmla="*/ 1303085 h 1385493"/>
                  <a:gd name="connsiteX7" fmla="*/ 526121 w 1150961"/>
                  <a:gd name="connsiteY7" fmla="*/ 1364045 h 1385493"/>
                  <a:gd name="connsiteX8" fmla="*/ 747101 w 1150961"/>
                  <a:gd name="connsiteY8" fmla="*/ 1310705 h 1385493"/>
                  <a:gd name="connsiteX9" fmla="*/ 800441 w 1150961"/>
                  <a:gd name="connsiteY9" fmla="*/ 1287845 h 1385493"/>
                  <a:gd name="connsiteX10" fmla="*/ 869021 w 1150961"/>
                  <a:gd name="connsiteY10" fmla="*/ 1341185 h 1385493"/>
                  <a:gd name="connsiteX11" fmla="*/ 990941 w 1150961"/>
                  <a:gd name="connsiteY11" fmla="*/ 1379285 h 1385493"/>
                  <a:gd name="connsiteX12" fmla="*/ 1150961 w 1150961"/>
                  <a:gd name="connsiteY12" fmla="*/ 1379285 h 1385493"/>
                  <a:gd name="connsiteX13" fmla="*/ 952841 w 1150961"/>
                  <a:gd name="connsiteY13" fmla="*/ 1379285 h 1385493"/>
                  <a:gd name="connsiteX14" fmla="*/ 792821 w 1150961"/>
                  <a:gd name="connsiteY14" fmla="*/ 1295465 h 1385493"/>
                  <a:gd name="connsiteX15" fmla="*/ 609941 w 1150961"/>
                  <a:gd name="connsiteY15" fmla="*/ 1356425 h 1385493"/>
                  <a:gd name="connsiteX16" fmla="*/ 259421 w 1150961"/>
                  <a:gd name="connsiteY16" fmla="*/ 1325945 h 1385493"/>
                  <a:gd name="connsiteX17" fmla="*/ 160361 w 1150961"/>
                  <a:gd name="connsiteY17" fmla="*/ 1257365 h 1385493"/>
                  <a:gd name="connsiteX18" fmla="*/ 61301 w 1150961"/>
                  <a:gd name="connsiteY18" fmla="*/ 906845 h 1385493"/>
                  <a:gd name="connsiteX19" fmla="*/ 15581 w 1150961"/>
                  <a:gd name="connsiteY19" fmla="*/ 716345 h 1385493"/>
                  <a:gd name="connsiteX20" fmla="*/ 30821 w 1150961"/>
                  <a:gd name="connsiteY20" fmla="*/ 411545 h 1385493"/>
                  <a:gd name="connsiteX21" fmla="*/ 30821 w 1150961"/>
                  <a:gd name="connsiteY21" fmla="*/ 312485 h 1385493"/>
                  <a:gd name="connsiteX22" fmla="*/ 341 w 1150961"/>
                  <a:gd name="connsiteY22" fmla="*/ 213425 h 1385493"/>
                  <a:gd name="connsiteX23" fmla="*/ 61301 w 1150961"/>
                  <a:gd name="connsiteY23" fmla="*/ 65 h 1385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50961" h="1385493">
                    <a:moveTo>
                      <a:pt x="61301" y="65"/>
                    </a:moveTo>
                    <a:cubicBezTo>
                      <a:pt x="67651" y="3875"/>
                      <a:pt x="35901" y="171515"/>
                      <a:pt x="38441" y="236285"/>
                    </a:cubicBezTo>
                    <a:cubicBezTo>
                      <a:pt x="40981" y="301055"/>
                      <a:pt x="77811" y="312485"/>
                      <a:pt x="76541" y="388685"/>
                    </a:cubicBezTo>
                    <a:cubicBezTo>
                      <a:pt x="75271" y="464885"/>
                      <a:pt x="37171" y="621095"/>
                      <a:pt x="30821" y="693485"/>
                    </a:cubicBezTo>
                    <a:cubicBezTo>
                      <a:pt x="24471" y="765875"/>
                      <a:pt x="19391" y="745555"/>
                      <a:pt x="38441" y="823025"/>
                    </a:cubicBezTo>
                    <a:cubicBezTo>
                      <a:pt x="57491" y="900495"/>
                      <a:pt x="113371" y="1078295"/>
                      <a:pt x="145121" y="1158305"/>
                    </a:cubicBezTo>
                    <a:cubicBezTo>
                      <a:pt x="176871" y="1238315"/>
                      <a:pt x="165441" y="1268795"/>
                      <a:pt x="228941" y="1303085"/>
                    </a:cubicBezTo>
                    <a:cubicBezTo>
                      <a:pt x="292441" y="1337375"/>
                      <a:pt x="439761" y="1362775"/>
                      <a:pt x="526121" y="1364045"/>
                    </a:cubicBezTo>
                    <a:cubicBezTo>
                      <a:pt x="612481" y="1365315"/>
                      <a:pt x="701381" y="1323405"/>
                      <a:pt x="747101" y="1310705"/>
                    </a:cubicBezTo>
                    <a:cubicBezTo>
                      <a:pt x="792821" y="1298005"/>
                      <a:pt x="780121" y="1282765"/>
                      <a:pt x="800441" y="1287845"/>
                    </a:cubicBezTo>
                    <a:cubicBezTo>
                      <a:pt x="820761" y="1292925"/>
                      <a:pt x="837271" y="1325945"/>
                      <a:pt x="869021" y="1341185"/>
                    </a:cubicBezTo>
                    <a:cubicBezTo>
                      <a:pt x="900771" y="1356425"/>
                      <a:pt x="943951" y="1372935"/>
                      <a:pt x="990941" y="1379285"/>
                    </a:cubicBezTo>
                    <a:cubicBezTo>
                      <a:pt x="1037931" y="1385635"/>
                      <a:pt x="1150961" y="1379285"/>
                      <a:pt x="1150961" y="1379285"/>
                    </a:cubicBezTo>
                    <a:cubicBezTo>
                      <a:pt x="1144611" y="1379285"/>
                      <a:pt x="1012531" y="1393255"/>
                      <a:pt x="952841" y="1379285"/>
                    </a:cubicBezTo>
                    <a:cubicBezTo>
                      <a:pt x="893151" y="1365315"/>
                      <a:pt x="849971" y="1299275"/>
                      <a:pt x="792821" y="1295465"/>
                    </a:cubicBezTo>
                    <a:cubicBezTo>
                      <a:pt x="735671" y="1291655"/>
                      <a:pt x="698841" y="1351345"/>
                      <a:pt x="609941" y="1356425"/>
                    </a:cubicBezTo>
                    <a:cubicBezTo>
                      <a:pt x="521041" y="1361505"/>
                      <a:pt x="334351" y="1342455"/>
                      <a:pt x="259421" y="1325945"/>
                    </a:cubicBezTo>
                    <a:cubicBezTo>
                      <a:pt x="184491" y="1309435"/>
                      <a:pt x="193381" y="1327215"/>
                      <a:pt x="160361" y="1257365"/>
                    </a:cubicBezTo>
                    <a:cubicBezTo>
                      <a:pt x="127341" y="1187515"/>
                      <a:pt x="85431" y="997015"/>
                      <a:pt x="61301" y="906845"/>
                    </a:cubicBezTo>
                    <a:cubicBezTo>
                      <a:pt x="37171" y="816675"/>
                      <a:pt x="20661" y="798895"/>
                      <a:pt x="15581" y="716345"/>
                    </a:cubicBezTo>
                    <a:cubicBezTo>
                      <a:pt x="10501" y="633795"/>
                      <a:pt x="28281" y="478855"/>
                      <a:pt x="30821" y="411545"/>
                    </a:cubicBezTo>
                    <a:cubicBezTo>
                      <a:pt x="33361" y="344235"/>
                      <a:pt x="35901" y="345505"/>
                      <a:pt x="30821" y="312485"/>
                    </a:cubicBezTo>
                    <a:cubicBezTo>
                      <a:pt x="25741" y="279465"/>
                      <a:pt x="-3469" y="268035"/>
                      <a:pt x="341" y="213425"/>
                    </a:cubicBezTo>
                    <a:cubicBezTo>
                      <a:pt x="4151" y="158815"/>
                      <a:pt x="54951" y="-3745"/>
                      <a:pt x="61301" y="6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4D4CC947-594A-4CAA-B502-A4CFE17A40FF}"/>
                  </a:ext>
                </a:extLst>
              </p:cNvPr>
              <p:cNvSpPr/>
              <p:nvPr/>
            </p:nvSpPr>
            <p:spPr>
              <a:xfrm>
                <a:off x="5013960" y="4574764"/>
                <a:ext cx="38895" cy="805230"/>
              </a:xfrm>
              <a:custGeom>
                <a:avLst/>
                <a:gdLst>
                  <a:gd name="connsiteX0" fmla="*/ 15240 w 38895"/>
                  <a:gd name="connsiteY0" fmla="*/ 27716 h 805230"/>
                  <a:gd name="connsiteX1" fmla="*/ 38100 w 38895"/>
                  <a:gd name="connsiteY1" fmla="*/ 530636 h 805230"/>
                  <a:gd name="connsiteX2" fmla="*/ 30480 w 38895"/>
                  <a:gd name="connsiteY2" fmla="*/ 804956 h 805230"/>
                  <a:gd name="connsiteX3" fmla="*/ 0 w 38895"/>
                  <a:gd name="connsiteY3" fmla="*/ 484916 h 805230"/>
                  <a:gd name="connsiteX4" fmla="*/ 30480 w 38895"/>
                  <a:gd name="connsiteY4" fmla="*/ 111536 h 805230"/>
                  <a:gd name="connsiteX5" fmla="*/ 15240 w 38895"/>
                  <a:gd name="connsiteY5" fmla="*/ 27716 h 805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895" h="805230">
                    <a:moveTo>
                      <a:pt x="15240" y="27716"/>
                    </a:moveTo>
                    <a:cubicBezTo>
                      <a:pt x="16510" y="97566"/>
                      <a:pt x="35560" y="401096"/>
                      <a:pt x="38100" y="530636"/>
                    </a:cubicBezTo>
                    <a:cubicBezTo>
                      <a:pt x="40640" y="660176"/>
                      <a:pt x="36830" y="812576"/>
                      <a:pt x="30480" y="804956"/>
                    </a:cubicBezTo>
                    <a:cubicBezTo>
                      <a:pt x="24130" y="797336"/>
                      <a:pt x="0" y="600486"/>
                      <a:pt x="0" y="484916"/>
                    </a:cubicBezTo>
                    <a:cubicBezTo>
                      <a:pt x="0" y="369346"/>
                      <a:pt x="26670" y="190276"/>
                      <a:pt x="30480" y="111536"/>
                    </a:cubicBezTo>
                    <a:cubicBezTo>
                      <a:pt x="34290" y="32796"/>
                      <a:pt x="13970" y="-42134"/>
                      <a:pt x="15240" y="277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50B3CCCE-34F2-4343-BEE5-9D9A5766402F}"/>
                  </a:ext>
                </a:extLst>
              </p:cNvPr>
              <p:cNvSpPr/>
              <p:nvPr/>
            </p:nvSpPr>
            <p:spPr>
              <a:xfrm>
                <a:off x="5634038" y="832391"/>
                <a:ext cx="515803" cy="43909"/>
              </a:xfrm>
              <a:custGeom>
                <a:avLst/>
                <a:gdLst>
                  <a:gd name="connsiteX0" fmla="*/ 0 w 515803"/>
                  <a:gd name="connsiteY0" fmla="*/ 24859 h 43909"/>
                  <a:gd name="connsiteX1" fmla="*/ 433387 w 515803"/>
                  <a:gd name="connsiteY1" fmla="*/ 1047 h 43909"/>
                  <a:gd name="connsiteX2" fmla="*/ 504825 w 515803"/>
                  <a:gd name="connsiteY2" fmla="*/ 5809 h 43909"/>
                  <a:gd name="connsiteX3" fmla="*/ 290512 w 515803"/>
                  <a:gd name="connsiteY3" fmla="*/ 20097 h 43909"/>
                  <a:gd name="connsiteX4" fmla="*/ 133350 w 515803"/>
                  <a:gd name="connsiteY4" fmla="*/ 43909 h 43909"/>
                  <a:gd name="connsiteX5" fmla="*/ 0 w 515803"/>
                  <a:gd name="connsiteY5" fmla="*/ 24859 h 4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5803" h="43909">
                    <a:moveTo>
                      <a:pt x="0" y="24859"/>
                    </a:moveTo>
                    <a:lnTo>
                      <a:pt x="433387" y="1047"/>
                    </a:lnTo>
                    <a:cubicBezTo>
                      <a:pt x="517524" y="-2128"/>
                      <a:pt x="528638" y="2634"/>
                      <a:pt x="504825" y="5809"/>
                    </a:cubicBezTo>
                    <a:cubicBezTo>
                      <a:pt x="481013" y="8984"/>
                      <a:pt x="352425" y="13747"/>
                      <a:pt x="290512" y="20097"/>
                    </a:cubicBezTo>
                    <a:cubicBezTo>
                      <a:pt x="228600" y="26447"/>
                      <a:pt x="133350" y="43909"/>
                      <a:pt x="133350" y="43909"/>
                    </a:cubicBezTo>
                    <a:lnTo>
                      <a:pt x="0" y="2485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34B74ADB-A944-424E-BB29-8B91F336B532}"/>
                  </a:ext>
                </a:extLst>
              </p:cNvPr>
              <p:cNvSpPr/>
              <p:nvPr/>
            </p:nvSpPr>
            <p:spPr>
              <a:xfrm>
                <a:off x="5652013" y="975487"/>
                <a:ext cx="461732" cy="90808"/>
              </a:xfrm>
              <a:custGeom>
                <a:avLst/>
                <a:gdLst>
                  <a:gd name="connsiteX0" fmla="*/ 1075 w 461732"/>
                  <a:gd name="connsiteY0" fmla="*/ 826 h 90808"/>
                  <a:gd name="connsiteX1" fmla="*/ 124900 w 461732"/>
                  <a:gd name="connsiteY1" fmla="*/ 43688 h 90808"/>
                  <a:gd name="connsiteX2" fmla="*/ 291587 w 461732"/>
                  <a:gd name="connsiteY2" fmla="*/ 53213 h 90808"/>
                  <a:gd name="connsiteX3" fmla="*/ 458275 w 461732"/>
                  <a:gd name="connsiteY3" fmla="*/ 77026 h 90808"/>
                  <a:gd name="connsiteX4" fmla="*/ 129662 w 461732"/>
                  <a:gd name="connsiteY4" fmla="*/ 86551 h 90808"/>
                  <a:gd name="connsiteX5" fmla="*/ 67750 w 461732"/>
                  <a:gd name="connsiteY5" fmla="*/ 86551 h 90808"/>
                  <a:gd name="connsiteX6" fmla="*/ 1075 w 461732"/>
                  <a:gd name="connsiteY6" fmla="*/ 826 h 90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1732" h="90808">
                    <a:moveTo>
                      <a:pt x="1075" y="826"/>
                    </a:moveTo>
                    <a:cubicBezTo>
                      <a:pt x="10600" y="-6318"/>
                      <a:pt x="76481" y="34957"/>
                      <a:pt x="124900" y="43688"/>
                    </a:cubicBezTo>
                    <a:cubicBezTo>
                      <a:pt x="173319" y="52419"/>
                      <a:pt x="236025" y="47657"/>
                      <a:pt x="291587" y="53213"/>
                    </a:cubicBezTo>
                    <a:cubicBezTo>
                      <a:pt x="347149" y="58769"/>
                      <a:pt x="485262" y="71470"/>
                      <a:pt x="458275" y="77026"/>
                    </a:cubicBezTo>
                    <a:cubicBezTo>
                      <a:pt x="431288" y="82582"/>
                      <a:pt x="194749" y="84964"/>
                      <a:pt x="129662" y="86551"/>
                    </a:cubicBezTo>
                    <a:cubicBezTo>
                      <a:pt x="64575" y="88138"/>
                      <a:pt x="87594" y="95282"/>
                      <a:pt x="67750" y="86551"/>
                    </a:cubicBezTo>
                    <a:cubicBezTo>
                      <a:pt x="47906" y="77820"/>
                      <a:pt x="-8450" y="7970"/>
                      <a:pt x="1075" y="8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: 図形 35">
                <a:extLst>
                  <a:ext uri="{FF2B5EF4-FFF2-40B4-BE49-F238E27FC236}">
                    <a16:creationId xmlns:a16="http://schemas.microsoft.com/office/drawing/2014/main" id="{D5FD06D7-9B8F-4BB2-BC00-DBAE2CCE9B14}"/>
                  </a:ext>
                </a:extLst>
              </p:cNvPr>
              <p:cNvSpPr/>
              <p:nvPr/>
            </p:nvSpPr>
            <p:spPr>
              <a:xfrm>
                <a:off x="5194820" y="1476335"/>
                <a:ext cx="920508" cy="109665"/>
              </a:xfrm>
              <a:custGeom>
                <a:avLst/>
                <a:gdLst>
                  <a:gd name="connsiteX0" fmla="*/ 10593 w 920508"/>
                  <a:gd name="connsiteY0" fmla="*/ 109578 h 109665"/>
                  <a:gd name="connsiteX1" fmla="*/ 472555 w 920508"/>
                  <a:gd name="connsiteY1" fmla="*/ 38140 h 109665"/>
                  <a:gd name="connsiteX2" fmla="*/ 801168 w 920508"/>
                  <a:gd name="connsiteY2" fmla="*/ 23853 h 109665"/>
                  <a:gd name="connsiteX3" fmla="*/ 915468 w 920508"/>
                  <a:gd name="connsiteY3" fmla="*/ 23853 h 109665"/>
                  <a:gd name="connsiteX4" fmla="*/ 658293 w 920508"/>
                  <a:gd name="connsiteY4" fmla="*/ 40 h 109665"/>
                  <a:gd name="connsiteX5" fmla="*/ 358255 w 920508"/>
                  <a:gd name="connsiteY5" fmla="*/ 19090 h 109665"/>
                  <a:gd name="connsiteX6" fmla="*/ 162993 w 920508"/>
                  <a:gd name="connsiteY6" fmla="*/ 52428 h 109665"/>
                  <a:gd name="connsiteX7" fmla="*/ 10593 w 920508"/>
                  <a:gd name="connsiteY7" fmla="*/ 109578 h 109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20508" h="109665">
                    <a:moveTo>
                      <a:pt x="10593" y="109578"/>
                    </a:moveTo>
                    <a:cubicBezTo>
                      <a:pt x="62186" y="107197"/>
                      <a:pt x="340793" y="52427"/>
                      <a:pt x="472555" y="38140"/>
                    </a:cubicBezTo>
                    <a:cubicBezTo>
                      <a:pt x="604317" y="23853"/>
                      <a:pt x="727349" y="26234"/>
                      <a:pt x="801168" y="23853"/>
                    </a:cubicBezTo>
                    <a:cubicBezTo>
                      <a:pt x="874987" y="21472"/>
                      <a:pt x="939281" y="27822"/>
                      <a:pt x="915468" y="23853"/>
                    </a:cubicBezTo>
                    <a:cubicBezTo>
                      <a:pt x="891656" y="19884"/>
                      <a:pt x="751162" y="834"/>
                      <a:pt x="658293" y="40"/>
                    </a:cubicBezTo>
                    <a:cubicBezTo>
                      <a:pt x="565424" y="-754"/>
                      <a:pt x="440805" y="10359"/>
                      <a:pt x="358255" y="19090"/>
                    </a:cubicBezTo>
                    <a:cubicBezTo>
                      <a:pt x="275705" y="27821"/>
                      <a:pt x="216174" y="39728"/>
                      <a:pt x="162993" y="52428"/>
                    </a:cubicBezTo>
                    <a:cubicBezTo>
                      <a:pt x="109812" y="65128"/>
                      <a:pt x="-41000" y="111959"/>
                      <a:pt x="10593" y="1095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: 図形 36">
                <a:extLst>
                  <a:ext uri="{FF2B5EF4-FFF2-40B4-BE49-F238E27FC236}">
                    <a16:creationId xmlns:a16="http://schemas.microsoft.com/office/drawing/2014/main" id="{C2399A69-5711-4AE0-9555-CA93976EE179}"/>
                  </a:ext>
                </a:extLst>
              </p:cNvPr>
              <p:cNvSpPr/>
              <p:nvPr/>
            </p:nvSpPr>
            <p:spPr>
              <a:xfrm>
                <a:off x="4998492" y="3156272"/>
                <a:ext cx="1132405" cy="63774"/>
              </a:xfrm>
              <a:custGeom>
                <a:avLst/>
                <a:gdLst>
                  <a:gd name="connsiteX0" fmla="*/ 25946 w 1132405"/>
                  <a:gd name="connsiteY0" fmla="*/ 15553 h 63774"/>
                  <a:gd name="connsiteX1" fmla="*/ 697458 w 1132405"/>
                  <a:gd name="connsiteY1" fmla="*/ 48891 h 63774"/>
                  <a:gd name="connsiteX2" fmla="*/ 859383 w 1132405"/>
                  <a:gd name="connsiteY2" fmla="*/ 39366 h 63774"/>
                  <a:gd name="connsiteX3" fmla="*/ 1130846 w 1132405"/>
                  <a:gd name="connsiteY3" fmla="*/ 44128 h 63774"/>
                  <a:gd name="connsiteX4" fmla="*/ 726033 w 1132405"/>
                  <a:gd name="connsiteY4" fmla="*/ 1266 h 63774"/>
                  <a:gd name="connsiteX5" fmla="*/ 483146 w 1132405"/>
                  <a:gd name="connsiteY5" fmla="*/ 15553 h 63774"/>
                  <a:gd name="connsiteX6" fmla="*/ 364083 w 1132405"/>
                  <a:gd name="connsiteY6" fmla="*/ 58416 h 63774"/>
                  <a:gd name="connsiteX7" fmla="*/ 245021 w 1132405"/>
                  <a:gd name="connsiteY7" fmla="*/ 58416 h 63774"/>
                  <a:gd name="connsiteX8" fmla="*/ 145008 w 1132405"/>
                  <a:gd name="connsiteY8" fmla="*/ 15553 h 63774"/>
                  <a:gd name="connsiteX9" fmla="*/ 25946 w 1132405"/>
                  <a:gd name="connsiteY9" fmla="*/ 15553 h 63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32405" h="63774">
                    <a:moveTo>
                      <a:pt x="25946" y="15553"/>
                    </a:moveTo>
                    <a:cubicBezTo>
                      <a:pt x="118021" y="21109"/>
                      <a:pt x="558552" y="44922"/>
                      <a:pt x="697458" y="48891"/>
                    </a:cubicBezTo>
                    <a:cubicBezTo>
                      <a:pt x="836364" y="52860"/>
                      <a:pt x="859383" y="39366"/>
                      <a:pt x="859383" y="39366"/>
                    </a:cubicBezTo>
                    <a:cubicBezTo>
                      <a:pt x="931614" y="38572"/>
                      <a:pt x="1153071" y="50478"/>
                      <a:pt x="1130846" y="44128"/>
                    </a:cubicBezTo>
                    <a:cubicBezTo>
                      <a:pt x="1108621" y="37778"/>
                      <a:pt x="833983" y="6028"/>
                      <a:pt x="726033" y="1266"/>
                    </a:cubicBezTo>
                    <a:cubicBezTo>
                      <a:pt x="618083" y="-3496"/>
                      <a:pt x="543471" y="6028"/>
                      <a:pt x="483146" y="15553"/>
                    </a:cubicBezTo>
                    <a:cubicBezTo>
                      <a:pt x="422821" y="25078"/>
                      <a:pt x="403770" y="51272"/>
                      <a:pt x="364083" y="58416"/>
                    </a:cubicBezTo>
                    <a:cubicBezTo>
                      <a:pt x="324396" y="65560"/>
                      <a:pt x="281533" y="65560"/>
                      <a:pt x="245021" y="58416"/>
                    </a:cubicBezTo>
                    <a:cubicBezTo>
                      <a:pt x="208509" y="51272"/>
                      <a:pt x="175964" y="22697"/>
                      <a:pt x="145008" y="15553"/>
                    </a:cubicBezTo>
                    <a:cubicBezTo>
                      <a:pt x="114052" y="8409"/>
                      <a:pt x="-66129" y="9997"/>
                      <a:pt x="25946" y="155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: 図形 37">
                <a:extLst>
                  <a:ext uri="{FF2B5EF4-FFF2-40B4-BE49-F238E27FC236}">
                    <a16:creationId xmlns:a16="http://schemas.microsoft.com/office/drawing/2014/main" id="{B33C025D-F213-451A-8F0F-AB18A378CF1E}"/>
                  </a:ext>
                </a:extLst>
              </p:cNvPr>
              <p:cNvSpPr/>
              <p:nvPr/>
            </p:nvSpPr>
            <p:spPr>
              <a:xfrm>
                <a:off x="5059832" y="5343211"/>
                <a:ext cx="1076159" cy="34435"/>
              </a:xfrm>
              <a:custGeom>
                <a:avLst/>
                <a:gdLst>
                  <a:gd name="connsiteX0" fmla="*/ 1074268 w 1076159"/>
                  <a:gd name="connsiteY0" fmla="*/ 14602 h 34435"/>
                  <a:gd name="connsiteX1" fmla="*/ 712318 w 1076159"/>
                  <a:gd name="connsiteY1" fmla="*/ 5077 h 34435"/>
                  <a:gd name="connsiteX2" fmla="*/ 359893 w 1076159"/>
                  <a:gd name="connsiteY2" fmla="*/ 33652 h 34435"/>
                  <a:gd name="connsiteX3" fmla="*/ 83668 w 1076159"/>
                  <a:gd name="connsiteY3" fmla="*/ 24127 h 34435"/>
                  <a:gd name="connsiteX4" fmla="*/ 7468 w 1076159"/>
                  <a:gd name="connsiteY4" fmla="*/ 314 h 34435"/>
                  <a:gd name="connsiteX5" fmla="*/ 236068 w 1076159"/>
                  <a:gd name="connsiteY5" fmla="*/ 9839 h 34435"/>
                  <a:gd name="connsiteX6" fmla="*/ 521818 w 1076159"/>
                  <a:gd name="connsiteY6" fmla="*/ 24127 h 34435"/>
                  <a:gd name="connsiteX7" fmla="*/ 840906 w 1076159"/>
                  <a:gd name="connsiteY7" fmla="*/ 5077 h 34435"/>
                  <a:gd name="connsiteX8" fmla="*/ 1074268 w 1076159"/>
                  <a:gd name="connsiteY8" fmla="*/ 14602 h 34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76159" h="34435">
                    <a:moveTo>
                      <a:pt x="1074268" y="14602"/>
                    </a:moveTo>
                    <a:cubicBezTo>
                      <a:pt x="1052837" y="14602"/>
                      <a:pt x="831380" y="1902"/>
                      <a:pt x="712318" y="5077"/>
                    </a:cubicBezTo>
                    <a:cubicBezTo>
                      <a:pt x="593256" y="8252"/>
                      <a:pt x="464668" y="30477"/>
                      <a:pt x="359893" y="33652"/>
                    </a:cubicBezTo>
                    <a:cubicBezTo>
                      <a:pt x="255118" y="36827"/>
                      <a:pt x="142406" y="29683"/>
                      <a:pt x="83668" y="24127"/>
                    </a:cubicBezTo>
                    <a:cubicBezTo>
                      <a:pt x="24930" y="18571"/>
                      <a:pt x="-17932" y="2695"/>
                      <a:pt x="7468" y="314"/>
                    </a:cubicBezTo>
                    <a:cubicBezTo>
                      <a:pt x="32868" y="-2067"/>
                      <a:pt x="236068" y="9839"/>
                      <a:pt x="236068" y="9839"/>
                    </a:cubicBezTo>
                    <a:cubicBezTo>
                      <a:pt x="321793" y="13808"/>
                      <a:pt x="421012" y="24921"/>
                      <a:pt x="521818" y="24127"/>
                    </a:cubicBezTo>
                    <a:cubicBezTo>
                      <a:pt x="622624" y="23333"/>
                      <a:pt x="752006" y="11427"/>
                      <a:pt x="840906" y="5077"/>
                    </a:cubicBezTo>
                    <a:cubicBezTo>
                      <a:pt x="929806" y="-1273"/>
                      <a:pt x="1095699" y="14602"/>
                      <a:pt x="1074268" y="146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7B184F19-9041-4F22-9F57-B91DD3A7910C}"/>
                  </a:ext>
                </a:extLst>
              </p:cNvPr>
              <p:cNvSpPr/>
              <p:nvPr/>
            </p:nvSpPr>
            <p:spPr>
              <a:xfrm>
                <a:off x="5043465" y="6081239"/>
                <a:ext cx="393921" cy="552999"/>
              </a:xfrm>
              <a:custGeom>
                <a:avLst/>
                <a:gdLst>
                  <a:gd name="connsiteX0" fmla="*/ 23 w 393921"/>
                  <a:gd name="connsiteY0" fmla="*/ 474 h 552999"/>
                  <a:gd name="connsiteX1" fmla="*/ 123848 w 393921"/>
                  <a:gd name="connsiteY1" fmla="*/ 310036 h 552999"/>
                  <a:gd name="connsiteX2" fmla="*/ 276248 w 393921"/>
                  <a:gd name="connsiteY2" fmla="*/ 457674 h 552999"/>
                  <a:gd name="connsiteX3" fmla="*/ 385785 w 393921"/>
                  <a:gd name="connsiteY3" fmla="*/ 514824 h 552999"/>
                  <a:gd name="connsiteX4" fmla="*/ 371498 w 393921"/>
                  <a:gd name="connsiteY4" fmla="*/ 552924 h 552999"/>
                  <a:gd name="connsiteX5" fmla="*/ 257198 w 393921"/>
                  <a:gd name="connsiteY5" fmla="*/ 505299 h 552999"/>
                  <a:gd name="connsiteX6" fmla="*/ 133373 w 393921"/>
                  <a:gd name="connsiteY6" fmla="*/ 386236 h 552999"/>
                  <a:gd name="connsiteX7" fmla="*/ 23 w 393921"/>
                  <a:gd name="connsiteY7" fmla="*/ 474 h 552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3921" h="552999">
                    <a:moveTo>
                      <a:pt x="23" y="474"/>
                    </a:moveTo>
                    <a:cubicBezTo>
                      <a:pt x="-1564" y="-12226"/>
                      <a:pt x="77811" y="233836"/>
                      <a:pt x="123848" y="310036"/>
                    </a:cubicBezTo>
                    <a:cubicBezTo>
                      <a:pt x="169886" y="386236"/>
                      <a:pt x="232592" y="423543"/>
                      <a:pt x="276248" y="457674"/>
                    </a:cubicBezTo>
                    <a:cubicBezTo>
                      <a:pt x="319904" y="491805"/>
                      <a:pt x="369910" y="498949"/>
                      <a:pt x="385785" y="514824"/>
                    </a:cubicBezTo>
                    <a:cubicBezTo>
                      <a:pt x="401660" y="530699"/>
                      <a:pt x="392929" y="554512"/>
                      <a:pt x="371498" y="552924"/>
                    </a:cubicBezTo>
                    <a:cubicBezTo>
                      <a:pt x="350067" y="551336"/>
                      <a:pt x="296885" y="533080"/>
                      <a:pt x="257198" y="505299"/>
                    </a:cubicBezTo>
                    <a:cubicBezTo>
                      <a:pt x="217511" y="477518"/>
                      <a:pt x="173854" y="467198"/>
                      <a:pt x="133373" y="386236"/>
                    </a:cubicBezTo>
                    <a:cubicBezTo>
                      <a:pt x="92892" y="305274"/>
                      <a:pt x="1610" y="13174"/>
                      <a:pt x="23" y="4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: 図形 39">
                <a:extLst>
                  <a:ext uri="{FF2B5EF4-FFF2-40B4-BE49-F238E27FC236}">
                    <a16:creationId xmlns:a16="http://schemas.microsoft.com/office/drawing/2014/main" id="{88A25293-5EAC-4A07-B868-DC34D79A91EC}"/>
                  </a:ext>
                </a:extLst>
              </p:cNvPr>
              <p:cNvSpPr/>
              <p:nvPr/>
            </p:nvSpPr>
            <p:spPr>
              <a:xfrm>
                <a:off x="5544989" y="6472041"/>
                <a:ext cx="214646" cy="216556"/>
              </a:xfrm>
              <a:custGeom>
                <a:avLst/>
                <a:gdLst>
                  <a:gd name="connsiteX0" fmla="*/ 3324 w 214646"/>
                  <a:gd name="connsiteY0" fmla="*/ 209747 h 216556"/>
                  <a:gd name="connsiteX1" fmla="*/ 17611 w 214646"/>
                  <a:gd name="connsiteY1" fmla="*/ 76397 h 216556"/>
                  <a:gd name="connsiteX2" fmla="*/ 36661 w 214646"/>
                  <a:gd name="connsiteY2" fmla="*/ 197 h 216556"/>
                  <a:gd name="connsiteX3" fmla="*/ 112861 w 214646"/>
                  <a:gd name="connsiteY3" fmla="*/ 57347 h 216556"/>
                  <a:gd name="connsiteX4" fmla="*/ 212874 w 214646"/>
                  <a:gd name="connsiteY4" fmla="*/ 147834 h 216556"/>
                  <a:gd name="connsiteX5" fmla="*/ 170011 w 214646"/>
                  <a:gd name="connsiteY5" fmla="*/ 171647 h 216556"/>
                  <a:gd name="connsiteX6" fmla="*/ 84286 w 214646"/>
                  <a:gd name="connsiteY6" fmla="*/ 195459 h 216556"/>
                  <a:gd name="connsiteX7" fmla="*/ 3324 w 214646"/>
                  <a:gd name="connsiteY7" fmla="*/ 209747 h 216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4646" h="216556">
                    <a:moveTo>
                      <a:pt x="3324" y="209747"/>
                    </a:moveTo>
                    <a:cubicBezTo>
                      <a:pt x="-7788" y="189903"/>
                      <a:pt x="12055" y="111322"/>
                      <a:pt x="17611" y="76397"/>
                    </a:cubicBezTo>
                    <a:cubicBezTo>
                      <a:pt x="23167" y="41472"/>
                      <a:pt x="20786" y="3372"/>
                      <a:pt x="36661" y="197"/>
                    </a:cubicBezTo>
                    <a:cubicBezTo>
                      <a:pt x="52536" y="-2978"/>
                      <a:pt x="83492" y="32741"/>
                      <a:pt x="112861" y="57347"/>
                    </a:cubicBezTo>
                    <a:cubicBezTo>
                      <a:pt x="142230" y="81953"/>
                      <a:pt x="203349" y="128784"/>
                      <a:pt x="212874" y="147834"/>
                    </a:cubicBezTo>
                    <a:cubicBezTo>
                      <a:pt x="222399" y="166884"/>
                      <a:pt x="191442" y="163710"/>
                      <a:pt x="170011" y="171647"/>
                    </a:cubicBezTo>
                    <a:cubicBezTo>
                      <a:pt x="148580" y="179584"/>
                      <a:pt x="107305" y="190696"/>
                      <a:pt x="84286" y="195459"/>
                    </a:cubicBezTo>
                    <a:cubicBezTo>
                      <a:pt x="61267" y="200221"/>
                      <a:pt x="14436" y="229591"/>
                      <a:pt x="3324" y="2097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880CA018-CD00-4204-9805-4B88AEEBBEF2}"/>
                  </a:ext>
                </a:extLst>
              </p:cNvPr>
              <p:cNvSpPr/>
              <p:nvPr/>
            </p:nvSpPr>
            <p:spPr>
              <a:xfrm>
                <a:off x="5643563" y="833438"/>
                <a:ext cx="98425" cy="181229"/>
              </a:xfrm>
              <a:custGeom>
                <a:avLst/>
                <a:gdLst>
                  <a:gd name="connsiteX0" fmla="*/ 0 w 98425"/>
                  <a:gd name="connsiteY0" fmla="*/ 0 h 181229"/>
                  <a:gd name="connsiteX1" fmla="*/ 95250 w 98425"/>
                  <a:gd name="connsiteY1" fmla="*/ 9525 h 181229"/>
                  <a:gd name="connsiteX2" fmla="*/ 71437 w 98425"/>
                  <a:gd name="connsiteY2" fmla="*/ 104775 h 181229"/>
                  <a:gd name="connsiteX3" fmla="*/ 28575 w 98425"/>
                  <a:gd name="connsiteY3" fmla="*/ 180975 h 181229"/>
                  <a:gd name="connsiteX4" fmla="*/ 14287 w 98425"/>
                  <a:gd name="connsiteY4" fmla="*/ 128587 h 181229"/>
                  <a:gd name="connsiteX5" fmla="*/ 14287 w 98425"/>
                  <a:gd name="connsiteY5" fmla="*/ 104775 h 181229"/>
                  <a:gd name="connsiteX6" fmla="*/ 14287 w 98425"/>
                  <a:gd name="connsiteY6" fmla="*/ 52387 h 181229"/>
                  <a:gd name="connsiteX7" fmla="*/ 0 w 98425"/>
                  <a:gd name="connsiteY7" fmla="*/ 0 h 181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8425" h="181229">
                    <a:moveTo>
                      <a:pt x="0" y="0"/>
                    </a:moveTo>
                    <a:lnTo>
                      <a:pt x="95250" y="9525"/>
                    </a:lnTo>
                    <a:cubicBezTo>
                      <a:pt x="107156" y="26987"/>
                      <a:pt x="82549" y="76200"/>
                      <a:pt x="71437" y="104775"/>
                    </a:cubicBezTo>
                    <a:cubicBezTo>
                      <a:pt x="60325" y="133350"/>
                      <a:pt x="38100" y="177006"/>
                      <a:pt x="28575" y="180975"/>
                    </a:cubicBezTo>
                    <a:cubicBezTo>
                      <a:pt x="19050" y="184944"/>
                      <a:pt x="16668" y="141287"/>
                      <a:pt x="14287" y="128587"/>
                    </a:cubicBezTo>
                    <a:cubicBezTo>
                      <a:pt x="11906" y="115887"/>
                      <a:pt x="14287" y="104775"/>
                      <a:pt x="14287" y="104775"/>
                    </a:cubicBezTo>
                    <a:lnTo>
                      <a:pt x="14287" y="5238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3B8A2637-70BD-468C-8471-D645EBF81C17}"/>
                </a:ext>
              </a:extLst>
            </p:cNvPr>
            <p:cNvSpPr/>
            <p:nvPr/>
          </p:nvSpPr>
          <p:spPr>
            <a:xfrm rot="1800000">
              <a:off x="5890898" y="2059890"/>
              <a:ext cx="1839097" cy="163702"/>
            </a:xfrm>
            <a:custGeom>
              <a:avLst/>
              <a:gdLst>
                <a:gd name="connsiteX0" fmla="*/ 620 w 1839097"/>
                <a:gd name="connsiteY0" fmla="*/ 2293 h 163702"/>
                <a:gd name="connsiteX1" fmla="*/ 338757 w 1839097"/>
                <a:gd name="connsiteY1" fmla="*/ 130880 h 163702"/>
                <a:gd name="connsiteX2" fmla="*/ 529257 w 1839097"/>
                <a:gd name="connsiteY2" fmla="*/ 121355 h 163702"/>
                <a:gd name="connsiteX3" fmla="*/ 838820 w 1839097"/>
                <a:gd name="connsiteY3" fmla="*/ 54680 h 163702"/>
                <a:gd name="connsiteX4" fmla="*/ 1057895 w 1839097"/>
                <a:gd name="connsiteY4" fmla="*/ 16580 h 163702"/>
                <a:gd name="connsiteX5" fmla="*/ 1272207 w 1839097"/>
                <a:gd name="connsiteY5" fmla="*/ 35630 h 163702"/>
                <a:gd name="connsiteX6" fmla="*/ 1491282 w 1839097"/>
                <a:gd name="connsiteY6" fmla="*/ 102305 h 163702"/>
                <a:gd name="connsiteX7" fmla="*/ 1757982 w 1839097"/>
                <a:gd name="connsiteY7" fmla="*/ 140405 h 163702"/>
                <a:gd name="connsiteX8" fmla="*/ 1838945 w 1839097"/>
                <a:gd name="connsiteY8" fmla="*/ 135643 h 163702"/>
                <a:gd name="connsiteX9" fmla="*/ 1743695 w 1839097"/>
                <a:gd name="connsiteY9" fmla="*/ 140405 h 163702"/>
                <a:gd name="connsiteX10" fmla="*/ 1505570 w 1839097"/>
                <a:gd name="connsiteY10" fmla="*/ 97543 h 163702"/>
                <a:gd name="connsiteX11" fmla="*/ 1319832 w 1839097"/>
                <a:gd name="connsiteY11" fmla="*/ 30868 h 163702"/>
                <a:gd name="connsiteX12" fmla="*/ 1057895 w 1839097"/>
                <a:gd name="connsiteY12" fmla="*/ 2293 h 163702"/>
                <a:gd name="connsiteX13" fmla="*/ 738807 w 1839097"/>
                <a:gd name="connsiteY13" fmla="*/ 88018 h 163702"/>
                <a:gd name="connsiteX14" fmla="*/ 395907 w 1839097"/>
                <a:gd name="connsiteY14" fmla="*/ 159455 h 163702"/>
                <a:gd name="connsiteX15" fmla="*/ 257795 w 1839097"/>
                <a:gd name="connsiteY15" fmla="*/ 140405 h 163702"/>
                <a:gd name="connsiteX16" fmla="*/ 620 w 1839097"/>
                <a:gd name="connsiteY16" fmla="*/ 2293 h 16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39097" h="163702">
                  <a:moveTo>
                    <a:pt x="620" y="2293"/>
                  </a:moveTo>
                  <a:cubicBezTo>
                    <a:pt x="14114" y="706"/>
                    <a:pt x="250651" y="111036"/>
                    <a:pt x="338757" y="130880"/>
                  </a:cubicBezTo>
                  <a:cubicBezTo>
                    <a:pt x="426863" y="150724"/>
                    <a:pt x="445913" y="134055"/>
                    <a:pt x="529257" y="121355"/>
                  </a:cubicBezTo>
                  <a:cubicBezTo>
                    <a:pt x="612601" y="108655"/>
                    <a:pt x="750714" y="72142"/>
                    <a:pt x="838820" y="54680"/>
                  </a:cubicBezTo>
                  <a:cubicBezTo>
                    <a:pt x="926926" y="37218"/>
                    <a:pt x="985664" y="19755"/>
                    <a:pt x="1057895" y="16580"/>
                  </a:cubicBezTo>
                  <a:cubicBezTo>
                    <a:pt x="1130126" y="13405"/>
                    <a:pt x="1199976" y="21343"/>
                    <a:pt x="1272207" y="35630"/>
                  </a:cubicBezTo>
                  <a:cubicBezTo>
                    <a:pt x="1344438" y="49917"/>
                    <a:pt x="1410320" y="84843"/>
                    <a:pt x="1491282" y="102305"/>
                  </a:cubicBezTo>
                  <a:cubicBezTo>
                    <a:pt x="1572244" y="119767"/>
                    <a:pt x="1700038" y="134849"/>
                    <a:pt x="1757982" y="140405"/>
                  </a:cubicBezTo>
                  <a:cubicBezTo>
                    <a:pt x="1815926" y="145961"/>
                    <a:pt x="1841326" y="135643"/>
                    <a:pt x="1838945" y="135643"/>
                  </a:cubicBezTo>
                  <a:cubicBezTo>
                    <a:pt x="1836564" y="135643"/>
                    <a:pt x="1799257" y="146755"/>
                    <a:pt x="1743695" y="140405"/>
                  </a:cubicBezTo>
                  <a:cubicBezTo>
                    <a:pt x="1688133" y="134055"/>
                    <a:pt x="1576214" y="115799"/>
                    <a:pt x="1505570" y="97543"/>
                  </a:cubicBezTo>
                  <a:cubicBezTo>
                    <a:pt x="1434926" y="79287"/>
                    <a:pt x="1394444" y="46743"/>
                    <a:pt x="1319832" y="30868"/>
                  </a:cubicBezTo>
                  <a:cubicBezTo>
                    <a:pt x="1245220" y="14993"/>
                    <a:pt x="1154733" y="-7232"/>
                    <a:pt x="1057895" y="2293"/>
                  </a:cubicBezTo>
                  <a:cubicBezTo>
                    <a:pt x="961057" y="11818"/>
                    <a:pt x="849138" y="61824"/>
                    <a:pt x="738807" y="88018"/>
                  </a:cubicBezTo>
                  <a:cubicBezTo>
                    <a:pt x="628476" y="114212"/>
                    <a:pt x="476076" y="150724"/>
                    <a:pt x="395907" y="159455"/>
                  </a:cubicBezTo>
                  <a:cubicBezTo>
                    <a:pt x="315738" y="168186"/>
                    <a:pt x="318120" y="164217"/>
                    <a:pt x="257795" y="140405"/>
                  </a:cubicBezTo>
                  <a:cubicBezTo>
                    <a:pt x="197470" y="116593"/>
                    <a:pt x="-12874" y="3880"/>
                    <a:pt x="620" y="229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BE3F090B-0B5E-4C4F-AC69-790FDA26F612}"/>
                </a:ext>
              </a:extLst>
            </p:cNvPr>
            <p:cNvSpPr/>
            <p:nvPr/>
          </p:nvSpPr>
          <p:spPr>
            <a:xfrm rot="1800000">
              <a:off x="5567048" y="2620815"/>
              <a:ext cx="1839097" cy="163702"/>
            </a:xfrm>
            <a:custGeom>
              <a:avLst/>
              <a:gdLst>
                <a:gd name="connsiteX0" fmla="*/ 620 w 1839097"/>
                <a:gd name="connsiteY0" fmla="*/ 2293 h 163702"/>
                <a:gd name="connsiteX1" fmla="*/ 338757 w 1839097"/>
                <a:gd name="connsiteY1" fmla="*/ 130880 h 163702"/>
                <a:gd name="connsiteX2" fmla="*/ 529257 w 1839097"/>
                <a:gd name="connsiteY2" fmla="*/ 121355 h 163702"/>
                <a:gd name="connsiteX3" fmla="*/ 838820 w 1839097"/>
                <a:gd name="connsiteY3" fmla="*/ 54680 h 163702"/>
                <a:gd name="connsiteX4" fmla="*/ 1057895 w 1839097"/>
                <a:gd name="connsiteY4" fmla="*/ 16580 h 163702"/>
                <a:gd name="connsiteX5" fmla="*/ 1272207 w 1839097"/>
                <a:gd name="connsiteY5" fmla="*/ 35630 h 163702"/>
                <a:gd name="connsiteX6" fmla="*/ 1491282 w 1839097"/>
                <a:gd name="connsiteY6" fmla="*/ 102305 h 163702"/>
                <a:gd name="connsiteX7" fmla="*/ 1757982 w 1839097"/>
                <a:gd name="connsiteY7" fmla="*/ 140405 h 163702"/>
                <a:gd name="connsiteX8" fmla="*/ 1838945 w 1839097"/>
                <a:gd name="connsiteY8" fmla="*/ 135643 h 163702"/>
                <a:gd name="connsiteX9" fmla="*/ 1743695 w 1839097"/>
                <a:gd name="connsiteY9" fmla="*/ 140405 h 163702"/>
                <a:gd name="connsiteX10" fmla="*/ 1505570 w 1839097"/>
                <a:gd name="connsiteY10" fmla="*/ 97543 h 163702"/>
                <a:gd name="connsiteX11" fmla="*/ 1319832 w 1839097"/>
                <a:gd name="connsiteY11" fmla="*/ 30868 h 163702"/>
                <a:gd name="connsiteX12" fmla="*/ 1057895 w 1839097"/>
                <a:gd name="connsiteY12" fmla="*/ 2293 h 163702"/>
                <a:gd name="connsiteX13" fmla="*/ 738807 w 1839097"/>
                <a:gd name="connsiteY13" fmla="*/ 88018 h 163702"/>
                <a:gd name="connsiteX14" fmla="*/ 395907 w 1839097"/>
                <a:gd name="connsiteY14" fmla="*/ 159455 h 163702"/>
                <a:gd name="connsiteX15" fmla="*/ 257795 w 1839097"/>
                <a:gd name="connsiteY15" fmla="*/ 140405 h 163702"/>
                <a:gd name="connsiteX16" fmla="*/ 620 w 1839097"/>
                <a:gd name="connsiteY16" fmla="*/ 2293 h 16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39097" h="163702">
                  <a:moveTo>
                    <a:pt x="620" y="2293"/>
                  </a:moveTo>
                  <a:cubicBezTo>
                    <a:pt x="14114" y="706"/>
                    <a:pt x="250651" y="111036"/>
                    <a:pt x="338757" y="130880"/>
                  </a:cubicBezTo>
                  <a:cubicBezTo>
                    <a:pt x="426863" y="150724"/>
                    <a:pt x="445913" y="134055"/>
                    <a:pt x="529257" y="121355"/>
                  </a:cubicBezTo>
                  <a:cubicBezTo>
                    <a:pt x="612601" y="108655"/>
                    <a:pt x="750714" y="72142"/>
                    <a:pt x="838820" y="54680"/>
                  </a:cubicBezTo>
                  <a:cubicBezTo>
                    <a:pt x="926926" y="37218"/>
                    <a:pt x="985664" y="19755"/>
                    <a:pt x="1057895" y="16580"/>
                  </a:cubicBezTo>
                  <a:cubicBezTo>
                    <a:pt x="1130126" y="13405"/>
                    <a:pt x="1199976" y="21343"/>
                    <a:pt x="1272207" y="35630"/>
                  </a:cubicBezTo>
                  <a:cubicBezTo>
                    <a:pt x="1344438" y="49917"/>
                    <a:pt x="1410320" y="84843"/>
                    <a:pt x="1491282" y="102305"/>
                  </a:cubicBezTo>
                  <a:cubicBezTo>
                    <a:pt x="1572244" y="119767"/>
                    <a:pt x="1700038" y="134849"/>
                    <a:pt x="1757982" y="140405"/>
                  </a:cubicBezTo>
                  <a:cubicBezTo>
                    <a:pt x="1815926" y="145961"/>
                    <a:pt x="1841326" y="135643"/>
                    <a:pt x="1838945" y="135643"/>
                  </a:cubicBezTo>
                  <a:cubicBezTo>
                    <a:pt x="1836564" y="135643"/>
                    <a:pt x="1799257" y="146755"/>
                    <a:pt x="1743695" y="140405"/>
                  </a:cubicBezTo>
                  <a:cubicBezTo>
                    <a:pt x="1688133" y="134055"/>
                    <a:pt x="1576214" y="115799"/>
                    <a:pt x="1505570" y="97543"/>
                  </a:cubicBezTo>
                  <a:cubicBezTo>
                    <a:pt x="1434926" y="79287"/>
                    <a:pt x="1394444" y="46743"/>
                    <a:pt x="1319832" y="30868"/>
                  </a:cubicBezTo>
                  <a:cubicBezTo>
                    <a:pt x="1245220" y="14993"/>
                    <a:pt x="1154733" y="-7232"/>
                    <a:pt x="1057895" y="2293"/>
                  </a:cubicBezTo>
                  <a:cubicBezTo>
                    <a:pt x="961057" y="11818"/>
                    <a:pt x="849138" y="61824"/>
                    <a:pt x="738807" y="88018"/>
                  </a:cubicBezTo>
                  <a:cubicBezTo>
                    <a:pt x="628476" y="114212"/>
                    <a:pt x="476076" y="150724"/>
                    <a:pt x="395907" y="159455"/>
                  </a:cubicBezTo>
                  <a:cubicBezTo>
                    <a:pt x="315738" y="168186"/>
                    <a:pt x="318120" y="164217"/>
                    <a:pt x="257795" y="140405"/>
                  </a:cubicBezTo>
                  <a:cubicBezTo>
                    <a:pt x="197470" y="116593"/>
                    <a:pt x="-12874" y="3880"/>
                    <a:pt x="620" y="229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C4483D28-E4BA-48E2-910C-B6C43DA1EEC5}"/>
                </a:ext>
              </a:extLst>
            </p:cNvPr>
            <p:cNvSpPr/>
            <p:nvPr/>
          </p:nvSpPr>
          <p:spPr>
            <a:xfrm rot="1800000">
              <a:off x="5259698" y="3121757"/>
              <a:ext cx="771624" cy="101702"/>
            </a:xfrm>
            <a:custGeom>
              <a:avLst/>
              <a:gdLst>
                <a:gd name="connsiteX0" fmla="*/ 2 w 771624"/>
                <a:gd name="connsiteY0" fmla="*/ 101030 h 101702"/>
                <a:gd name="connsiteX1" fmla="*/ 142877 w 771624"/>
                <a:gd name="connsiteY1" fmla="*/ 47055 h 101702"/>
                <a:gd name="connsiteX2" fmla="*/ 285752 w 771624"/>
                <a:gd name="connsiteY2" fmla="*/ 69280 h 101702"/>
                <a:gd name="connsiteX3" fmla="*/ 460377 w 771624"/>
                <a:gd name="connsiteY3" fmla="*/ 88330 h 101702"/>
                <a:gd name="connsiteX4" fmla="*/ 644527 w 771624"/>
                <a:gd name="connsiteY4" fmla="*/ 85155 h 101702"/>
                <a:gd name="connsiteX5" fmla="*/ 771527 w 771624"/>
                <a:gd name="connsiteY5" fmla="*/ 24830 h 101702"/>
                <a:gd name="connsiteX6" fmla="*/ 663577 w 771624"/>
                <a:gd name="connsiteY6" fmla="*/ 59755 h 101702"/>
                <a:gd name="connsiteX7" fmla="*/ 555627 w 771624"/>
                <a:gd name="connsiteY7" fmla="*/ 66105 h 101702"/>
                <a:gd name="connsiteX8" fmla="*/ 419102 w 771624"/>
                <a:gd name="connsiteY8" fmla="*/ 43880 h 101702"/>
                <a:gd name="connsiteX9" fmla="*/ 282577 w 771624"/>
                <a:gd name="connsiteY9" fmla="*/ 15305 h 101702"/>
                <a:gd name="connsiteX10" fmla="*/ 139702 w 771624"/>
                <a:gd name="connsiteY10" fmla="*/ 2605 h 101702"/>
                <a:gd name="connsiteX11" fmla="*/ 2 w 771624"/>
                <a:gd name="connsiteY11" fmla="*/ 101030 h 10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1624" h="101702">
                  <a:moveTo>
                    <a:pt x="2" y="101030"/>
                  </a:moveTo>
                  <a:cubicBezTo>
                    <a:pt x="531" y="108438"/>
                    <a:pt x="95252" y="52347"/>
                    <a:pt x="142877" y="47055"/>
                  </a:cubicBezTo>
                  <a:cubicBezTo>
                    <a:pt x="190502" y="41763"/>
                    <a:pt x="232836" y="62401"/>
                    <a:pt x="285752" y="69280"/>
                  </a:cubicBezTo>
                  <a:cubicBezTo>
                    <a:pt x="338668" y="76159"/>
                    <a:pt x="400581" y="85684"/>
                    <a:pt x="460377" y="88330"/>
                  </a:cubicBezTo>
                  <a:cubicBezTo>
                    <a:pt x="520173" y="90976"/>
                    <a:pt x="592669" y="95738"/>
                    <a:pt x="644527" y="85155"/>
                  </a:cubicBezTo>
                  <a:cubicBezTo>
                    <a:pt x="696385" y="74572"/>
                    <a:pt x="768352" y="29063"/>
                    <a:pt x="771527" y="24830"/>
                  </a:cubicBezTo>
                  <a:cubicBezTo>
                    <a:pt x="774702" y="20597"/>
                    <a:pt x="699560" y="52876"/>
                    <a:pt x="663577" y="59755"/>
                  </a:cubicBezTo>
                  <a:cubicBezTo>
                    <a:pt x="627594" y="66634"/>
                    <a:pt x="596373" y="68751"/>
                    <a:pt x="555627" y="66105"/>
                  </a:cubicBezTo>
                  <a:cubicBezTo>
                    <a:pt x="514881" y="63459"/>
                    <a:pt x="464610" y="52347"/>
                    <a:pt x="419102" y="43880"/>
                  </a:cubicBezTo>
                  <a:cubicBezTo>
                    <a:pt x="373594" y="35413"/>
                    <a:pt x="329144" y="22184"/>
                    <a:pt x="282577" y="15305"/>
                  </a:cubicBezTo>
                  <a:cubicBezTo>
                    <a:pt x="236010" y="8426"/>
                    <a:pt x="183094" y="-5862"/>
                    <a:pt x="139702" y="2605"/>
                  </a:cubicBezTo>
                  <a:cubicBezTo>
                    <a:pt x="96310" y="11072"/>
                    <a:pt x="-527" y="93622"/>
                    <a:pt x="2" y="10103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8759FDAC-ED33-43C4-84BD-5072CF0010CB}"/>
                </a:ext>
              </a:extLst>
            </p:cNvPr>
            <p:cNvSpPr/>
            <p:nvPr/>
          </p:nvSpPr>
          <p:spPr>
            <a:xfrm rot="1800000">
              <a:off x="4715194" y="4183527"/>
              <a:ext cx="1723838" cy="134938"/>
            </a:xfrm>
            <a:custGeom>
              <a:avLst/>
              <a:gdLst>
                <a:gd name="connsiteX0" fmla="*/ 8848 w 1723838"/>
                <a:gd name="connsiteY0" fmla="*/ 92513 h 134938"/>
                <a:gd name="connsiteX1" fmla="*/ 370798 w 1723838"/>
                <a:gd name="connsiteY1" fmla="*/ 6788 h 134938"/>
                <a:gd name="connsiteX2" fmla="*/ 678773 w 1723838"/>
                <a:gd name="connsiteY2" fmla="*/ 48063 h 134938"/>
                <a:gd name="connsiteX3" fmla="*/ 1193123 w 1723838"/>
                <a:gd name="connsiteY3" fmla="*/ 121088 h 134938"/>
                <a:gd name="connsiteX4" fmla="*/ 1516973 w 1723838"/>
                <a:gd name="connsiteY4" fmla="*/ 121088 h 134938"/>
                <a:gd name="connsiteX5" fmla="*/ 1723348 w 1723838"/>
                <a:gd name="connsiteY5" fmla="*/ 54413 h 134938"/>
                <a:gd name="connsiteX6" fmla="*/ 1567773 w 1723838"/>
                <a:gd name="connsiteY6" fmla="*/ 92513 h 134938"/>
                <a:gd name="connsiteX7" fmla="*/ 1358223 w 1723838"/>
                <a:gd name="connsiteY7" fmla="*/ 133788 h 134938"/>
                <a:gd name="connsiteX8" fmla="*/ 967698 w 1723838"/>
                <a:gd name="connsiteY8" fmla="*/ 117913 h 134938"/>
                <a:gd name="connsiteX9" fmla="*/ 666073 w 1723838"/>
                <a:gd name="connsiteY9" fmla="*/ 60763 h 134938"/>
                <a:gd name="connsiteX10" fmla="*/ 386673 w 1723838"/>
                <a:gd name="connsiteY10" fmla="*/ 438 h 134938"/>
                <a:gd name="connsiteX11" fmla="*/ 132673 w 1723838"/>
                <a:gd name="connsiteY11" fmla="*/ 35363 h 134938"/>
                <a:gd name="connsiteX12" fmla="*/ 8848 w 1723838"/>
                <a:gd name="connsiteY12" fmla="*/ 92513 h 134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3838" h="134938">
                  <a:moveTo>
                    <a:pt x="8848" y="92513"/>
                  </a:moveTo>
                  <a:cubicBezTo>
                    <a:pt x="48536" y="87750"/>
                    <a:pt x="259144" y="14196"/>
                    <a:pt x="370798" y="6788"/>
                  </a:cubicBezTo>
                  <a:cubicBezTo>
                    <a:pt x="482452" y="-620"/>
                    <a:pt x="678773" y="48063"/>
                    <a:pt x="678773" y="48063"/>
                  </a:cubicBezTo>
                  <a:cubicBezTo>
                    <a:pt x="815827" y="67113"/>
                    <a:pt x="1053423" y="108917"/>
                    <a:pt x="1193123" y="121088"/>
                  </a:cubicBezTo>
                  <a:cubicBezTo>
                    <a:pt x="1332823" y="133259"/>
                    <a:pt x="1428602" y="132200"/>
                    <a:pt x="1516973" y="121088"/>
                  </a:cubicBezTo>
                  <a:cubicBezTo>
                    <a:pt x="1605344" y="109976"/>
                    <a:pt x="1714881" y="59176"/>
                    <a:pt x="1723348" y="54413"/>
                  </a:cubicBezTo>
                  <a:cubicBezTo>
                    <a:pt x="1731815" y="49650"/>
                    <a:pt x="1628627" y="79284"/>
                    <a:pt x="1567773" y="92513"/>
                  </a:cubicBezTo>
                  <a:cubicBezTo>
                    <a:pt x="1506919" y="105742"/>
                    <a:pt x="1458235" y="129555"/>
                    <a:pt x="1358223" y="133788"/>
                  </a:cubicBezTo>
                  <a:cubicBezTo>
                    <a:pt x="1258211" y="138021"/>
                    <a:pt x="1083056" y="130084"/>
                    <a:pt x="967698" y="117913"/>
                  </a:cubicBezTo>
                  <a:cubicBezTo>
                    <a:pt x="852340" y="105742"/>
                    <a:pt x="762911" y="80342"/>
                    <a:pt x="666073" y="60763"/>
                  </a:cubicBezTo>
                  <a:cubicBezTo>
                    <a:pt x="569236" y="41184"/>
                    <a:pt x="475573" y="4671"/>
                    <a:pt x="386673" y="438"/>
                  </a:cubicBezTo>
                  <a:cubicBezTo>
                    <a:pt x="297773" y="-3795"/>
                    <a:pt x="192998" y="23721"/>
                    <a:pt x="132673" y="35363"/>
                  </a:cubicBezTo>
                  <a:cubicBezTo>
                    <a:pt x="72348" y="47005"/>
                    <a:pt x="-30840" y="97276"/>
                    <a:pt x="8848" y="9251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D480C2C6-DD30-4678-A05D-D186B3146869}"/>
                </a:ext>
              </a:extLst>
            </p:cNvPr>
            <p:cNvSpPr/>
            <p:nvPr/>
          </p:nvSpPr>
          <p:spPr>
            <a:xfrm rot="1800000">
              <a:off x="6231188" y="4653421"/>
              <a:ext cx="30813" cy="361689"/>
            </a:xfrm>
            <a:custGeom>
              <a:avLst/>
              <a:gdLst>
                <a:gd name="connsiteX0" fmla="*/ 2238 w 30813"/>
                <a:gd name="connsiteY0" fmla="*/ 578 h 361689"/>
                <a:gd name="connsiteX1" fmla="*/ 30813 w 30813"/>
                <a:gd name="connsiteY1" fmla="*/ 156153 h 361689"/>
                <a:gd name="connsiteX2" fmla="*/ 2238 w 30813"/>
                <a:gd name="connsiteY2" fmla="*/ 353003 h 361689"/>
                <a:gd name="connsiteX3" fmla="*/ 2238 w 30813"/>
                <a:gd name="connsiteY3" fmla="*/ 311728 h 361689"/>
                <a:gd name="connsiteX4" fmla="*/ 5413 w 30813"/>
                <a:gd name="connsiteY4" fmla="*/ 175203 h 361689"/>
                <a:gd name="connsiteX5" fmla="*/ 24463 w 30813"/>
                <a:gd name="connsiteY5" fmla="*/ 105353 h 361689"/>
                <a:gd name="connsiteX6" fmla="*/ 2238 w 30813"/>
                <a:gd name="connsiteY6" fmla="*/ 578 h 361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13" h="361689">
                  <a:moveTo>
                    <a:pt x="2238" y="578"/>
                  </a:moveTo>
                  <a:cubicBezTo>
                    <a:pt x="3296" y="9045"/>
                    <a:pt x="30813" y="97416"/>
                    <a:pt x="30813" y="156153"/>
                  </a:cubicBezTo>
                  <a:cubicBezTo>
                    <a:pt x="30813" y="214890"/>
                    <a:pt x="7000" y="327074"/>
                    <a:pt x="2238" y="353003"/>
                  </a:cubicBezTo>
                  <a:cubicBezTo>
                    <a:pt x="-2524" y="378932"/>
                    <a:pt x="1709" y="341361"/>
                    <a:pt x="2238" y="311728"/>
                  </a:cubicBezTo>
                  <a:cubicBezTo>
                    <a:pt x="2767" y="282095"/>
                    <a:pt x="1709" y="209599"/>
                    <a:pt x="5413" y="175203"/>
                  </a:cubicBezTo>
                  <a:cubicBezTo>
                    <a:pt x="9117" y="140807"/>
                    <a:pt x="22346" y="131811"/>
                    <a:pt x="24463" y="105353"/>
                  </a:cubicBezTo>
                  <a:cubicBezTo>
                    <a:pt x="26580" y="78895"/>
                    <a:pt x="1180" y="-7889"/>
                    <a:pt x="2238" y="578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BB452C10-43E7-45E1-A606-7B655A889035}"/>
                </a:ext>
              </a:extLst>
            </p:cNvPr>
            <p:cNvSpPr/>
            <p:nvPr/>
          </p:nvSpPr>
          <p:spPr>
            <a:xfrm rot="1800000">
              <a:off x="4657925" y="4261126"/>
              <a:ext cx="1682568" cy="350152"/>
            </a:xfrm>
            <a:custGeom>
              <a:avLst/>
              <a:gdLst>
                <a:gd name="connsiteX0" fmla="*/ 1177 w 1682568"/>
                <a:gd name="connsiteY0" fmla="*/ 775 h 350152"/>
                <a:gd name="connsiteX1" fmla="*/ 299627 w 1682568"/>
                <a:gd name="connsiteY1" fmla="*/ 51575 h 350152"/>
                <a:gd name="connsiteX2" fmla="*/ 655227 w 1682568"/>
                <a:gd name="connsiteY2" fmla="*/ 184925 h 350152"/>
                <a:gd name="connsiteX3" fmla="*/ 1102902 w 1682568"/>
                <a:gd name="connsiteY3" fmla="*/ 299225 h 350152"/>
                <a:gd name="connsiteX4" fmla="*/ 1426752 w 1682568"/>
                <a:gd name="connsiteY4" fmla="*/ 330975 h 350152"/>
                <a:gd name="connsiteX5" fmla="*/ 1680752 w 1682568"/>
                <a:gd name="connsiteY5" fmla="*/ 308750 h 350152"/>
                <a:gd name="connsiteX6" fmla="*/ 1547402 w 1682568"/>
                <a:gd name="connsiteY6" fmla="*/ 318275 h 350152"/>
                <a:gd name="connsiteX7" fmla="*/ 1198152 w 1682568"/>
                <a:gd name="connsiteY7" fmla="*/ 350025 h 350152"/>
                <a:gd name="connsiteX8" fmla="*/ 1033052 w 1682568"/>
                <a:gd name="connsiteY8" fmla="*/ 324625 h 350152"/>
                <a:gd name="connsiteX9" fmla="*/ 775877 w 1682568"/>
                <a:gd name="connsiteY9" fmla="*/ 223025 h 350152"/>
                <a:gd name="connsiteX10" fmla="*/ 445677 w 1682568"/>
                <a:gd name="connsiteY10" fmla="*/ 105550 h 350152"/>
                <a:gd name="connsiteX11" fmla="*/ 204377 w 1682568"/>
                <a:gd name="connsiteY11" fmla="*/ 26175 h 350152"/>
                <a:gd name="connsiteX12" fmla="*/ 1177 w 1682568"/>
                <a:gd name="connsiteY12" fmla="*/ 775 h 35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82568" h="350152">
                  <a:moveTo>
                    <a:pt x="1177" y="775"/>
                  </a:moveTo>
                  <a:cubicBezTo>
                    <a:pt x="17052" y="5008"/>
                    <a:pt x="190619" y="20883"/>
                    <a:pt x="299627" y="51575"/>
                  </a:cubicBezTo>
                  <a:cubicBezTo>
                    <a:pt x="408635" y="82267"/>
                    <a:pt x="521348" y="143650"/>
                    <a:pt x="655227" y="184925"/>
                  </a:cubicBezTo>
                  <a:cubicBezTo>
                    <a:pt x="789106" y="226200"/>
                    <a:pt x="974315" y="274883"/>
                    <a:pt x="1102902" y="299225"/>
                  </a:cubicBezTo>
                  <a:cubicBezTo>
                    <a:pt x="1231489" y="323567"/>
                    <a:pt x="1330444" y="329388"/>
                    <a:pt x="1426752" y="330975"/>
                  </a:cubicBezTo>
                  <a:cubicBezTo>
                    <a:pt x="1523060" y="332563"/>
                    <a:pt x="1660644" y="310867"/>
                    <a:pt x="1680752" y="308750"/>
                  </a:cubicBezTo>
                  <a:cubicBezTo>
                    <a:pt x="1700860" y="306633"/>
                    <a:pt x="1547402" y="318275"/>
                    <a:pt x="1547402" y="318275"/>
                  </a:cubicBezTo>
                  <a:cubicBezTo>
                    <a:pt x="1466969" y="325154"/>
                    <a:pt x="1283877" y="348967"/>
                    <a:pt x="1198152" y="350025"/>
                  </a:cubicBezTo>
                  <a:cubicBezTo>
                    <a:pt x="1112427" y="351083"/>
                    <a:pt x="1103431" y="345792"/>
                    <a:pt x="1033052" y="324625"/>
                  </a:cubicBezTo>
                  <a:cubicBezTo>
                    <a:pt x="962673" y="303458"/>
                    <a:pt x="873773" y="259538"/>
                    <a:pt x="775877" y="223025"/>
                  </a:cubicBezTo>
                  <a:cubicBezTo>
                    <a:pt x="677981" y="186512"/>
                    <a:pt x="540927" y="138358"/>
                    <a:pt x="445677" y="105550"/>
                  </a:cubicBezTo>
                  <a:cubicBezTo>
                    <a:pt x="350427" y="72742"/>
                    <a:pt x="274756" y="42050"/>
                    <a:pt x="204377" y="26175"/>
                  </a:cubicBezTo>
                  <a:cubicBezTo>
                    <a:pt x="133998" y="10300"/>
                    <a:pt x="-14698" y="-3458"/>
                    <a:pt x="1177" y="775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56BAA2DC-0B88-4D77-ADDE-B914C6527209}"/>
                </a:ext>
              </a:extLst>
            </p:cNvPr>
            <p:cNvSpPr/>
            <p:nvPr/>
          </p:nvSpPr>
          <p:spPr>
            <a:xfrm rot="1800000">
              <a:off x="5167946" y="3067985"/>
              <a:ext cx="19100" cy="325454"/>
            </a:xfrm>
            <a:custGeom>
              <a:avLst/>
              <a:gdLst>
                <a:gd name="connsiteX0" fmla="*/ 12700 w 19100"/>
                <a:gd name="connsiteY0" fmla="*/ 1604 h 325454"/>
                <a:gd name="connsiteX1" fmla="*/ 19050 w 19100"/>
                <a:gd name="connsiteY1" fmla="*/ 201629 h 325454"/>
                <a:gd name="connsiteX2" fmla="*/ 9525 w 19100"/>
                <a:gd name="connsiteY2" fmla="*/ 300054 h 325454"/>
                <a:gd name="connsiteX3" fmla="*/ 9525 w 19100"/>
                <a:gd name="connsiteY3" fmla="*/ 325454 h 325454"/>
                <a:gd name="connsiteX4" fmla="*/ 9525 w 19100"/>
                <a:gd name="connsiteY4" fmla="*/ 271479 h 325454"/>
                <a:gd name="connsiteX5" fmla="*/ 0 w 19100"/>
                <a:gd name="connsiteY5" fmla="*/ 115904 h 325454"/>
                <a:gd name="connsiteX6" fmla="*/ 12700 w 19100"/>
                <a:gd name="connsiteY6" fmla="*/ 1604 h 325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00" h="325454">
                  <a:moveTo>
                    <a:pt x="12700" y="1604"/>
                  </a:moveTo>
                  <a:cubicBezTo>
                    <a:pt x="15875" y="15891"/>
                    <a:pt x="19579" y="151887"/>
                    <a:pt x="19050" y="201629"/>
                  </a:cubicBezTo>
                  <a:cubicBezTo>
                    <a:pt x="18521" y="251371"/>
                    <a:pt x="11112" y="279417"/>
                    <a:pt x="9525" y="300054"/>
                  </a:cubicBezTo>
                  <a:cubicBezTo>
                    <a:pt x="7938" y="320691"/>
                    <a:pt x="9525" y="325454"/>
                    <a:pt x="9525" y="325454"/>
                  </a:cubicBezTo>
                  <a:cubicBezTo>
                    <a:pt x="9525" y="320692"/>
                    <a:pt x="11113" y="306404"/>
                    <a:pt x="9525" y="271479"/>
                  </a:cubicBezTo>
                  <a:cubicBezTo>
                    <a:pt x="7937" y="236554"/>
                    <a:pt x="0" y="159825"/>
                    <a:pt x="0" y="115904"/>
                  </a:cubicBezTo>
                  <a:cubicBezTo>
                    <a:pt x="0" y="71983"/>
                    <a:pt x="9525" y="-12683"/>
                    <a:pt x="12700" y="1604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545ECEAF-C9E4-45DA-9A9E-8C1273C74BC3}"/>
                </a:ext>
              </a:extLst>
            </p:cNvPr>
            <p:cNvSpPr/>
            <p:nvPr/>
          </p:nvSpPr>
          <p:spPr>
            <a:xfrm rot="1800000">
              <a:off x="5194907" y="3120421"/>
              <a:ext cx="180622" cy="221263"/>
            </a:xfrm>
            <a:custGeom>
              <a:avLst/>
              <a:gdLst>
                <a:gd name="connsiteX0" fmla="*/ 0 w 180622"/>
                <a:gd name="connsiteY0" fmla="*/ 1488 h 221263"/>
                <a:gd name="connsiteX1" fmla="*/ 135731 w 180622"/>
                <a:gd name="connsiteY1" fmla="*/ 11013 h 221263"/>
                <a:gd name="connsiteX2" fmla="*/ 178594 w 180622"/>
                <a:gd name="connsiteY2" fmla="*/ 61019 h 221263"/>
                <a:gd name="connsiteX3" fmla="*/ 169069 w 180622"/>
                <a:gd name="connsiteY3" fmla="*/ 153888 h 221263"/>
                <a:gd name="connsiteX4" fmla="*/ 128588 w 180622"/>
                <a:gd name="connsiteY4" fmla="*/ 218181 h 221263"/>
                <a:gd name="connsiteX5" fmla="*/ 57150 w 180622"/>
                <a:gd name="connsiteY5" fmla="*/ 211038 h 221263"/>
                <a:gd name="connsiteX6" fmla="*/ 123825 w 180622"/>
                <a:gd name="connsiteY6" fmla="*/ 211038 h 221263"/>
                <a:gd name="connsiteX7" fmla="*/ 161925 w 180622"/>
                <a:gd name="connsiteY7" fmla="*/ 184844 h 221263"/>
                <a:gd name="connsiteX8" fmla="*/ 176213 w 180622"/>
                <a:gd name="connsiteY8" fmla="*/ 103881 h 221263"/>
                <a:gd name="connsiteX9" fmla="*/ 164306 w 180622"/>
                <a:gd name="connsiteY9" fmla="*/ 20538 h 221263"/>
                <a:gd name="connsiteX10" fmla="*/ 135731 w 180622"/>
                <a:gd name="connsiteY10" fmla="*/ 3869 h 221263"/>
                <a:gd name="connsiteX11" fmla="*/ 0 w 180622"/>
                <a:gd name="connsiteY11" fmla="*/ 1488 h 221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0622" h="221263">
                  <a:moveTo>
                    <a:pt x="0" y="1488"/>
                  </a:moveTo>
                  <a:cubicBezTo>
                    <a:pt x="0" y="2679"/>
                    <a:pt x="105965" y="1091"/>
                    <a:pt x="135731" y="11013"/>
                  </a:cubicBezTo>
                  <a:cubicBezTo>
                    <a:pt x="165497" y="20935"/>
                    <a:pt x="173038" y="37207"/>
                    <a:pt x="178594" y="61019"/>
                  </a:cubicBezTo>
                  <a:cubicBezTo>
                    <a:pt x="184150" y="84831"/>
                    <a:pt x="177403" y="127694"/>
                    <a:pt x="169069" y="153888"/>
                  </a:cubicBezTo>
                  <a:cubicBezTo>
                    <a:pt x="160735" y="180082"/>
                    <a:pt x="147241" y="208656"/>
                    <a:pt x="128588" y="218181"/>
                  </a:cubicBezTo>
                  <a:cubicBezTo>
                    <a:pt x="109935" y="227706"/>
                    <a:pt x="57944" y="212228"/>
                    <a:pt x="57150" y="211038"/>
                  </a:cubicBezTo>
                  <a:cubicBezTo>
                    <a:pt x="56356" y="209848"/>
                    <a:pt x="106363" y="215404"/>
                    <a:pt x="123825" y="211038"/>
                  </a:cubicBezTo>
                  <a:cubicBezTo>
                    <a:pt x="141287" y="206672"/>
                    <a:pt x="153194" y="202703"/>
                    <a:pt x="161925" y="184844"/>
                  </a:cubicBezTo>
                  <a:cubicBezTo>
                    <a:pt x="170656" y="166985"/>
                    <a:pt x="175816" y="131265"/>
                    <a:pt x="176213" y="103881"/>
                  </a:cubicBezTo>
                  <a:cubicBezTo>
                    <a:pt x="176610" y="76497"/>
                    <a:pt x="171053" y="37206"/>
                    <a:pt x="164306" y="20538"/>
                  </a:cubicBezTo>
                  <a:cubicBezTo>
                    <a:pt x="157559" y="3870"/>
                    <a:pt x="159543" y="9822"/>
                    <a:pt x="135731" y="3869"/>
                  </a:cubicBezTo>
                  <a:cubicBezTo>
                    <a:pt x="111919" y="-2084"/>
                    <a:pt x="0" y="297"/>
                    <a:pt x="0" y="1488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CA1F5A4-3F09-4A81-A90E-F3CAC444B081}"/>
                </a:ext>
              </a:extLst>
            </p:cNvPr>
            <p:cNvSpPr/>
            <p:nvPr/>
          </p:nvSpPr>
          <p:spPr>
            <a:xfrm rot="1800000">
              <a:off x="5113163" y="3286102"/>
              <a:ext cx="84837" cy="145537"/>
            </a:xfrm>
            <a:custGeom>
              <a:avLst/>
              <a:gdLst>
                <a:gd name="connsiteX0" fmla="*/ 62381 w 84837"/>
                <a:gd name="connsiteY0" fmla="*/ 44 h 145537"/>
                <a:gd name="connsiteX1" fmla="*/ 69524 w 84837"/>
                <a:gd name="connsiteY1" fmla="*/ 90531 h 145537"/>
                <a:gd name="connsiteX2" fmla="*/ 45712 w 84837"/>
                <a:gd name="connsiteY2" fmla="*/ 140538 h 145537"/>
                <a:gd name="connsiteX3" fmla="*/ 36187 w 84837"/>
                <a:gd name="connsiteY3" fmla="*/ 140538 h 145537"/>
                <a:gd name="connsiteX4" fmla="*/ 468 w 84837"/>
                <a:gd name="connsiteY4" fmla="*/ 111963 h 145537"/>
                <a:gd name="connsiteX5" fmla="*/ 64762 w 84837"/>
                <a:gd name="connsiteY5" fmla="*/ 131013 h 145537"/>
                <a:gd name="connsiteX6" fmla="*/ 83812 w 84837"/>
                <a:gd name="connsiteY6" fmla="*/ 116725 h 145537"/>
                <a:gd name="connsiteX7" fmla="*/ 81431 w 84837"/>
                <a:gd name="connsiteY7" fmla="*/ 78625 h 145537"/>
                <a:gd name="connsiteX8" fmla="*/ 62381 w 84837"/>
                <a:gd name="connsiteY8" fmla="*/ 44 h 145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37" h="145537">
                  <a:moveTo>
                    <a:pt x="62381" y="44"/>
                  </a:moveTo>
                  <a:cubicBezTo>
                    <a:pt x="60396" y="2028"/>
                    <a:pt x="72302" y="67115"/>
                    <a:pt x="69524" y="90531"/>
                  </a:cubicBezTo>
                  <a:cubicBezTo>
                    <a:pt x="66746" y="113947"/>
                    <a:pt x="51268" y="132203"/>
                    <a:pt x="45712" y="140538"/>
                  </a:cubicBezTo>
                  <a:cubicBezTo>
                    <a:pt x="40156" y="148873"/>
                    <a:pt x="43728" y="145300"/>
                    <a:pt x="36187" y="140538"/>
                  </a:cubicBezTo>
                  <a:cubicBezTo>
                    <a:pt x="28646" y="135776"/>
                    <a:pt x="-4294" y="113550"/>
                    <a:pt x="468" y="111963"/>
                  </a:cubicBezTo>
                  <a:cubicBezTo>
                    <a:pt x="5230" y="110376"/>
                    <a:pt x="50871" y="130219"/>
                    <a:pt x="64762" y="131013"/>
                  </a:cubicBezTo>
                  <a:cubicBezTo>
                    <a:pt x="78653" y="131807"/>
                    <a:pt x="81034" y="125456"/>
                    <a:pt x="83812" y="116725"/>
                  </a:cubicBezTo>
                  <a:cubicBezTo>
                    <a:pt x="86590" y="107994"/>
                    <a:pt x="83018" y="93706"/>
                    <a:pt x="81431" y="78625"/>
                  </a:cubicBezTo>
                  <a:cubicBezTo>
                    <a:pt x="79844" y="63544"/>
                    <a:pt x="64366" y="-1940"/>
                    <a:pt x="62381" y="44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EB8DC0D5-E34A-40CF-B654-830F88F9D1F2}"/>
                </a:ext>
              </a:extLst>
            </p:cNvPr>
            <p:cNvSpPr/>
            <p:nvPr/>
          </p:nvSpPr>
          <p:spPr>
            <a:xfrm rot="1800000">
              <a:off x="5251021" y="3159116"/>
              <a:ext cx="40477" cy="93083"/>
            </a:xfrm>
            <a:custGeom>
              <a:avLst/>
              <a:gdLst>
                <a:gd name="connsiteX0" fmla="*/ 4720 w 40477"/>
                <a:gd name="connsiteY0" fmla="*/ 36 h 93083"/>
                <a:gd name="connsiteX1" fmla="*/ 2339 w 40477"/>
                <a:gd name="connsiteY1" fmla="*/ 64329 h 93083"/>
                <a:gd name="connsiteX2" fmla="*/ 40439 w 40477"/>
                <a:gd name="connsiteY2" fmla="*/ 92904 h 93083"/>
                <a:gd name="connsiteX3" fmla="*/ 9483 w 40477"/>
                <a:gd name="connsiteY3" fmla="*/ 73854 h 93083"/>
                <a:gd name="connsiteX4" fmla="*/ 4720 w 40477"/>
                <a:gd name="connsiteY4" fmla="*/ 36 h 9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477" h="93083">
                  <a:moveTo>
                    <a:pt x="4720" y="36"/>
                  </a:moveTo>
                  <a:cubicBezTo>
                    <a:pt x="3529" y="-1551"/>
                    <a:pt x="-3614" y="48851"/>
                    <a:pt x="2339" y="64329"/>
                  </a:cubicBezTo>
                  <a:cubicBezTo>
                    <a:pt x="8292" y="79807"/>
                    <a:pt x="39248" y="91317"/>
                    <a:pt x="40439" y="92904"/>
                  </a:cubicBezTo>
                  <a:cubicBezTo>
                    <a:pt x="41630" y="94491"/>
                    <a:pt x="15039" y="85363"/>
                    <a:pt x="9483" y="73854"/>
                  </a:cubicBezTo>
                  <a:cubicBezTo>
                    <a:pt x="3927" y="62345"/>
                    <a:pt x="5911" y="1623"/>
                    <a:pt x="4720" y="36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1F75F399-E3BC-43C7-BD56-184E691420A3}"/>
                </a:ext>
              </a:extLst>
            </p:cNvPr>
            <p:cNvSpPr/>
            <p:nvPr/>
          </p:nvSpPr>
          <p:spPr>
            <a:xfrm rot="1800000">
              <a:off x="5251183" y="3173642"/>
              <a:ext cx="64120" cy="88687"/>
            </a:xfrm>
            <a:custGeom>
              <a:avLst/>
              <a:gdLst>
                <a:gd name="connsiteX0" fmla="*/ 0 w 64120"/>
                <a:gd name="connsiteY0" fmla="*/ 297 h 88687"/>
                <a:gd name="connsiteX1" fmla="*/ 59532 w 64120"/>
                <a:gd name="connsiteY1" fmla="*/ 14585 h 88687"/>
                <a:gd name="connsiteX2" fmla="*/ 54769 w 64120"/>
                <a:gd name="connsiteY2" fmla="*/ 59829 h 88687"/>
                <a:gd name="connsiteX3" fmla="*/ 33338 w 64120"/>
                <a:gd name="connsiteY3" fmla="*/ 88404 h 88687"/>
                <a:gd name="connsiteX4" fmla="*/ 61913 w 64120"/>
                <a:gd name="connsiteY4" fmla="*/ 71735 h 88687"/>
                <a:gd name="connsiteX5" fmla="*/ 61913 w 64120"/>
                <a:gd name="connsiteY5" fmla="*/ 28872 h 88687"/>
                <a:gd name="connsiteX6" fmla="*/ 59532 w 64120"/>
                <a:gd name="connsiteY6" fmla="*/ 7441 h 88687"/>
                <a:gd name="connsiteX7" fmla="*/ 0 w 64120"/>
                <a:gd name="connsiteY7" fmla="*/ 297 h 88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120" h="88687">
                  <a:moveTo>
                    <a:pt x="0" y="297"/>
                  </a:moveTo>
                  <a:cubicBezTo>
                    <a:pt x="0" y="1488"/>
                    <a:pt x="50404" y="4663"/>
                    <a:pt x="59532" y="14585"/>
                  </a:cubicBezTo>
                  <a:cubicBezTo>
                    <a:pt x="68660" y="24507"/>
                    <a:pt x="59135" y="47526"/>
                    <a:pt x="54769" y="59829"/>
                  </a:cubicBezTo>
                  <a:cubicBezTo>
                    <a:pt x="50403" y="72132"/>
                    <a:pt x="32147" y="86420"/>
                    <a:pt x="33338" y="88404"/>
                  </a:cubicBezTo>
                  <a:cubicBezTo>
                    <a:pt x="34529" y="90388"/>
                    <a:pt x="57151" y="81657"/>
                    <a:pt x="61913" y="71735"/>
                  </a:cubicBezTo>
                  <a:cubicBezTo>
                    <a:pt x="66675" y="61813"/>
                    <a:pt x="62310" y="39588"/>
                    <a:pt x="61913" y="28872"/>
                  </a:cubicBezTo>
                  <a:cubicBezTo>
                    <a:pt x="61516" y="18156"/>
                    <a:pt x="66676" y="13394"/>
                    <a:pt x="59532" y="7441"/>
                  </a:cubicBezTo>
                  <a:cubicBezTo>
                    <a:pt x="52388" y="1488"/>
                    <a:pt x="0" y="-894"/>
                    <a:pt x="0" y="29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F2446110-D2B4-43A8-9BDF-66A4862E6FB2}"/>
                </a:ext>
              </a:extLst>
            </p:cNvPr>
            <p:cNvSpPr/>
            <p:nvPr/>
          </p:nvSpPr>
          <p:spPr>
            <a:xfrm rot="1800000">
              <a:off x="5442659" y="3299148"/>
              <a:ext cx="71483" cy="214582"/>
            </a:xfrm>
            <a:custGeom>
              <a:avLst/>
              <a:gdLst>
                <a:gd name="connsiteX0" fmla="*/ 59531 w 71483"/>
                <a:gd name="connsiteY0" fmla="*/ 0 h 214582"/>
                <a:gd name="connsiteX1" fmla="*/ 19050 w 71483"/>
                <a:gd name="connsiteY1" fmla="*/ 76200 h 214582"/>
                <a:gd name="connsiteX2" fmla="*/ 11906 w 71483"/>
                <a:gd name="connsiteY2" fmla="*/ 150018 h 214582"/>
                <a:gd name="connsiteX3" fmla="*/ 71437 w 71483"/>
                <a:gd name="connsiteY3" fmla="*/ 214312 h 214582"/>
                <a:gd name="connsiteX4" fmla="*/ 21431 w 71483"/>
                <a:gd name="connsiteY4" fmla="*/ 169068 h 214582"/>
                <a:gd name="connsiteX5" fmla="*/ 0 w 71483"/>
                <a:gd name="connsiteY5" fmla="*/ 76200 h 214582"/>
                <a:gd name="connsiteX6" fmla="*/ 59531 w 71483"/>
                <a:gd name="connsiteY6" fmla="*/ 0 h 21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83" h="214582">
                  <a:moveTo>
                    <a:pt x="59531" y="0"/>
                  </a:moveTo>
                  <a:cubicBezTo>
                    <a:pt x="62706" y="0"/>
                    <a:pt x="26987" y="51197"/>
                    <a:pt x="19050" y="76200"/>
                  </a:cubicBezTo>
                  <a:cubicBezTo>
                    <a:pt x="11112" y="101203"/>
                    <a:pt x="3175" y="126999"/>
                    <a:pt x="11906" y="150018"/>
                  </a:cubicBezTo>
                  <a:cubicBezTo>
                    <a:pt x="20637" y="173037"/>
                    <a:pt x="69850" y="211137"/>
                    <a:pt x="71437" y="214312"/>
                  </a:cubicBezTo>
                  <a:cubicBezTo>
                    <a:pt x="73024" y="217487"/>
                    <a:pt x="33337" y="192087"/>
                    <a:pt x="21431" y="169068"/>
                  </a:cubicBezTo>
                  <a:cubicBezTo>
                    <a:pt x="9525" y="146049"/>
                    <a:pt x="0" y="100012"/>
                    <a:pt x="0" y="76200"/>
                  </a:cubicBezTo>
                  <a:cubicBezTo>
                    <a:pt x="0" y="52388"/>
                    <a:pt x="56356" y="0"/>
                    <a:pt x="59531" y="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BA281077-AFD4-4B46-A7B7-99F506A3D315}"/>
                </a:ext>
              </a:extLst>
            </p:cNvPr>
            <p:cNvSpPr/>
            <p:nvPr/>
          </p:nvSpPr>
          <p:spPr>
            <a:xfrm rot="1800000" flipH="1" flipV="1">
              <a:off x="5496277" y="3330104"/>
              <a:ext cx="71483" cy="214582"/>
            </a:xfrm>
            <a:custGeom>
              <a:avLst/>
              <a:gdLst>
                <a:gd name="connsiteX0" fmla="*/ 59531 w 71483"/>
                <a:gd name="connsiteY0" fmla="*/ 0 h 214582"/>
                <a:gd name="connsiteX1" fmla="*/ 19050 w 71483"/>
                <a:gd name="connsiteY1" fmla="*/ 76200 h 214582"/>
                <a:gd name="connsiteX2" fmla="*/ 11906 w 71483"/>
                <a:gd name="connsiteY2" fmla="*/ 150018 h 214582"/>
                <a:gd name="connsiteX3" fmla="*/ 71437 w 71483"/>
                <a:gd name="connsiteY3" fmla="*/ 214312 h 214582"/>
                <a:gd name="connsiteX4" fmla="*/ 21431 w 71483"/>
                <a:gd name="connsiteY4" fmla="*/ 169068 h 214582"/>
                <a:gd name="connsiteX5" fmla="*/ 0 w 71483"/>
                <a:gd name="connsiteY5" fmla="*/ 76200 h 214582"/>
                <a:gd name="connsiteX6" fmla="*/ 59531 w 71483"/>
                <a:gd name="connsiteY6" fmla="*/ 0 h 21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83" h="214582">
                  <a:moveTo>
                    <a:pt x="59531" y="0"/>
                  </a:moveTo>
                  <a:cubicBezTo>
                    <a:pt x="62706" y="0"/>
                    <a:pt x="26987" y="51197"/>
                    <a:pt x="19050" y="76200"/>
                  </a:cubicBezTo>
                  <a:cubicBezTo>
                    <a:pt x="11112" y="101203"/>
                    <a:pt x="3175" y="126999"/>
                    <a:pt x="11906" y="150018"/>
                  </a:cubicBezTo>
                  <a:cubicBezTo>
                    <a:pt x="20637" y="173037"/>
                    <a:pt x="69850" y="211137"/>
                    <a:pt x="71437" y="214312"/>
                  </a:cubicBezTo>
                  <a:cubicBezTo>
                    <a:pt x="73024" y="217487"/>
                    <a:pt x="33337" y="192087"/>
                    <a:pt x="21431" y="169068"/>
                  </a:cubicBezTo>
                  <a:cubicBezTo>
                    <a:pt x="9525" y="146049"/>
                    <a:pt x="0" y="100012"/>
                    <a:pt x="0" y="76200"/>
                  </a:cubicBezTo>
                  <a:cubicBezTo>
                    <a:pt x="0" y="52388"/>
                    <a:pt x="56356" y="0"/>
                    <a:pt x="59531" y="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15B94314-247E-4CAE-9FDB-32DBE7689899}"/>
                </a:ext>
              </a:extLst>
            </p:cNvPr>
            <p:cNvSpPr/>
            <p:nvPr/>
          </p:nvSpPr>
          <p:spPr>
            <a:xfrm rot="1800000" flipH="1" flipV="1">
              <a:off x="5483476" y="3266461"/>
              <a:ext cx="171888" cy="385544"/>
            </a:xfrm>
            <a:custGeom>
              <a:avLst/>
              <a:gdLst>
                <a:gd name="connsiteX0" fmla="*/ 59531 w 71483"/>
                <a:gd name="connsiteY0" fmla="*/ 0 h 214582"/>
                <a:gd name="connsiteX1" fmla="*/ 19050 w 71483"/>
                <a:gd name="connsiteY1" fmla="*/ 76200 h 214582"/>
                <a:gd name="connsiteX2" fmla="*/ 11906 w 71483"/>
                <a:gd name="connsiteY2" fmla="*/ 150018 h 214582"/>
                <a:gd name="connsiteX3" fmla="*/ 71437 w 71483"/>
                <a:gd name="connsiteY3" fmla="*/ 214312 h 214582"/>
                <a:gd name="connsiteX4" fmla="*/ 21431 w 71483"/>
                <a:gd name="connsiteY4" fmla="*/ 169068 h 214582"/>
                <a:gd name="connsiteX5" fmla="*/ 0 w 71483"/>
                <a:gd name="connsiteY5" fmla="*/ 76200 h 214582"/>
                <a:gd name="connsiteX6" fmla="*/ 59531 w 71483"/>
                <a:gd name="connsiteY6" fmla="*/ 0 h 21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83" h="214582">
                  <a:moveTo>
                    <a:pt x="59531" y="0"/>
                  </a:moveTo>
                  <a:cubicBezTo>
                    <a:pt x="62706" y="0"/>
                    <a:pt x="26987" y="51197"/>
                    <a:pt x="19050" y="76200"/>
                  </a:cubicBezTo>
                  <a:cubicBezTo>
                    <a:pt x="11112" y="101203"/>
                    <a:pt x="3175" y="126999"/>
                    <a:pt x="11906" y="150018"/>
                  </a:cubicBezTo>
                  <a:cubicBezTo>
                    <a:pt x="20637" y="173037"/>
                    <a:pt x="69850" y="211137"/>
                    <a:pt x="71437" y="214312"/>
                  </a:cubicBezTo>
                  <a:cubicBezTo>
                    <a:pt x="73024" y="217487"/>
                    <a:pt x="33337" y="192087"/>
                    <a:pt x="21431" y="169068"/>
                  </a:cubicBezTo>
                  <a:cubicBezTo>
                    <a:pt x="9525" y="146049"/>
                    <a:pt x="0" y="100012"/>
                    <a:pt x="0" y="76200"/>
                  </a:cubicBezTo>
                  <a:cubicBezTo>
                    <a:pt x="0" y="52388"/>
                    <a:pt x="56356" y="0"/>
                    <a:pt x="59531" y="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21E043D3-8A97-4B47-B544-3FBC21CDBEBE}"/>
                </a:ext>
              </a:extLst>
            </p:cNvPr>
            <p:cNvSpPr/>
            <p:nvPr/>
          </p:nvSpPr>
          <p:spPr>
            <a:xfrm rot="12600000" flipH="1" flipV="1">
              <a:off x="5355618" y="3192642"/>
              <a:ext cx="171888" cy="385544"/>
            </a:xfrm>
            <a:custGeom>
              <a:avLst/>
              <a:gdLst>
                <a:gd name="connsiteX0" fmla="*/ 59531 w 71483"/>
                <a:gd name="connsiteY0" fmla="*/ 0 h 214582"/>
                <a:gd name="connsiteX1" fmla="*/ 19050 w 71483"/>
                <a:gd name="connsiteY1" fmla="*/ 76200 h 214582"/>
                <a:gd name="connsiteX2" fmla="*/ 11906 w 71483"/>
                <a:gd name="connsiteY2" fmla="*/ 150018 h 214582"/>
                <a:gd name="connsiteX3" fmla="*/ 71437 w 71483"/>
                <a:gd name="connsiteY3" fmla="*/ 214312 h 214582"/>
                <a:gd name="connsiteX4" fmla="*/ 21431 w 71483"/>
                <a:gd name="connsiteY4" fmla="*/ 169068 h 214582"/>
                <a:gd name="connsiteX5" fmla="*/ 0 w 71483"/>
                <a:gd name="connsiteY5" fmla="*/ 76200 h 214582"/>
                <a:gd name="connsiteX6" fmla="*/ 59531 w 71483"/>
                <a:gd name="connsiteY6" fmla="*/ 0 h 21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83" h="214582">
                  <a:moveTo>
                    <a:pt x="59531" y="0"/>
                  </a:moveTo>
                  <a:cubicBezTo>
                    <a:pt x="62706" y="0"/>
                    <a:pt x="26987" y="51197"/>
                    <a:pt x="19050" y="76200"/>
                  </a:cubicBezTo>
                  <a:cubicBezTo>
                    <a:pt x="11112" y="101203"/>
                    <a:pt x="3175" y="126999"/>
                    <a:pt x="11906" y="150018"/>
                  </a:cubicBezTo>
                  <a:cubicBezTo>
                    <a:pt x="20637" y="173037"/>
                    <a:pt x="69850" y="211137"/>
                    <a:pt x="71437" y="214312"/>
                  </a:cubicBezTo>
                  <a:cubicBezTo>
                    <a:pt x="73024" y="217487"/>
                    <a:pt x="33337" y="192087"/>
                    <a:pt x="21431" y="169068"/>
                  </a:cubicBezTo>
                  <a:cubicBezTo>
                    <a:pt x="9525" y="146049"/>
                    <a:pt x="0" y="100012"/>
                    <a:pt x="0" y="76200"/>
                  </a:cubicBezTo>
                  <a:cubicBezTo>
                    <a:pt x="0" y="52388"/>
                    <a:pt x="56356" y="0"/>
                    <a:pt x="59531" y="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E562EB4B-64A0-4DD6-9AE5-64304DE6DB90}"/>
                </a:ext>
              </a:extLst>
            </p:cNvPr>
            <p:cNvSpPr/>
            <p:nvPr/>
          </p:nvSpPr>
          <p:spPr>
            <a:xfrm rot="1800000">
              <a:off x="5763438" y="3504775"/>
              <a:ext cx="183879" cy="230558"/>
            </a:xfrm>
            <a:custGeom>
              <a:avLst/>
              <a:gdLst>
                <a:gd name="connsiteX0" fmla="*/ 180131 w 183879"/>
                <a:gd name="connsiteY0" fmla="*/ 51961 h 230558"/>
                <a:gd name="connsiteX1" fmla="*/ 115837 w 183879"/>
                <a:gd name="connsiteY1" fmla="*/ 51961 h 230558"/>
                <a:gd name="connsiteX2" fmla="*/ 42019 w 183879"/>
                <a:gd name="connsiteY2" fmla="*/ 11480 h 230558"/>
                <a:gd name="connsiteX3" fmla="*/ 11062 w 183879"/>
                <a:gd name="connsiteY3" fmla="*/ 61486 h 230558"/>
                <a:gd name="connsiteX4" fmla="*/ 13444 w 183879"/>
                <a:gd name="connsiteY4" fmla="*/ 182930 h 230558"/>
                <a:gd name="connsiteX5" fmla="*/ 65831 w 183879"/>
                <a:gd name="connsiteY5" fmla="*/ 230555 h 230558"/>
                <a:gd name="connsiteX6" fmla="*/ 99169 w 183879"/>
                <a:gd name="connsiteY6" fmla="*/ 185311 h 230558"/>
                <a:gd name="connsiteX7" fmla="*/ 182512 w 183879"/>
                <a:gd name="connsiteY7" fmla="*/ 182930 h 230558"/>
                <a:gd name="connsiteX8" fmla="*/ 146794 w 183879"/>
                <a:gd name="connsiteY8" fmla="*/ 178167 h 230558"/>
                <a:gd name="connsiteX9" fmla="*/ 92025 w 183879"/>
                <a:gd name="connsiteY9" fmla="*/ 209123 h 230558"/>
                <a:gd name="connsiteX10" fmla="*/ 42019 w 183879"/>
                <a:gd name="connsiteY10" fmla="*/ 225792 h 230558"/>
                <a:gd name="connsiteX11" fmla="*/ 3919 w 183879"/>
                <a:gd name="connsiteY11" fmla="*/ 175786 h 230558"/>
                <a:gd name="connsiteX12" fmla="*/ 3919 w 183879"/>
                <a:gd name="connsiteY12" fmla="*/ 92442 h 230558"/>
                <a:gd name="connsiteX13" fmla="*/ 27731 w 183879"/>
                <a:gd name="connsiteY13" fmla="*/ 9098 h 230558"/>
                <a:gd name="connsiteX14" fmla="*/ 72975 w 183879"/>
                <a:gd name="connsiteY14" fmla="*/ 4336 h 230558"/>
                <a:gd name="connsiteX15" fmla="*/ 115837 w 183879"/>
                <a:gd name="connsiteY15" fmla="*/ 28148 h 230558"/>
                <a:gd name="connsiteX16" fmla="*/ 180131 w 183879"/>
                <a:gd name="connsiteY16" fmla="*/ 51961 h 230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3879" h="230558">
                  <a:moveTo>
                    <a:pt x="180131" y="51961"/>
                  </a:moveTo>
                  <a:cubicBezTo>
                    <a:pt x="180131" y="55930"/>
                    <a:pt x="138856" y="58708"/>
                    <a:pt x="115837" y="51961"/>
                  </a:cubicBezTo>
                  <a:cubicBezTo>
                    <a:pt x="92818" y="45214"/>
                    <a:pt x="59481" y="9893"/>
                    <a:pt x="42019" y="11480"/>
                  </a:cubicBezTo>
                  <a:cubicBezTo>
                    <a:pt x="24557" y="13067"/>
                    <a:pt x="15824" y="32911"/>
                    <a:pt x="11062" y="61486"/>
                  </a:cubicBezTo>
                  <a:cubicBezTo>
                    <a:pt x="6300" y="90061"/>
                    <a:pt x="4316" y="154752"/>
                    <a:pt x="13444" y="182930"/>
                  </a:cubicBezTo>
                  <a:cubicBezTo>
                    <a:pt x="22572" y="211108"/>
                    <a:pt x="51544" y="230158"/>
                    <a:pt x="65831" y="230555"/>
                  </a:cubicBezTo>
                  <a:cubicBezTo>
                    <a:pt x="80118" y="230952"/>
                    <a:pt x="79722" y="193248"/>
                    <a:pt x="99169" y="185311"/>
                  </a:cubicBezTo>
                  <a:cubicBezTo>
                    <a:pt x="118616" y="177374"/>
                    <a:pt x="174574" y="184121"/>
                    <a:pt x="182512" y="182930"/>
                  </a:cubicBezTo>
                  <a:cubicBezTo>
                    <a:pt x="190450" y="181739"/>
                    <a:pt x="161875" y="173802"/>
                    <a:pt x="146794" y="178167"/>
                  </a:cubicBezTo>
                  <a:cubicBezTo>
                    <a:pt x="131713" y="182532"/>
                    <a:pt x="109487" y="201186"/>
                    <a:pt x="92025" y="209123"/>
                  </a:cubicBezTo>
                  <a:cubicBezTo>
                    <a:pt x="74563" y="217060"/>
                    <a:pt x="56703" y="231348"/>
                    <a:pt x="42019" y="225792"/>
                  </a:cubicBezTo>
                  <a:cubicBezTo>
                    <a:pt x="27335" y="220236"/>
                    <a:pt x="10269" y="198011"/>
                    <a:pt x="3919" y="175786"/>
                  </a:cubicBezTo>
                  <a:cubicBezTo>
                    <a:pt x="-2431" y="153561"/>
                    <a:pt x="-50" y="120223"/>
                    <a:pt x="3919" y="92442"/>
                  </a:cubicBezTo>
                  <a:cubicBezTo>
                    <a:pt x="7888" y="64661"/>
                    <a:pt x="16222" y="23782"/>
                    <a:pt x="27731" y="9098"/>
                  </a:cubicBezTo>
                  <a:cubicBezTo>
                    <a:pt x="39240" y="-5586"/>
                    <a:pt x="58291" y="1161"/>
                    <a:pt x="72975" y="4336"/>
                  </a:cubicBezTo>
                  <a:cubicBezTo>
                    <a:pt x="87659" y="7511"/>
                    <a:pt x="98375" y="21401"/>
                    <a:pt x="115837" y="28148"/>
                  </a:cubicBezTo>
                  <a:cubicBezTo>
                    <a:pt x="133299" y="34895"/>
                    <a:pt x="180131" y="47992"/>
                    <a:pt x="180131" y="51961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A83653F8-0353-4E13-A172-E7978ED89435}"/>
                </a:ext>
              </a:extLst>
            </p:cNvPr>
            <p:cNvSpPr/>
            <p:nvPr/>
          </p:nvSpPr>
          <p:spPr>
            <a:xfrm rot="1800000">
              <a:off x="5670413" y="3418596"/>
              <a:ext cx="286478" cy="369006"/>
            </a:xfrm>
            <a:custGeom>
              <a:avLst/>
              <a:gdLst>
                <a:gd name="connsiteX0" fmla="*/ 285568 w 286478"/>
                <a:gd name="connsiteY0" fmla="*/ 117387 h 369006"/>
                <a:gd name="connsiteX1" fmla="*/ 230799 w 286478"/>
                <a:gd name="connsiteY1" fmla="*/ 7850 h 369006"/>
                <a:gd name="connsiteX2" fmla="*/ 85543 w 286478"/>
                <a:gd name="connsiteY2" fmla="*/ 17375 h 369006"/>
                <a:gd name="connsiteX3" fmla="*/ 14106 w 286478"/>
                <a:gd name="connsiteY3" fmla="*/ 86431 h 369006"/>
                <a:gd name="connsiteX4" fmla="*/ 9343 w 286478"/>
                <a:gd name="connsiteY4" fmla="*/ 195968 h 369006"/>
                <a:gd name="connsiteX5" fmla="*/ 26012 w 286478"/>
                <a:gd name="connsiteY5" fmla="*/ 303125 h 369006"/>
                <a:gd name="connsiteX6" fmla="*/ 145074 w 286478"/>
                <a:gd name="connsiteY6" fmla="*/ 367418 h 369006"/>
                <a:gd name="connsiteX7" fmla="*/ 259374 w 286478"/>
                <a:gd name="connsiteY7" fmla="*/ 341225 h 369006"/>
                <a:gd name="connsiteX8" fmla="*/ 285568 w 286478"/>
                <a:gd name="connsiteY8" fmla="*/ 253118 h 369006"/>
                <a:gd name="connsiteX9" fmla="*/ 261756 w 286478"/>
                <a:gd name="connsiteY9" fmla="*/ 319793 h 369006"/>
                <a:gd name="connsiteX10" fmla="*/ 149837 w 286478"/>
                <a:gd name="connsiteY10" fmla="*/ 360275 h 369006"/>
                <a:gd name="connsiteX11" fmla="*/ 33156 w 286478"/>
                <a:gd name="connsiteY11" fmla="*/ 305506 h 369006"/>
                <a:gd name="connsiteX12" fmla="*/ 2199 w 286478"/>
                <a:gd name="connsiteY12" fmla="*/ 107862 h 369006"/>
                <a:gd name="connsiteX13" fmla="*/ 80781 w 286478"/>
                <a:gd name="connsiteY13" fmla="*/ 34043 h 369006"/>
                <a:gd name="connsiteX14" fmla="*/ 192699 w 286478"/>
                <a:gd name="connsiteY14" fmla="*/ 14993 h 369006"/>
                <a:gd name="connsiteX15" fmla="*/ 285568 w 286478"/>
                <a:gd name="connsiteY15" fmla="*/ 117387 h 369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78" h="369006">
                  <a:moveTo>
                    <a:pt x="285568" y="117387"/>
                  </a:moveTo>
                  <a:cubicBezTo>
                    <a:pt x="291918" y="116197"/>
                    <a:pt x="264136" y="24519"/>
                    <a:pt x="230799" y="7850"/>
                  </a:cubicBezTo>
                  <a:cubicBezTo>
                    <a:pt x="197462" y="-8819"/>
                    <a:pt x="121658" y="4278"/>
                    <a:pt x="85543" y="17375"/>
                  </a:cubicBezTo>
                  <a:cubicBezTo>
                    <a:pt x="49428" y="30472"/>
                    <a:pt x="26806" y="56665"/>
                    <a:pt x="14106" y="86431"/>
                  </a:cubicBezTo>
                  <a:cubicBezTo>
                    <a:pt x="1406" y="116197"/>
                    <a:pt x="7359" y="159853"/>
                    <a:pt x="9343" y="195968"/>
                  </a:cubicBezTo>
                  <a:cubicBezTo>
                    <a:pt x="11327" y="232083"/>
                    <a:pt x="3390" y="274550"/>
                    <a:pt x="26012" y="303125"/>
                  </a:cubicBezTo>
                  <a:cubicBezTo>
                    <a:pt x="48634" y="331700"/>
                    <a:pt x="106180" y="361068"/>
                    <a:pt x="145074" y="367418"/>
                  </a:cubicBezTo>
                  <a:cubicBezTo>
                    <a:pt x="183968" y="373768"/>
                    <a:pt x="235958" y="360275"/>
                    <a:pt x="259374" y="341225"/>
                  </a:cubicBezTo>
                  <a:cubicBezTo>
                    <a:pt x="282790" y="322175"/>
                    <a:pt x="285171" y="256690"/>
                    <a:pt x="285568" y="253118"/>
                  </a:cubicBezTo>
                  <a:cubicBezTo>
                    <a:pt x="285965" y="249546"/>
                    <a:pt x="284378" y="301934"/>
                    <a:pt x="261756" y="319793"/>
                  </a:cubicBezTo>
                  <a:cubicBezTo>
                    <a:pt x="239134" y="337652"/>
                    <a:pt x="187937" y="362656"/>
                    <a:pt x="149837" y="360275"/>
                  </a:cubicBezTo>
                  <a:cubicBezTo>
                    <a:pt x="111737" y="357894"/>
                    <a:pt x="57762" y="347575"/>
                    <a:pt x="33156" y="305506"/>
                  </a:cubicBezTo>
                  <a:cubicBezTo>
                    <a:pt x="8550" y="263437"/>
                    <a:pt x="-5738" y="153106"/>
                    <a:pt x="2199" y="107862"/>
                  </a:cubicBezTo>
                  <a:cubicBezTo>
                    <a:pt x="10136" y="62618"/>
                    <a:pt x="49031" y="49521"/>
                    <a:pt x="80781" y="34043"/>
                  </a:cubicBezTo>
                  <a:cubicBezTo>
                    <a:pt x="112531" y="18565"/>
                    <a:pt x="160155" y="5071"/>
                    <a:pt x="192699" y="14993"/>
                  </a:cubicBezTo>
                  <a:cubicBezTo>
                    <a:pt x="225243" y="24915"/>
                    <a:pt x="279218" y="118577"/>
                    <a:pt x="285568" y="11738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5CFE51F4-A585-4BDA-8353-0132694FA63D}"/>
                </a:ext>
              </a:extLst>
            </p:cNvPr>
            <p:cNvGrpSpPr/>
            <p:nvPr/>
          </p:nvGrpSpPr>
          <p:grpSpPr>
            <a:xfrm rot="1800000">
              <a:off x="5990375" y="3585485"/>
              <a:ext cx="235005" cy="358521"/>
              <a:chOff x="6152749" y="3509758"/>
              <a:chExt cx="235005" cy="358521"/>
            </a:xfrm>
            <a:solidFill>
              <a:srgbClr val="0000FF"/>
            </a:solidFill>
          </p:grpSpPr>
          <p:sp>
            <p:nvSpPr>
              <p:cNvPr id="58" name="フリーフォーム: 図形 57">
                <a:extLst>
                  <a:ext uri="{FF2B5EF4-FFF2-40B4-BE49-F238E27FC236}">
                    <a16:creationId xmlns:a16="http://schemas.microsoft.com/office/drawing/2014/main" id="{E424E7F6-4889-44AD-A1BA-652CE8E41141}"/>
                  </a:ext>
                </a:extLst>
              </p:cNvPr>
              <p:cNvSpPr/>
              <p:nvPr/>
            </p:nvSpPr>
            <p:spPr>
              <a:xfrm>
                <a:off x="6156832" y="3524206"/>
                <a:ext cx="98771" cy="342439"/>
              </a:xfrm>
              <a:custGeom>
                <a:avLst/>
                <a:gdLst>
                  <a:gd name="connsiteX0" fmla="*/ 98712 w 98771"/>
                  <a:gd name="connsiteY0" fmla="*/ 44 h 342439"/>
                  <a:gd name="connsiteX1" fmla="*/ 36799 w 98771"/>
                  <a:gd name="connsiteY1" fmla="*/ 154825 h 342439"/>
                  <a:gd name="connsiteX2" fmla="*/ 3462 w 98771"/>
                  <a:gd name="connsiteY2" fmla="*/ 331038 h 342439"/>
                  <a:gd name="connsiteX3" fmla="*/ 3462 w 98771"/>
                  <a:gd name="connsiteY3" fmla="*/ 304844 h 342439"/>
                  <a:gd name="connsiteX4" fmla="*/ 24893 w 98771"/>
                  <a:gd name="connsiteY4" fmla="*/ 140538 h 342439"/>
                  <a:gd name="connsiteX5" fmla="*/ 98712 w 98771"/>
                  <a:gd name="connsiteY5" fmla="*/ 44 h 342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8771" h="342439">
                    <a:moveTo>
                      <a:pt x="98712" y="44"/>
                    </a:moveTo>
                    <a:cubicBezTo>
                      <a:pt x="100696" y="2425"/>
                      <a:pt x="52674" y="99659"/>
                      <a:pt x="36799" y="154825"/>
                    </a:cubicBezTo>
                    <a:cubicBezTo>
                      <a:pt x="20924" y="209991"/>
                      <a:pt x="9018" y="306035"/>
                      <a:pt x="3462" y="331038"/>
                    </a:cubicBezTo>
                    <a:cubicBezTo>
                      <a:pt x="-2094" y="356041"/>
                      <a:pt x="-110" y="336594"/>
                      <a:pt x="3462" y="304844"/>
                    </a:cubicBezTo>
                    <a:cubicBezTo>
                      <a:pt x="7034" y="273094"/>
                      <a:pt x="9812" y="190147"/>
                      <a:pt x="24893" y="140538"/>
                    </a:cubicBezTo>
                    <a:cubicBezTo>
                      <a:pt x="39974" y="90929"/>
                      <a:pt x="96728" y="-2337"/>
                      <a:pt x="98712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: 図形 59">
                <a:extLst>
                  <a:ext uri="{FF2B5EF4-FFF2-40B4-BE49-F238E27FC236}">
                    <a16:creationId xmlns:a16="http://schemas.microsoft.com/office/drawing/2014/main" id="{0B8B6647-5606-4DBA-B91B-B111A69BE266}"/>
                  </a:ext>
                </a:extLst>
              </p:cNvPr>
              <p:cNvSpPr/>
              <p:nvPr/>
            </p:nvSpPr>
            <p:spPr>
              <a:xfrm>
                <a:off x="6243229" y="3509758"/>
                <a:ext cx="144525" cy="19981"/>
              </a:xfrm>
              <a:custGeom>
                <a:avLst/>
                <a:gdLst>
                  <a:gd name="connsiteX0" fmla="*/ 409 w 144525"/>
                  <a:gd name="connsiteY0" fmla="*/ 19255 h 19981"/>
                  <a:gd name="connsiteX1" fmla="*/ 140902 w 144525"/>
                  <a:gd name="connsiteY1" fmla="*/ 14492 h 19981"/>
                  <a:gd name="connsiteX2" fmla="*/ 98040 w 144525"/>
                  <a:gd name="connsiteY2" fmla="*/ 205 h 19981"/>
                  <a:gd name="connsiteX3" fmla="*/ 409 w 144525"/>
                  <a:gd name="connsiteY3" fmla="*/ 19255 h 19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4525" h="19981">
                    <a:moveTo>
                      <a:pt x="409" y="19255"/>
                    </a:moveTo>
                    <a:cubicBezTo>
                      <a:pt x="7553" y="21636"/>
                      <a:pt x="124630" y="17667"/>
                      <a:pt x="140902" y="14492"/>
                    </a:cubicBezTo>
                    <a:cubicBezTo>
                      <a:pt x="157174" y="11317"/>
                      <a:pt x="114312" y="2586"/>
                      <a:pt x="98040" y="205"/>
                    </a:cubicBezTo>
                    <a:cubicBezTo>
                      <a:pt x="81768" y="-2176"/>
                      <a:pt x="-6735" y="16874"/>
                      <a:pt x="409" y="192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: 図形 60">
                <a:extLst>
                  <a:ext uri="{FF2B5EF4-FFF2-40B4-BE49-F238E27FC236}">
                    <a16:creationId xmlns:a16="http://schemas.microsoft.com/office/drawing/2014/main" id="{9F3F45D8-2795-4389-8F62-673F09C9C72D}"/>
                  </a:ext>
                </a:extLst>
              </p:cNvPr>
              <p:cNvSpPr/>
              <p:nvPr/>
            </p:nvSpPr>
            <p:spPr>
              <a:xfrm>
                <a:off x="6251275" y="3593251"/>
                <a:ext cx="80609" cy="144281"/>
              </a:xfrm>
              <a:custGeom>
                <a:avLst/>
                <a:gdLst>
                  <a:gd name="connsiteX0" fmla="*/ 39988 w 80609"/>
                  <a:gd name="connsiteY0" fmla="*/ 55 h 144281"/>
                  <a:gd name="connsiteX1" fmla="*/ 25700 w 80609"/>
                  <a:gd name="connsiteY1" fmla="*/ 95305 h 144281"/>
                  <a:gd name="connsiteX2" fmla="*/ 1888 w 80609"/>
                  <a:gd name="connsiteY2" fmla="*/ 140549 h 144281"/>
                  <a:gd name="connsiteX3" fmla="*/ 80469 w 80609"/>
                  <a:gd name="connsiteY3" fmla="*/ 140549 h 144281"/>
                  <a:gd name="connsiteX4" fmla="*/ 20938 w 80609"/>
                  <a:gd name="connsiteY4" fmla="*/ 131024 h 144281"/>
                  <a:gd name="connsiteX5" fmla="*/ 13794 w 80609"/>
                  <a:gd name="connsiteY5" fmla="*/ 109593 h 144281"/>
                  <a:gd name="connsiteX6" fmla="*/ 39988 w 80609"/>
                  <a:gd name="connsiteY6" fmla="*/ 55 h 144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0609" h="144281">
                    <a:moveTo>
                      <a:pt x="39988" y="55"/>
                    </a:moveTo>
                    <a:cubicBezTo>
                      <a:pt x="41972" y="-2326"/>
                      <a:pt x="32050" y="71889"/>
                      <a:pt x="25700" y="95305"/>
                    </a:cubicBezTo>
                    <a:cubicBezTo>
                      <a:pt x="19350" y="118721"/>
                      <a:pt x="-7240" y="133008"/>
                      <a:pt x="1888" y="140549"/>
                    </a:cubicBezTo>
                    <a:cubicBezTo>
                      <a:pt x="11016" y="148090"/>
                      <a:pt x="77294" y="142136"/>
                      <a:pt x="80469" y="140549"/>
                    </a:cubicBezTo>
                    <a:cubicBezTo>
                      <a:pt x="83644" y="138962"/>
                      <a:pt x="32050" y="136183"/>
                      <a:pt x="20938" y="131024"/>
                    </a:cubicBezTo>
                    <a:cubicBezTo>
                      <a:pt x="9826" y="125865"/>
                      <a:pt x="9429" y="127452"/>
                      <a:pt x="13794" y="109593"/>
                    </a:cubicBezTo>
                    <a:cubicBezTo>
                      <a:pt x="18159" y="91734"/>
                      <a:pt x="38004" y="2436"/>
                      <a:pt x="39988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: 図形 61">
                <a:extLst>
                  <a:ext uri="{FF2B5EF4-FFF2-40B4-BE49-F238E27FC236}">
                    <a16:creationId xmlns:a16="http://schemas.microsoft.com/office/drawing/2014/main" id="{2EC80692-6B24-41F4-BCB4-0893DF7A4F05}"/>
                  </a:ext>
                </a:extLst>
              </p:cNvPr>
              <p:cNvSpPr/>
              <p:nvPr/>
            </p:nvSpPr>
            <p:spPr>
              <a:xfrm>
                <a:off x="6152749" y="3797369"/>
                <a:ext cx="148078" cy="70910"/>
              </a:xfrm>
              <a:custGeom>
                <a:avLst/>
                <a:gdLst>
                  <a:gd name="connsiteX0" fmla="*/ 148039 w 148078"/>
                  <a:gd name="connsiteY0" fmla="*/ 5487 h 70910"/>
                  <a:gd name="connsiteX1" fmla="*/ 86126 w 148078"/>
                  <a:gd name="connsiteY1" fmla="*/ 5487 h 70910"/>
                  <a:gd name="connsiteX2" fmla="*/ 69457 w 148078"/>
                  <a:gd name="connsiteY2" fmla="*/ 67400 h 70910"/>
                  <a:gd name="connsiteX3" fmla="*/ 52789 w 148078"/>
                  <a:gd name="connsiteY3" fmla="*/ 62637 h 70910"/>
                  <a:gd name="connsiteX4" fmla="*/ 401 w 148078"/>
                  <a:gd name="connsiteY4" fmla="*/ 57875 h 70910"/>
                  <a:gd name="connsiteX5" fmla="*/ 83745 w 148078"/>
                  <a:gd name="connsiteY5" fmla="*/ 57875 h 70910"/>
                  <a:gd name="connsiteX6" fmla="*/ 95651 w 148078"/>
                  <a:gd name="connsiteY6" fmla="*/ 26919 h 70910"/>
                  <a:gd name="connsiteX7" fmla="*/ 148039 w 148078"/>
                  <a:gd name="connsiteY7" fmla="*/ 5487 h 70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8078" h="70910">
                    <a:moveTo>
                      <a:pt x="148039" y="5487"/>
                    </a:moveTo>
                    <a:cubicBezTo>
                      <a:pt x="146451" y="1915"/>
                      <a:pt x="99223" y="-4832"/>
                      <a:pt x="86126" y="5487"/>
                    </a:cubicBezTo>
                    <a:cubicBezTo>
                      <a:pt x="73029" y="15806"/>
                      <a:pt x="75013" y="57875"/>
                      <a:pt x="69457" y="67400"/>
                    </a:cubicBezTo>
                    <a:cubicBezTo>
                      <a:pt x="63901" y="76925"/>
                      <a:pt x="64298" y="64224"/>
                      <a:pt x="52789" y="62637"/>
                    </a:cubicBezTo>
                    <a:cubicBezTo>
                      <a:pt x="41280" y="61050"/>
                      <a:pt x="-4758" y="58669"/>
                      <a:pt x="401" y="57875"/>
                    </a:cubicBezTo>
                    <a:cubicBezTo>
                      <a:pt x="5560" y="57081"/>
                      <a:pt x="67870" y="63034"/>
                      <a:pt x="83745" y="57875"/>
                    </a:cubicBezTo>
                    <a:cubicBezTo>
                      <a:pt x="99620" y="52716"/>
                      <a:pt x="88110" y="34063"/>
                      <a:pt x="95651" y="26919"/>
                    </a:cubicBezTo>
                    <a:cubicBezTo>
                      <a:pt x="103192" y="19775"/>
                      <a:pt x="149627" y="9059"/>
                      <a:pt x="148039" y="54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E34E9E00-01BB-4050-B9B3-1F65115B69D4}"/>
                </a:ext>
              </a:extLst>
            </p:cNvPr>
            <p:cNvGrpSpPr/>
            <p:nvPr/>
          </p:nvGrpSpPr>
          <p:grpSpPr>
            <a:xfrm rot="1800000" flipH="1">
              <a:off x="6050178" y="3620012"/>
              <a:ext cx="235005" cy="358521"/>
              <a:chOff x="6152749" y="3509758"/>
              <a:chExt cx="235005" cy="358521"/>
            </a:xfrm>
            <a:solidFill>
              <a:srgbClr val="0000FF"/>
            </a:solidFill>
          </p:grpSpPr>
          <p:sp>
            <p:nvSpPr>
              <p:cNvPr id="66" name="フリーフォーム: 図形 65">
                <a:extLst>
                  <a:ext uri="{FF2B5EF4-FFF2-40B4-BE49-F238E27FC236}">
                    <a16:creationId xmlns:a16="http://schemas.microsoft.com/office/drawing/2014/main" id="{77B313E4-C801-4741-BF45-DD20E1572133}"/>
                  </a:ext>
                </a:extLst>
              </p:cNvPr>
              <p:cNvSpPr/>
              <p:nvPr/>
            </p:nvSpPr>
            <p:spPr>
              <a:xfrm>
                <a:off x="6156832" y="3524206"/>
                <a:ext cx="98771" cy="342439"/>
              </a:xfrm>
              <a:custGeom>
                <a:avLst/>
                <a:gdLst>
                  <a:gd name="connsiteX0" fmla="*/ 98712 w 98771"/>
                  <a:gd name="connsiteY0" fmla="*/ 44 h 342439"/>
                  <a:gd name="connsiteX1" fmla="*/ 36799 w 98771"/>
                  <a:gd name="connsiteY1" fmla="*/ 154825 h 342439"/>
                  <a:gd name="connsiteX2" fmla="*/ 3462 w 98771"/>
                  <a:gd name="connsiteY2" fmla="*/ 331038 h 342439"/>
                  <a:gd name="connsiteX3" fmla="*/ 3462 w 98771"/>
                  <a:gd name="connsiteY3" fmla="*/ 304844 h 342439"/>
                  <a:gd name="connsiteX4" fmla="*/ 24893 w 98771"/>
                  <a:gd name="connsiteY4" fmla="*/ 140538 h 342439"/>
                  <a:gd name="connsiteX5" fmla="*/ 98712 w 98771"/>
                  <a:gd name="connsiteY5" fmla="*/ 44 h 342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8771" h="342439">
                    <a:moveTo>
                      <a:pt x="98712" y="44"/>
                    </a:moveTo>
                    <a:cubicBezTo>
                      <a:pt x="100696" y="2425"/>
                      <a:pt x="52674" y="99659"/>
                      <a:pt x="36799" y="154825"/>
                    </a:cubicBezTo>
                    <a:cubicBezTo>
                      <a:pt x="20924" y="209991"/>
                      <a:pt x="9018" y="306035"/>
                      <a:pt x="3462" y="331038"/>
                    </a:cubicBezTo>
                    <a:cubicBezTo>
                      <a:pt x="-2094" y="356041"/>
                      <a:pt x="-110" y="336594"/>
                      <a:pt x="3462" y="304844"/>
                    </a:cubicBezTo>
                    <a:cubicBezTo>
                      <a:pt x="7034" y="273094"/>
                      <a:pt x="9812" y="190147"/>
                      <a:pt x="24893" y="140538"/>
                    </a:cubicBezTo>
                    <a:cubicBezTo>
                      <a:pt x="39974" y="90929"/>
                      <a:pt x="96728" y="-2337"/>
                      <a:pt x="98712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フリーフォーム: 図形 66">
                <a:extLst>
                  <a:ext uri="{FF2B5EF4-FFF2-40B4-BE49-F238E27FC236}">
                    <a16:creationId xmlns:a16="http://schemas.microsoft.com/office/drawing/2014/main" id="{84899745-B5F5-4F43-BD7C-976F3165FD59}"/>
                  </a:ext>
                </a:extLst>
              </p:cNvPr>
              <p:cNvSpPr/>
              <p:nvPr/>
            </p:nvSpPr>
            <p:spPr>
              <a:xfrm>
                <a:off x="6243229" y="3509758"/>
                <a:ext cx="144525" cy="19981"/>
              </a:xfrm>
              <a:custGeom>
                <a:avLst/>
                <a:gdLst>
                  <a:gd name="connsiteX0" fmla="*/ 409 w 144525"/>
                  <a:gd name="connsiteY0" fmla="*/ 19255 h 19981"/>
                  <a:gd name="connsiteX1" fmla="*/ 140902 w 144525"/>
                  <a:gd name="connsiteY1" fmla="*/ 14492 h 19981"/>
                  <a:gd name="connsiteX2" fmla="*/ 98040 w 144525"/>
                  <a:gd name="connsiteY2" fmla="*/ 205 h 19981"/>
                  <a:gd name="connsiteX3" fmla="*/ 409 w 144525"/>
                  <a:gd name="connsiteY3" fmla="*/ 19255 h 19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4525" h="19981">
                    <a:moveTo>
                      <a:pt x="409" y="19255"/>
                    </a:moveTo>
                    <a:cubicBezTo>
                      <a:pt x="7553" y="21636"/>
                      <a:pt x="124630" y="17667"/>
                      <a:pt x="140902" y="14492"/>
                    </a:cubicBezTo>
                    <a:cubicBezTo>
                      <a:pt x="157174" y="11317"/>
                      <a:pt x="114312" y="2586"/>
                      <a:pt x="98040" y="205"/>
                    </a:cubicBezTo>
                    <a:cubicBezTo>
                      <a:pt x="81768" y="-2176"/>
                      <a:pt x="-6735" y="16874"/>
                      <a:pt x="409" y="192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フリーフォーム: 図形 67">
                <a:extLst>
                  <a:ext uri="{FF2B5EF4-FFF2-40B4-BE49-F238E27FC236}">
                    <a16:creationId xmlns:a16="http://schemas.microsoft.com/office/drawing/2014/main" id="{E07543EE-9A55-4194-A2B6-EAFE5F1DC4C1}"/>
                  </a:ext>
                </a:extLst>
              </p:cNvPr>
              <p:cNvSpPr/>
              <p:nvPr/>
            </p:nvSpPr>
            <p:spPr>
              <a:xfrm>
                <a:off x="6251275" y="3593251"/>
                <a:ext cx="80609" cy="144281"/>
              </a:xfrm>
              <a:custGeom>
                <a:avLst/>
                <a:gdLst>
                  <a:gd name="connsiteX0" fmla="*/ 39988 w 80609"/>
                  <a:gd name="connsiteY0" fmla="*/ 55 h 144281"/>
                  <a:gd name="connsiteX1" fmla="*/ 25700 w 80609"/>
                  <a:gd name="connsiteY1" fmla="*/ 95305 h 144281"/>
                  <a:gd name="connsiteX2" fmla="*/ 1888 w 80609"/>
                  <a:gd name="connsiteY2" fmla="*/ 140549 h 144281"/>
                  <a:gd name="connsiteX3" fmla="*/ 80469 w 80609"/>
                  <a:gd name="connsiteY3" fmla="*/ 140549 h 144281"/>
                  <a:gd name="connsiteX4" fmla="*/ 20938 w 80609"/>
                  <a:gd name="connsiteY4" fmla="*/ 131024 h 144281"/>
                  <a:gd name="connsiteX5" fmla="*/ 13794 w 80609"/>
                  <a:gd name="connsiteY5" fmla="*/ 109593 h 144281"/>
                  <a:gd name="connsiteX6" fmla="*/ 39988 w 80609"/>
                  <a:gd name="connsiteY6" fmla="*/ 55 h 144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0609" h="144281">
                    <a:moveTo>
                      <a:pt x="39988" y="55"/>
                    </a:moveTo>
                    <a:cubicBezTo>
                      <a:pt x="41972" y="-2326"/>
                      <a:pt x="32050" y="71889"/>
                      <a:pt x="25700" y="95305"/>
                    </a:cubicBezTo>
                    <a:cubicBezTo>
                      <a:pt x="19350" y="118721"/>
                      <a:pt x="-7240" y="133008"/>
                      <a:pt x="1888" y="140549"/>
                    </a:cubicBezTo>
                    <a:cubicBezTo>
                      <a:pt x="11016" y="148090"/>
                      <a:pt x="77294" y="142136"/>
                      <a:pt x="80469" y="140549"/>
                    </a:cubicBezTo>
                    <a:cubicBezTo>
                      <a:pt x="83644" y="138962"/>
                      <a:pt x="32050" y="136183"/>
                      <a:pt x="20938" y="131024"/>
                    </a:cubicBezTo>
                    <a:cubicBezTo>
                      <a:pt x="9826" y="125865"/>
                      <a:pt x="9429" y="127452"/>
                      <a:pt x="13794" y="109593"/>
                    </a:cubicBezTo>
                    <a:cubicBezTo>
                      <a:pt x="18159" y="91734"/>
                      <a:pt x="38004" y="2436"/>
                      <a:pt x="39988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フリーフォーム: 図形 68">
                <a:extLst>
                  <a:ext uri="{FF2B5EF4-FFF2-40B4-BE49-F238E27FC236}">
                    <a16:creationId xmlns:a16="http://schemas.microsoft.com/office/drawing/2014/main" id="{786EEDB6-EB89-4AF1-B30F-6FB1F5A1D9CD}"/>
                  </a:ext>
                </a:extLst>
              </p:cNvPr>
              <p:cNvSpPr/>
              <p:nvPr/>
            </p:nvSpPr>
            <p:spPr>
              <a:xfrm>
                <a:off x="6152749" y="3797369"/>
                <a:ext cx="148078" cy="70910"/>
              </a:xfrm>
              <a:custGeom>
                <a:avLst/>
                <a:gdLst>
                  <a:gd name="connsiteX0" fmla="*/ 148039 w 148078"/>
                  <a:gd name="connsiteY0" fmla="*/ 5487 h 70910"/>
                  <a:gd name="connsiteX1" fmla="*/ 86126 w 148078"/>
                  <a:gd name="connsiteY1" fmla="*/ 5487 h 70910"/>
                  <a:gd name="connsiteX2" fmla="*/ 69457 w 148078"/>
                  <a:gd name="connsiteY2" fmla="*/ 67400 h 70910"/>
                  <a:gd name="connsiteX3" fmla="*/ 52789 w 148078"/>
                  <a:gd name="connsiteY3" fmla="*/ 62637 h 70910"/>
                  <a:gd name="connsiteX4" fmla="*/ 401 w 148078"/>
                  <a:gd name="connsiteY4" fmla="*/ 57875 h 70910"/>
                  <a:gd name="connsiteX5" fmla="*/ 83745 w 148078"/>
                  <a:gd name="connsiteY5" fmla="*/ 57875 h 70910"/>
                  <a:gd name="connsiteX6" fmla="*/ 95651 w 148078"/>
                  <a:gd name="connsiteY6" fmla="*/ 26919 h 70910"/>
                  <a:gd name="connsiteX7" fmla="*/ 148039 w 148078"/>
                  <a:gd name="connsiteY7" fmla="*/ 5487 h 70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8078" h="70910">
                    <a:moveTo>
                      <a:pt x="148039" y="5487"/>
                    </a:moveTo>
                    <a:cubicBezTo>
                      <a:pt x="146451" y="1915"/>
                      <a:pt x="99223" y="-4832"/>
                      <a:pt x="86126" y="5487"/>
                    </a:cubicBezTo>
                    <a:cubicBezTo>
                      <a:pt x="73029" y="15806"/>
                      <a:pt x="75013" y="57875"/>
                      <a:pt x="69457" y="67400"/>
                    </a:cubicBezTo>
                    <a:cubicBezTo>
                      <a:pt x="63901" y="76925"/>
                      <a:pt x="64298" y="64224"/>
                      <a:pt x="52789" y="62637"/>
                    </a:cubicBezTo>
                    <a:cubicBezTo>
                      <a:pt x="41280" y="61050"/>
                      <a:pt x="-4758" y="58669"/>
                      <a:pt x="401" y="57875"/>
                    </a:cubicBezTo>
                    <a:cubicBezTo>
                      <a:pt x="5560" y="57081"/>
                      <a:pt x="67870" y="63034"/>
                      <a:pt x="83745" y="57875"/>
                    </a:cubicBezTo>
                    <a:cubicBezTo>
                      <a:pt x="99620" y="52716"/>
                      <a:pt x="88110" y="34063"/>
                      <a:pt x="95651" y="26919"/>
                    </a:cubicBezTo>
                    <a:cubicBezTo>
                      <a:pt x="103192" y="19775"/>
                      <a:pt x="149627" y="9059"/>
                      <a:pt x="148039" y="548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4E433A2F-DCC2-410C-A2E7-BD7A2B92C936}"/>
                </a:ext>
              </a:extLst>
            </p:cNvPr>
            <p:cNvSpPr/>
            <p:nvPr/>
          </p:nvSpPr>
          <p:spPr>
            <a:xfrm rot="1800000">
              <a:off x="6322409" y="3745672"/>
              <a:ext cx="21789" cy="326611"/>
            </a:xfrm>
            <a:custGeom>
              <a:avLst/>
              <a:gdLst>
                <a:gd name="connsiteX0" fmla="*/ 5072 w 21789"/>
                <a:gd name="connsiteY0" fmla="*/ 629 h 326611"/>
                <a:gd name="connsiteX1" fmla="*/ 21741 w 21789"/>
                <a:gd name="connsiteY1" fmla="*/ 248279 h 326611"/>
                <a:gd name="connsiteX2" fmla="*/ 9834 w 21789"/>
                <a:gd name="connsiteY2" fmla="*/ 324479 h 326611"/>
                <a:gd name="connsiteX3" fmla="*/ 309 w 21789"/>
                <a:gd name="connsiteY3" fmla="*/ 181604 h 326611"/>
                <a:gd name="connsiteX4" fmla="*/ 5072 w 21789"/>
                <a:gd name="connsiteY4" fmla="*/ 629 h 326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89" h="326611">
                  <a:moveTo>
                    <a:pt x="5072" y="629"/>
                  </a:moveTo>
                  <a:cubicBezTo>
                    <a:pt x="8644" y="11742"/>
                    <a:pt x="20947" y="194304"/>
                    <a:pt x="21741" y="248279"/>
                  </a:cubicBezTo>
                  <a:cubicBezTo>
                    <a:pt x="22535" y="302254"/>
                    <a:pt x="13406" y="335592"/>
                    <a:pt x="9834" y="324479"/>
                  </a:cubicBezTo>
                  <a:cubicBezTo>
                    <a:pt x="6262" y="313367"/>
                    <a:pt x="1499" y="234785"/>
                    <a:pt x="309" y="181604"/>
                  </a:cubicBezTo>
                  <a:cubicBezTo>
                    <a:pt x="-882" y="128423"/>
                    <a:pt x="1500" y="-10484"/>
                    <a:pt x="5072" y="629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ECD9642A-252C-41B6-AD8D-40D13A764053}"/>
                </a:ext>
              </a:extLst>
            </p:cNvPr>
            <p:cNvSpPr/>
            <p:nvPr/>
          </p:nvSpPr>
          <p:spPr>
            <a:xfrm rot="1800000">
              <a:off x="6330343" y="3787514"/>
              <a:ext cx="231294" cy="348201"/>
            </a:xfrm>
            <a:custGeom>
              <a:avLst/>
              <a:gdLst>
                <a:gd name="connsiteX0" fmla="*/ 204 w 231294"/>
                <a:gd name="connsiteY0" fmla="*/ 3133 h 348201"/>
                <a:gd name="connsiteX1" fmla="*/ 138317 w 231294"/>
                <a:gd name="connsiteY1" fmla="*/ 751 h 348201"/>
                <a:gd name="connsiteX2" fmla="*/ 207373 w 231294"/>
                <a:gd name="connsiteY2" fmla="*/ 17420 h 348201"/>
                <a:gd name="connsiteX3" fmla="*/ 219279 w 231294"/>
                <a:gd name="connsiteY3" fmla="*/ 69808 h 348201"/>
                <a:gd name="connsiteX4" fmla="*/ 216898 w 231294"/>
                <a:gd name="connsiteY4" fmla="*/ 134101 h 348201"/>
                <a:gd name="connsiteX5" fmla="*/ 188323 w 231294"/>
                <a:gd name="connsiteY5" fmla="*/ 172201 h 348201"/>
                <a:gd name="connsiteX6" fmla="*/ 204992 w 231294"/>
                <a:gd name="connsiteY6" fmla="*/ 207920 h 348201"/>
                <a:gd name="connsiteX7" fmla="*/ 216898 w 231294"/>
                <a:gd name="connsiteY7" fmla="*/ 286501 h 348201"/>
                <a:gd name="connsiteX8" fmla="*/ 216898 w 231294"/>
                <a:gd name="connsiteY8" fmla="*/ 336508 h 348201"/>
                <a:gd name="connsiteX9" fmla="*/ 152604 w 231294"/>
                <a:gd name="connsiteY9" fmla="*/ 334126 h 348201"/>
                <a:gd name="connsiteX10" fmla="*/ 224042 w 231294"/>
                <a:gd name="connsiteY10" fmla="*/ 343651 h 348201"/>
                <a:gd name="connsiteX11" fmla="*/ 224042 w 231294"/>
                <a:gd name="connsiteY11" fmla="*/ 250783 h 348201"/>
                <a:gd name="connsiteX12" fmla="*/ 181179 w 231294"/>
                <a:gd name="connsiteY12" fmla="*/ 155533 h 348201"/>
                <a:gd name="connsiteX13" fmla="*/ 214517 w 231294"/>
                <a:gd name="connsiteY13" fmla="*/ 124576 h 348201"/>
                <a:gd name="connsiteX14" fmla="*/ 209754 w 231294"/>
                <a:gd name="connsiteY14" fmla="*/ 36470 h 348201"/>
                <a:gd name="connsiteX15" fmla="*/ 171654 w 231294"/>
                <a:gd name="connsiteY15" fmla="*/ 5514 h 348201"/>
                <a:gd name="connsiteX16" fmla="*/ 204 w 231294"/>
                <a:gd name="connsiteY16" fmla="*/ 3133 h 34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294" h="348201">
                  <a:moveTo>
                    <a:pt x="204" y="3133"/>
                  </a:moveTo>
                  <a:cubicBezTo>
                    <a:pt x="-5352" y="2339"/>
                    <a:pt x="103789" y="-1630"/>
                    <a:pt x="138317" y="751"/>
                  </a:cubicBezTo>
                  <a:cubicBezTo>
                    <a:pt x="172845" y="3132"/>
                    <a:pt x="193879" y="5911"/>
                    <a:pt x="207373" y="17420"/>
                  </a:cubicBezTo>
                  <a:cubicBezTo>
                    <a:pt x="220867" y="28929"/>
                    <a:pt x="217692" y="50361"/>
                    <a:pt x="219279" y="69808"/>
                  </a:cubicBezTo>
                  <a:cubicBezTo>
                    <a:pt x="220866" y="89255"/>
                    <a:pt x="222057" y="117036"/>
                    <a:pt x="216898" y="134101"/>
                  </a:cubicBezTo>
                  <a:cubicBezTo>
                    <a:pt x="211739" y="151166"/>
                    <a:pt x="190307" y="159898"/>
                    <a:pt x="188323" y="172201"/>
                  </a:cubicBezTo>
                  <a:cubicBezTo>
                    <a:pt x="186339" y="184504"/>
                    <a:pt x="200230" y="188870"/>
                    <a:pt x="204992" y="207920"/>
                  </a:cubicBezTo>
                  <a:cubicBezTo>
                    <a:pt x="209754" y="226970"/>
                    <a:pt x="214914" y="265070"/>
                    <a:pt x="216898" y="286501"/>
                  </a:cubicBezTo>
                  <a:cubicBezTo>
                    <a:pt x="218882" y="307932"/>
                    <a:pt x="227614" y="328571"/>
                    <a:pt x="216898" y="336508"/>
                  </a:cubicBezTo>
                  <a:cubicBezTo>
                    <a:pt x="206182" y="344445"/>
                    <a:pt x="151413" y="332936"/>
                    <a:pt x="152604" y="334126"/>
                  </a:cubicBezTo>
                  <a:cubicBezTo>
                    <a:pt x="153795" y="335316"/>
                    <a:pt x="212136" y="357541"/>
                    <a:pt x="224042" y="343651"/>
                  </a:cubicBezTo>
                  <a:cubicBezTo>
                    <a:pt x="235948" y="329761"/>
                    <a:pt x="231186" y="282136"/>
                    <a:pt x="224042" y="250783"/>
                  </a:cubicBezTo>
                  <a:cubicBezTo>
                    <a:pt x="216898" y="219430"/>
                    <a:pt x="182766" y="176567"/>
                    <a:pt x="181179" y="155533"/>
                  </a:cubicBezTo>
                  <a:cubicBezTo>
                    <a:pt x="179592" y="134499"/>
                    <a:pt x="209755" y="144420"/>
                    <a:pt x="214517" y="124576"/>
                  </a:cubicBezTo>
                  <a:cubicBezTo>
                    <a:pt x="219279" y="104732"/>
                    <a:pt x="216898" y="56314"/>
                    <a:pt x="209754" y="36470"/>
                  </a:cubicBezTo>
                  <a:cubicBezTo>
                    <a:pt x="202610" y="16626"/>
                    <a:pt x="199038" y="8292"/>
                    <a:pt x="171654" y="5514"/>
                  </a:cubicBezTo>
                  <a:cubicBezTo>
                    <a:pt x="144270" y="2736"/>
                    <a:pt x="5760" y="3927"/>
                    <a:pt x="204" y="313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2EDF9E56-68B9-4F62-AA77-967627100BAA}"/>
                </a:ext>
              </a:extLst>
            </p:cNvPr>
            <p:cNvSpPr/>
            <p:nvPr/>
          </p:nvSpPr>
          <p:spPr>
            <a:xfrm rot="1800000">
              <a:off x="6281021" y="3969654"/>
              <a:ext cx="158561" cy="136067"/>
            </a:xfrm>
            <a:custGeom>
              <a:avLst/>
              <a:gdLst>
                <a:gd name="connsiteX0" fmla="*/ 9 w 158561"/>
                <a:gd name="connsiteY0" fmla="*/ 116952 h 136067"/>
                <a:gd name="connsiteX1" fmla="*/ 59541 w 158561"/>
                <a:gd name="connsiteY1" fmla="*/ 136002 h 136067"/>
                <a:gd name="connsiteX2" fmla="*/ 76209 w 158561"/>
                <a:gd name="connsiteY2" fmla="*/ 109808 h 136067"/>
                <a:gd name="connsiteX3" fmla="*/ 90497 w 158561"/>
                <a:gd name="connsiteY3" fmla="*/ 14558 h 136067"/>
                <a:gd name="connsiteX4" fmla="*/ 126216 w 158561"/>
                <a:gd name="connsiteY4" fmla="*/ 9796 h 136067"/>
                <a:gd name="connsiteX5" fmla="*/ 154791 w 158561"/>
                <a:gd name="connsiteY5" fmla="*/ 40752 h 136067"/>
                <a:gd name="connsiteX6" fmla="*/ 154791 w 158561"/>
                <a:gd name="connsiteY6" fmla="*/ 128858 h 136067"/>
                <a:gd name="connsiteX7" fmla="*/ 157172 w 158561"/>
                <a:gd name="connsiteY7" fmla="*/ 66946 h 136067"/>
                <a:gd name="connsiteX8" fmla="*/ 154791 w 158561"/>
                <a:gd name="connsiteY8" fmla="*/ 21702 h 136067"/>
                <a:gd name="connsiteX9" fmla="*/ 116691 w 158561"/>
                <a:gd name="connsiteY9" fmla="*/ 271 h 136067"/>
                <a:gd name="connsiteX10" fmla="*/ 76209 w 158561"/>
                <a:gd name="connsiteY10" fmla="*/ 14558 h 136067"/>
                <a:gd name="connsiteX11" fmla="*/ 64303 w 158561"/>
                <a:gd name="connsiteY11" fmla="*/ 78852 h 136067"/>
                <a:gd name="connsiteX12" fmla="*/ 64303 w 158561"/>
                <a:gd name="connsiteY12" fmla="*/ 107427 h 136067"/>
                <a:gd name="connsiteX13" fmla="*/ 9 w 158561"/>
                <a:gd name="connsiteY13" fmla="*/ 116952 h 13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8561" h="136067">
                  <a:moveTo>
                    <a:pt x="9" y="116952"/>
                  </a:moveTo>
                  <a:cubicBezTo>
                    <a:pt x="-785" y="121714"/>
                    <a:pt x="46841" y="137193"/>
                    <a:pt x="59541" y="136002"/>
                  </a:cubicBezTo>
                  <a:cubicBezTo>
                    <a:pt x="72241" y="134811"/>
                    <a:pt x="71050" y="130049"/>
                    <a:pt x="76209" y="109808"/>
                  </a:cubicBezTo>
                  <a:cubicBezTo>
                    <a:pt x="81368" y="89567"/>
                    <a:pt x="82163" y="31227"/>
                    <a:pt x="90497" y="14558"/>
                  </a:cubicBezTo>
                  <a:cubicBezTo>
                    <a:pt x="98832" y="-2111"/>
                    <a:pt x="115500" y="5430"/>
                    <a:pt x="126216" y="9796"/>
                  </a:cubicBezTo>
                  <a:cubicBezTo>
                    <a:pt x="136932" y="14162"/>
                    <a:pt x="150029" y="20908"/>
                    <a:pt x="154791" y="40752"/>
                  </a:cubicBezTo>
                  <a:cubicBezTo>
                    <a:pt x="159553" y="60596"/>
                    <a:pt x="154394" y="124492"/>
                    <a:pt x="154791" y="128858"/>
                  </a:cubicBezTo>
                  <a:cubicBezTo>
                    <a:pt x="155188" y="133224"/>
                    <a:pt x="157172" y="84805"/>
                    <a:pt x="157172" y="66946"/>
                  </a:cubicBezTo>
                  <a:cubicBezTo>
                    <a:pt x="157172" y="49087"/>
                    <a:pt x="161538" y="32814"/>
                    <a:pt x="154791" y="21702"/>
                  </a:cubicBezTo>
                  <a:cubicBezTo>
                    <a:pt x="148044" y="10590"/>
                    <a:pt x="129788" y="1462"/>
                    <a:pt x="116691" y="271"/>
                  </a:cubicBezTo>
                  <a:cubicBezTo>
                    <a:pt x="103594" y="-920"/>
                    <a:pt x="84940" y="1461"/>
                    <a:pt x="76209" y="14558"/>
                  </a:cubicBezTo>
                  <a:cubicBezTo>
                    <a:pt x="67478" y="27655"/>
                    <a:pt x="66287" y="63374"/>
                    <a:pt x="64303" y="78852"/>
                  </a:cubicBezTo>
                  <a:cubicBezTo>
                    <a:pt x="62319" y="94330"/>
                    <a:pt x="69066" y="99489"/>
                    <a:pt x="64303" y="107427"/>
                  </a:cubicBezTo>
                  <a:cubicBezTo>
                    <a:pt x="59541" y="115364"/>
                    <a:pt x="803" y="112190"/>
                    <a:pt x="9" y="116952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FD1713A2-2E28-4F02-BCBB-7F1F3D4BF2CA}"/>
                </a:ext>
              </a:extLst>
            </p:cNvPr>
            <p:cNvSpPr/>
            <p:nvPr/>
          </p:nvSpPr>
          <p:spPr>
            <a:xfrm rot="1800000">
              <a:off x="6435547" y="3855202"/>
              <a:ext cx="46740" cy="85160"/>
            </a:xfrm>
            <a:custGeom>
              <a:avLst/>
              <a:gdLst>
                <a:gd name="connsiteX0" fmla="*/ 33423 w 46740"/>
                <a:gd name="connsiteY0" fmla="*/ 31 h 85160"/>
                <a:gd name="connsiteX1" fmla="*/ 86 w 46740"/>
                <a:gd name="connsiteY1" fmla="*/ 45274 h 85160"/>
                <a:gd name="connsiteX2" fmla="*/ 45330 w 46740"/>
                <a:gd name="connsiteY2" fmla="*/ 83374 h 85160"/>
                <a:gd name="connsiteX3" fmla="*/ 33423 w 46740"/>
                <a:gd name="connsiteY3" fmla="*/ 76231 h 85160"/>
                <a:gd name="connsiteX4" fmla="*/ 14373 w 46740"/>
                <a:gd name="connsiteY4" fmla="*/ 52418 h 85160"/>
                <a:gd name="connsiteX5" fmla="*/ 33423 w 46740"/>
                <a:gd name="connsiteY5" fmla="*/ 31 h 8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740" h="85160">
                  <a:moveTo>
                    <a:pt x="33423" y="31"/>
                  </a:moveTo>
                  <a:cubicBezTo>
                    <a:pt x="31042" y="-1160"/>
                    <a:pt x="-1899" y="31384"/>
                    <a:pt x="86" y="45274"/>
                  </a:cubicBezTo>
                  <a:cubicBezTo>
                    <a:pt x="2070" y="59165"/>
                    <a:pt x="39774" y="78215"/>
                    <a:pt x="45330" y="83374"/>
                  </a:cubicBezTo>
                  <a:cubicBezTo>
                    <a:pt x="50886" y="88533"/>
                    <a:pt x="38582" y="81390"/>
                    <a:pt x="33423" y="76231"/>
                  </a:cubicBezTo>
                  <a:cubicBezTo>
                    <a:pt x="28264" y="71072"/>
                    <a:pt x="17151" y="62340"/>
                    <a:pt x="14373" y="52418"/>
                  </a:cubicBezTo>
                  <a:cubicBezTo>
                    <a:pt x="11595" y="42496"/>
                    <a:pt x="35804" y="1222"/>
                    <a:pt x="33423" y="31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FE3C3D48-FE6C-423C-8DD5-9461546E9FF5}"/>
                </a:ext>
              </a:extLst>
            </p:cNvPr>
            <p:cNvSpPr/>
            <p:nvPr/>
          </p:nvSpPr>
          <p:spPr>
            <a:xfrm rot="1800000">
              <a:off x="6460014" y="3882258"/>
              <a:ext cx="74617" cy="86371"/>
            </a:xfrm>
            <a:custGeom>
              <a:avLst/>
              <a:gdLst>
                <a:gd name="connsiteX0" fmla="*/ 270 w 74617"/>
                <a:gd name="connsiteY0" fmla="*/ 646 h 86371"/>
                <a:gd name="connsiteX1" fmla="*/ 71708 w 74617"/>
                <a:gd name="connsiteY1" fmla="*/ 19696 h 86371"/>
                <a:gd name="connsiteX2" fmla="*/ 57420 w 74617"/>
                <a:gd name="connsiteY2" fmla="*/ 64940 h 86371"/>
                <a:gd name="connsiteX3" fmla="*/ 26464 w 74617"/>
                <a:gd name="connsiteY3" fmla="*/ 86371 h 86371"/>
                <a:gd name="connsiteX4" fmla="*/ 43133 w 74617"/>
                <a:gd name="connsiteY4" fmla="*/ 64940 h 86371"/>
                <a:gd name="connsiteX5" fmla="*/ 45514 w 74617"/>
                <a:gd name="connsiteY5" fmla="*/ 41127 h 86371"/>
                <a:gd name="connsiteX6" fmla="*/ 270 w 74617"/>
                <a:gd name="connsiteY6" fmla="*/ 646 h 86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617" h="86371">
                  <a:moveTo>
                    <a:pt x="270" y="646"/>
                  </a:moveTo>
                  <a:cubicBezTo>
                    <a:pt x="4635" y="-2926"/>
                    <a:pt x="62183" y="8980"/>
                    <a:pt x="71708" y="19696"/>
                  </a:cubicBezTo>
                  <a:cubicBezTo>
                    <a:pt x="81233" y="30412"/>
                    <a:pt x="64961" y="53828"/>
                    <a:pt x="57420" y="64940"/>
                  </a:cubicBezTo>
                  <a:cubicBezTo>
                    <a:pt x="49879" y="76053"/>
                    <a:pt x="28845" y="86371"/>
                    <a:pt x="26464" y="86371"/>
                  </a:cubicBezTo>
                  <a:cubicBezTo>
                    <a:pt x="24083" y="86371"/>
                    <a:pt x="39958" y="72481"/>
                    <a:pt x="43133" y="64940"/>
                  </a:cubicBezTo>
                  <a:cubicBezTo>
                    <a:pt x="46308" y="57399"/>
                    <a:pt x="45117" y="50652"/>
                    <a:pt x="45514" y="41127"/>
                  </a:cubicBezTo>
                  <a:cubicBezTo>
                    <a:pt x="45911" y="31602"/>
                    <a:pt x="-4095" y="4218"/>
                    <a:pt x="270" y="646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89FE8AD1-CA40-4DB2-9D22-1B7FB342E3C0}"/>
                </a:ext>
              </a:extLst>
            </p:cNvPr>
            <p:cNvSpPr/>
            <p:nvPr/>
          </p:nvSpPr>
          <p:spPr>
            <a:xfrm rot="1800000">
              <a:off x="6605310" y="3901845"/>
              <a:ext cx="64556" cy="351019"/>
            </a:xfrm>
            <a:custGeom>
              <a:avLst/>
              <a:gdLst>
                <a:gd name="connsiteX0" fmla="*/ 218 w 64556"/>
                <a:gd name="connsiteY0" fmla="*/ 107 h 351019"/>
                <a:gd name="connsiteX1" fmla="*/ 7361 w 64556"/>
                <a:gd name="connsiteY1" fmla="*/ 293000 h 351019"/>
                <a:gd name="connsiteX2" fmla="*/ 7361 w 64556"/>
                <a:gd name="connsiteY2" fmla="*/ 333482 h 351019"/>
                <a:gd name="connsiteX3" fmla="*/ 64511 w 64556"/>
                <a:gd name="connsiteY3" fmla="*/ 323957 h 351019"/>
                <a:gd name="connsiteX4" fmla="*/ 16886 w 64556"/>
                <a:gd name="connsiteY4" fmla="*/ 328719 h 351019"/>
                <a:gd name="connsiteX5" fmla="*/ 218 w 64556"/>
                <a:gd name="connsiteY5" fmla="*/ 107 h 35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556" h="351019">
                  <a:moveTo>
                    <a:pt x="218" y="107"/>
                  </a:moveTo>
                  <a:cubicBezTo>
                    <a:pt x="-1370" y="-5846"/>
                    <a:pt x="6171" y="237438"/>
                    <a:pt x="7361" y="293000"/>
                  </a:cubicBezTo>
                  <a:cubicBezTo>
                    <a:pt x="8551" y="348562"/>
                    <a:pt x="-2164" y="328323"/>
                    <a:pt x="7361" y="333482"/>
                  </a:cubicBezTo>
                  <a:cubicBezTo>
                    <a:pt x="16886" y="338641"/>
                    <a:pt x="62924" y="324751"/>
                    <a:pt x="64511" y="323957"/>
                  </a:cubicBezTo>
                  <a:cubicBezTo>
                    <a:pt x="66098" y="323163"/>
                    <a:pt x="26014" y="381900"/>
                    <a:pt x="16886" y="328719"/>
                  </a:cubicBezTo>
                  <a:cubicBezTo>
                    <a:pt x="7758" y="275538"/>
                    <a:pt x="1806" y="6060"/>
                    <a:pt x="218" y="10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B9AF4E4D-59B7-4F33-8A65-ECF8E727F8F3}"/>
                </a:ext>
              </a:extLst>
            </p:cNvPr>
            <p:cNvSpPr/>
            <p:nvPr/>
          </p:nvSpPr>
          <p:spPr>
            <a:xfrm rot="1800000">
              <a:off x="6608415" y="3898818"/>
              <a:ext cx="84665" cy="342100"/>
            </a:xfrm>
            <a:custGeom>
              <a:avLst/>
              <a:gdLst>
                <a:gd name="connsiteX0" fmla="*/ 237 w 84665"/>
                <a:gd name="connsiteY0" fmla="*/ 8711 h 342100"/>
                <a:gd name="connsiteX1" fmla="*/ 55006 w 84665"/>
                <a:gd name="connsiteY1" fmla="*/ 3948 h 342100"/>
                <a:gd name="connsiteX2" fmla="*/ 71675 w 84665"/>
                <a:gd name="connsiteY2" fmla="*/ 56336 h 342100"/>
                <a:gd name="connsiteX3" fmla="*/ 71675 w 84665"/>
                <a:gd name="connsiteY3" fmla="*/ 263504 h 342100"/>
                <a:gd name="connsiteX4" fmla="*/ 64531 w 84665"/>
                <a:gd name="connsiteY4" fmla="*/ 342086 h 342100"/>
                <a:gd name="connsiteX5" fmla="*/ 74056 w 84665"/>
                <a:gd name="connsiteY5" fmla="*/ 258742 h 342100"/>
                <a:gd name="connsiteX6" fmla="*/ 83581 w 84665"/>
                <a:gd name="connsiteY6" fmla="*/ 58717 h 342100"/>
                <a:gd name="connsiteX7" fmla="*/ 78819 w 84665"/>
                <a:gd name="connsiteY7" fmla="*/ 3948 h 342100"/>
                <a:gd name="connsiteX8" fmla="*/ 237 w 84665"/>
                <a:gd name="connsiteY8" fmla="*/ 8711 h 34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665" h="342100">
                  <a:moveTo>
                    <a:pt x="237" y="8711"/>
                  </a:moveTo>
                  <a:cubicBezTo>
                    <a:pt x="-3732" y="8711"/>
                    <a:pt x="43100" y="-3989"/>
                    <a:pt x="55006" y="3948"/>
                  </a:cubicBezTo>
                  <a:cubicBezTo>
                    <a:pt x="66912" y="11885"/>
                    <a:pt x="68897" y="13077"/>
                    <a:pt x="71675" y="56336"/>
                  </a:cubicBezTo>
                  <a:cubicBezTo>
                    <a:pt x="74453" y="99595"/>
                    <a:pt x="72866" y="215879"/>
                    <a:pt x="71675" y="263504"/>
                  </a:cubicBezTo>
                  <a:cubicBezTo>
                    <a:pt x="70484" y="311129"/>
                    <a:pt x="64134" y="342880"/>
                    <a:pt x="64531" y="342086"/>
                  </a:cubicBezTo>
                  <a:cubicBezTo>
                    <a:pt x="64928" y="341292"/>
                    <a:pt x="70881" y="305970"/>
                    <a:pt x="74056" y="258742"/>
                  </a:cubicBezTo>
                  <a:cubicBezTo>
                    <a:pt x="77231" y="211514"/>
                    <a:pt x="82787" y="101183"/>
                    <a:pt x="83581" y="58717"/>
                  </a:cubicBezTo>
                  <a:cubicBezTo>
                    <a:pt x="84375" y="16251"/>
                    <a:pt x="87153" y="15061"/>
                    <a:pt x="78819" y="3948"/>
                  </a:cubicBezTo>
                  <a:cubicBezTo>
                    <a:pt x="70485" y="-7165"/>
                    <a:pt x="4206" y="8711"/>
                    <a:pt x="237" y="8711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7F2660C4-8047-4619-A0E5-1192AB34F5D5}"/>
                </a:ext>
              </a:extLst>
            </p:cNvPr>
            <p:cNvSpPr/>
            <p:nvPr/>
          </p:nvSpPr>
          <p:spPr>
            <a:xfrm rot="1800000">
              <a:off x="5004920" y="3430985"/>
              <a:ext cx="178194" cy="215166"/>
            </a:xfrm>
            <a:custGeom>
              <a:avLst/>
              <a:gdLst>
                <a:gd name="connsiteX0" fmla="*/ 174920 w 178194"/>
                <a:gd name="connsiteY0" fmla="*/ 112773 h 215166"/>
                <a:gd name="connsiteX1" fmla="*/ 153489 w 178194"/>
                <a:gd name="connsiteY1" fmla="*/ 43716 h 215166"/>
                <a:gd name="connsiteX2" fmla="*/ 136820 w 178194"/>
                <a:gd name="connsiteY2" fmla="*/ 10379 h 215166"/>
                <a:gd name="connsiteX3" fmla="*/ 65383 w 178194"/>
                <a:gd name="connsiteY3" fmla="*/ 3235 h 215166"/>
                <a:gd name="connsiteX4" fmla="*/ 8233 w 178194"/>
                <a:gd name="connsiteY4" fmla="*/ 58004 h 215166"/>
                <a:gd name="connsiteX5" fmla="*/ 1089 w 178194"/>
                <a:gd name="connsiteY5" fmla="*/ 127060 h 215166"/>
                <a:gd name="connsiteX6" fmla="*/ 15377 w 178194"/>
                <a:gd name="connsiteY6" fmla="*/ 181829 h 215166"/>
                <a:gd name="connsiteX7" fmla="*/ 67764 w 178194"/>
                <a:gd name="connsiteY7" fmla="*/ 215166 h 215166"/>
                <a:gd name="connsiteX8" fmla="*/ 22520 w 178194"/>
                <a:gd name="connsiteY8" fmla="*/ 181829 h 215166"/>
                <a:gd name="connsiteX9" fmla="*/ 8233 w 178194"/>
                <a:gd name="connsiteY9" fmla="*/ 108010 h 215166"/>
                <a:gd name="connsiteX10" fmla="*/ 22520 w 178194"/>
                <a:gd name="connsiteY10" fmla="*/ 55623 h 215166"/>
                <a:gd name="connsiteX11" fmla="*/ 51095 w 178194"/>
                <a:gd name="connsiteY11" fmla="*/ 27048 h 215166"/>
                <a:gd name="connsiteX12" fmla="*/ 108245 w 178194"/>
                <a:gd name="connsiteY12" fmla="*/ 12760 h 215166"/>
                <a:gd name="connsiteX13" fmla="*/ 170158 w 178194"/>
                <a:gd name="connsiteY13" fmla="*/ 38954 h 215166"/>
                <a:gd name="connsiteX14" fmla="*/ 174920 w 178194"/>
                <a:gd name="connsiteY14" fmla="*/ 112773 h 21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8194" h="215166">
                  <a:moveTo>
                    <a:pt x="174920" y="112773"/>
                  </a:moveTo>
                  <a:cubicBezTo>
                    <a:pt x="172142" y="113567"/>
                    <a:pt x="159839" y="60782"/>
                    <a:pt x="153489" y="43716"/>
                  </a:cubicBezTo>
                  <a:cubicBezTo>
                    <a:pt x="147139" y="26650"/>
                    <a:pt x="151504" y="17126"/>
                    <a:pt x="136820" y="10379"/>
                  </a:cubicBezTo>
                  <a:cubicBezTo>
                    <a:pt x="122136" y="3632"/>
                    <a:pt x="86814" y="-4702"/>
                    <a:pt x="65383" y="3235"/>
                  </a:cubicBezTo>
                  <a:cubicBezTo>
                    <a:pt x="43952" y="11172"/>
                    <a:pt x="18949" y="37366"/>
                    <a:pt x="8233" y="58004"/>
                  </a:cubicBezTo>
                  <a:cubicBezTo>
                    <a:pt x="-2483" y="78641"/>
                    <a:pt x="-102" y="106423"/>
                    <a:pt x="1089" y="127060"/>
                  </a:cubicBezTo>
                  <a:cubicBezTo>
                    <a:pt x="2280" y="147697"/>
                    <a:pt x="4264" y="167145"/>
                    <a:pt x="15377" y="181829"/>
                  </a:cubicBezTo>
                  <a:cubicBezTo>
                    <a:pt x="26489" y="196513"/>
                    <a:pt x="66574" y="215166"/>
                    <a:pt x="67764" y="215166"/>
                  </a:cubicBezTo>
                  <a:cubicBezTo>
                    <a:pt x="68954" y="215166"/>
                    <a:pt x="32442" y="199688"/>
                    <a:pt x="22520" y="181829"/>
                  </a:cubicBezTo>
                  <a:cubicBezTo>
                    <a:pt x="12598" y="163970"/>
                    <a:pt x="8233" y="129044"/>
                    <a:pt x="8233" y="108010"/>
                  </a:cubicBezTo>
                  <a:cubicBezTo>
                    <a:pt x="8233" y="86976"/>
                    <a:pt x="15376" y="69117"/>
                    <a:pt x="22520" y="55623"/>
                  </a:cubicBezTo>
                  <a:cubicBezTo>
                    <a:pt x="29664" y="42129"/>
                    <a:pt x="36807" y="34192"/>
                    <a:pt x="51095" y="27048"/>
                  </a:cubicBezTo>
                  <a:cubicBezTo>
                    <a:pt x="65382" y="19904"/>
                    <a:pt x="88401" y="10776"/>
                    <a:pt x="108245" y="12760"/>
                  </a:cubicBezTo>
                  <a:cubicBezTo>
                    <a:pt x="128089" y="14744"/>
                    <a:pt x="157855" y="27445"/>
                    <a:pt x="170158" y="38954"/>
                  </a:cubicBezTo>
                  <a:cubicBezTo>
                    <a:pt x="182461" y="50463"/>
                    <a:pt x="177698" y="111979"/>
                    <a:pt x="174920" y="11277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B2F9EBDB-865A-4298-997F-92D518CD3A23}"/>
                </a:ext>
              </a:extLst>
            </p:cNvPr>
            <p:cNvSpPr/>
            <p:nvPr/>
          </p:nvSpPr>
          <p:spPr>
            <a:xfrm rot="12600000">
              <a:off x="4916866" y="3583499"/>
              <a:ext cx="178194" cy="215166"/>
            </a:xfrm>
            <a:custGeom>
              <a:avLst/>
              <a:gdLst>
                <a:gd name="connsiteX0" fmla="*/ 174920 w 178194"/>
                <a:gd name="connsiteY0" fmla="*/ 112773 h 215166"/>
                <a:gd name="connsiteX1" fmla="*/ 153489 w 178194"/>
                <a:gd name="connsiteY1" fmla="*/ 43716 h 215166"/>
                <a:gd name="connsiteX2" fmla="*/ 136820 w 178194"/>
                <a:gd name="connsiteY2" fmla="*/ 10379 h 215166"/>
                <a:gd name="connsiteX3" fmla="*/ 65383 w 178194"/>
                <a:gd name="connsiteY3" fmla="*/ 3235 h 215166"/>
                <a:gd name="connsiteX4" fmla="*/ 8233 w 178194"/>
                <a:gd name="connsiteY4" fmla="*/ 58004 h 215166"/>
                <a:gd name="connsiteX5" fmla="*/ 1089 w 178194"/>
                <a:gd name="connsiteY5" fmla="*/ 127060 h 215166"/>
                <a:gd name="connsiteX6" fmla="*/ 15377 w 178194"/>
                <a:gd name="connsiteY6" fmla="*/ 181829 h 215166"/>
                <a:gd name="connsiteX7" fmla="*/ 67764 w 178194"/>
                <a:gd name="connsiteY7" fmla="*/ 215166 h 215166"/>
                <a:gd name="connsiteX8" fmla="*/ 22520 w 178194"/>
                <a:gd name="connsiteY8" fmla="*/ 181829 h 215166"/>
                <a:gd name="connsiteX9" fmla="*/ 8233 w 178194"/>
                <a:gd name="connsiteY9" fmla="*/ 108010 h 215166"/>
                <a:gd name="connsiteX10" fmla="*/ 22520 w 178194"/>
                <a:gd name="connsiteY10" fmla="*/ 55623 h 215166"/>
                <a:gd name="connsiteX11" fmla="*/ 51095 w 178194"/>
                <a:gd name="connsiteY11" fmla="*/ 27048 h 215166"/>
                <a:gd name="connsiteX12" fmla="*/ 108245 w 178194"/>
                <a:gd name="connsiteY12" fmla="*/ 12760 h 215166"/>
                <a:gd name="connsiteX13" fmla="*/ 170158 w 178194"/>
                <a:gd name="connsiteY13" fmla="*/ 38954 h 215166"/>
                <a:gd name="connsiteX14" fmla="*/ 174920 w 178194"/>
                <a:gd name="connsiteY14" fmla="*/ 112773 h 21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8194" h="215166">
                  <a:moveTo>
                    <a:pt x="174920" y="112773"/>
                  </a:moveTo>
                  <a:cubicBezTo>
                    <a:pt x="172142" y="113567"/>
                    <a:pt x="159839" y="60782"/>
                    <a:pt x="153489" y="43716"/>
                  </a:cubicBezTo>
                  <a:cubicBezTo>
                    <a:pt x="147139" y="26650"/>
                    <a:pt x="151504" y="17126"/>
                    <a:pt x="136820" y="10379"/>
                  </a:cubicBezTo>
                  <a:cubicBezTo>
                    <a:pt x="122136" y="3632"/>
                    <a:pt x="86814" y="-4702"/>
                    <a:pt x="65383" y="3235"/>
                  </a:cubicBezTo>
                  <a:cubicBezTo>
                    <a:pt x="43952" y="11172"/>
                    <a:pt x="18949" y="37366"/>
                    <a:pt x="8233" y="58004"/>
                  </a:cubicBezTo>
                  <a:cubicBezTo>
                    <a:pt x="-2483" y="78641"/>
                    <a:pt x="-102" y="106423"/>
                    <a:pt x="1089" y="127060"/>
                  </a:cubicBezTo>
                  <a:cubicBezTo>
                    <a:pt x="2280" y="147697"/>
                    <a:pt x="4264" y="167145"/>
                    <a:pt x="15377" y="181829"/>
                  </a:cubicBezTo>
                  <a:cubicBezTo>
                    <a:pt x="26489" y="196513"/>
                    <a:pt x="66574" y="215166"/>
                    <a:pt x="67764" y="215166"/>
                  </a:cubicBezTo>
                  <a:cubicBezTo>
                    <a:pt x="68954" y="215166"/>
                    <a:pt x="32442" y="199688"/>
                    <a:pt x="22520" y="181829"/>
                  </a:cubicBezTo>
                  <a:cubicBezTo>
                    <a:pt x="12598" y="163970"/>
                    <a:pt x="8233" y="129044"/>
                    <a:pt x="8233" y="108010"/>
                  </a:cubicBezTo>
                  <a:cubicBezTo>
                    <a:pt x="8233" y="86976"/>
                    <a:pt x="15376" y="69117"/>
                    <a:pt x="22520" y="55623"/>
                  </a:cubicBezTo>
                  <a:cubicBezTo>
                    <a:pt x="29664" y="42129"/>
                    <a:pt x="36807" y="34192"/>
                    <a:pt x="51095" y="27048"/>
                  </a:cubicBezTo>
                  <a:cubicBezTo>
                    <a:pt x="65382" y="19904"/>
                    <a:pt x="88401" y="10776"/>
                    <a:pt x="108245" y="12760"/>
                  </a:cubicBezTo>
                  <a:cubicBezTo>
                    <a:pt x="128089" y="14744"/>
                    <a:pt x="157855" y="27445"/>
                    <a:pt x="170158" y="38954"/>
                  </a:cubicBezTo>
                  <a:cubicBezTo>
                    <a:pt x="182461" y="50463"/>
                    <a:pt x="177698" y="111979"/>
                    <a:pt x="174920" y="11277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C4909C0A-9206-4F78-8F40-E5B86D413F32}"/>
                </a:ext>
              </a:extLst>
            </p:cNvPr>
            <p:cNvSpPr/>
            <p:nvPr/>
          </p:nvSpPr>
          <p:spPr>
            <a:xfrm rot="1800000">
              <a:off x="5038071" y="3505846"/>
              <a:ext cx="138203" cy="125677"/>
            </a:xfrm>
            <a:custGeom>
              <a:avLst/>
              <a:gdLst>
                <a:gd name="connsiteX0" fmla="*/ 137998 w 138203"/>
                <a:gd name="connsiteY0" fmla="*/ 50905 h 125677"/>
                <a:gd name="connsiteX1" fmla="*/ 61798 w 138203"/>
                <a:gd name="connsiteY1" fmla="*/ 38999 h 125677"/>
                <a:gd name="connsiteX2" fmla="*/ 42748 w 138203"/>
                <a:gd name="connsiteY2" fmla="*/ 19949 h 125677"/>
                <a:gd name="connsiteX3" fmla="*/ 30842 w 138203"/>
                <a:gd name="connsiteY3" fmla="*/ 5661 h 125677"/>
                <a:gd name="connsiteX4" fmla="*/ 7030 w 138203"/>
                <a:gd name="connsiteY4" fmla="*/ 8042 h 125677"/>
                <a:gd name="connsiteX5" fmla="*/ 2267 w 138203"/>
                <a:gd name="connsiteY5" fmla="*/ 55667 h 125677"/>
                <a:gd name="connsiteX6" fmla="*/ 23698 w 138203"/>
                <a:gd name="connsiteY6" fmla="*/ 96149 h 125677"/>
                <a:gd name="connsiteX7" fmla="*/ 95136 w 138203"/>
                <a:gd name="connsiteY7" fmla="*/ 124724 h 125677"/>
                <a:gd name="connsiteX8" fmla="*/ 52273 w 138203"/>
                <a:gd name="connsiteY8" fmla="*/ 115199 h 125677"/>
                <a:gd name="connsiteX9" fmla="*/ 7030 w 138203"/>
                <a:gd name="connsiteY9" fmla="*/ 79480 h 125677"/>
                <a:gd name="connsiteX10" fmla="*/ 2267 w 138203"/>
                <a:gd name="connsiteY10" fmla="*/ 27092 h 125677"/>
                <a:gd name="connsiteX11" fmla="*/ 28461 w 138203"/>
                <a:gd name="connsiteY11" fmla="*/ 3280 h 125677"/>
                <a:gd name="connsiteX12" fmla="*/ 49892 w 138203"/>
                <a:gd name="connsiteY12" fmla="*/ 3280 h 125677"/>
                <a:gd name="connsiteX13" fmla="*/ 83230 w 138203"/>
                <a:gd name="connsiteY13" fmla="*/ 31855 h 125677"/>
                <a:gd name="connsiteX14" fmla="*/ 137998 w 138203"/>
                <a:gd name="connsiteY14" fmla="*/ 50905 h 12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8203" h="125677">
                  <a:moveTo>
                    <a:pt x="137998" y="50905"/>
                  </a:moveTo>
                  <a:cubicBezTo>
                    <a:pt x="134426" y="52096"/>
                    <a:pt x="77673" y="44158"/>
                    <a:pt x="61798" y="38999"/>
                  </a:cubicBezTo>
                  <a:cubicBezTo>
                    <a:pt x="45923" y="33840"/>
                    <a:pt x="47907" y="25505"/>
                    <a:pt x="42748" y="19949"/>
                  </a:cubicBezTo>
                  <a:cubicBezTo>
                    <a:pt x="37589" y="14393"/>
                    <a:pt x="36795" y="7645"/>
                    <a:pt x="30842" y="5661"/>
                  </a:cubicBezTo>
                  <a:cubicBezTo>
                    <a:pt x="24889" y="3676"/>
                    <a:pt x="11792" y="-292"/>
                    <a:pt x="7030" y="8042"/>
                  </a:cubicBezTo>
                  <a:cubicBezTo>
                    <a:pt x="2268" y="16376"/>
                    <a:pt x="-511" y="40982"/>
                    <a:pt x="2267" y="55667"/>
                  </a:cubicBezTo>
                  <a:cubicBezTo>
                    <a:pt x="5045" y="70352"/>
                    <a:pt x="8220" y="84640"/>
                    <a:pt x="23698" y="96149"/>
                  </a:cubicBezTo>
                  <a:cubicBezTo>
                    <a:pt x="39176" y="107658"/>
                    <a:pt x="90374" y="121549"/>
                    <a:pt x="95136" y="124724"/>
                  </a:cubicBezTo>
                  <a:cubicBezTo>
                    <a:pt x="99898" y="127899"/>
                    <a:pt x="66957" y="122740"/>
                    <a:pt x="52273" y="115199"/>
                  </a:cubicBezTo>
                  <a:cubicBezTo>
                    <a:pt x="37589" y="107658"/>
                    <a:pt x="15364" y="94165"/>
                    <a:pt x="7030" y="79480"/>
                  </a:cubicBezTo>
                  <a:cubicBezTo>
                    <a:pt x="-1304" y="64796"/>
                    <a:pt x="-1305" y="39792"/>
                    <a:pt x="2267" y="27092"/>
                  </a:cubicBezTo>
                  <a:cubicBezTo>
                    <a:pt x="5839" y="14392"/>
                    <a:pt x="20524" y="7249"/>
                    <a:pt x="28461" y="3280"/>
                  </a:cubicBezTo>
                  <a:cubicBezTo>
                    <a:pt x="36398" y="-689"/>
                    <a:pt x="40764" y="-1482"/>
                    <a:pt x="49892" y="3280"/>
                  </a:cubicBezTo>
                  <a:cubicBezTo>
                    <a:pt x="59020" y="8042"/>
                    <a:pt x="68942" y="24314"/>
                    <a:pt x="83230" y="31855"/>
                  </a:cubicBezTo>
                  <a:cubicBezTo>
                    <a:pt x="97517" y="39396"/>
                    <a:pt x="141570" y="49714"/>
                    <a:pt x="137998" y="50905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964099DC-E340-4F72-9823-EA8C6557148A}"/>
                </a:ext>
              </a:extLst>
            </p:cNvPr>
            <p:cNvSpPr/>
            <p:nvPr/>
          </p:nvSpPr>
          <p:spPr>
            <a:xfrm rot="12600000">
              <a:off x="4931047" y="3606275"/>
              <a:ext cx="138203" cy="125677"/>
            </a:xfrm>
            <a:custGeom>
              <a:avLst/>
              <a:gdLst>
                <a:gd name="connsiteX0" fmla="*/ 137998 w 138203"/>
                <a:gd name="connsiteY0" fmla="*/ 50905 h 125677"/>
                <a:gd name="connsiteX1" fmla="*/ 61798 w 138203"/>
                <a:gd name="connsiteY1" fmla="*/ 38999 h 125677"/>
                <a:gd name="connsiteX2" fmla="*/ 42748 w 138203"/>
                <a:gd name="connsiteY2" fmla="*/ 19949 h 125677"/>
                <a:gd name="connsiteX3" fmla="*/ 30842 w 138203"/>
                <a:gd name="connsiteY3" fmla="*/ 5661 h 125677"/>
                <a:gd name="connsiteX4" fmla="*/ 7030 w 138203"/>
                <a:gd name="connsiteY4" fmla="*/ 8042 h 125677"/>
                <a:gd name="connsiteX5" fmla="*/ 2267 w 138203"/>
                <a:gd name="connsiteY5" fmla="*/ 55667 h 125677"/>
                <a:gd name="connsiteX6" fmla="*/ 23698 w 138203"/>
                <a:gd name="connsiteY6" fmla="*/ 96149 h 125677"/>
                <a:gd name="connsiteX7" fmla="*/ 95136 w 138203"/>
                <a:gd name="connsiteY7" fmla="*/ 124724 h 125677"/>
                <a:gd name="connsiteX8" fmla="*/ 52273 w 138203"/>
                <a:gd name="connsiteY8" fmla="*/ 115199 h 125677"/>
                <a:gd name="connsiteX9" fmla="*/ 7030 w 138203"/>
                <a:gd name="connsiteY9" fmla="*/ 79480 h 125677"/>
                <a:gd name="connsiteX10" fmla="*/ 2267 w 138203"/>
                <a:gd name="connsiteY10" fmla="*/ 27092 h 125677"/>
                <a:gd name="connsiteX11" fmla="*/ 28461 w 138203"/>
                <a:gd name="connsiteY11" fmla="*/ 3280 h 125677"/>
                <a:gd name="connsiteX12" fmla="*/ 49892 w 138203"/>
                <a:gd name="connsiteY12" fmla="*/ 3280 h 125677"/>
                <a:gd name="connsiteX13" fmla="*/ 83230 w 138203"/>
                <a:gd name="connsiteY13" fmla="*/ 31855 h 125677"/>
                <a:gd name="connsiteX14" fmla="*/ 137998 w 138203"/>
                <a:gd name="connsiteY14" fmla="*/ 50905 h 12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8203" h="125677">
                  <a:moveTo>
                    <a:pt x="137998" y="50905"/>
                  </a:moveTo>
                  <a:cubicBezTo>
                    <a:pt x="134426" y="52096"/>
                    <a:pt x="77673" y="44158"/>
                    <a:pt x="61798" y="38999"/>
                  </a:cubicBezTo>
                  <a:cubicBezTo>
                    <a:pt x="45923" y="33840"/>
                    <a:pt x="47907" y="25505"/>
                    <a:pt x="42748" y="19949"/>
                  </a:cubicBezTo>
                  <a:cubicBezTo>
                    <a:pt x="37589" y="14393"/>
                    <a:pt x="36795" y="7645"/>
                    <a:pt x="30842" y="5661"/>
                  </a:cubicBezTo>
                  <a:cubicBezTo>
                    <a:pt x="24889" y="3676"/>
                    <a:pt x="11792" y="-292"/>
                    <a:pt x="7030" y="8042"/>
                  </a:cubicBezTo>
                  <a:cubicBezTo>
                    <a:pt x="2268" y="16376"/>
                    <a:pt x="-511" y="40982"/>
                    <a:pt x="2267" y="55667"/>
                  </a:cubicBezTo>
                  <a:cubicBezTo>
                    <a:pt x="5045" y="70352"/>
                    <a:pt x="8220" y="84640"/>
                    <a:pt x="23698" y="96149"/>
                  </a:cubicBezTo>
                  <a:cubicBezTo>
                    <a:pt x="39176" y="107658"/>
                    <a:pt x="90374" y="121549"/>
                    <a:pt x="95136" y="124724"/>
                  </a:cubicBezTo>
                  <a:cubicBezTo>
                    <a:pt x="99898" y="127899"/>
                    <a:pt x="66957" y="122740"/>
                    <a:pt x="52273" y="115199"/>
                  </a:cubicBezTo>
                  <a:cubicBezTo>
                    <a:pt x="37589" y="107658"/>
                    <a:pt x="15364" y="94165"/>
                    <a:pt x="7030" y="79480"/>
                  </a:cubicBezTo>
                  <a:cubicBezTo>
                    <a:pt x="-1304" y="64796"/>
                    <a:pt x="-1305" y="39792"/>
                    <a:pt x="2267" y="27092"/>
                  </a:cubicBezTo>
                  <a:cubicBezTo>
                    <a:pt x="5839" y="14392"/>
                    <a:pt x="20524" y="7249"/>
                    <a:pt x="28461" y="3280"/>
                  </a:cubicBezTo>
                  <a:cubicBezTo>
                    <a:pt x="36398" y="-689"/>
                    <a:pt x="40764" y="-1482"/>
                    <a:pt x="49892" y="3280"/>
                  </a:cubicBezTo>
                  <a:cubicBezTo>
                    <a:pt x="59020" y="8042"/>
                    <a:pt x="68942" y="24314"/>
                    <a:pt x="83230" y="31855"/>
                  </a:cubicBezTo>
                  <a:cubicBezTo>
                    <a:pt x="97517" y="39396"/>
                    <a:pt x="141570" y="49714"/>
                    <a:pt x="137998" y="50905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9655989B-6AA6-43F1-8EF7-28F84B30E121}"/>
                </a:ext>
              </a:extLst>
            </p:cNvPr>
            <p:cNvSpPr/>
            <p:nvPr/>
          </p:nvSpPr>
          <p:spPr>
            <a:xfrm rot="1800000">
              <a:off x="5164586" y="3530335"/>
              <a:ext cx="82060" cy="350606"/>
            </a:xfrm>
            <a:custGeom>
              <a:avLst/>
              <a:gdLst>
                <a:gd name="connsiteX0" fmla="*/ 381 w 82060"/>
                <a:gd name="connsiteY0" fmla="*/ 60 h 350606"/>
                <a:gd name="connsiteX1" fmla="*/ 27897 w 82060"/>
                <a:gd name="connsiteY1" fmla="*/ 220193 h 350606"/>
                <a:gd name="connsiteX2" fmla="*/ 80814 w 82060"/>
                <a:gd name="connsiteY2" fmla="*/ 349310 h 350606"/>
                <a:gd name="connsiteX3" fmla="*/ 63881 w 82060"/>
                <a:gd name="connsiteY3" fmla="*/ 281576 h 350606"/>
                <a:gd name="connsiteX4" fmla="*/ 46947 w 82060"/>
                <a:gd name="connsiteY4" fmla="*/ 199026 h 350606"/>
                <a:gd name="connsiteX5" fmla="*/ 381 w 82060"/>
                <a:gd name="connsiteY5" fmla="*/ 60 h 350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060" h="350606">
                  <a:moveTo>
                    <a:pt x="381" y="60"/>
                  </a:moveTo>
                  <a:cubicBezTo>
                    <a:pt x="-2794" y="3588"/>
                    <a:pt x="14492" y="161985"/>
                    <a:pt x="27897" y="220193"/>
                  </a:cubicBezTo>
                  <a:cubicBezTo>
                    <a:pt x="41302" y="278401"/>
                    <a:pt x="74817" y="339080"/>
                    <a:pt x="80814" y="349310"/>
                  </a:cubicBezTo>
                  <a:cubicBezTo>
                    <a:pt x="86811" y="359540"/>
                    <a:pt x="69525" y="306623"/>
                    <a:pt x="63881" y="281576"/>
                  </a:cubicBezTo>
                  <a:cubicBezTo>
                    <a:pt x="58237" y="256529"/>
                    <a:pt x="56825" y="249120"/>
                    <a:pt x="46947" y="199026"/>
                  </a:cubicBezTo>
                  <a:cubicBezTo>
                    <a:pt x="37069" y="148932"/>
                    <a:pt x="3556" y="-3468"/>
                    <a:pt x="381" y="6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BEC61490-D8DB-461B-B2FE-5F66D2E57F04}"/>
                </a:ext>
              </a:extLst>
            </p:cNvPr>
            <p:cNvSpPr/>
            <p:nvPr/>
          </p:nvSpPr>
          <p:spPr>
            <a:xfrm rot="1800000">
              <a:off x="5207427" y="3530907"/>
              <a:ext cx="106670" cy="238683"/>
            </a:xfrm>
            <a:custGeom>
              <a:avLst/>
              <a:gdLst>
                <a:gd name="connsiteX0" fmla="*/ 31 w 106670"/>
                <a:gd name="connsiteY0" fmla="*/ 61 h 238683"/>
                <a:gd name="connsiteX1" fmla="*/ 69881 w 106670"/>
                <a:gd name="connsiteY1" fmla="*/ 7998 h 238683"/>
                <a:gd name="connsiteX2" fmla="*/ 69881 w 106670"/>
                <a:gd name="connsiteY2" fmla="*/ 33398 h 238683"/>
                <a:gd name="connsiteX3" fmla="*/ 85756 w 106670"/>
                <a:gd name="connsiteY3" fmla="*/ 147698 h 238683"/>
                <a:gd name="connsiteX4" fmla="*/ 106394 w 106670"/>
                <a:gd name="connsiteY4" fmla="*/ 238186 h 238683"/>
                <a:gd name="connsiteX5" fmla="*/ 96869 w 106670"/>
                <a:gd name="connsiteY5" fmla="*/ 179448 h 238683"/>
                <a:gd name="connsiteX6" fmla="*/ 85756 w 106670"/>
                <a:gd name="connsiteY6" fmla="*/ 82611 h 238683"/>
                <a:gd name="connsiteX7" fmla="*/ 79406 w 106670"/>
                <a:gd name="connsiteY7" fmla="*/ 11173 h 238683"/>
                <a:gd name="connsiteX8" fmla="*/ 31 w 106670"/>
                <a:gd name="connsiteY8" fmla="*/ 61 h 23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670" h="238683">
                  <a:moveTo>
                    <a:pt x="31" y="61"/>
                  </a:moveTo>
                  <a:cubicBezTo>
                    <a:pt x="-1556" y="-468"/>
                    <a:pt x="58239" y="2442"/>
                    <a:pt x="69881" y="7998"/>
                  </a:cubicBezTo>
                  <a:cubicBezTo>
                    <a:pt x="81523" y="13554"/>
                    <a:pt x="67235" y="10115"/>
                    <a:pt x="69881" y="33398"/>
                  </a:cubicBezTo>
                  <a:cubicBezTo>
                    <a:pt x="72527" y="56681"/>
                    <a:pt x="79671" y="113567"/>
                    <a:pt x="85756" y="147698"/>
                  </a:cubicBezTo>
                  <a:cubicBezTo>
                    <a:pt x="91841" y="181829"/>
                    <a:pt x="104542" y="232894"/>
                    <a:pt x="106394" y="238186"/>
                  </a:cubicBezTo>
                  <a:cubicBezTo>
                    <a:pt x="108246" y="243478"/>
                    <a:pt x="100309" y="205377"/>
                    <a:pt x="96869" y="179448"/>
                  </a:cubicBezTo>
                  <a:cubicBezTo>
                    <a:pt x="93429" y="153519"/>
                    <a:pt x="88666" y="110657"/>
                    <a:pt x="85756" y="82611"/>
                  </a:cubicBezTo>
                  <a:cubicBezTo>
                    <a:pt x="82846" y="54565"/>
                    <a:pt x="91577" y="24138"/>
                    <a:pt x="79406" y="11173"/>
                  </a:cubicBezTo>
                  <a:cubicBezTo>
                    <a:pt x="67235" y="-1792"/>
                    <a:pt x="1618" y="590"/>
                    <a:pt x="31" y="61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586535CE-CDF0-48B1-BE3A-FA84778794D4}"/>
                </a:ext>
              </a:extLst>
            </p:cNvPr>
            <p:cNvSpPr/>
            <p:nvPr/>
          </p:nvSpPr>
          <p:spPr>
            <a:xfrm rot="1800000">
              <a:off x="5296283" y="3604233"/>
              <a:ext cx="193630" cy="246297"/>
            </a:xfrm>
            <a:custGeom>
              <a:avLst/>
              <a:gdLst>
                <a:gd name="connsiteX0" fmla="*/ 1463 w 193630"/>
                <a:gd name="connsiteY0" fmla="*/ 244537 h 246297"/>
                <a:gd name="connsiteX1" fmla="*/ 28451 w 193630"/>
                <a:gd name="connsiteY1" fmla="*/ 100074 h 246297"/>
                <a:gd name="connsiteX2" fmla="*/ 50676 w 193630"/>
                <a:gd name="connsiteY2" fmla="*/ 25462 h 246297"/>
                <a:gd name="connsiteX3" fmla="*/ 98301 w 193630"/>
                <a:gd name="connsiteY3" fmla="*/ 30224 h 246297"/>
                <a:gd name="connsiteX4" fmla="*/ 139576 w 193630"/>
                <a:gd name="connsiteY4" fmla="*/ 27049 h 246297"/>
                <a:gd name="connsiteX5" fmla="*/ 150688 w 193630"/>
                <a:gd name="connsiteY5" fmla="*/ 58799 h 246297"/>
                <a:gd name="connsiteX6" fmla="*/ 177676 w 193630"/>
                <a:gd name="connsiteY6" fmla="*/ 190562 h 246297"/>
                <a:gd name="connsiteX7" fmla="*/ 193551 w 193630"/>
                <a:gd name="connsiteY7" fmla="*/ 246124 h 246297"/>
                <a:gd name="connsiteX8" fmla="*/ 171326 w 193630"/>
                <a:gd name="connsiteY8" fmla="*/ 204849 h 246297"/>
                <a:gd name="connsiteX9" fmla="*/ 187201 w 193630"/>
                <a:gd name="connsiteY9" fmla="*/ 119124 h 246297"/>
                <a:gd name="connsiteX10" fmla="*/ 117351 w 193630"/>
                <a:gd name="connsiteY10" fmla="*/ 38162 h 246297"/>
                <a:gd name="connsiteX11" fmla="*/ 80838 w 193630"/>
                <a:gd name="connsiteY11" fmla="*/ 62 h 246297"/>
                <a:gd name="connsiteX12" fmla="*/ 37976 w 193630"/>
                <a:gd name="connsiteY12" fmla="*/ 30224 h 246297"/>
                <a:gd name="connsiteX13" fmla="*/ 30038 w 193630"/>
                <a:gd name="connsiteY13" fmla="*/ 68324 h 246297"/>
                <a:gd name="connsiteX14" fmla="*/ 6226 w 193630"/>
                <a:gd name="connsiteY14" fmla="*/ 150874 h 246297"/>
                <a:gd name="connsiteX15" fmla="*/ 1463 w 193630"/>
                <a:gd name="connsiteY15" fmla="*/ 244537 h 24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3630" h="246297">
                  <a:moveTo>
                    <a:pt x="1463" y="244537"/>
                  </a:moveTo>
                  <a:cubicBezTo>
                    <a:pt x="5167" y="236070"/>
                    <a:pt x="20249" y="136586"/>
                    <a:pt x="28451" y="100074"/>
                  </a:cubicBezTo>
                  <a:cubicBezTo>
                    <a:pt x="36653" y="63562"/>
                    <a:pt x="39034" y="37104"/>
                    <a:pt x="50676" y="25462"/>
                  </a:cubicBezTo>
                  <a:cubicBezTo>
                    <a:pt x="62318" y="13820"/>
                    <a:pt x="83484" y="29959"/>
                    <a:pt x="98301" y="30224"/>
                  </a:cubicBezTo>
                  <a:cubicBezTo>
                    <a:pt x="113118" y="30488"/>
                    <a:pt x="130845" y="22287"/>
                    <a:pt x="139576" y="27049"/>
                  </a:cubicBezTo>
                  <a:cubicBezTo>
                    <a:pt x="148307" y="31811"/>
                    <a:pt x="144338" y="31547"/>
                    <a:pt x="150688" y="58799"/>
                  </a:cubicBezTo>
                  <a:cubicBezTo>
                    <a:pt x="157038" y="86051"/>
                    <a:pt x="170532" y="159341"/>
                    <a:pt x="177676" y="190562"/>
                  </a:cubicBezTo>
                  <a:cubicBezTo>
                    <a:pt x="184820" y="221783"/>
                    <a:pt x="194609" y="243743"/>
                    <a:pt x="193551" y="246124"/>
                  </a:cubicBezTo>
                  <a:cubicBezTo>
                    <a:pt x="192493" y="248505"/>
                    <a:pt x="172384" y="226016"/>
                    <a:pt x="171326" y="204849"/>
                  </a:cubicBezTo>
                  <a:cubicBezTo>
                    <a:pt x="170268" y="183682"/>
                    <a:pt x="196197" y="146905"/>
                    <a:pt x="187201" y="119124"/>
                  </a:cubicBezTo>
                  <a:cubicBezTo>
                    <a:pt x="178205" y="91343"/>
                    <a:pt x="135078" y="58006"/>
                    <a:pt x="117351" y="38162"/>
                  </a:cubicBezTo>
                  <a:cubicBezTo>
                    <a:pt x="99624" y="18318"/>
                    <a:pt x="94067" y="1385"/>
                    <a:pt x="80838" y="62"/>
                  </a:cubicBezTo>
                  <a:cubicBezTo>
                    <a:pt x="67609" y="-1261"/>
                    <a:pt x="46443" y="18847"/>
                    <a:pt x="37976" y="30224"/>
                  </a:cubicBezTo>
                  <a:cubicBezTo>
                    <a:pt x="29509" y="41601"/>
                    <a:pt x="35330" y="48216"/>
                    <a:pt x="30038" y="68324"/>
                  </a:cubicBezTo>
                  <a:cubicBezTo>
                    <a:pt x="24746" y="88432"/>
                    <a:pt x="10724" y="124945"/>
                    <a:pt x="6226" y="150874"/>
                  </a:cubicBezTo>
                  <a:cubicBezTo>
                    <a:pt x="1728" y="176803"/>
                    <a:pt x="-2241" y="253004"/>
                    <a:pt x="1463" y="24453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5F7BE38C-5DE2-432F-BC9D-4C80FE6DAC4C}"/>
                </a:ext>
              </a:extLst>
            </p:cNvPr>
            <p:cNvSpPr/>
            <p:nvPr/>
          </p:nvSpPr>
          <p:spPr>
            <a:xfrm rot="1800000">
              <a:off x="5469093" y="3664730"/>
              <a:ext cx="64918" cy="261710"/>
            </a:xfrm>
            <a:custGeom>
              <a:avLst/>
              <a:gdLst>
                <a:gd name="connsiteX0" fmla="*/ 64670 w 64918"/>
                <a:gd name="connsiteY0" fmla="*/ 4516 h 261710"/>
                <a:gd name="connsiteX1" fmla="*/ 5932 w 64918"/>
                <a:gd name="connsiteY1" fmla="*/ 247404 h 261710"/>
                <a:gd name="connsiteX2" fmla="*/ 4345 w 64918"/>
                <a:gd name="connsiteY2" fmla="*/ 218829 h 261710"/>
                <a:gd name="connsiteX3" fmla="*/ 26570 w 64918"/>
                <a:gd name="connsiteY3" fmla="*/ 98179 h 261710"/>
                <a:gd name="connsiteX4" fmla="*/ 64670 w 64918"/>
                <a:gd name="connsiteY4" fmla="*/ 4516 h 26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18" h="261710">
                  <a:moveTo>
                    <a:pt x="64670" y="4516"/>
                  </a:moveTo>
                  <a:cubicBezTo>
                    <a:pt x="61230" y="29387"/>
                    <a:pt x="15986" y="211685"/>
                    <a:pt x="5932" y="247404"/>
                  </a:cubicBezTo>
                  <a:cubicBezTo>
                    <a:pt x="-4122" y="283123"/>
                    <a:pt x="905" y="243700"/>
                    <a:pt x="4345" y="218829"/>
                  </a:cubicBezTo>
                  <a:cubicBezTo>
                    <a:pt x="7785" y="193958"/>
                    <a:pt x="18368" y="132310"/>
                    <a:pt x="26570" y="98179"/>
                  </a:cubicBezTo>
                  <a:cubicBezTo>
                    <a:pt x="34772" y="64048"/>
                    <a:pt x="68110" y="-20355"/>
                    <a:pt x="64670" y="4516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250A005E-16B4-4BA5-8DD2-68C101746F88}"/>
                </a:ext>
              </a:extLst>
            </p:cNvPr>
            <p:cNvSpPr/>
            <p:nvPr/>
          </p:nvSpPr>
          <p:spPr>
            <a:xfrm rot="1800000">
              <a:off x="5191097" y="3663552"/>
              <a:ext cx="154003" cy="258668"/>
            </a:xfrm>
            <a:custGeom>
              <a:avLst/>
              <a:gdLst>
                <a:gd name="connsiteX0" fmla="*/ 153988 w 154003"/>
                <a:gd name="connsiteY0" fmla="*/ 6081 h 258668"/>
                <a:gd name="connsiteX1" fmla="*/ 117475 w 154003"/>
                <a:gd name="connsiteY1" fmla="*/ 194994 h 258668"/>
                <a:gd name="connsiteX2" fmla="*/ 95250 w 154003"/>
                <a:gd name="connsiteY2" fmla="*/ 237856 h 258668"/>
                <a:gd name="connsiteX3" fmla="*/ 47625 w 154003"/>
                <a:gd name="connsiteY3" fmla="*/ 252144 h 258668"/>
                <a:gd name="connsiteX4" fmla="*/ 0 w 154003"/>
                <a:gd name="connsiteY4" fmla="*/ 258494 h 258668"/>
                <a:gd name="connsiteX5" fmla="*/ 47625 w 154003"/>
                <a:gd name="connsiteY5" fmla="*/ 245794 h 258668"/>
                <a:gd name="connsiteX6" fmla="*/ 87313 w 154003"/>
                <a:gd name="connsiteY6" fmla="*/ 218806 h 258668"/>
                <a:gd name="connsiteX7" fmla="*/ 147638 w 154003"/>
                <a:gd name="connsiteY7" fmla="*/ 142606 h 258668"/>
                <a:gd name="connsiteX8" fmla="*/ 128588 w 154003"/>
                <a:gd name="connsiteY8" fmla="*/ 80694 h 258668"/>
                <a:gd name="connsiteX9" fmla="*/ 122238 w 154003"/>
                <a:gd name="connsiteY9" fmla="*/ 48944 h 258668"/>
                <a:gd name="connsiteX10" fmla="*/ 153988 w 154003"/>
                <a:gd name="connsiteY10" fmla="*/ 6081 h 258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4003" h="258668">
                  <a:moveTo>
                    <a:pt x="153988" y="6081"/>
                  </a:moveTo>
                  <a:cubicBezTo>
                    <a:pt x="153194" y="30423"/>
                    <a:pt x="127265" y="156365"/>
                    <a:pt x="117475" y="194994"/>
                  </a:cubicBezTo>
                  <a:cubicBezTo>
                    <a:pt x="107685" y="233623"/>
                    <a:pt x="106892" y="228331"/>
                    <a:pt x="95250" y="237856"/>
                  </a:cubicBezTo>
                  <a:cubicBezTo>
                    <a:pt x="83608" y="247381"/>
                    <a:pt x="63500" y="248704"/>
                    <a:pt x="47625" y="252144"/>
                  </a:cubicBezTo>
                  <a:cubicBezTo>
                    <a:pt x="31750" y="255584"/>
                    <a:pt x="0" y="259552"/>
                    <a:pt x="0" y="258494"/>
                  </a:cubicBezTo>
                  <a:cubicBezTo>
                    <a:pt x="0" y="257436"/>
                    <a:pt x="33073" y="252409"/>
                    <a:pt x="47625" y="245794"/>
                  </a:cubicBezTo>
                  <a:cubicBezTo>
                    <a:pt x="62177" y="239179"/>
                    <a:pt x="70644" y="236004"/>
                    <a:pt x="87313" y="218806"/>
                  </a:cubicBezTo>
                  <a:cubicBezTo>
                    <a:pt x="103982" y="201608"/>
                    <a:pt x="140759" y="165625"/>
                    <a:pt x="147638" y="142606"/>
                  </a:cubicBezTo>
                  <a:cubicBezTo>
                    <a:pt x="154517" y="119587"/>
                    <a:pt x="132821" y="96304"/>
                    <a:pt x="128588" y="80694"/>
                  </a:cubicBezTo>
                  <a:cubicBezTo>
                    <a:pt x="124355" y="65084"/>
                    <a:pt x="120650" y="60321"/>
                    <a:pt x="122238" y="48944"/>
                  </a:cubicBezTo>
                  <a:cubicBezTo>
                    <a:pt x="123825" y="37567"/>
                    <a:pt x="154782" y="-18261"/>
                    <a:pt x="153988" y="6081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0E0C30AF-031C-479F-9830-7E82ED2AD07B}"/>
                </a:ext>
              </a:extLst>
            </p:cNvPr>
            <p:cNvSpPr/>
            <p:nvPr/>
          </p:nvSpPr>
          <p:spPr>
            <a:xfrm rot="1800000">
              <a:off x="5343863" y="3655553"/>
              <a:ext cx="243442" cy="383987"/>
            </a:xfrm>
            <a:custGeom>
              <a:avLst/>
              <a:gdLst>
                <a:gd name="connsiteX0" fmla="*/ 350 w 243442"/>
                <a:gd name="connsiteY0" fmla="*/ 118559 h 383987"/>
                <a:gd name="connsiteX1" fmla="*/ 33687 w 243442"/>
                <a:gd name="connsiteY1" fmla="*/ 259846 h 383987"/>
                <a:gd name="connsiteX2" fmla="*/ 60675 w 243442"/>
                <a:gd name="connsiteY2" fmla="*/ 374146 h 383987"/>
                <a:gd name="connsiteX3" fmla="*/ 125762 w 243442"/>
                <a:gd name="connsiteY3" fmla="*/ 374146 h 383987"/>
                <a:gd name="connsiteX4" fmla="*/ 155925 w 243442"/>
                <a:gd name="connsiteY4" fmla="*/ 340809 h 383987"/>
                <a:gd name="connsiteX5" fmla="*/ 171800 w 243442"/>
                <a:gd name="connsiteY5" fmla="*/ 274134 h 383987"/>
                <a:gd name="connsiteX6" fmla="*/ 208312 w 243442"/>
                <a:gd name="connsiteY6" fmla="*/ 140784 h 383987"/>
                <a:gd name="connsiteX7" fmla="*/ 232125 w 243442"/>
                <a:gd name="connsiteY7" fmla="*/ 12196 h 383987"/>
                <a:gd name="connsiteX8" fmla="*/ 159100 w 243442"/>
                <a:gd name="connsiteY8" fmla="*/ 5846 h 383987"/>
                <a:gd name="connsiteX9" fmla="*/ 205137 w 243442"/>
                <a:gd name="connsiteY9" fmla="*/ 16959 h 383987"/>
                <a:gd name="connsiteX10" fmla="*/ 230537 w 243442"/>
                <a:gd name="connsiteY10" fmla="*/ 39184 h 383987"/>
                <a:gd name="connsiteX11" fmla="*/ 243237 w 243442"/>
                <a:gd name="connsiteY11" fmla="*/ 91571 h 383987"/>
                <a:gd name="connsiteX12" fmla="*/ 221012 w 243442"/>
                <a:gd name="connsiteY12" fmla="*/ 163009 h 383987"/>
                <a:gd name="connsiteX13" fmla="*/ 168625 w 243442"/>
                <a:gd name="connsiteY13" fmla="*/ 228096 h 383987"/>
                <a:gd name="connsiteX14" fmla="*/ 143225 w 243442"/>
                <a:gd name="connsiteY14" fmla="*/ 331284 h 383987"/>
                <a:gd name="connsiteX15" fmla="*/ 108300 w 243442"/>
                <a:gd name="connsiteY15" fmla="*/ 359859 h 383987"/>
                <a:gd name="connsiteX16" fmla="*/ 41625 w 243442"/>
                <a:gd name="connsiteY16" fmla="*/ 350334 h 383987"/>
                <a:gd name="connsiteX17" fmla="*/ 17812 w 243442"/>
                <a:gd name="connsiteY17" fmla="*/ 250321 h 383987"/>
                <a:gd name="connsiteX18" fmla="*/ 350 w 243442"/>
                <a:gd name="connsiteY18" fmla="*/ 118559 h 38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3442" h="383987">
                  <a:moveTo>
                    <a:pt x="350" y="118559"/>
                  </a:moveTo>
                  <a:cubicBezTo>
                    <a:pt x="2996" y="120147"/>
                    <a:pt x="23633" y="217248"/>
                    <a:pt x="33687" y="259846"/>
                  </a:cubicBezTo>
                  <a:cubicBezTo>
                    <a:pt x="43741" y="302444"/>
                    <a:pt x="45329" y="355096"/>
                    <a:pt x="60675" y="374146"/>
                  </a:cubicBezTo>
                  <a:cubicBezTo>
                    <a:pt x="76021" y="393196"/>
                    <a:pt x="109887" y="379702"/>
                    <a:pt x="125762" y="374146"/>
                  </a:cubicBezTo>
                  <a:cubicBezTo>
                    <a:pt x="141637" y="368590"/>
                    <a:pt x="148252" y="357478"/>
                    <a:pt x="155925" y="340809"/>
                  </a:cubicBezTo>
                  <a:cubicBezTo>
                    <a:pt x="163598" y="324140"/>
                    <a:pt x="163069" y="307471"/>
                    <a:pt x="171800" y="274134"/>
                  </a:cubicBezTo>
                  <a:cubicBezTo>
                    <a:pt x="180531" y="240797"/>
                    <a:pt x="198258" y="184440"/>
                    <a:pt x="208312" y="140784"/>
                  </a:cubicBezTo>
                  <a:cubicBezTo>
                    <a:pt x="218366" y="97128"/>
                    <a:pt x="240327" y="34686"/>
                    <a:pt x="232125" y="12196"/>
                  </a:cubicBezTo>
                  <a:cubicBezTo>
                    <a:pt x="223923" y="-10294"/>
                    <a:pt x="163598" y="5052"/>
                    <a:pt x="159100" y="5846"/>
                  </a:cubicBezTo>
                  <a:cubicBezTo>
                    <a:pt x="154602" y="6640"/>
                    <a:pt x="193231" y="11403"/>
                    <a:pt x="205137" y="16959"/>
                  </a:cubicBezTo>
                  <a:cubicBezTo>
                    <a:pt x="217043" y="22515"/>
                    <a:pt x="224187" y="26749"/>
                    <a:pt x="230537" y="39184"/>
                  </a:cubicBezTo>
                  <a:cubicBezTo>
                    <a:pt x="236887" y="51619"/>
                    <a:pt x="244824" y="70934"/>
                    <a:pt x="243237" y="91571"/>
                  </a:cubicBezTo>
                  <a:cubicBezTo>
                    <a:pt x="241650" y="112208"/>
                    <a:pt x="233447" y="140255"/>
                    <a:pt x="221012" y="163009"/>
                  </a:cubicBezTo>
                  <a:cubicBezTo>
                    <a:pt x="208577" y="185763"/>
                    <a:pt x="181589" y="200050"/>
                    <a:pt x="168625" y="228096"/>
                  </a:cubicBezTo>
                  <a:cubicBezTo>
                    <a:pt x="155661" y="256142"/>
                    <a:pt x="153279" y="309324"/>
                    <a:pt x="143225" y="331284"/>
                  </a:cubicBezTo>
                  <a:cubicBezTo>
                    <a:pt x="133171" y="353244"/>
                    <a:pt x="125233" y="356684"/>
                    <a:pt x="108300" y="359859"/>
                  </a:cubicBezTo>
                  <a:cubicBezTo>
                    <a:pt x="91367" y="363034"/>
                    <a:pt x="56706" y="368590"/>
                    <a:pt x="41625" y="350334"/>
                  </a:cubicBezTo>
                  <a:cubicBezTo>
                    <a:pt x="26544" y="332078"/>
                    <a:pt x="24956" y="285511"/>
                    <a:pt x="17812" y="250321"/>
                  </a:cubicBezTo>
                  <a:cubicBezTo>
                    <a:pt x="10668" y="215131"/>
                    <a:pt x="-2296" y="116971"/>
                    <a:pt x="350" y="118559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068F5CF3-BDFC-40D6-8F50-665EBAC58D14}"/>
                </a:ext>
              </a:extLst>
            </p:cNvPr>
            <p:cNvSpPr/>
            <p:nvPr/>
          </p:nvSpPr>
          <p:spPr>
            <a:xfrm rot="1800000">
              <a:off x="5612830" y="3755331"/>
              <a:ext cx="28641" cy="358500"/>
            </a:xfrm>
            <a:custGeom>
              <a:avLst/>
              <a:gdLst>
                <a:gd name="connsiteX0" fmla="*/ 22249 w 28641"/>
                <a:gd name="connsiteY0" fmla="*/ 99 h 358500"/>
                <a:gd name="connsiteX1" fmla="*/ 24 w 28641"/>
                <a:gd name="connsiteY1" fmla="*/ 241399 h 358500"/>
                <a:gd name="connsiteX2" fmla="*/ 27012 w 28641"/>
                <a:gd name="connsiteY2" fmla="*/ 355699 h 358500"/>
                <a:gd name="connsiteX3" fmla="*/ 25424 w 28641"/>
                <a:gd name="connsiteY3" fmla="*/ 319186 h 358500"/>
                <a:gd name="connsiteX4" fmla="*/ 23837 w 28641"/>
                <a:gd name="connsiteY4" fmla="*/ 271561 h 358500"/>
                <a:gd name="connsiteX5" fmla="*/ 22249 w 28641"/>
                <a:gd name="connsiteY5" fmla="*/ 99 h 35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41" h="358500">
                  <a:moveTo>
                    <a:pt x="22249" y="99"/>
                  </a:moveTo>
                  <a:cubicBezTo>
                    <a:pt x="18280" y="-4928"/>
                    <a:pt x="-770" y="182132"/>
                    <a:pt x="24" y="241399"/>
                  </a:cubicBezTo>
                  <a:cubicBezTo>
                    <a:pt x="818" y="300666"/>
                    <a:pt x="22779" y="342735"/>
                    <a:pt x="27012" y="355699"/>
                  </a:cubicBezTo>
                  <a:cubicBezTo>
                    <a:pt x="31245" y="368663"/>
                    <a:pt x="25953" y="333209"/>
                    <a:pt x="25424" y="319186"/>
                  </a:cubicBezTo>
                  <a:cubicBezTo>
                    <a:pt x="24895" y="305163"/>
                    <a:pt x="23043" y="321303"/>
                    <a:pt x="23837" y="271561"/>
                  </a:cubicBezTo>
                  <a:cubicBezTo>
                    <a:pt x="24631" y="221819"/>
                    <a:pt x="26218" y="5126"/>
                    <a:pt x="22249" y="99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75F6696A-3846-4298-BF89-96AAB16C1787}"/>
                </a:ext>
              </a:extLst>
            </p:cNvPr>
            <p:cNvSpPr/>
            <p:nvPr/>
          </p:nvSpPr>
          <p:spPr>
            <a:xfrm rot="1800000">
              <a:off x="5696229" y="3829229"/>
              <a:ext cx="235248" cy="84746"/>
            </a:xfrm>
            <a:custGeom>
              <a:avLst/>
              <a:gdLst>
                <a:gd name="connsiteX0" fmla="*/ 4878 w 235248"/>
                <a:gd name="connsiteY0" fmla="*/ 6352 h 84746"/>
                <a:gd name="connsiteX1" fmla="*/ 182678 w 235248"/>
                <a:gd name="connsiteY1" fmla="*/ 14290 h 84746"/>
                <a:gd name="connsiteX2" fmla="*/ 223953 w 235248"/>
                <a:gd name="connsiteY2" fmla="*/ 15877 h 84746"/>
                <a:gd name="connsiteX3" fmla="*/ 211253 w 235248"/>
                <a:gd name="connsiteY3" fmla="*/ 80965 h 84746"/>
                <a:gd name="connsiteX4" fmla="*/ 228716 w 235248"/>
                <a:gd name="connsiteY4" fmla="*/ 71440 h 84746"/>
                <a:gd name="connsiteX5" fmla="*/ 231891 w 235248"/>
                <a:gd name="connsiteY5" fmla="*/ 25402 h 84746"/>
                <a:gd name="connsiteX6" fmla="*/ 182678 w 235248"/>
                <a:gd name="connsiteY6" fmla="*/ 2 h 84746"/>
                <a:gd name="connsiteX7" fmla="*/ 106478 w 235248"/>
                <a:gd name="connsiteY7" fmla="*/ 23815 h 84746"/>
                <a:gd name="connsiteX8" fmla="*/ 55678 w 235248"/>
                <a:gd name="connsiteY8" fmla="*/ 34927 h 84746"/>
                <a:gd name="connsiteX9" fmla="*/ 4878 w 235248"/>
                <a:gd name="connsiteY9" fmla="*/ 6352 h 8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5248" h="84746">
                  <a:moveTo>
                    <a:pt x="4878" y="6352"/>
                  </a:moveTo>
                  <a:cubicBezTo>
                    <a:pt x="26045" y="2912"/>
                    <a:pt x="182678" y="14290"/>
                    <a:pt x="182678" y="14290"/>
                  </a:cubicBezTo>
                  <a:cubicBezTo>
                    <a:pt x="219190" y="15877"/>
                    <a:pt x="219191" y="4765"/>
                    <a:pt x="223953" y="15877"/>
                  </a:cubicBezTo>
                  <a:cubicBezTo>
                    <a:pt x="228715" y="26989"/>
                    <a:pt x="210459" y="71705"/>
                    <a:pt x="211253" y="80965"/>
                  </a:cubicBezTo>
                  <a:cubicBezTo>
                    <a:pt x="212047" y="90225"/>
                    <a:pt x="225276" y="80700"/>
                    <a:pt x="228716" y="71440"/>
                  </a:cubicBezTo>
                  <a:cubicBezTo>
                    <a:pt x="232156" y="62180"/>
                    <a:pt x="239564" y="37308"/>
                    <a:pt x="231891" y="25402"/>
                  </a:cubicBezTo>
                  <a:cubicBezTo>
                    <a:pt x="224218" y="13496"/>
                    <a:pt x="203580" y="266"/>
                    <a:pt x="182678" y="2"/>
                  </a:cubicBezTo>
                  <a:cubicBezTo>
                    <a:pt x="161776" y="-262"/>
                    <a:pt x="127645" y="17994"/>
                    <a:pt x="106478" y="23815"/>
                  </a:cubicBezTo>
                  <a:cubicBezTo>
                    <a:pt x="85311" y="29636"/>
                    <a:pt x="74199" y="37044"/>
                    <a:pt x="55678" y="34927"/>
                  </a:cubicBezTo>
                  <a:cubicBezTo>
                    <a:pt x="37157" y="32810"/>
                    <a:pt x="-16289" y="9792"/>
                    <a:pt x="4878" y="6352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6AAEB5C1-725E-4E31-A21F-BADCDC626567}"/>
                </a:ext>
              </a:extLst>
            </p:cNvPr>
            <p:cNvSpPr/>
            <p:nvPr/>
          </p:nvSpPr>
          <p:spPr>
            <a:xfrm rot="1800000">
              <a:off x="5721402" y="3891748"/>
              <a:ext cx="162488" cy="106965"/>
            </a:xfrm>
            <a:custGeom>
              <a:avLst/>
              <a:gdLst>
                <a:gd name="connsiteX0" fmla="*/ 162052 w 162488"/>
                <a:gd name="connsiteY0" fmla="*/ 32232 h 106965"/>
                <a:gd name="connsiteX1" fmla="*/ 57277 w 162488"/>
                <a:gd name="connsiteY1" fmla="*/ 22707 h 106965"/>
                <a:gd name="connsiteX2" fmla="*/ 17589 w 162488"/>
                <a:gd name="connsiteY2" fmla="*/ 29057 h 106965"/>
                <a:gd name="connsiteX3" fmla="*/ 16002 w 162488"/>
                <a:gd name="connsiteY3" fmla="*/ 79857 h 106965"/>
                <a:gd name="connsiteX4" fmla="*/ 41402 w 162488"/>
                <a:gd name="connsiteY4" fmla="*/ 102082 h 106965"/>
                <a:gd name="connsiteX5" fmla="*/ 79502 w 162488"/>
                <a:gd name="connsiteY5" fmla="*/ 106844 h 106965"/>
                <a:gd name="connsiteX6" fmla="*/ 141414 w 162488"/>
                <a:gd name="connsiteY6" fmla="*/ 105257 h 106965"/>
                <a:gd name="connsiteX7" fmla="*/ 66802 w 162488"/>
                <a:gd name="connsiteY7" fmla="*/ 102082 h 106965"/>
                <a:gd name="connsiteX8" fmla="*/ 20764 w 162488"/>
                <a:gd name="connsiteY8" fmla="*/ 102082 h 106965"/>
                <a:gd name="connsiteX9" fmla="*/ 127 w 162488"/>
                <a:gd name="connsiteY9" fmla="*/ 83032 h 106965"/>
                <a:gd name="connsiteX10" fmla="*/ 12827 w 162488"/>
                <a:gd name="connsiteY10" fmla="*/ 33819 h 106965"/>
                <a:gd name="connsiteX11" fmla="*/ 28702 w 162488"/>
                <a:gd name="connsiteY11" fmla="*/ 6832 h 106965"/>
                <a:gd name="connsiteX12" fmla="*/ 92202 w 162488"/>
                <a:gd name="connsiteY12" fmla="*/ 482 h 106965"/>
                <a:gd name="connsiteX13" fmla="*/ 162052 w 162488"/>
                <a:gd name="connsiteY13" fmla="*/ 32232 h 106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2488" h="106965">
                  <a:moveTo>
                    <a:pt x="162052" y="32232"/>
                  </a:moveTo>
                  <a:cubicBezTo>
                    <a:pt x="156231" y="35936"/>
                    <a:pt x="81354" y="23236"/>
                    <a:pt x="57277" y="22707"/>
                  </a:cubicBezTo>
                  <a:cubicBezTo>
                    <a:pt x="33200" y="22178"/>
                    <a:pt x="24468" y="19532"/>
                    <a:pt x="17589" y="29057"/>
                  </a:cubicBezTo>
                  <a:cubicBezTo>
                    <a:pt x="10710" y="38582"/>
                    <a:pt x="12033" y="67686"/>
                    <a:pt x="16002" y="79857"/>
                  </a:cubicBezTo>
                  <a:cubicBezTo>
                    <a:pt x="19971" y="92028"/>
                    <a:pt x="30819" y="97584"/>
                    <a:pt x="41402" y="102082"/>
                  </a:cubicBezTo>
                  <a:cubicBezTo>
                    <a:pt x="51985" y="106580"/>
                    <a:pt x="62833" y="106315"/>
                    <a:pt x="79502" y="106844"/>
                  </a:cubicBezTo>
                  <a:cubicBezTo>
                    <a:pt x="96171" y="107373"/>
                    <a:pt x="143531" y="106051"/>
                    <a:pt x="141414" y="105257"/>
                  </a:cubicBezTo>
                  <a:cubicBezTo>
                    <a:pt x="139297" y="104463"/>
                    <a:pt x="86910" y="102611"/>
                    <a:pt x="66802" y="102082"/>
                  </a:cubicBezTo>
                  <a:cubicBezTo>
                    <a:pt x="46694" y="101553"/>
                    <a:pt x="31877" y="105257"/>
                    <a:pt x="20764" y="102082"/>
                  </a:cubicBezTo>
                  <a:cubicBezTo>
                    <a:pt x="9651" y="98907"/>
                    <a:pt x="1450" y="94409"/>
                    <a:pt x="127" y="83032"/>
                  </a:cubicBezTo>
                  <a:cubicBezTo>
                    <a:pt x="-1196" y="71655"/>
                    <a:pt x="8064" y="46519"/>
                    <a:pt x="12827" y="33819"/>
                  </a:cubicBezTo>
                  <a:cubicBezTo>
                    <a:pt x="17590" y="21119"/>
                    <a:pt x="15473" y="12388"/>
                    <a:pt x="28702" y="6832"/>
                  </a:cubicBezTo>
                  <a:cubicBezTo>
                    <a:pt x="41931" y="1276"/>
                    <a:pt x="70506" y="-1105"/>
                    <a:pt x="92202" y="482"/>
                  </a:cubicBezTo>
                  <a:cubicBezTo>
                    <a:pt x="113898" y="2069"/>
                    <a:pt x="167873" y="28528"/>
                    <a:pt x="162052" y="32232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C7E49C15-ACFF-4334-AE5E-1E1EC81DEA0B}"/>
                </a:ext>
              </a:extLst>
            </p:cNvPr>
            <p:cNvSpPr/>
            <p:nvPr/>
          </p:nvSpPr>
          <p:spPr>
            <a:xfrm rot="1800000">
              <a:off x="5663729" y="3983174"/>
              <a:ext cx="157878" cy="142982"/>
            </a:xfrm>
            <a:custGeom>
              <a:avLst/>
              <a:gdLst>
                <a:gd name="connsiteX0" fmla="*/ 136334 w 157878"/>
                <a:gd name="connsiteY0" fmla="*/ 90 h 142982"/>
                <a:gd name="connsiteX1" fmla="*/ 128397 w 157878"/>
                <a:gd name="connsiteY1" fmla="*/ 58828 h 142982"/>
                <a:gd name="connsiteX2" fmla="*/ 123634 w 157878"/>
                <a:gd name="connsiteY2" fmla="*/ 62003 h 142982"/>
                <a:gd name="connsiteX3" fmla="*/ 66484 w 157878"/>
                <a:gd name="connsiteY3" fmla="*/ 49303 h 142982"/>
                <a:gd name="connsiteX4" fmla="*/ 10922 w 157878"/>
                <a:gd name="connsiteY4" fmla="*/ 55653 h 142982"/>
                <a:gd name="connsiteX5" fmla="*/ 1397 w 157878"/>
                <a:gd name="connsiteY5" fmla="*/ 109628 h 142982"/>
                <a:gd name="connsiteX6" fmla="*/ 29972 w 157878"/>
                <a:gd name="connsiteY6" fmla="*/ 136615 h 142982"/>
                <a:gd name="connsiteX7" fmla="*/ 102997 w 157878"/>
                <a:gd name="connsiteY7" fmla="*/ 139790 h 142982"/>
                <a:gd name="connsiteX8" fmla="*/ 153797 w 157878"/>
                <a:gd name="connsiteY8" fmla="*/ 135028 h 142982"/>
                <a:gd name="connsiteX9" fmla="*/ 152209 w 157878"/>
                <a:gd name="connsiteY9" fmla="*/ 100103 h 142982"/>
                <a:gd name="connsiteX10" fmla="*/ 131572 w 157878"/>
                <a:gd name="connsiteY10" fmla="*/ 133440 h 142982"/>
                <a:gd name="connsiteX11" fmla="*/ 53784 w 157878"/>
                <a:gd name="connsiteY11" fmla="*/ 142965 h 142982"/>
                <a:gd name="connsiteX12" fmla="*/ 15684 w 157878"/>
                <a:gd name="connsiteY12" fmla="*/ 131853 h 142982"/>
                <a:gd name="connsiteX13" fmla="*/ 12509 w 157878"/>
                <a:gd name="connsiteY13" fmla="*/ 90578 h 142982"/>
                <a:gd name="connsiteX14" fmla="*/ 29972 w 157878"/>
                <a:gd name="connsiteY14" fmla="*/ 50890 h 142982"/>
                <a:gd name="connsiteX15" fmla="*/ 98234 w 157878"/>
                <a:gd name="connsiteY15" fmla="*/ 44540 h 142982"/>
                <a:gd name="connsiteX16" fmla="*/ 136334 w 157878"/>
                <a:gd name="connsiteY16" fmla="*/ 90 h 14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7878" h="142982">
                  <a:moveTo>
                    <a:pt x="136334" y="90"/>
                  </a:moveTo>
                  <a:cubicBezTo>
                    <a:pt x="141361" y="2471"/>
                    <a:pt x="130514" y="48509"/>
                    <a:pt x="128397" y="58828"/>
                  </a:cubicBezTo>
                  <a:cubicBezTo>
                    <a:pt x="126280" y="69147"/>
                    <a:pt x="133953" y="63591"/>
                    <a:pt x="123634" y="62003"/>
                  </a:cubicBezTo>
                  <a:cubicBezTo>
                    <a:pt x="113315" y="60416"/>
                    <a:pt x="85269" y="50361"/>
                    <a:pt x="66484" y="49303"/>
                  </a:cubicBezTo>
                  <a:cubicBezTo>
                    <a:pt x="47699" y="48245"/>
                    <a:pt x="21770" y="45599"/>
                    <a:pt x="10922" y="55653"/>
                  </a:cubicBezTo>
                  <a:cubicBezTo>
                    <a:pt x="74" y="65707"/>
                    <a:pt x="-1778" y="96134"/>
                    <a:pt x="1397" y="109628"/>
                  </a:cubicBezTo>
                  <a:cubicBezTo>
                    <a:pt x="4572" y="123122"/>
                    <a:pt x="13039" y="131588"/>
                    <a:pt x="29972" y="136615"/>
                  </a:cubicBezTo>
                  <a:cubicBezTo>
                    <a:pt x="46905" y="141642"/>
                    <a:pt x="82360" y="140054"/>
                    <a:pt x="102997" y="139790"/>
                  </a:cubicBezTo>
                  <a:cubicBezTo>
                    <a:pt x="123634" y="139526"/>
                    <a:pt x="145595" y="141643"/>
                    <a:pt x="153797" y="135028"/>
                  </a:cubicBezTo>
                  <a:cubicBezTo>
                    <a:pt x="161999" y="128414"/>
                    <a:pt x="155913" y="100368"/>
                    <a:pt x="152209" y="100103"/>
                  </a:cubicBezTo>
                  <a:cubicBezTo>
                    <a:pt x="148505" y="99838"/>
                    <a:pt x="147976" y="126296"/>
                    <a:pt x="131572" y="133440"/>
                  </a:cubicBezTo>
                  <a:cubicBezTo>
                    <a:pt x="115168" y="140584"/>
                    <a:pt x="73099" y="143230"/>
                    <a:pt x="53784" y="142965"/>
                  </a:cubicBezTo>
                  <a:cubicBezTo>
                    <a:pt x="34469" y="142701"/>
                    <a:pt x="22563" y="140584"/>
                    <a:pt x="15684" y="131853"/>
                  </a:cubicBezTo>
                  <a:cubicBezTo>
                    <a:pt x="8805" y="123122"/>
                    <a:pt x="10128" y="104072"/>
                    <a:pt x="12509" y="90578"/>
                  </a:cubicBezTo>
                  <a:cubicBezTo>
                    <a:pt x="14890" y="77084"/>
                    <a:pt x="15684" y="58563"/>
                    <a:pt x="29972" y="50890"/>
                  </a:cubicBezTo>
                  <a:cubicBezTo>
                    <a:pt x="44259" y="43217"/>
                    <a:pt x="84476" y="46127"/>
                    <a:pt x="98234" y="44540"/>
                  </a:cubicBezTo>
                  <a:cubicBezTo>
                    <a:pt x="111992" y="42953"/>
                    <a:pt x="131307" y="-2291"/>
                    <a:pt x="136334" y="9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492B3093-6E2B-422B-B129-8E02362B80FB}"/>
                </a:ext>
              </a:extLst>
            </p:cNvPr>
            <p:cNvSpPr/>
            <p:nvPr/>
          </p:nvSpPr>
          <p:spPr>
            <a:xfrm rot="1800000">
              <a:off x="5548090" y="4066112"/>
              <a:ext cx="232364" cy="117128"/>
            </a:xfrm>
            <a:custGeom>
              <a:avLst/>
              <a:gdLst>
                <a:gd name="connsiteX0" fmla="*/ 90 w 232364"/>
                <a:gd name="connsiteY0" fmla="*/ 71484 h 117128"/>
                <a:gd name="connsiteX1" fmla="*/ 47715 w 232364"/>
                <a:gd name="connsiteY1" fmla="*/ 101647 h 117128"/>
                <a:gd name="connsiteX2" fmla="*/ 173128 w 232364"/>
                <a:gd name="connsiteY2" fmla="*/ 101647 h 117128"/>
                <a:gd name="connsiteX3" fmla="*/ 227103 w 232364"/>
                <a:gd name="connsiteY3" fmla="*/ 77834 h 117128"/>
                <a:gd name="connsiteX4" fmla="*/ 228690 w 232364"/>
                <a:gd name="connsiteY4" fmla="*/ 47 h 117128"/>
                <a:gd name="connsiteX5" fmla="*/ 212815 w 232364"/>
                <a:gd name="connsiteY5" fmla="*/ 66722 h 117128"/>
                <a:gd name="connsiteX6" fmla="*/ 185828 w 232364"/>
                <a:gd name="connsiteY6" fmla="*/ 93709 h 117128"/>
                <a:gd name="connsiteX7" fmla="*/ 127090 w 232364"/>
                <a:gd name="connsiteY7" fmla="*/ 114347 h 117128"/>
                <a:gd name="connsiteX8" fmla="*/ 38190 w 232364"/>
                <a:gd name="connsiteY8" fmla="*/ 114347 h 117128"/>
                <a:gd name="connsiteX9" fmla="*/ 90 w 232364"/>
                <a:gd name="connsiteY9" fmla="*/ 71484 h 117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2364" h="117128">
                  <a:moveTo>
                    <a:pt x="90" y="71484"/>
                  </a:moveTo>
                  <a:cubicBezTo>
                    <a:pt x="1678" y="69367"/>
                    <a:pt x="18875" y="96620"/>
                    <a:pt x="47715" y="101647"/>
                  </a:cubicBezTo>
                  <a:cubicBezTo>
                    <a:pt x="76555" y="106674"/>
                    <a:pt x="143230" y="105616"/>
                    <a:pt x="173128" y="101647"/>
                  </a:cubicBezTo>
                  <a:cubicBezTo>
                    <a:pt x="203026" y="97678"/>
                    <a:pt x="217843" y="94767"/>
                    <a:pt x="227103" y="77834"/>
                  </a:cubicBezTo>
                  <a:cubicBezTo>
                    <a:pt x="236363" y="60901"/>
                    <a:pt x="231071" y="1899"/>
                    <a:pt x="228690" y="47"/>
                  </a:cubicBezTo>
                  <a:cubicBezTo>
                    <a:pt x="226309" y="-1805"/>
                    <a:pt x="219959" y="51112"/>
                    <a:pt x="212815" y="66722"/>
                  </a:cubicBezTo>
                  <a:cubicBezTo>
                    <a:pt x="205671" y="82332"/>
                    <a:pt x="200115" y="85772"/>
                    <a:pt x="185828" y="93709"/>
                  </a:cubicBezTo>
                  <a:cubicBezTo>
                    <a:pt x="171541" y="101646"/>
                    <a:pt x="151696" y="110907"/>
                    <a:pt x="127090" y="114347"/>
                  </a:cubicBezTo>
                  <a:cubicBezTo>
                    <a:pt x="102484" y="117787"/>
                    <a:pt x="58298" y="118316"/>
                    <a:pt x="38190" y="114347"/>
                  </a:cubicBezTo>
                  <a:cubicBezTo>
                    <a:pt x="18082" y="110378"/>
                    <a:pt x="-1498" y="73601"/>
                    <a:pt x="90" y="71484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351C487C-8827-46B6-9109-2821311074B8}"/>
                </a:ext>
              </a:extLst>
            </p:cNvPr>
            <p:cNvSpPr/>
            <p:nvPr/>
          </p:nvSpPr>
          <p:spPr>
            <a:xfrm rot="1800000">
              <a:off x="5874009" y="3937453"/>
              <a:ext cx="122418" cy="347908"/>
            </a:xfrm>
            <a:custGeom>
              <a:avLst/>
              <a:gdLst>
                <a:gd name="connsiteX0" fmla="*/ 121918 w 122418"/>
                <a:gd name="connsiteY0" fmla="*/ 463 h 347908"/>
                <a:gd name="connsiteX1" fmla="*/ 61593 w 122418"/>
                <a:gd name="connsiteY1" fmla="*/ 152863 h 347908"/>
                <a:gd name="connsiteX2" fmla="*/ 2855 w 122418"/>
                <a:gd name="connsiteY2" fmla="*/ 330663 h 347908"/>
                <a:gd name="connsiteX3" fmla="*/ 10793 w 122418"/>
                <a:gd name="connsiteY3" fmla="*/ 333838 h 347908"/>
                <a:gd name="connsiteX4" fmla="*/ 25080 w 122418"/>
                <a:gd name="connsiteY4" fmla="*/ 267163 h 347908"/>
                <a:gd name="connsiteX5" fmla="*/ 17143 w 122418"/>
                <a:gd name="connsiteY5" fmla="*/ 208426 h 347908"/>
                <a:gd name="connsiteX6" fmla="*/ 86993 w 122418"/>
                <a:gd name="connsiteY6" fmla="*/ 108413 h 347908"/>
                <a:gd name="connsiteX7" fmla="*/ 121918 w 122418"/>
                <a:gd name="connsiteY7" fmla="*/ 463 h 347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418" h="347908">
                  <a:moveTo>
                    <a:pt x="121918" y="463"/>
                  </a:moveTo>
                  <a:cubicBezTo>
                    <a:pt x="117685" y="7871"/>
                    <a:pt x="81437" y="97830"/>
                    <a:pt x="61593" y="152863"/>
                  </a:cubicBezTo>
                  <a:cubicBezTo>
                    <a:pt x="41749" y="207896"/>
                    <a:pt x="11322" y="300501"/>
                    <a:pt x="2855" y="330663"/>
                  </a:cubicBezTo>
                  <a:cubicBezTo>
                    <a:pt x="-5612" y="360826"/>
                    <a:pt x="7089" y="344421"/>
                    <a:pt x="10793" y="333838"/>
                  </a:cubicBezTo>
                  <a:cubicBezTo>
                    <a:pt x="14497" y="323255"/>
                    <a:pt x="24022" y="288065"/>
                    <a:pt x="25080" y="267163"/>
                  </a:cubicBezTo>
                  <a:cubicBezTo>
                    <a:pt x="26138" y="246261"/>
                    <a:pt x="6824" y="234884"/>
                    <a:pt x="17143" y="208426"/>
                  </a:cubicBezTo>
                  <a:cubicBezTo>
                    <a:pt x="27462" y="181968"/>
                    <a:pt x="71383" y="140428"/>
                    <a:pt x="86993" y="108413"/>
                  </a:cubicBezTo>
                  <a:cubicBezTo>
                    <a:pt x="102603" y="76398"/>
                    <a:pt x="126151" y="-6945"/>
                    <a:pt x="121918" y="46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439F2EDC-78F3-4ECA-86F7-1E4F6AF1CF1E}"/>
                </a:ext>
              </a:extLst>
            </p:cNvPr>
            <p:cNvSpPr/>
            <p:nvPr/>
          </p:nvSpPr>
          <p:spPr>
            <a:xfrm rot="1800000">
              <a:off x="5952682" y="4024239"/>
              <a:ext cx="233373" cy="349335"/>
            </a:xfrm>
            <a:custGeom>
              <a:avLst/>
              <a:gdLst>
                <a:gd name="connsiteX0" fmla="*/ 5 w 233373"/>
                <a:gd name="connsiteY0" fmla="*/ 413 h 349335"/>
                <a:gd name="connsiteX1" fmla="*/ 122243 w 233373"/>
                <a:gd name="connsiteY1" fmla="*/ 9938 h 349335"/>
                <a:gd name="connsiteX2" fmla="*/ 133355 w 233373"/>
                <a:gd name="connsiteY2" fmla="*/ 62325 h 349335"/>
                <a:gd name="connsiteX3" fmla="*/ 207968 w 233373"/>
                <a:gd name="connsiteY3" fmla="*/ 254413 h 349335"/>
                <a:gd name="connsiteX4" fmla="*/ 233368 w 233373"/>
                <a:gd name="connsiteY4" fmla="*/ 346488 h 349335"/>
                <a:gd name="connsiteX5" fmla="*/ 206380 w 233373"/>
                <a:gd name="connsiteY5" fmla="*/ 314738 h 349335"/>
                <a:gd name="connsiteX6" fmla="*/ 214318 w 233373"/>
                <a:gd name="connsiteY6" fmla="*/ 203613 h 349335"/>
                <a:gd name="connsiteX7" fmla="*/ 150818 w 233373"/>
                <a:gd name="connsiteY7" fmla="*/ 75025 h 349335"/>
                <a:gd name="connsiteX8" fmla="*/ 117480 w 233373"/>
                <a:gd name="connsiteY8" fmla="*/ 16288 h 349335"/>
                <a:gd name="connsiteX9" fmla="*/ 5 w 233373"/>
                <a:gd name="connsiteY9" fmla="*/ 413 h 349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3373" h="349335">
                  <a:moveTo>
                    <a:pt x="5" y="413"/>
                  </a:moveTo>
                  <a:cubicBezTo>
                    <a:pt x="799" y="-645"/>
                    <a:pt x="100018" y="-381"/>
                    <a:pt x="122243" y="9938"/>
                  </a:cubicBezTo>
                  <a:cubicBezTo>
                    <a:pt x="144468" y="20257"/>
                    <a:pt x="119068" y="21579"/>
                    <a:pt x="133355" y="62325"/>
                  </a:cubicBezTo>
                  <a:cubicBezTo>
                    <a:pt x="147642" y="103071"/>
                    <a:pt x="191299" y="207053"/>
                    <a:pt x="207968" y="254413"/>
                  </a:cubicBezTo>
                  <a:cubicBezTo>
                    <a:pt x="224637" y="301773"/>
                    <a:pt x="233633" y="336434"/>
                    <a:pt x="233368" y="346488"/>
                  </a:cubicBezTo>
                  <a:cubicBezTo>
                    <a:pt x="233103" y="356542"/>
                    <a:pt x="209555" y="338551"/>
                    <a:pt x="206380" y="314738"/>
                  </a:cubicBezTo>
                  <a:cubicBezTo>
                    <a:pt x="203205" y="290926"/>
                    <a:pt x="223578" y="243565"/>
                    <a:pt x="214318" y="203613"/>
                  </a:cubicBezTo>
                  <a:cubicBezTo>
                    <a:pt x="205058" y="163661"/>
                    <a:pt x="166958" y="106246"/>
                    <a:pt x="150818" y="75025"/>
                  </a:cubicBezTo>
                  <a:cubicBezTo>
                    <a:pt x="134678" y="43804"/>
                    <a:pt x="142615" y="28988"/>
                    <a:pt x="117480" y="16288"/>
                  </a:cubicBezTo>
                  <a:cubicBezTo>
                    <a:pt x="92345" y="3588"/>
                    <a:pt x="-789" y="1471"/>
                    <a:pt x="5" y="41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F448AAF1-2CB5-4682-90A2-BB53F5E952C7}"/>
                </a:ext>
              </a:extLst>
            </p:cNvPr>
            <p:cNvSpPr/>
            <p:nvPr/>
          </p:nvSpPr>
          <p:spPr>
            <a:xfrm rot="1800000">
              <a:off x="5790000" y="4228889"/>
              <a:ext cx="357807" cy="111493"/>
            </a:xfrm>
            <a:custGeom>
              <a:avLst/>
              <a:gdLst>
                <a:gd name="connsiteX0" fmla="*/ 0 w 357807"/>
                <a:gd name="connsiteY0" fmla="*/ 95153 h 111493"/>
                <a:gd name="connsiteX1" fmla="*/ 87312 w 357807"/>
                <a:gd name="connsiteY1" fmla="*/ 111028 h 111493"/>
                <a:gd name="connsiteX2" fmla="*/ 93662 w 357807"/>
                <a:gd name="connsiteY2" fmla="*/ 74516 h 111493"/>
                <a:gd name="connsiteX3" fmla="*/ 109537 w 357807"/>
                <a:gd name="connsiteY3" fmla="*/ 22128 h 111493"/>
                <a:gd name="connsiteX4" fmla="*/ 214312 w 357807"/>
                <a:gd name="connsiteY4" fmla="*/ 36416 h 111493"/>
                <a:gd name="connsiteX5" fmla="*/ 241300 w 357807"/>
                <a:gd name="connsiteY5" fmla="*/ 49116 h 111493"/>
                <a:gd name="connsiteX6" fmla="*/ 265112 w 357807"/>
                <a:gd name="connsiteY6" fmla="*/ 101503 h 111493"/>
                <a:gd name="connsiteX7" fmla="*/ 342900 w 357807"/>
                <a:gd name="connsiteY7" fmla="*/ 106266 h 111493"/>
                <a:gd name="connsiteX8" fmla="*/ 355600 w 357807"/>
                <a:gd name="connsiteY8" fmla="*/ 101503 h 111493"/>
                <a:gd name="connsiteX9" fmla="*/ 314325 w 357807"/>
                <a:gd name="connsiteY9" fmla="*/ 93566 h 111493"/>
                <a:gd name="connsiteX10" fmla="*/ 231775 w 357807"/>
                <a:gd name="connsiteY10" fmla="*/ 96741 h 111493"/>
                <a:gd name="connsiteX11" fmla="*/ 227012 w 357807"/>
                <a:gd name="connsiteY11" fmla="*/ 36416 h 111493"/>
                <a:gd name="connsiteX12" fmla="*/ 173037 w 357807"/>
                <a:gd name="connsiteY12" fmla="*/ 14191 h 111493"/>
                <a:gd name="connsiteX13" fmla="*/ 92075 w 357807"/>
                <a:gd name="connsiteY13" fmla="*/ 1491 h 111493"/>
                <a:gd name="connsiteX14" fmla="*/ 88900 w 357807"/>
                <a:gd name="connsiteY14" fmla="*/ 49116 h 111493"/>
                <a:gd name="connsiteX15" fmla="*/ 87312 w 357807"/>
                <a:gd name="connsiteY15" fmla="*/ 95153 h 111493"/>
                <a:gd name="connsiteX16" fmla="*/ 0 w 357807"/>
                <a:gd name="connsiteY16" fmla="*/ 95153 h 11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7807" h="111493">
                  <a:moveTo>
                    <a:pt x="0" y="95153"/>
                  </a:moveTo>
                  <a:cubicBezTo>
                    <a:pt x="0" y="97799"/>
                    <a:pt x="71702" y="114467"/>
                    <a:pt x="87312" y="111028"/>
                  </a:cubicBezTo>
                  <a:cubicBezTo>
                    <a:pt x="102922" y="107589"/>
                    <a:pt x="89958" y="89333"/>
                    <a:pt x="93662" y="74516"/>
                  </a:cubicBezTo>
                  <a:cubicBezTo>
                    <a:pt x="97366" y="59699"/>
                    <a:pt x="89429" y="28478"/>
                    <a:pt x="109537" y="22128"/>
                  </a:cubicBezTo>
                  <a:cubicBezTo>
                    <a:pt x="129645" y="15778"/>
                    <a:pt x="192352" y="31918"/>
                    <a:pt x="214312" y="36416"/>
                  </a:cubicBezTo>
                  <a:cubicBezTo>
                    <a:pt x="236273" y="40914"/>
                    <a:pt x="232833" y="38268"/>
                    <a:pt x="241300" y="49116"/>
                  </a:cubicBezTo>
                  <a:cubicBezTo>
                    <a:pt x="249767" y="59964"/>
                    <a:pt x="248179" y="91978"/>
                    <a:pt x="265112" y="101503"/>
                  </a:cubicBezTo>
                  <a:cubicBezTo>
                    <a:pt x="282045" y="111028"/>
                    <a:pt x="327819" y="106266"/>
                    <a:pt x="342900" y="106266"/>
                  </a:cubicBezTo>
                  <a:cubicBezTo>
                    <a:pt x="357981" y="106266"/>
                    <a:pt x="360362" y="103620"/>
                    <a:pt x="355600" y="101503"/>
                  </a:cubicBezTo>
                  <a:cubicBezTo>
                    <a:pt x="350838" y="99386"/>
                    <a:pt x="334962" y="94360"/>
                    <a:pt x="314325" y="93566"/>
                  </a:cubicBezTo>
                  <a:cubicBezTo>
                    <a:pt x="293688" y="92772"/>
                    <a:pt x="246327" y="106266"/>
                    <a:pt x="231775" y="96741"/>
                  </a:cubicBezTo>
                  <a:cubicBezTo>
                    <a:pt x="217223" y="87216"/>
                    <a:pt x="236802" y="50174"/>
                    <a:pt x="227012" y="36416"/>
                  </a:cubicBezTo>
                  <a:cubicBezTo>
                    <a:pt x="217222" y="22658"/>
                    <a:pt x="195526" y="20012"/>
                    <a:pt x="173037" y="14191"/>
                  </a:cubicBezTo>
                  <a:cubicBezTo>
                    <a:pt x="150548" y="8370"/>
                    <a:pt x="106098" y="-4330"/>
                    <a:pt x="92075" y="1491"/>
                  </a:cubicBezTo>
                  <a:cubicBezTo>
                    <a:pt x="78052" y="7312"/>
                    <a:pt x="89694" y="33506"/>
                    <a:pt x="88900" y="49116"/>
                  </a:cubicBezTo>
                  <a:cubicBezTo>
                    <a:pt x="88106" y="64726"/>
                    <a:pt x="98689" y="87480"/>
                    <a:pt x="87312" y="95153"/>
                  </a:cubicBezTo>
                  <a:cubicBezTo>
                    <a:pt x="75935" y="102826"/>
                    <a:pt x="0" y="92507"/>
                    <a:pt x="0" y="95153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413C9826-4AEB-414B-9633-2AA669149E09}"/>
                </a:ext>
              </a:extLst>
            </p:cNvPr>
            <p:cNvSpPr/>
            <p:nvPr/>
          </p:nvSpPr>
          <p:spPr>
            <a:xfrm rot="1800000">
              <a:off x="6008749" y="4057824"/>
              <a:ext cx="42805" cy="146551"/>
            </a:xfrm>
            <a:custGeom>
              <a:avLst/>
              <a:gdLst>
                <a:gd name="connsiteX0" fmla="*/ 42437 w 42805"/>
                <a:gd name="connsiteY0" fmla="*/ 47 h 146551"/>
                <a:gd name="connsiteX1" fmla="*/ 1162 w 42805"/>
                <a:gd name="connsiteY1" fmla="*/ 117522 h 146551"/>
                <a:gd name="connsiteX2" fmla="*/ 12275 w 42805"/>
                <a:gd name="connsiteY2" fmla="*/ 146097 h 146551"/>
                <a:gd name="connsiteX3" fmla="*/ 21800 w 42805"/>
                <a:gd name="connsiteY3" fmla="*/ 103235 h 146551"/>
                <a:gd name="connsiteX4" fmla="*/ 42437 w 42805"/>
                <a:gd name="connsiteY4" fmla="*/ 47 h 14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05" h="146551">
                  <a:moveTo>
                    <a:pt x="42437" y="47"/>
                  </a:moveTo>
                  <a:cubicBezTo>
                    <a:pt x="38997" y="2428"/>
                    <a:pt x="6189" y="93180"/>
                    <a:pt x="1162" y="117522"/>
                  </a:cubicBezTo>
                  <a:cubicBezTo>
                    <a:pt x="-3865" y="141864"/>
                    <a:pt x="8835" y="148478"/>
                    <a:pt x="12275" y="146097"/>
                  </a:cubicBezTo>
                  <a:cubicBezTo>
                    <a:pt x="15715" y="143716"/>
                    <a:pt x="19419" y="120433"/>
                    <a:pt x="21800" y="103235"/>
                  </a:cubicBezTo>
                  <a:cubicBezTo>
                    <a:pt x="24181" y="86037"/>
                    <a:pt x="45877" y="-2334"/>
                    <a:pt x="42437" y="4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5FF0A281-AC2D-4E2D-AD55-744EC48693A7}"/>
                </a:ext>
              </a:extLst>
            </p:cNvPr>
            <p:cNvSpPr/>
            <p:nvPr/>
          </p:nvSpPr>
          <p:spPr>
            <a:xfrm rot="1800000">
              <a:off x="5994537" y="4071167"/>
              <a:ext cx="82907" cy="146289"/>
            </a:xfrm>
            <a:custGeom>
              <a:avLst/>
              <a:gdLst>
                <a:gd name="connsiteX0" fmla="*/ 50826 w 82907"/>
                <a:gd name="connsiteY0" fmla="*/ 919 h 146289"/>
                <a:gd name="connsiteX1" fmla="*/ 82576 w 82907"/>
                <a:gd name="connsiteY1" fmla="*/ 131094 h 146289"/>
                <a:gd name="connsiteX2" fmla="*/ 68289 w 82907"/>
                <a:gd name="connsiteY2" fmla="*/ 134269 h 146289"/>
                <a:gd name="connsiteX3" fmla="*/ 26 w 82907"/>
                <a:gd name="connsiteY3" fmla="*/ 132682 h 146289"/>
                <a:gd name="connsiteX4" fmla="*/ 60351 w 82907"/>
                <a:gd name="connsiteY4" fmla="*/ 145382 h 146289"/>
                <a:gd name="connsiteX5" fmla="*/ 82576 w 82907"/>
                <a:gd name="connsiteY5" fmla="*/ 137444 h 146289"/>
                <a:gd name="connsiteX6" fmla="*/ 55589 w 82907"/>
                <a:gd name="connsiteY6" fmla="*/ 75532 h 146289"/>
                <a:gd name="connsiteX7" fmla="*/ 50826 w 82907"/>
                <a:gd name="connsiteY7" fmla="*/ 919 h 14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907" h="146289">
                  <a:moveTo>
                    <a:pt x="50826" y="919"/>
                  </a:moveTo>
                  <a:cubicBezTo>
                    <a:pt x="55324" y="10179"/>
                    <a:pt x="79666" y="108869"/>
                    <a:pt x="82576" y="131094"/>
                  </a:cubicBezTo>
                  <a:cubicBezTo>
                    <a:pt x="85486" y="153319"/>
                    <a:pt x="68289" y="134269"/>
                    <a:pt x="68289" y="134269"/>
                  </a:cubicBezTo>
                  <a:cubicBezTo>
                    <a:pt x="54531" y="134534"/>
                    <a:pt x="1349" y="130830"/>
                    <a:pt x="26" y="132682"/>
                  </a:cubicBezTo>
                  <a:cubicBezTo>
                    <a:pt x="-1297" y="134534"/>
                    <a:pt x="46593" y="144588"/>
                    <a:pt x="60351" y="145382"/>
                  </a:cubicBezTo>
                  <a:cubicBezTo>
                    <a:pt x="74109" y="146176"/>
                    <a:pt x="83370" y="149086"/>
                    <a:pt x="82576" y="137444"/>
                  </a:cubicBezTo>
                  <a:cubicBezTo>
                    <a:pt x="81782" y="125802"/>
                    <a:pt x="62468" y="96169"/>
                    <a:pt x="55589" y="75532"/>
                  </a:cubicBezTo>
                  <a:cubicBezTo>
                    <a:pt x="48710" y="54895"/>
                    <a:pt x="46328" y="-8341"/>
                    <a:pt x="50826" y="919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C94572A7-68BA-4254-849F-B685EBB4686E}"/>
                </a:ext>
              </a:extLst>
            </p:cNvPr>
            <p:cNvSpPr/>
            <p:nvPr/>
          </p:nvSpPr>
          <p:spPr>
            <a:xfrm rot="1800000">
              <a:off x="6168640" y="4098177"/>
              <a:ext cx="121098" cy="368504"/>
            </a:xfrm>
            <a:custGeom>
              <a:avLst/>
              <a:gdLst>
                <a:gd name="connsiteX0" fmla="*/ 4997 w 121098"/>
                <a:gd name="connsiteY0" fmla="*/ 112 h 368504"/>
                <a:gd name="connsiteX1" fmla="*/ 3410 w 121098"/>
                <a:gd name="connsiteY1" fmla="*/ 69962 h 368504"/>
                <a:gd name="connsiteX2" fmla="*/ 22460 w 121098"/>
                <a:gd name="connsiteY2" fmla="*/ 85837 h 368504"/>
                <a:gd name="connsiteX3" fmla="*/ 79610 w 121098"/>
                <a:gd name="connsiteY3" fmla="*/ 85837 h 368504"/>
                <a:gd name="connsiteX4" fmla="*/ 93897 w 121098"/>
                <a:gd name="connsiteY4" fmla="*/ 87425 h 368504"/>
                <a:gd name="connsiteX5" fmla="*/ 97072 w 121098"/>
                <a:gd name="connsiteY5" fmla="*/ 163625 h 368504"/>
                <a:gd name="connsiteX6" fmla="*/ 89135 w 121098"/>
                <a:gd name="connsiteY6" fmla="*/ 365237 h 368504"/>
                <a:gd name="connsiteX7" fmla="*/ 95485 w 121098"/>
                <a:gd name="connsiteY7" fmla="*/ 281100 h 368504"/>
                <a:gd name="connsiteX8" fmla="*/ 120885 w 121098"/>
                <a:gd name="connsiteY8" fmla="*/ 184262 h 368504"/>
                <a:gd name="connsiteX9" fmla="*/ 79610 w 121098"/>
                <a:gd name="connsiteY9" fmla="*/ 95362 h 368504"/>
                <a:gd name="connsiteX10" fmla="*/ 52622 w 121098"/>
                <a:gd name="connsiteY10" fmla="*/ 54087 h 368504"/>
                <a:gd name="connsiteX11" fmla="*/ 4997 w 121098"/>
                <a:gd name="connsiteY11" fmla="*/ 112 h 368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098" h="368504">
                  <a:moveTo>
                    <a:pt x="4997" y="112"/>
                  </a:moveTo>
                  <a:cubicBezTo>
                    <a:pt x="-3205" y="2758"/>
                    <a:pt x="499" y="55675"/>
                    <a:pt x="3410" y="69962"/>
                  </a:cubicBezTo>
                  <a:cubicBezTo>
                    <a:pt x="6321" y="84250"/>
                    <a:pt x="9760" y="83191"/>
                    <a:pt x="22460" y="85837"/>
                  </a:cubicBezTo>
                  <a:cubicBezTo>
                    <a:pt x="35160" y="88483"/>
                    <a:pt x="79610" y="85837"/>
                    <a:pt x="79610" y="85837"/>
                  </a:cubicBezTo>
                  <a:cubicBezTo>
                    <a:pt x="91516" y="86102"/>
                    <a:pt x="90987" y="74460"/>
                    <a:pt x="93897" y="87425"/>
                  </a:cubicBezTo>
                  <a:cubicBezTo>
                    <a:pt x="96807" y="100390"/>
                    <a:pt x="97866" y="117323"/>
                    <a:pt x="97072" y="163625"/>
                  </a:cubicBezTo>
                  <a:cubicBezTo>
                    <a:pt x="96278" y="209927"/>
                    <a:pt x="89399" y="345658"/>
                    <a:pt x="89135" y="365237"/>
                  </a:cubicBezTo>
                  <a:cubicBezTo>
                    <a:pt x="88871" y="384816"/>
                    <a:pt x="90193" y="311262"/>
                    <a:pt x="95485" y="281100"/>
                  </a:cubicBezTo>
                  <a:cubicBezTo>
                    <a:pt x="100777" y="250938"/>
                    <a:pt x="123531" y="215218"/>
                    <a:pt x="120885" y="184262"/>
                  </a:cubicBezTo>
                  <a:cubicBezTo>
                    <a:pt x="118239" y="153306"/>
                    <a:pt x="90987" y="117058"/>
                    <a:pt x="79610" y="95362"/>
                  </a:cubicBezTo>
                  <a:cubicBezTo>
                    <a:pt x="68233" y="73666"/>
                    <a:pt x="64793" y="65993"/>
                    <a:pt x="52622" y="54087"/>
                  </a:cubicBezTo>
                  <a:cubicBezTo>
                    <a:pt x="40451" y="42181"/>
                    <a:pt x="13199" y="-2534"/>
                    <a:pt x="4997" y="112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53551704-4A2B-4565-A29E-366F47065661}"/>
                </a:ext>
              </a:extLst>
            </p:cNvPr>
            <p:cNvSpPr/>
            <p:nvPr/>
          </p:nvSpPr>
          <p:spPr>
            <a:xfrm rot="1800000">
              <a:off x="6228514" y="4132518"/>
              <a:ext cx="256492" cy="94810"/>
            </a:xfrm>
            <a:custGeom>
              <a:avLst/>
              <a:gdLst>
                <a:gd name="connsiteX0" fmla="*/ 5531 w 256492"/>
                <a:gd name="connsiteY0" fmla="*/ 15824 h 94810"/>
                <a:gd name="connsiteX1" fmla="*/ 219843 w 256492"/>
                <a:gd name="connsiteY1" fmla="*/ 25349 h 94810"/>
                <a:gd name="connsiteX2" fmla="*/ 237306 w 256492"/>
                <a:gd name="connsiteY2" fmla="*/ 28524 h 94810"/>
                <a:gd name="connsiteX3" fmla="*/ 234131 w 256492"/>
                <a:gd name="connsiteY3" fmla="*/ 82499 h 94810"/>
                <a:gd name="connsiteX4" fmla="*/ 230956 w 256492"/>
                <a:gd name="connsiteY4" fmla="*/ 93612 h 94810"/>
                <a:gd name="connsiteX5" fmla="*/ 159518 w 256492"/>
                <a:gd name="connsiteY5" fmla="*/ 93612 h 94810"/>
                <a:gd name="connsiteX6" fmla="*/ 229368 w 256492"/>
                <a:gd name="connsiteY6" fmla="*/ 85674 h 94810"/>
                <a:gd name="connsiteX7" fmla="*/ 256356 w 256492"/>
                <a:gd name="connsiteY7" fmla="*/ 61862 h 94810"/>
                <a:gd name="connsiteX8" fmla="*/ 219843 w 256492"/>
                <a:gd name="connsiteY8" fmla="*/ 42812 h 94810"/>
                <a:gd name="connsiteX9" fmla="*/ 159518 w 256492"/>
                <a:gd name="connsiteY9" fmla="*/ 3124 h 94810"/>
                <a:gd name="connsiteX10" fmla="*/ 69031 w 256492"/>
                <a:gd name="connsiteY10" fmla="*/ 3124 h 94810"/>
                <a:gd name="connsiteX11" fmla="*/ 5531 w 256492"/>
                <a:gd name="connsiteY11" fmla="*/ 15824 h 9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6492" h="94810">
                  <a:moveTo>
                    <a:pt x="5531" y="15824"/>
                  </a:moveTo>
                  <a:cubicBezTo>
                    <a:pt x="30666" y="19528"/>
                    <a:pt x="181214" y="23232"/>
                    <a:pt x="219843" y="25349"/>
                  </a:cubicBezTo>
                  <a:cubicBezTo>
                    <a:pt x="258472" y="27466"/>
                    <a:pt x="234925" y="18999"/>
                    <a:pt x="237306" y="28524"/>
                  </a:cubicBezTo>
                  <a:cubicBezTo>
                    <a:pt x="239687" y="38049"/>
                    <a:pt x="235189" y="71651"/>
                    <a:pt x="234131" y="82499"/>
                  </a:cubicBezTo>
                  <a:cubicBezTo>
                    <a:pt x="233073" y="93347"/>
                    <a:pt x="243391" y="91760"/>
                    <a:pt x="230956" y="93612"/>
                  </a:cubicBezTo>
                  <a:cubicBezTo>
                    <a:pt x="218521" y="95464"/>
                    <a:pt x="159783" y="94935"/>
                    <a:pt x="159518" y="93612"/>
                  </a:cubicBezTo>
                  <a:cubicBezTo>
                    <a:pt x="159253" y="92289"/>
                    <a:pt x="213228" y="90966"/>
                    <a:pt x="229368" y="85674"/>
                  </a:cubicBezTo>
                  <a:cubicBezTo>
                    <a:pt x="245508" y="80382"/>
                    <a:pt x="257944" y="69006"/>
                    <a:pt x="256356" y="61862"/>
                  </a:cubicBezTo>
                  <a:cubicBezTo>
                    <a:pt x="254769" y="54718"/>
                    <a:pt x="235983" y="52602"/>
                    <a:pt x="219843" y="42812"/>
                  </a:cubicBezTo>
                  <a:cubicBezTo>
                    <a:pt x="203703" y="33022"/>
                    <a:pt x="184653" y="9739"/>
                    <a:pt x="159518" y="3124"/>
                  </a:cubicBezTo>
                  <a:cubicBezTo>
                    <a:pt x="134383" y="-3491"/>
                    <a:pt x="90198" y="2330"/>
                    <a:pt x="69031" y="3124"/>
                  </a:cubicBezTo>
                  <a:cubicBezTo>
                    <a:pt x="47864" y="3918"/>
                    <a:pt x="-19604" y="12120"/>
                    <a:pt x="5531" y="15824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B9CC63B4-EA5E-4741-B599-9E75683E10E6}"/>
                </a:ext>
              </a:extLst>
            </p:cNvPr>
            <p:cNvSpPr/>
            <p:nvPr/>
          </p:nvSpPr>
          <p:spPr>
            <a:xfrm rot="1800000">
              <a:off x="6205418" y="4208190"/>
              <a:ext cx="127052" cy="290183"/>
            </a:xfrm>
            <a:custGeom>
              <a:avLst/>
              <a:gdLst>
                <a:gd name="connsiteX0" fmla="*/ 115919 w 127052"/>
                <a:gd name="connsiteY0" fmla="*/ 5194 h 290183"/>
                <a:gd name="connsiteX1" fmla="*/ 111157 w 127052"/>
                <a:gd name="connsiteY1" fmla="*/ 187757 h 290183"/>
                <a:gd name="connsiteX2" fmla="*/ 107982 w 127052"/>
                <a:gd name="connsiteY2" fmla="*/ 275069 h 290183"/>
                <a:gd name="connsiteX3" fmla="*/ 32 w 127052"/>
                <a:gd name="connsiteY3" fmla="*/ 289357 h 290183"/>
                <a:gd name="connsiteX4" fmla="*/ 96869 w 127052"/>
                <a:gd name="connsiteY4" fmla="*/ 265544 h 290183"/>
                <a:gd name="connsiteX5" fmla="*/ 127032 w 127052"/>
                <a:gd name="connsiteY5" fmla="*/ 194107 h 290183"/>
                <a:gd name="connsiteX6" fmla="*/ 93694 w 127052"/>
                <a:gd name="connsiteY6" fmla="*/ 63932 h 290183"/>
                <a:gd name="connsiteX7" fmla="*/ 115919 w 127052"/>
                <a:gd name="connsiteY7" fmla="*/ 5194 h 290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052" h="290183">
                  <a:moveTo>
                    <a:pt x="115919" y="5194"/>
                  </a:moveTo>
                  <a:cubicBezTo>
                    <a:pt x="118829" y="25831"/>
                    <a:pt x="112480" y="142778"/>
                    <a:pt x="111157" y="187757"/>
                  </a:cubicBezTo>
                  <a:cubicBezTo>
                    <a:pt x="109834" y="232736"/>
                    <a:pt x="126503" y="258136"/>
                    <a:pt x="107982" y="275069"/>
                  </a:cubicBezTo>
                  <a:cubicBezTo>
                    <a:pt x="89461" y="292002"/>
                    <a:pt x="1884" y="290944"/>
                    <a:pt x="32" y="289357"/>
                  </a:cubicBezTo>
                  <a:cubicBezTo>
                    <a:pt x="-1820" y="287770"/>
                    <a:pt x="75702" y="281419"/>
                    <a:pt x="96869" y="265544"/>
                  </a:cubicBezTo>
                  <a:cubicBezTo>
                    <a:pt x="118036" y="249669"/>
                    <a:pt x="127561" y="227709"/>
                    <a:pt x="127032" y="194107"/>
                  </a:cubicBezTo>
                  <a:cubicBezTo>
                    <a:pt x="126503" y="160505"/>
                    <a:pt x="97134" y="98063"/>
                    <a:pt x="93694" y="63932"/>
                  </a:cubicBezTo>
                  <a:cubicBezTo>
                    <a:pt x="90254" y="29801"/>
                    <a:pt x="113009" y="-15443"/>
                    <a:pt x="115919" y="5194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2D3AED67-D94D-4A91-BB6B-A085DE063432}"/>
                </a:ext>
              </a:extLst>
            </p:cNvPr>
            <p:cNvSpPr/>
            <p:nvPr/>
          </p:nvSpPr>
          <p:spPr>
            <a:xfrm rot="1800000">
              <a:off x="7593713" y="1092845"/>
              <a:ext cx="333538" cy="40251"/>
            </a:xfrm>
            <a:custGeom>
              <a:avLst/>
              <a:gdLst>
                <a:gd name="connsiteX0" fmla="*/ 3625 w 333538"/>
                <a:gd name="connsiteY0" fmla="*/ 33881 h 40251"/>
                <a:gd name="connsiteX1" fmla="*/ 314775 w 333538"/>
                <a:gd name="connsiteY1" fmla="*/ 15 h 40251"/>
                <a:gd name="connsiteX2" fmla="*/ 283025 w 333538"/>
                <a:gd name="connsiteY2" fmla="*/ 29648 h 40251"/>
                <a:gd name="connsiteX3" fmla="*/ 153908 w 333538"/>
                <a:gd name="connsiteY3" fmla="*/ 40231 h 40251"/>
                <a:gd name="connsiteX4" fmla="*/ 3625 w 333538"/>
                <a:gd name="connsiteY4" fmla="*/ 33881 h 4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538" h="40251">
                  <a:moveTo>
                    <a:pt x="3625" y="33881"/>
                  </a:moveTo>
                  <a:cubicBezTo>
                    <a:pt x="30436" y="27178"/>
                    <a:pt x="268208" y="720"/>
                    <a:pt x="314775" y="15"/>
                  </a:cubicBezTo>
                  <a:cubicBezTo>
                    <a:pt x="361342" y="-691"/>
                    <a:pt x="309836" y="22945"/>
                    <a:pt x="283025" y="29648"/>
                  </a:cubicBezTo>
                  <a:cubicBezTo>
                    <a:pt x="256214" y="36351"/>
                    <a:pt x="201886" y="40584"/>
                    <a:pt x="153908" y="40231"/>
                  </a:cubicBezTo>
                  <a:cubicBezTo>
                    <a:pt x="105930" y="39878"/>
                    <a:pt x="-23186" y="40584"/>
                    <a:pt x="3625" y="33881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1A1A6F77-45F0-4C0D-AA2A-084EE156C5DA}"/>
                </a:ext>
              </a:extLst>
            </p:cNvPr>
            <p:cNvSpPr/>
            <p:nvPr/>
          </p:nvSpPr>
          <p:spPr>
            <a:xfrm rot="1800000">
              <a:off x="6871663" y="1192594"/>
              <a:ext cx="950562" cy="24171"/>
            </a:xfrm>
            <a:custGeom>
              <a:avLst/>
              <a:gdLst>
                <a:gd name="connsiteX0" fmla="*/ 0 w 950562"/>
                <a:gd name="connsiteY0" fmla="*/ 8466 h 24171"/>
                <a:gd name="connsiteX1" fmla="*/ 224367 w 950562"/>
                <a:gd name="connsiteY1" fmla="*/ 19050 h 24171"/>
                <a:gd name="connsiteX2" fmla="*/ 711200 w 950562"/>
                <a:gd name="connsiteY2" fmla="*/ 23283 h 24171"/>
                <a:gd name="connsiteX3" fmla="*/ 950383 w 950562"/>
                <a:gd name="connsiteY3" fmla="*/ 2116 h 24171"/>
                <a:gd name="connsiteX4" fmla="*/ 742950 w 950562"/>
                <a:gd name="connsiteY4" fmla="*/ 12700 h 24171"/>
                <a:gd name="connsiteX5" fmla="*/ 351367 w 950562"/>
                <a:gd name="connsiteY5" fmla="*/ 0 h 24171"/>
                <a:gd name="connsiteX6" fmla="*/ 0 w 950562"/>
                <a:gd name="connsiteY6" fmla="*/ 8466 h 24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0562" h="24171">
                  <a:moveTo>
                    <a:pt x="0" y="8466"/>
                  </a:moveTo>
                  <a:cubicBezTo>
                    <a:pt x="52917" y="12523"/>
                    <a:pt x="105834" y="16581"/>
                    <a:pt x="224367" y="19050"/>
                  </a:cubicBezTo>
                  <a:cubicBezTo>
                    <a:pt x="342900" y="21520"/>
                    <a:pt x="590197" y="26105"/>
                    <a:pt x="711200" y="23283"/>
                  </a:cubicBezTo>
                  <a:cubicBezTo>
                    <a:pt x="832203" y="20461"/>
                    <a:pt x="945091" y="3880"/>
                    <a:pt x="950383" y="2116"/>
                  </a:cubicBezTo>
                  <a:cubicBezTo>
                    <a:pt x="955675" y="352"/>
                    <a:pt x="842786" y="13053"/>
                    <a:pt x="742950" y="12700"/>
                  </a:cubicBezTo>
                  <a:cubicBezTo>
                    <a:pt x="643114" y="12347"/>
                    <a:pt x="351367" y="0"/>
                    <a:pt x="351367" y="0"/>
                  </a:cubicBezTo>
                  <a:lnTo>
                    <a:pt x="0" y="846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73519899-8713-4554-AC24-6E83C81C603E}"/>
                </a:ext>
              </a:extLst>
            </p:cNvPr>
            <p:cNvSpPr/>
            <p:nvPr/>
          </p:nvSpPr>
          <p:spPr>
            <a:xfrm rot="1800000">
              <a:off x="3893813" y="5353082"/>
              <a:ext cx="1978737" cy="205988"/>
            </a:xfrm>
            <a:custGeom>
              <a:avLst/>
              <a:gdLst>
                <a:gd name="connsiteX0" fmla="*/ 5603 w 1978737"/>
                <a:gd name="connsiteY0" fmla="*/ 1092 h 205988"/>
                <a:gd name="connsiteX1" fmla="*/ 390837 w 1978737"/>
                <a:gd name="connsiteY1" fmla="*/ 145025 h 205988"/>
                <a:gd name="connsiteX2" fmla="*/ 767603 w 1978737"/>
                <a:gd name="connsiteY2" fmla="*/ 94225 h 205988"/>
                <a:gd name="connsiteX3" fmla="*/ 1182470 w 1978737"/>
                <a:gd name="connsiteY3" fmla="*/ 13792 h 205988"/>
                <a:gd name="connsiteX4" fmla="*/ 1402603 w 1978737"/>
                <a:gd name="connsiteY4" fmla="*/ 85759 h 205988"/>
                <a:gd name="connsiteX5" fmla="*/ 1783603 w 1978737"/>
                <a:gd name="connsiteY5" fmla="*/ 195825 h 205988"/>
                <a:gd name="connsiteX6" fmla="*/ 1978337 w 1978737"/>
                <a:gd name="connsiteY6" fmla="*/ 195825 h 205988"/>
                <a:gd name="connsiteX7" fmla="*/ 1737037 w 1978737"/>
                <a:gd name="connsiteY7" fmla="*/ 149259 h 205988"/>
                <a:gd name="connsiteX8" fmla="*/ 1284070 w 1978737"/>
                <a:gd name="connsiteY8" fmla="*/ 73059 h 205988"/>
                <a:gd name="connsiteX9" fmla="*/ 776070 w 1978737"/>
                <a:gd name="connsiteY9" fmla="*/ 64592 h 205988"/>
                <a:gd name="connsiteX10" fmla="*/ 204570 w 1978737"/>
                <a:gd name="connsiteY10" fmla="*/ 77292 h 205988"/>
                <a:gd name="connsiteX11" fmla="*/ 5603 w 1978737"/>
                <a:gd name="connsiteY11" fmla="*/ 1092 h 205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8737" h="205988">
                  <a:moveTo>
                    <a:pt x="5603" y="1092"/>
                  </a:moveTo>
                  <a:cubicBezTo>
                    <a:pt x="36647" y="12381"/>
                    <a:pt x="263837" y="129503"/>
                    <a:pt x="390837" y="145025"/>
                  </a:cubicBezTo>
                  <a:cubicBezTo>
                    <a:pt x="517837" y="160547"/>
                    <a:pt x="635664" y="116097"/>
                    <a:pt x="767603" y="94225"/>
                  </a:cubicBezTo>
                  <a:cubicBezTo>
                    <a:pt x="899542" y="72353"/>
                    <a:pt x="1076637" y="15203"/>
                    <a:pt x="1182470" y="13792"/>
                  </a:cubicBezTo>
                  <a:cubicBezTo>
                    <a:pt x="1288303" y="12381"/>
                    <a:pt x="1302414" y="55420"/>
                    <a:pt x="1402603" y="85759"/>
                  </a:cubicBezTo>
                  <a:cubicBezTo>
                    <a:pt x="1502792" y="116098"/>
                    <a:pt x="1687647" y="177481"/>
                    <a:pt x="1783603" y="195825"/>
                  </a:cubicBezTo>
                  <a:cubicBezTo>
                    <a:pt x="1879559" y="214169"/>
                    <a:pt x="1986098" y="203586"/>
                    <a:pt x="1978337" y="195825"/>
                  </a:cubicBezTo>
                  <a:cubicBezTo>
                    <a:pt x="1970576" y="188064"/>
                    <a:pt x="1737037" y="149259"/>
                    <a:pt x="1737037" y="149259"/>
                  </a:cubicBezTo>
                  <a:cubicBezTo>
                    <a:pt x="1621326" y="128798"/>
                    <a:pt x="1444231" y="87170"/>
                    <a:pt x="1284070" y="73059"/>
                  </a:cubicBezTo>
                  <a:cubicBezTo>
                    <a:pt x="1123909" y="58948"/>
                    <a:pt x="955987" y="63887"/>
                    <a:pt x="776070" y="64592"/>
                  </a:cubicBezTo>
                  <a:cubicBezTo>
                    <a:pt x="596153" y="65298"/>
                    <a:pt x="332275" y="85053"/>
                    <a:pt x="204570" y="77292"/>
                  </a:cubicBezTo>
                  <a:cubicBezTo>
                    <a:pt x="76865" y="69531"/>
                    <a:pt x="-25441" y="-10197"/>
                    <a:pt x="5603" y="1092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95836D16-B7DE-4205-9852-1D28FE568334}"/>
                </a:ext>
              </a:extLst>
            </p:cNvPr>
            <p:cNvSpPr/>
            <p:nvPr/>
          </p:nvSpPr>
          <p:spPr>
            <a:xfrm rot="1800000">
              <a:off x="3958044" y="5699629"/>
              <a:ext cx="165203" cy="283137"/>
            </a:xfrm>
            <a:custGeom>
              <a:avLst/>
              <a:gdLst>
                <a:gd name="connsiteX0" fmla="*/ 165100 w 165203"/>
                <a:gd name="connsiteY0" fmla="*/ 307 h 283137"/>
                <a:gd name="connsiteX1" fmla="*/ 33867 w 165203"/>
                <a:gd name="connsiteY1" fmla="*/ 114607 h 283137"/>
                <a:gd name="connsiteX2" fmla="*/ 0 w 165203"/>
                <a:gd name="connsiteY2" fmla="*/ 279707 h 283137"/>
                <a:gd name="connsiteX3" fmla="*/ 33867 w 165203"/>
                <a:gd name="connsiteY3" fmla="*/ 220441 h 283137"/>
                <a:gd name="connsiteX4" fmla="*/ 55033 w 165203"/>
                <a:gd name="connsiteY4" fmla="*/ 148474 h 283137"/>
                <a:gd name="connsiteX5" fmla="*/ 165100 w 165203"/>
                <a:gd name="connsiteY5" fmla="*/ 307 h 28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203" h="283137">
                  <a:moveTo>
                    <a:pt x="165100" y="307"/>
                  </a:moveTo>
                  <a:cubicBezTo>
                    <a:pt x="161572" y="-5337"/>
                    <a:pt x="61384" y="68040"/>
                    <a:pt x="33867" y="114607"/>
                  </a:cubicBezTo>
                  <a:cubicBezTo>
                    <a:pt x="6350" y="161174"/>
                    <a:pt x="0" y="262068"/>
                    <a:pt x="0" y="279707"/>
                  </a:cubicBezTo>
                  <a:cubicBezTo>
                    <a:pt x="0" y="297346"/>
                    <a:pt x="24695" y="242313"/>
                    <a:pt x="33867" y="220441"/>
                  </a:cubicBezTo>
                  <a:cubicBezTo>
                    <a:pt x="43039" y="198569"/>
                    <a:pt x="28927" y="187985"/>
                    <a:pt x="55033" y="148474"/>
                  </a:cubicBezTo>
                  <a:cubicBezTo>
                    <a:pt x="81138" y="108963"/>
                    <a:pt x="168628" y="5951"/>
                    <a:pt x="165100" y="30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991E5B1C-1032-4972-AC97-1316AE9E4205}"/>
                </a:ext>
              </a:extLst>
            </p:cNvPr>
            <p:cNvSpPr/>
            <p:nvPr/>
          </p:nvSpPr>
          <p:spPr>
            <a:xfrm rot="1800000" flipH="1">
              <a:off x="4860100" y="6220431"/>
              <a:ext cx="165203" cy="283137"/>
            </a:xfrm>
            <a:custGeom>
              <a:avLst/>
              <a:gdLst>
                <a:gd name="connsiteX0" fmla="*/ 165100 w 165203"/>
                <a:gd name="connsiteY0" fmla="*/ 307 h 283137"/>
                <a:gd name="connsiteX1" fmla="*/ 33867 w 165203"/>
                <a:gd name="connsiteY1" fmla="*/ 114607 h 283137"/>
                <a:gd name="connsiteX2" fmla="*/ 0 w 165203"/>
                <a:gd name="connsiteY2" fmla="*/ 279707 h 283137"/>
                <a:gd name="connsiteX3" fmla="*/ 33867 w 165203"/>
                <a:gd name="connsiteY3" fmla="*/ 220441 h 283137"/>
                <a:gd name="connsiteX4" fmla="*/ 55033 w 165203"/>
                <a:gd name="connsiteY4" fmla="*/ 148474 h 283137"/>
                <a:gd name="connsiteX5" fmla="*/ 165100 w 165203"/>
                <a:gd name="connsiteY5" fmla="*/ 307 h 28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203" h="283137">
                  <a:moveTo>
                    <a:pt x="165100" y="307"/>
                  </a:moveTo>
                  <a:cubicBezTo>
                    <a:pt x="161572" y="-5337"/>
                    <a:pt x="61384" y="68040"/>
                    <a:pt x="33867" y="114607"/>
                  </a:cubicBezTo>
                  <a:cubicBezTo>
                    <a:pt x="6350" y="161174"/>
                    <a:pt x="0" y="262068"/>
                    <a:pt x="0" y="279707"/>
                  </a:cubicBezTo>
                  <a:cubicBezTo>
                    <a:pt x="0" y="297346"/>
                    <a:pt x="24695" y="242313"/>
                    <a:pt x="33867" y="220441"/>
                  </a:cubicBezTo>
                  <a:cubicBezTo>
                    <a:pt x="43039" y="198569"/>
                    <a:pt x="28927" y="187985"/>
                    <a:pt x="55033" y="148474"/>
                  </a:cubicBezTo>
                  <a:cubicBezTo>
                    <a:pt x="81138" y="108963"/>
                    <a:pt x="168628" y="5951"/>
                    <a:pt x="165100" y="30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1035E648-8326-4B1D-84E2-12D273A875FE}"/>
                </a:ext>
              </a:extLst>
            </p:cNvPr>
            <p:cNvSpPr/>
            <p:nvPr/>
          </p:nvSpPr>
          <p:spPr>
            <a:xfrm rot="1800000" flipH="1">
              <a:off x="4199834" y="5839226"/>
              <a:ext cx="165203" cy="283137"/>
            </a:xfrm>
            <a:custGeom>
              <a:avLst/>
              <a:gdLst>
                <a:gd name="connsiteX0" fmla="*/ 165100 w 165203"/>
                <a:gd name="connsiteY0" fmla="*/ 307 h 283137"/>
                <a:gd name="connsiteX1" fmla="*/ 33867 w 165203"/>
                <a:gd name="connsiteY1" fmla="*/ 114607 h 283137"/>
                <a:gd name="connsiteX2" fmla="*/ 0 w 165203"/>
                <a:gd name="connsiteY2" fmla="*/ 279707 h 283137"/>
                <a:gd name="connsiteX3" fmla="*/ 33867 w 165203"/>
                <a:gd name="connsiteY3" fmla="*/ 220441 h 283137"/>
                <a:gd name="connsiteX4" fmla="*/ 55033 w 165203"/>
                <a:gd name="connsiteY4" fmla="*/ 148474 h 283137"/>
                <a:gd name="connsiteX5" fmla="*/ 165100 w 165203"/>
                <a:gd name="connsiteY5" fmla="*/ 307 h 28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203" h="283137">
                  <a:moveTo>
                    <a:pt x="165100" y="307"/>
                  </a:moveTo>
                  <a:cubicBezTo>
                    <a:pt x="161572" y="-5337"/>
                    <a:pt x="61384" y="68040"/>
                    <a:pt x="33867" y="114607"/>
                  </a:cubicBezTo>
                  <a:cubicBezTo>
                    <a:pt x="6350" y="161174"/>
                    <a:pt x="0" y="262068"/>
                    <a:pt x="0" y="279707"/>
                  </a:cubicBezTo>
                  <a:cubicBezTo>
                    <a:pt x="0" y="297346"/>
                    <a:pt x="24695" y="242313"/>
                    <a:pt x="33867" y="220441"/>
                  </a:cubicBezTo>
                  <a:cubicBezTo>
                    <a:pt x="43039" y="198569"/>
                    <a:pt x="28927" y="187985"/>
                    <a:pt x="55033" y="148474"/>
                  </a:cubicBezTo>
                  <a:cubicBezTo>
                    <a:pt x="81138" y="108963"/>
                    <a:pt x="168628" y="5951"/>
                    <a:pt x="165100" y="30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6C82871D-4F85-4706-93FE-FA2EB00309C5}"/>
                </a:ext>
              </a:extLst>
            </p:cNvPr>
            <p:cNvSpPr/>
            <p:nvPr/>
          </p:nvSpPr>
          <p:spPr>
            <a:xfrm rot="1800000">
              <a:off x="4654689" y="6101837"/>
              <a:ext cx="165203" cy="283137"/>
            </a:xfrm>
            <a:custGeom>
              <a:avLst/>
              <a:gdLst>
                <a:gd name="connsiteX0" fmla="*/ 165100 w 165203"/>
                <a:gd name="connsiteY0" fmla="*/ 307 h 283137"/>
                <a:gd name="connsiteX1" fmla="*/ 33867 w 165203"/>
                <a:gd name="connsiteY1" fmla="*/ 114607 h 283137"/>
                <a:gd name="connsiteX2" fmla="*/ 0 w 165203"/>
                <a:gd name="connsiteY2" fmla="*/ 279707 h 283137"/>
                <a:gd name="connsiteX3" fmla="*/ 33867 w 165203"/>
                <a:gd name="connsiteY3" fmla="*/ 220441 h 283137"/>
                <a:gd name="connsiteX4" fmla="*/ 55033 w 165203"/>
                <a:gd name="connsiteY4" fmla="*/ 148474 h 283137"/>
                <a:gd name="connsiteX5" fmla="*/ 165100 w 165203"/>
                <a:gd name="connsiteY5" fmla="*/ 307 h 28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203" h="283137">
                  <a:moveTo>
                    <a:pt x="165100" y="307"/>
                  </a:moveTo>
                  <a:cubicBezTo>
                    <a:pt x="161572" y="-5337"/>
                    <a:pt x="61384" y="68040"/>
                    <a:pt x="33867" y="114607"/>
                  </a:cubicBezTo>
                  <a:cubicBezTo>
                    <a:pt x="6350" y="161174"/>
                    <a:pt x="0" y="262068"/>
                    <a:pt x="0" y="279707"/>
                  </a:cubicBezTo>
                  <a:cubicBezTo>
                    <a:pt x="0" y="297346"/>
                    <a:pt x="24695" y="242313"/>
                    <a:pt x="33867" y="220441"/>
                  </a:cubicBezTo>
                  <a:cubicBezTo>
                    <a:pt x="43039" y="198569"/>
                    <a:pt x="28927" y="187985"/>
                    <a:pt x="55033" y="148474"/>
                  </a:cubicBezTo>
                  <a:cubicBezTo>
                    <a:pt x="81138" y="108963"/>
                    <a:pt x="168628" y="5951"/>
                    <a:pt x="165100" y="307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D11E1EAC-90E8-4FA4-ABA7-3904B0B7D8BD}"/>
                </a:ext>
              </a:extLst>
            </p:cNvPr>
            <p:cNvSpPr/>
            <p:nvPr/>
          </p:nvSpPr>
          <p:spPr>
            <a:xfrm rot="1800000">
              <a:off x="4473691" y="4656081"/>
              <a:ext cx="1717387" cy="53955"/>
            </a:xfrm>
            <a:custGeom>
              <a:avLst/>
              <a:gdLst>
                <a:gd name="connsiteX0" fmla="*/ 1533 w 1717387"/>
                <a:gd name="connsiteY0" fmla="*/ 15855 h 99564"/>
                <a:gd name="connsiteX1" fmla="*/ 477783 w 1717387"/>
                <a:gd name="connsiteY1" fmla="*/ 69830 h 99564"/>
                <a:gd name="connsiteX2" fmla="*/ 1233433 w 1717387"/>
                <a:gd name="connsiteY2" fmla="*/ 98405 h 99564"/>
                <a:gd name="connsiteX3" fmla="*/ 1712858 w 1717387"/>
                <a:gd name="connsiteY3" fmla="*/ 31730 h 99564"/>
                <a:gd name="connsiteX4" fmla="*/ 1449333 w 1717387"/>
                <a:gd name="connsiteY4" fmla="*/ 53955 h 99564"/>
                <a:gd name="connsiteX5" fmla="*/ 1036583 w 1717387"/>
                <a:gd name="connsiteY5" fmla="*/ 53955 h 99564"/>
                <a:gd name="connsiteX6" fmla="*/ 350783 w 1717387"/>
                <a:gd name="connsiteY6" fmla="*/ 3155 h 99564"/>
                <a:gd name="connsiteX7" fmla="*/ 1533 w 1717387"/>
                <a:gd name="connsiteY7" fmla="*/ 15855 h 9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87" h="99564">
                  <a:moveTo>
                    <a:pt x="1533" y="15855"/>
                  </a:moveTo>
                  <a:cubicBezTo>
                    <a:pt x="22700" y="26968"/>
                    <a:pt x="272466" y="56072"/>
                    <a:pt x="477783" y="69830"/>
                  </a:cubicBezTo>
                  <a:cubicBezTo>
                    <a:pt x="683100" y="83588"/>
                    <a:pt x="1027587" y="104755"/>
                    <a:pt x="1233433" y="98405"/>
                  </a:cubicBezTo>
                  <a:cubicBezTo>
                    <a:pt x="1439279" y="92055"/>
                    <a:pt x="1676875" y="39138"/>
                    <a:pt x="1712858" y="31730"/>
                  </a:cubicBezTo>
                  <a:cubicBezTo>
                    <a:pt x="1748841" y="24322"/>
                    <a:pt x="1562045" y="50251"/>
                    <a:pt x="1449333" y="53955"/>
                  </a:cubicBezTo>
                  <a:cubicBezTo>
                    <a:pt x="1336621" y="57659"/>
                    <a:pt x="1219675" y="62422"/>
                    <a:pt x="1036583" y="53955"/>
                  </a:cubicBezTo>
                  <a:cubicBezTo>
                    <a:pt x="853491" y="45488"/>
                    <a:pt x="519058" y="11622"/>
                    <a:pt x="350783" y="3155"/>
                  </a:cubicBezTo>
                  <a:cubicBezTo>
                    <a:pt x="182508" y="-5312"/>
                    <a:pt x="-19634" y="4742"/>
                    <a:pt x="1533" y="15855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7504539E-3B80-4E29-9C47-675905AD719A}"/>
                </a:ext>
              </a:extLst>
            </p:cNvPr>
            <p:cNvSpPr/>
            <p:nvPr/>
          </p:nvSpPr>
          <p:spPr>
            <a:xfrm rot="1800000" flipV="1">
              <a:off x="4414528" y="4764904"/>
              <a:ext cx="1717387" cy="53955"/>
            </a:xfrm>
            <a:custGeom>
              <a:avLst/>
              <a:gdLst>
                <a:gd name="connsiteX0" fmla="*/ 1533 w 1717387"/>
                <a:gd name="connsiteY0" fmla="*/ 15855 h 99564"/>
                <a:gd name="connsiteX1" fmla="*/ 477783 w 1717387"/>
                <a:gd name="connsiteY1" fmla="*/ 69830 h 99564"/>
                <a:gd name="connsiteX2" fmla="*/ 1233433 w 1717387"/>
                <a:gd name="connsiteY2" fmla="*/ 98405 h 99564"/>
                <a:gd name="connsiteX3" fmla="*/ 1712858 w 1717387"/>
                <a:gd name="connsiteY3" fmla="*/ 31730 h 99564"/>
                <a:gd name="connsiteX4" fmla="*/ 1449333 w 1717387"/>
                <a:gd name="connsiteY4" fmla="*/ 53955 h 99564"/>
                <a:gd name="connsiteX5" fmla="*/ 1036583 w 1717387"/>
                <a:gd name="connsiteY5" fmla="*/ 53955 h 99564"/>
                <a:gd name="connsiteX6" fmla="*/ 350783 w 1717387"/>
                <a:gd name="connsiteY6" fmla="*/ 3155 h 99564"/>
                <a:gd name="connsiteX7" fmla="*/ 1533 w 1717387"/>
                <a:gd name="connsiteY7" fmla="*/ 15855 h 9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87" h="99564">
                  <a:moveTo>
                    <a:pt x="1533" y="15855"/>
                  </a:moveTo>
                  <a:cubicBezTo>
                    <a:pt x="22700" y="26968"/>
                    <a:pt x="272466" y="56072"/>
                    <a:pt x="477783" y="69830"/>
                  </a:cubicBezTo>
                  <a:cubicBezTo>
                    <a:pt x="683100" y="83588"/>
                    <a:pt x="1027587" y="104755"/>
                    <a:pt x="1233433" y="98405"/>
                  </a:cubicBezTo>
                  <a:cubicBezTo>
                    <a:pt x="1439279" y="92055"/>
                    <a:pt x="1676875" y="39138"/>
                    <a:pt x="1712858" y="31730"/>
                  </a:cubicBezTo>
                  <a:cubicBezTo>
                    <a:pt x="1748841" y="24322"/>
                    <a:pt x="1562045" y="50251"/>
                    <a:pt x="1449333" y="53955"/>
                  </a:cubicBezTo>
                  <a:cubicBezTo>
                    <a:pt x="1336621" y="57659"/>
                    <a:pt x="1219675" y="62422"/>
                    <a:pt x="1036583" y="53955"/>
                  </a:cubicBezTo>
                  <a:cubicBezTo>
                    <a:pt x="853491" y="45488"/>
                    <a:pt x="519058" y="11622"/>
                    <a:pt x="350783" y="3155"/>
                  </a:cubicBezTo>
                  <a:cubicBezTo>
                    <a:pt x="182508" y="-5312"/>
                    <a:pt x="-19634" y="4742"/>
                    <a:pt x="1533" y="15855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471DC978-3085-49AC-B27E-BA7C7ACA64B0}"/>
                </a:ext>
              </a:extLst>
            </p:cNvPr>
            <p:cNvSpPr/>
            <p:nvPr/>
          </p:nvSpPr>
          <p:spPr>
            <a:xfrm rot="1800000">
              <a:off x="4353634" y="4864026"/>
              <a:ext cx="1717387" cy="53955"/>
            </a:xfrm>
            <a:custGeom>
              <a:avLst/>
              <a:gdLst>
                <a:gd name="connsiteX0" fmla="*/ 1533 w 1717387"/>
                <a:gd name="connsiteY0" fmla="*/ 15855 h 99564"/>
                <a:gd name="connsiteX1" fmla="*/ 477783 w 1717387"/>
                <a:gd name="connsiteY1" fmla="*/ 69830 h 99564"/>
                <a:gd name="connsiteX2" fmla="*/ 1233433 w 1717387"/>
                <a:gd name="connsiteY2" fmla="*/ 98405 h 99564"/>
                <a:gd name="connsiteX3" fmla="*/ 1712858 w 1717387"/>
                <a:gd name="connsiteY3" fmla="*/ 31730 h 99564"/>
                <a:gd name="connsiteX4" fmla="*/ 1449333 w 1717387"/>
                <a:gd name="connsiteY4" fmla="*/ 53955 h 99564"/>
                <a:gd name="connsiteX5" fmla="*/ 1036583 w 1717387"/>
                <a:gd name="connsiteY5" fmla="*/ 53955 h 99564"/>
                <a:gd name="connsiteX6" fmla="*/ 350783 w 1717387"/>
                <a:gd name="connsiteY6" fmla="*/ 3155 h 99564"/>
                <a:gd name="connsiteX7" fmla="*/ 1533 w 1717387"/>
                <a:gd name="connsiteY7" fmla="*/ 15855 h 9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87" h="99564">
                  <a:moveTo>
                    <a:pt x="1533" y="15855"/>
                  </a:moveTo>
                  <a:cubicBezTo>
                    <a:pt x="22700" y="26968"/>
                    <a:pt x="272466" y="56072"/>
                    <a:pt x="477783" y="69830"/>
                  </a:cubicBezTo>
                  <a:cubicBezTo>
                    <a:pt x="683100" y="83588"/>
                    <a:pt x="1027587" y="104755"/>
                    <a:pt x="1233433" y="98405"/>
                  </a:cubicBezTo>
                  <a:cubicBezTo>
                    <a:pt x="1439279" y="92055"/>
                    <a:pt x="1676875" y="39138"/>
                    <a:pt x="1712858" y="31730"/>
                  </a:cubicBezTo>
                  <a:cubicBezTo>
                    <a:pt x="1748841" y="24322"/>
                    <a:pt x="1562045" y="50251"/>
                    <a:pt x="1449333" y="53955"/>
                  </a:cubicBezTo>
                  <a:cubicBezTo>
                    <a:pt x="1336621" y="57659"/>
                    <a:pt x="1219675" y="62422"/>
                    <a:pt x="1036583" y="53955"/>
                  </a:cubicBezTo>
                  <a:cubicBezTo>
                    <a:pt x="853491" y="45488"/>
                    <a:pt x="519058" y="11622"/>
                    <a:pt x="350783" y="3155"/>
                  </a:cubicBezTo>
                  <a:cubicBezTo>
                    <a:pt x="182508" y="-5312"/>
                    <a:pt x="-19634" y="4742"/>
                    <a:pt x="1533" y="15855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B236E987-6BD3-4B7D-A0BA-21E17F7E91AF}"/>
                </a:ext>
              </a:extLst>
            </p:cNvPr>
            <p:cNvSpPr/>
            <p:nvPr/>
          </p:nvSpPr>
          <p:spPr>
            <a:xfrm rot="1800000" flipV="1">
              <a:off x="4294471" y="4972849"/>
              <a:ext cx="1717387" cy="53955"/>
            </a:xfrm>
            <a:custGeom>
              <a:avLst/>
              <a:gdLst>
                <a:gd name="connsiteX0" fmla="*/ 1533 w 1717387"/>
                <a:gd name="connsiteY0" fmla="*/ 15855 h 99564"/>
                <a:gd name="connsiteX1" fmla="*/ 477783 w 1717387"/>
                <a:gd name="connsiteY1" fmla="*/ 69830 h 99564"/>
                <a:gd name="connsiteX2" fmla="*/ 1233433 w 1717387"/>
                <a:gd name="connsiteY2" fmla="*/ 98405 h 99564"/>
                <a:gd name="connsiteX3" fmla="*/ 1712858 w 1717387"/>
                <a:gd name="connsiteY3" fmla="*/ 31730 h 99564"/>
                <a:gd name="connsiteX4" fmla="*/ 1449333 w 1717387"/>
                <a:gd name="connsiteY4" fmla="*/ 53955 h 99564"/>
                <a:gd name="connsiteX5" fmla="*/ 1036583 w 1717387"/>
                <a:gd name="connsiteY5" fmla="*/ 53955 h 99564"/>
                <a:gd name="connsiteX6" fmla="*/ 350783 w 1717387"/>
                <a:gd name="connsiteY6" fmla="*/ 3155 h 99564"/>
                <a:gd name="connsiteX7" fmla="*/ 1533 w 1717387"/>
                <a:gd name="connsiteY7" fmla="*/ 15855 h 9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87" h="99564">
                  <a:moveTo>
                    <a:pt x="1533" y="15855"/>
                  </a:moveTo>
                  <a:cubicBezTo>
                    <a:pt x="22700" y="26968"/>
                    <a:pt x="272466" y="56072"/>
                    <a:pt x="477783" y="69830"/>
                  </a:cubicBezTo>
                  <a:cubicBezTo>
                    <a:pt x="683100" y="83588"/>
                    <a:pt x="1027587" y="104755"/>
                    <a:pt x="1233433" y="98405"/>
                  </a:cubicBezTo>
                  <a:cubicBezTo>
                    <a:pt x="1439279" y="92055"/>
                    <a:pt x="1676875" y="39138"/>
                    <a:pt x="1712858" y="31730"/>
                  </a:cubicBezTo>
                  <a:cubicBezTo>
                    <a:pt x="1748841" y="24322"/>
                    <a:pt x="1562045" y="50251"/>
                    <a:pt x="1449333" y="53955"/>
                  </a:cubicBezTo>
                  <a:cubicBezTo>
                    <a:pt x="1336621" y="57659"/>
                    <a:pt x="1219675" y="62422"/>
                    <a:pt x="1036583" y="53955"/>
                  </a:cubicBezTo>
                  <a:cubicBezTo>
                    <a:pt x="853491" y="45488"/>
                    <a:pt x="519058" y="11622"/>
                    <a:pt x="350783" y="3155"/>
                  </a:cubicBezTo>
                  <a:cubicBezTo>
                    <a:pt x="182508" y="-5312"/>
                    <a:pt x="-19634" y="4742"/>
                    <a:pt x="1533" y="15855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E4B4EAA7-12DE-4A5D-BD10-A4AF24F86551}"/>
                </a:ext>
              </a:extLst>
            </p:cNvPr>
            <p:cNvSpPr/>
            <p:nvPr/>
          </p:nvSpPr>
          <p:spPr>
            <a:xfrm rot="1800000">
              <a:off x="7533110" y="2226926"/>
              <a:ext cx="154966" cy="403901"/>
            </a:xfrm>
            <a:custGeom>
              <a:avLst/>
              <a:gdLst>
                <a:gd name="connsiteX0" fmla="*/ 27 w 154966"/>
                <a:gd name="connsiteY0" fmla="*/ 2336 h 403901"/>
                <a:gd name="connsiteX1" fmla="*/ 79402 w 154966"/>
                <a:gd name="connsiteY1" fmla="*/ 224586 h 403901"/>
                <a:gd name="connsiteX2" fmla="*/ 82577 w 154966"/>
                <a:gd name="connsiteY2" fmla="*/ 373811 h 403901"/>
                <a:gd name="connsiteX3" fmla="*/ 82577 w 154966"/>
                <a:gd name="connsiteY3" fmla="*/ 402386 h 403901"/>
                <a:gd name="connsiteX4" fmla="*/ 136552 w 154966"/>
                <a:gd name="connsiteY4" fmla="*/ 348411 h 403901"/>
                <a:gd name="connsiteX5" fmla="*/ 152427 w 154966"/>
                <a:gd name="connsiteY5" fmla="*/ 269036 h 403901"/>
                <a:gd name="connsiteX6" fmla="*/ 88927 w 154966"/>
                <a:gd name="connsiteY6" fmla="*/ 116636 h 403901"/>
                <a:gd name="connsiteX7" fmla="*/ 27 w 154966"/>
                <a:gd name="connsiteY7" fmla="*/ 2336 h 40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966" h="403901">
                  <a:moveTo>
                    <a:pt x="27" y="2336"/>
                  </a:moveTo>
                  <a:cubicBezTo>
                    <a:pt x="-1561" y="20328"/>
                    <a:pt x="65644" y="162674"/>
                    <a:pt x="79402" y="224586"/>
                  </a:cubicBezTo>
                  <a:cubicBezTo>
                    <a:pt x="93160" y="286498"/>
                    <a:pt x="82048" y="344178"/>
                    <a:pt x="82577" y="373811"/>
                  </a:cubicBezTo>
                  <a:cubicBezTo>
                    <a:pt x="83106" y="403444"/>
                    <a:pt x="73581" y="406619"/>
                    <a:pt x="82577" y="402386"/>
                  </a:cubicBezTo>
                  <a:cubicBezTo>
                    <a:pt x="91573" y="398153"/>
                    <a:pt x="124910" y="370636"/>
                    <a:pt x="136552" y="348411"/>
                  </a:cubicBezTo>
                  <a:cubicBezTo>
                    <a:pt x="148194" y="326186"/>
                    <a:pt x="160365" y="307665"/>
                    <a:pt x="152427" y="269036"/>
                  </a:cubicBezTo>
                  <a:cubicBezTo>
                    <a:pt x="144490" y="230407"/>
                    <a:pt x="111152" y="158440"/>
                    <a:pt x="88927" y="116636"/>
                  </a:cubicBezTo>
                  <a:cubicBezTo>
                    <a:pt x="66702" y="74832"/>
                    <a:pt x="1615" y="-15656"/>
                    <a:pt x="27" y="2336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69AA46E3-9B80-44F1-BC97-43180229784E}"/>
                </a:ext>
              </a:extLst>
            </p:cNvPr>
            <p:cNvSpPr/>
            <p:nvPr/>
          </p:nvSpPr>
          <p:spPr>
            <a:xfrm rot="1800000">
              <a:off x="7161451" y="3089663"/>
              <a:ext cx="184527" cy="112304"/>
            </a:xfrm>
            <a:custGeom>
              <a:avLst/>
              <a:gdLst>
                <a:gd name="connsiteX0" fmla="*/ 184479 w 184527"/>
                <a:gd name="connsiteY0" fmla="*/ 186 h 112304"/>
                <a:gd name="connsiteX1" fmla="*/ 41604 w 184527"/>
                <a:gd name="connsiteY1" fmla="*/ 50986 h 112304"/>
                <a:gd name="connsiteX2" fmla="*/ 329 w 184527"/>
                <a:gd name="connsiteY2" fmla="*/ 95436 h 112304"/>
                <a:gd name="connsiteX3" fmla="*/ 57479 w 184527"/>
                <a:gd name="connsiteY3" fmla="*/ 111311 h 112304"/>
                <a:gd name="connsiteX4" fmla="*/ 57479 w 184527"/>
                <a:gd name="connsiteY4" fmla="*/ 70036 h 112304"/>
                <a:gd name="connsiteX5" fmla="*/ 184479 w 184527"/>
                <a:gd name="connsiteY5" fmla="*/ 186 h 11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527" h="112304">
                  <a:moveTo>
                    <a:pt x="184479" y="186"/>
                  </a:moveTo>
                  <a:cubicBezTo>
                    <a:pt x="181833" y="-2989"/>
                    <a:pt x="72296" y="35111"/>
                    <a:pt x="41604" y="50986"/>
                  </a:cubicBezTo>
                  <a:cubicBezTo>
                    <a:pt x="10912" y="66861"/>
                    <a:pt x="-2317" y="85382"/>
                    <a:pt x="329" y="95436"/>
                  </a:cubicBezTo>
                  <a:cubicBezTo>
                    <a:pt x="2975" y="105490"/>
                    <a:pt x="47954" y="115544"/>
                    <a:pt x="57479" y="111311"/>
                  </a:cubicBezTo>
                  <a:cubicBezTo>
                    <a:pt x="67004" y="107078"/>
                    <a:pt x="33666" y="85911"/>
                    <a:pt x="57479" y="70036"/>
                  </a:cubicBezTo>
                  <a:cubicBezTo>
                    <a:pt x="81291" y="54161"/>
                    <a:pt x="187125" y="3361"/>
                    <a:pt x="184479" y="186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28D7C8FC-C852-4C0D-81DA-8E5B13E89647}"/>
                </a:ext>
              </a:extLst>
            </p:cNvPr>
            <p:cNvSpPr/>
            <p:nvPr/>
          </p:nvSpPr>
          <p:spPr>
            <a:xfrm rot="1800000">
              <a:off x="6494419" y="1393365"/>
              <a:ext cx="1320066" cy="246522"/>
            </a:xfrm>
            <a:custGeom>
              <a:avLst/>
              <a:gdLst>
                <a:gd name="connsiteX0" fmla="*/ 1807 w 1320066"/>
                <a:gd name="connsiteY0" fmla="*/ 206208 h 246522"/>
                <a:gd name="connsiteX1" fmla="*/ 278032 w 1320066"/>
                <a:gd name="connsiteY1" fmla="*/ 53808 h 246522"/>
                <a:gd name="connsiteX2" fmla="*/ 608232 w 1320066"/>
                <a:gd name="connsiteY2" fmla="*/ 37933 h 246522"/>
                <a:gd name="connsiteX3" fmla="*/ 1040032 w 1320066"/>
                <a:gd name="connsiteY3" fmla="*/ 50633 h 246522"/>
                <a:gd name="connsiteX4" fmla="*/ 1160682 w 1320066"/>
                <a:gd name="connsiteY4" fmla="*/ 101433 h 246522"/>
                <a:gd name="connsiteX5" fmla="*/ 1316257 w 1320066"/>
                <a:gd name="connsiteY5" fmla="*/ 244308 h 246522"/>
                <a:gd name="connsiteX6" fmla="*/ 1262282 w 1320066"/>
                <a:gd name="connsiteY6" fmla="*/ 180808 h 246522"/>
                <a:gd name="connsiteX7" fmla="*/ 1151157 w 1320066"/>
                <a:gd name="connsiteY7" fmla="*/ 79208 h 246522"/>
                <a:gd name="connsiteX8" fmla="*/ 998757 w 1320066"/>
                <a:gd name="connsiteY8" fmla="*/ 9358 h 246522"/>
                <a:gd name="connsiteX9" fmla="*/ 385982 w 1320066"/>
                <a:gd name="connsiteY9" fmla="*/ 6183 h 246522"/>
                <a:gd name="connsiteX10" fmla="*/ 170082 w 1320066"/>
                <a:gd name="connsiteY10" fmla="*/ 60158 h 246522"/>
                <a:gd name="connsiteX11" fmla="*/ 1807 w 1320066"/>
                <a:gd name="connsiteY11" fmla="*/ 206208 h 24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0066" h="246522">
                  <a:moveTo>
                    <a:pt x="1807" y="206208"/>
                  </a:moveTo>
                  <a:cubicBezTo>
                    <a:pt x="19798" y="205150"/>
                    <a:pt x="176961" y="81854"/>
                    <a:pt x="278032" y="53808"/>
                  </a:cubicBezTo>
                  <a:cubicBezTo>
                    <a:pt x="379103" y="25762"/>
                    <a:pt x="481232" y="38462"/>
                    <a:pt x="608232" y="37933"/>
                  </a:cubicBezTo>
                  <a:cubicBezTo>
                    <a:pt x="735232" y="37404"/>
                    <a:pt x="947957" y="40050"/>
                    <a:pt x="1040032" y="50633"/>
                  </a:cubicBezTo>
                  <a:cubicBezTo>
                    <a:pt x="1132107" y="61216"/>
                    <a:pt x="1114645" y="69154"/>
                    <a:pt x="1160682" y="101433"/>
                  </a:cubicBezTo>
                  <a:cubicBezTo>
                    <a:pt x="1206719" y="133712"/>
                    <a:pt x="1299324" y="231079"/>
                    <a:pt x="1316257" y="244308"/>
                  </a:cubicBezTo>
                  <a:cubicBezTo>
                    <a:pt x="1333190" y="257537"/>
                    <a:pt x="1289799" y="208325"/>
                    <a:pt x="1262282" y="180808"/>
                  </a:cubicBezTo>
                  <a:cubicBezTo>
                    <a:pt x="1234765" y="153291"/>
                    <a:pt x="1195078" y="107783"/>
                    <a:pt x="1151157" y="79208"/>
                  </a:cubicBezTo>
                  <a:cubicBezTo>
                    <a:pt x="1107236" y="50633"/>
                    <a:pt x="1126286" y="21529"/>
                    <a:pt x="998757" y="9358"/>
                  </a:cubicBezTo>
                  <a:cubicBezTo>
                    <a:pt x="871228" y="-2813"/>
                    <a:pt x="524094" y="-2284"/>
                    <a:pt x="385982" y="6183"/>
                  </a:cubicBezTo>
                  <a:cubicBezTo>
                    <a:pt x="247870" y="14650"/>
                    <a:pt x="235699" y="29996"/>
                    <a:pt x="170082" y="60158"/>
                  </a:cubicBezTo>
                  <a:cubicBezTo>
                    <a:pt x="104465" y="90320"/>
                    <a:pt x="-16184" y="207266"/>
                    <a:pt x="1807" y="206208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2B7EE10F-8F30-4977-B234-B57193B2272D}"/>
                </a:ext>
              </a:extLst>
            </p:cNvPr>
            <p:cNvSpPr/>
            <p:nvPr/>
          </p:nvSpPr>
          <p:spPr>
            <a:xfrm rot="1800000">
              <a:off x="7755930" y="788911"/>
              <a:ext cx="169302" cy="600517"/>
            </a:xfrm>
            <a:custGeom>
              <a:avLst/>
              <a:gdLst>
                <a:gd name="connsiteX0" fmla="*/ 86290 w 169302"/>
                <a:gd name="connsiteY0" fmla="*/ 25 h 600517"/>
                <a:gd name="connsiteX1" fmla="*/ 60890 w 169302"/>
                <a:gd name="connsiteY1" fmla="*/ 160891 h 600517"/>
                <a:gd name="connsiteX2" fmla="*/ 58773 w 169302"/>
                <a:gd name="connsiteY2" fmla="*/ 186291 h 600517"/>
                <a:gd name="connsiteX3" fmla="*/ 1623 w 169302"/>
                <a:gd name="connsiteY3" fmla="*/ 103741 h 600517"/>
                <a:gd name="connsiteX4" fmla="*/ 16440 w 169302"/>
                <a:gd name="connsiteY4" fmla="*/ 285775 h 600517"/>
                <a:gd name="connsiteX5" fmla="*/ 24906 w 169302"/>
                <a:gd name="connsiteY5" fmla="*/ 442408 h 600517"/>
                <a:gd name="connsiteX6" fmla="*/ 5856 w 169302"/>
                <a:gd name="connsiteY6" fmla="*/ 556708 h 600517"/>
                <a:gd name="connsiteX7" fmla="*/ 109573 w 169302"/>
                <a:gd name="connsiteY7" fmla="*/ 592691 h 600517"/>
                <a:gd name="connsiteX8" fmla="*/ 162490 w 169302"/>
                <a:gd name="connsiteY8" fmla="*/ 592691 h 600517"/>
                <a:gd name="connsiteX9" fmla="*/ 168840 w 169302"/>
                <a:gd name="connsiteY9" fmla="*/ 508025 h 600517"/>
                <a:gd name="connsiteX10" fmla="*/ 164606 w 169302"/>
                <a:gd name="connsiteY10" fmla="*/ 336575 h 600517"/>
                <a:gd name="connsiteX11" fmla="*/ 160373 w 169302"/>
                <a:gd name="connsiteY11" fmla="*/ 260375 h 600517"/>
                <a:gd name="connsiteX12" fmla="*/ 145556 w 169302"/>
                <a:gd name="connsiteY12" fmla="*/ 173591 h 600517"/>
                <a:gd name="connsiteX13" fmla="*/ 86290 w 169302"/>
                <a:gd name="connsiteY13" fmla="*/ 25 h 600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9302" h="600517">
                  <a:moveTo>
                    <a:pt x="86290" y="25"/>
                  </a:moveTo>
                  <a:cubicBezTo>
                    <a:pt x="72179" y="-2092"/>
                    <a:pt x="65476" y="129847"/>
                    <a:pt x="60890" y="160891"/>
                  </a:cubicBezTo>
                  <a:cubicBezTo>
                    <a:pt x="56304" y="191935"/>
                    <a:pt x="68651" y="195816"/>
                    <a:pt x="58773" y="186291"/>
                  </a:cubicBezTo>
                  <a:cubicBezTo>
                    <a:pt x="48895" y="176766"/>
                    <a:pt x="8678" y="87160"/>
                    <a:pt x="1623" y="103741"/>
                  </a:cubicBezTo>
                  <a:cubicBezTo>
                    <a:pt x="-5432" y="120322"/>
                    <a:pt x="12560" y="229331"/>
                    <a:pt x="16440" y="285775"/>
                  </a:cubicBezTo>
                  <a:cubicBezTo>
                    <a:pt x="20320" y="342219"/>
                    <a:pt x="26670" y="397253"/>
                    <a:pt x="24906" y="442408"/>
                  </a:cubicBezTo>
                  <a:cubicBezTo>
                    <a:pt x="23142" y="487563"/>
                    <a:pt x="-8255" y="531661"/>
                    <a:pt x="5856" y="556708"/>
                  </a:cubicBezTo>
                  <a:cubicBezTo>
                    <a:pt x="19967" y="581755"/>
                    <a:pt x="83467" y="586694"/>
                    <a:pt x="109573" y="592691"/>
                  </a:cubicBezTo>
                  <a:cubicBezTo>
                    <a:pt x="135679" y="598688"/>
                    <a:pt x="152612" y="606802"/>
                    <a:pt x="162490" y="592691"/>
                  </a:cubicBezTo>
                  <a:cubicBezTo>
                    <a:pt x="172368" y="578580"/>
                    <a:pt x="168487" y="550711"/>
                    <a:pt x="168840" y="508025"/>
                  </a:cubicBezTo>
                  <a:cubicBezTo>
                    <a:pt x="169193" y="465339"/>
                    <a:pt x="166017" y="377850"/>
                    <a:pt x="164606" y="336575"/>
                  </a:cubicBezTo>
                  <a:cubicBezTo>
                    <a:pt x="163195" y="295300"/>
                    <a:pt x="163548" y="287539"/>
                    <a:pt x="160373" y="260375"/>
                  </a:cubicBezTo>
                  <a:cubicBezTo>
                    <a:pt x="157198" y="233211"/>
                    <a:pt x="160725" y="222627"/>
                    <a:pt x="145556" y="173591"/>
                  </a:cubicBezTo>
                  <a:cubicBezTo>
                    <a:pt x="130387" y="124555"/>
                    <a:pt x="100401" y="2142"/>
                    <a:pt x="86290" y="25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2" name="グループ化 111">
              <a:extLst>
                <a:ext uri="{FF2B5EF4-FFF2-40B4-BE49-F238E27FC236}">
                  <a16:creationId xmlns:a16="http://schemas.microsoft.com/office/drawing/2014/main" id="{A3525E27-B8FD-43B1-ABF9-C2CF053E5984}"/>
                </a:ext>
              </a:extLst>
            </p:cNvPr>
            <p:cNvGrpSpPr/>
            <p:nvPr/>
          </p:nvGrpSpPr>
          <p:grpSpPr>
            <a:xfrm rot="14284537" flipH="1">
              <a:off x="7123858" y="1792418"/>
              <a:ext cx="641531" cy="740228"/>
              <a:chOff x="8741226" y="1763486"/>
              <a:chExt cx="641531" cy="740228"/>
            </a:xfrm>
          </p:grpSpPr>
          <p:sp>
            <p:nvSpPr>
              <p:cNvPr id="109" name="涙形 108">
                <a:extLst>
                  <a:ext uri="{FF2B5EF4-FFF2-40B4-BE49-F238E27FC236}">
                    <a16:creationId xmlns:a16="http://schemas.microsoft.com/office/drawing/2014/main" id="{A85CB842-89E3-4103-A16D-24D997BB91D1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0" name="フリーフォーム: 図形 109">
                <a:extLst>
                  <a:ext uri="{FF2B5EF4-FFF2-40B4-BE49-F238E27FC236}">
                    <a16:creationId xmlns:a16="http://schemas.microsoft.com/office/drawing/2014/main" id="{47DB66E8-4212-4F98-BFCE-A3D53F040943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フリーフォーム: 図形 110">
                <a:extLst>
                  <a:ext uri="{FF2B5EF4-FFF2-40B4-BE49-F238E27FC236}">
                    <a16:creationId xmlns:a16="http://schemas.microsoft.com/office/drawing/2014/main" id="{03A314F9-B7A9-4882-852B-B2ED3B670632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024" name="グループ化 1023">
            <a:extLst>
              <a:ext uri="{FF2B5EF4-FFF2-40B4-BE49-F238E27FC236}">
                <a16:creationId xmlns:a16="http://schemas.microsoft.com/office/drawing/2014/main" id="{5DD0FAF1-B3B9-41A7-9F97-5B3B53A67D63}"/>
              </a:ext>
            </a:extLst>
          </p:cNvPr>
          <p:cNvGrpSpPr/>
          <p:nvPr/>
        </p:nvGrpSpPr>
        <p:grpSpPr>
          <a:xfrm>
            <a:off x="7084551" y="523500"/>
            <a:ext cx="1767350" cy="1840986"/>
            <a:chOff x="8037050" y="637800"/>
            <a:chExt cx="2644505" cy="2754688"/>
          </a:xfrm>
        </p:grpSpPr>
        <p:grpSp>
          <p:nvGrpSpPr>
            <p:cNvPr id="117" name="グループ化 116">
              <a:extLst>
                <a:ext uri="{FF2B5EF4-FFF2-40B4-BE49-F238E27FC236}">
                  <a16:creationId xmlns:a16="http://schemas.microsoft.com/office/drawing/2014/main" id="{566A357F-D1A8-48DC-A0E9-88502CE9FFA1}"/>
                </a:ext>
              </a:extLst>
            </p:cNvPr>
            <p:cNvGrpSpPr/>
            <p:nvPr/>
          </p:nvGrpSpPr>
          <p:grpSpPr>
            <a:xfrm rot="8100000" flipH="1">
              <a:off x="8037050" y="1242085"/>
              <a:ext cx="641531" cy="740228"/>
              <a:chOff x="8741226" y="1763486"/>
              <a:chExt cx="641531" cy="740228"/>
            </a:xfrm>
          </p:grpSpPr>
          <p:sp>
            <p:nvSpPr>
              <p:cNvPr id="118" name="涙形 108">
                <a:extLst>
                  <a:ext uri="{FF2B5EF4-FFF2-40B4-BE49-F238E27FC236}">
                    <a16:creationId xmlns:a16="http://schemas.microsoft.com/office/drawing/2014/main" id="{07400ABB-5799-4F6D-8129-F48FF4F80692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9" name="フリーフォーム: 図形 118">
                <a:extLst>
                  <a:ext uri="{FF2B5EF4-FFF2-40B4-BE49-F238E27FC236}">
                    <a16:creationId xmlns:a16="http://schemas.microsoft.com/office/drawing/2014/main" id="{D5729489-5C8C-4DE4-A9E4-A29B66744074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" name="フリーフォーム: 図形 119">
                <a:extLst>
                  <a:ext uri="{FF2B5EF4-FFF2-40B4-BE49-F238E27FC236}">
                    <a16:creationId xmlns:a16="http://schemas.microsoft.com/office/drawing/2014/main" id="{EAB9B726-0F48-41EE-A67B-00B8EAEB2524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2" name="グループ化 121">
              <a:extLst>
                <a:ext uri="{FF2B5EF4-FFF2-40B4-BE49-F238E27FC236}">
                  <a16:creationId xmlns:a16="http://schemas.microsoft.com/office/drawing/2014/main" id="{FE35484B-7A3F-4936-BA79-E0C8289BA962}"/>
                </a:ext>
              </a:extLst>
            </p:cNvPr>
            <p:cNvGrpSpPr/>
            <p:nvPr/>
          </p:nvGrpSpPr>
          <p:grpSpPr>
            <a:xfrm rot="8100000" flipH="1">
              <a:off x="8516022" y="1252971"/>
              <a:ext cx="641531" cy="740228"/>
              <a:chOff x="8741226" y="1763486"/>
              <a:chExt cx="641531" cy="740228"/>
            </a:xfrm>
          </p:grpSpPr>
          <p:sp>
            <p:nvSpPr>
              <p:cNvPr id="123" name="涙形 108">
                <a:extLst>
                  <a:ext uri="{FF2B5EF4-FFF2-40B4-BE49-F238E27FC236}">
                    <a16:creationId xmlns:a16="http://schemas.microsoft.com/office/drawing/2014/main" id="{F6F728FE-09CB-4CE0-AC4E-E5DFEAEE0975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4" name="フリーフォーム: 図形 123">
                <a:extLst>
                  <a:ext uri="{FF2B5EF4-FFF2-40B4-BE49-F238E27FC236}">
                    <a16:creationId xmlns:a16="http://schemas.microsoft.com/office/drawing/2014/main" id="{F7D817B4-FE1D-4089-9E63-F423D295C788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" name="フリーフォーム: 図形 124">
                <a:extLst>
                  <a:ext uri="{FF2B5EF4-FFF2-40B4-BE49-F238E27FC236}">
                    <a16:creationId xmlns:a16="http://schemas.microsoft.com/office/drawing/2014/main" id="{FEF260B9-4926-4599-8F27-A3D58BAC7A85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6" name="グループ化 125">
              <a:extLst>
                <a:ext uri="{FF2B5EF4-FFF2-40B4-BE49-F238E27FC236}">
                  <a16:creationId xmlns:a16="http://schemas.microsoft.com/office/drawing/2014/main" id="{2472549E-9B4A-4580-9DE8-7D049417BBEB}"/>
                </a:ext>
              </a:extLst>
            </p:cNvPr>
            <p:cNvGrpSpPr/>
            <p:nvPr/>
          </p:nvGrpSpPr>
          <p:grpSpPr>
            <a:xfrm rot="8100000" flipH="1">
              <a:off x="8994995" y="1274741"/>
              <a:ext cx="641531" cy="740228"/>
              <a:chOff x="8741226" y="1763486"/>
              <a:chExt cx="641531" cy="740228"/>
            </a:xfrm>
          </p:grpSpPr>
          <p:sp>
            <p:nvSpPr>
              <p:cNvPr id="127" name="涙形 108">
                <a:extLst>
                  <a:ext uri="{FF2B5EF4-FFF2-40B4-BE49-F238E27FC236}">
                    <a16:creationId xmlns:a16="http://schemas.microsoft.com/office/drawing/2014/main" id="{F2210AC8-11B5-4C5F-B004-2584BD4C849E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8" name="フリーフォーム: 図形 127">
                <a:extLst>
                  <a:ext uri="{FF2B5EF4-FFF2-40B4-BE49-F238E27FC236}">
                    <a16:creationId xmlns:a16="http://schemas.microsoft.com/office/drawing/2014/main" id="{8EE26CF2-D824-4651-86DE-5CF380493D0F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" name="フリーフォーム: 図形 128">
                <a:extLst>
                  <a:ext uri="{FF2B5EF4-FFF2-40B4-BE49-F238E27FC236}">
                    <a16:creationId xmlns:a16="http://schemas.microsoft.com/office/drawing/2014/main" id="{1EEA64F6-CBF2-4964-AE37-9CCFCAA1F61E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0" name="グループ化 129">
              <a:extLst>
                <a:ext uri="{FF2B5EF4-FFF2-40B4-BE49-F238E27FC236}">
                  <a16:creationId xmlns:a16="http://schemas.microsoft.com/office/drawing/2014/main" id="{DE4C92CD-4CE3-44A4-BED0-938F748EE9EC}"/>
                </a:ext>
              </a:extLst>
            </p:cNvPr>
            <p:cNvGrpSpPr/>
            <p:nvPr/>
          </p:nvGrpSpPr>
          <p:grpSpPr>
            <a:xfrm rot="8100000" flipH="1">
              <a:off x="9550164" y="1285628"/>
              <a:ext cx="641531" cy="740228"/>
              <a:chOff x="8741226" y="1763486"/>
              <a:chExt cx="641531" cy="740228"/>
            </a:xfrm>
          </p:grpSpPr>
          <p:sp>
            <p:nvSpPr>
              <p:cNvPr id="131" name="涙形 108">
                <a:extLst>
                  <a:ext uri="{FF2B5EF4-FFF2-40B4-BE49-F238E27FC236}">
                    <a16:creationId xmlns:a16="http://schemas.microsoft.com/office/drawing/2014/main" id="{CDCC6DA2-ECF8-4845-8688-98B39AE66E27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2" name="フリーフォーム: 図形 131">
                <a:extLst>
                  <a:ext uri="{FF2B5EF4-FFF2-40B4-BE49-F238E27FC236}">
                    <a16:creationId xmlns:a16="http://schemas.microsoft.com/office/drawing/2014/main" id="{8B8144C2-EA52-4112-98E0-2253A5F94D2A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" name="フリーフォーム: 図形 132">
                <a:extLst>
                  <a:ext uri="{FF2B5EF4-FFF2-40B4-BE49-F238E27FC236}">
                    <a16:creationId xmlns:a16="http://schemas.microsoft.com/office/drawing/2014/main" id="{ECF9C60C-DFCD-4DC7-99D2-95DF8C22B075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4" name="グループ化 133">
              <a:extLst>
                <a:ext uri="{FF2B5EF4-FFF2-40B4-BE49-F238E27FC236}">
                  <a16:creationId xmlns:a16="http://schemas.microsoft.com/office/drawing/2014/main" id="{E72816AB-9D6B-435F-9A4A-93353F8401F4}"/>
                </a:ext>
              </a:extLst>
            </p:cNvPr>
            <p:cNvGrpSpPr/>
            <p:nvPr/>
          </p:nvGrpSpPr>
          <p:grpSpPr>
            <a:xfrm rot="8100000" flipH="1">
              <a:off x="10040024" y="1311987"/>
              <a:ext cx="641531" cy="740228"/>
              <a:chOff x="8741226" y="1763486"/>
              <a:chExt cx="641531" cy="740228"/>
            </a:xfrm>
          </p:grpSpPr>
          <p:sp>
            <p:nvSpPr>
              <p:cNvPr id="135" name="涙形 108">
                <a:extLst>
                  <a:ext uri="{FF2B5EF4-FFF2-40B4-BE49-F238E27FC236}">
                    <a16:creationId xmlns:a16="http://schemas.microsoft.com/office/drawing/2014/main" id="{D7B8BC50-D0E6-41D5-8D04-31C00C9C619E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6" name="フリーフォーム: 図形 135">
                <a:extLst>
                  <a:ext uri="{FF2B5EF4-FFF2-40B4-BE49-F238E27FC236}">
                    <a16:creationId xmlns:a16="http://schemas.microsoft.com/office/drawing/2014/main" id="{1CEB0065-3D78-438A-90C6-E7D3C6286C14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" name="フリーフォーム: 図形 136">
                <a:extLst>
                  <a:ext uri="{FF2B5EF4-FFF2-40B4-BE49-F238E27FC236}">
                    <a16:creationId xmlns:a16="http://schemas.microsoft.com/office/drawing/2014/main" id="{A7C3A1B0-0428-4376-9670-BF3574E5397E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1" name="グループ化 120">
              <a:extLst>
                <a:ext uri="{FF2B5EF4-FFF2-40B4-BE49-F238E27FC236}">
                  <a16:creationId xmlns:a16="http://schemas.microsoft.com/office/drawing/2014/main" id="{81E32A2D-6E12-4578-9B9F-331320EBB3D7}"/>
                </a:ext>
              </a:extLst>
            </p:cNvPr>
            <p:cNvGrpSpPr/>
            <p:nvPr/>
          </p:nvGrpSpPr>
          <p:grpSpPr>
            <a:xfrm rot="5400000">
              <a:off x="8058821" y="1665171"/>
              <a:ext cx="2644505" cy="810130"/>
              <a:chOff x="8102364" y="2463947"/>
              <a:chExt cx="2644505" cy="810130"/>
            </a:xfrm>
          </p:grpSpPr>
          <p:grpSp>
            <p:nvGrpSpPr>
              <p:cNvPr id="138" name="グループ化 137">
                <a:extLst>
                  <a:ext uri="{FF2B5EF4-FFF2-40B4-BE49-F238E27FC236}">
                    <a16:creationId xmlns:a16="http://schemas.microsoft.com/office/drawing/2014/main" id="{864E0EFD-C8AF-42D3-96D7-491AB12E1E4D}"/>
                  </a:ext>
                </a:extLst>
              </p:cNvPr>
              <p:cNvGrpSpPr/>
              <p:nvPr/>
            </p:nvGrpSpPr>
            <p:grpSpPr>
              <a:xfrm rot="8100000" flipH="1">
                <a:off x="8102364" y="2463947"/>
                <a:ext cx="641531" cy="740228"/>
                <a:chOff x="8741226" y="1763486"/>
                <a:chExt cx="641531" cy="740228"/>
              </a:xfrm>
            </p:grpSpPr>
            <p:sp>
              <p:nvSpPr>
                <p:cNvPr id="139" name="涙形 108">
                  <a:extLst>
                    <a:ext uri="{FF2B5EF4-FFF2-40B4-BE49-F238E27FC236}">
                      <a16:creationId xmlns:a16="http://schemas.microsoft.com/office/drawing/2014/main" id="{E9DF0D4B-151B-4BAD-9E24-F7081695B8D8}"/>
                    </a:ext>
                  </a:extLst>
                </p:cNvPr>
                <p:cNvSpPr/>
                <p:nvPr/>
              </p:nvSpPr>
              <p:spPr>
                <a:xfrm rot="10800000">
                  <a:off x="8741226" y="1763486"/>
                  <a:ext cx="641531" cy="740228"/>
                </a:xfrm>
                <a:custGeom>
                  <a:avLst/>
                  <a:gdLst>
                    <a:gd name="connsiteX0" fmla="*/ 0 w 1665514"/>
                    <a:gd name="connsiteY0" fmla="*/ 832757 h 1665514"/>
                    <a:gd name="connsiteX1" fmla="*/ 832757 w 1665514"/>
                    <a:gd name="connsiteY1" fmla="*/ 0 h 1665514"/>
                    <a:gd name="connsiteX2" fmla="*/ 2166259 w 1665514"/>
                    <a:gd name="connsiteY2" fmla="*/ -500745 h 1665514"/>
                    <a:gd name="connsiteX3" fmla="*/ 1665514 w 1665514"/>
                    <a:gd name="connsiteY3" fmla="*/ 832757 h 1665514"/>
                    <a:gd name="connsiteX4" fmla="*/ 832757 w 1665514"/>
                    <a:gd name="connsiteY4" fmla="*/ 1665514 h 1665514"/>
                    <a:gd name="connsiteX5" fmla="*/ 0 w 1665514"/>
                    <a:gd name="connsiteY5" fmla="*/ 832757 h 1665514"/>
                    <a:gd name="connsiteX0" fmla="*/ 0 w 1981202"/>
                    <a:gd name="connsiteY0" fmla="*/ 1453245 h 2286002"/>
                    <a:gd name="connsiteX1" fmla="*/ 832757 w 1981202"/>
                    <a:gd name="connsiteY1" fmla="*/ 620488 h 2286002"/>
                    <a:gd name="connsiteX2" fmla="*/ 1981202 w 1981202"/>
                    <a:gd name="connsiteY2" fmla="*/ 0 h 2286002"/>
                    <a:gd name="connsiteX3" fmla="*/ 1665514 w 1981202"/>
                    <a:gd name="connsiteY3" fmla="*/ 1453245 h 2286002"/>
                    <a:gd name="connsiteX4" fmla="*/ 832757 w 1981202"/>
                    <a:gd name="connsiteY4" fmla="*/ 2286002 h 2286002"/>
                    <a:gd name="connsiteX5" fmla="*/ 0 w 1981202"/>
                    <a:gd name="connsiteY5" fmla="*/ 1453245 h 228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1202" h="2286002">
                      <a:moveTo>
                        <a:pt x="0" y="1453245"/>
                      </a:moveTo>
                      <a:cubicBezTo>
                        <a:pt x="0" y="993326"/>
                        <a:pt x="502557" y="862696"/>
                        <a:pt x="832757" y="620488"/>
                      </a:cubicBezTo>
                      <a:cubicBezTo>
                        <a:pt x="1162957" y="378280"/>
                        <a:pt x="1536701" y="333830"/>
                        <a:pt x="1981202" y="0"/>
                      </a:cubicBezTo>
                      <a:cubicBezTo>
                        <a:pt x="1647372" y="444501"/>
                        <a:pt x="1665514" y="1008744"/>
                        <a:pt x="1665514" y="1453245"/>
                      </a:cubicBezTo>
                      <a:cubicBezTo>
                        <a:pt x="1665514" y="1913164"/>
                        <a:pt x="1292676" y="2286002"/>
                        <a:pt x="832757" y="2286002"/>
                      </a:cubicBezTo>
                      <a:cubicBezTo>
                        <a:pt x="372838" y="2286002"/>
                        <a:pt x="0" y="1913164"/>
                        <a:pt x="0" y="1453245"/>
                      </a:cubicBezTo>
                      <a:close/>
                    </a:path>
                  </a:pathLst>
                </a:custGeom>
                <a:solidFill>
                  <a:srgbClr val="0066F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40" name="フリーフォーム: 図形 139">
                  <a:extLst>
                    <a:ext uri="{FF2B5EF4-FFF2-40B4-BE49-F238E27FC236}">
                      <a16:creationId xmlns:a16="http://schemas.microsoft.com/office/drawing/2014/main" id="{07FE5460-B859-42AC-9680-D85E8AE3C02C}"/>
                    </a:ext>
                  </a:extLst>
                </p:cNvPr>
                <p:cNvSpPr/>
                <p:nvPr/>
              </p:nvSpPr>
              <p:spPr>
                <a:xfrm>
                  <a:off x="9011439" y="1979994"/>
                  <a:ext cx="313544" cy="337334"/>
                </a:xfrm>
                <a:custGeom>
                  <a:avLst/>
                  <a:gdLst>
                    <a:gd name="connsiteX0" fmla="*/ 297661 w 313544"/>
                    <a:gd name="connsiteY0" fmla="*/ 1206 h 337334"/>
                    <a:gd name="connsiteX1" fmla="*/ 293427 w 313544"/>
                    <a:gd name="connsiteY1" fmla="*/ 136672 h 337334"/>
                    <a:gd name="connsiteX2" fmla="*/ 196061 w 313544"/>
                    <a:gd name="connsiteY2" fmla="*/ 217106 h 337334"/>
                    <a:gd name="connsiteX3" fmla="*/ 64827 w 313544"/>
                    <a:gd name="connsiteY3" fmla="*/ 284839 h 337334"/>
                    <a:gd name="connsiteX4" fmla="*/ 1327 w 313544"/>
                    <a:gd name="connsiteY4" fmla="*/ 335639 h 337334"/>
                    <a:gd name="connsiteX5" fmla="*/ 119861 w 313544"/>
                    <a:gd name="connsiteY5" fmla="*/ 221339 h 337334"/>
                    <a:gd name="connsiteX6" fmla="*/ 297661 w 313544"/>
                    <a:gd name="connsiteY6" fmla="*/ 1206 h 337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544" h="337334">
                      <a:moveTo>
                        <a:pt x="297661" y="1206"/>
                      </a:moveTo>
                      <a:cubicBezTo>
                        <a:pt x="326589" y="-12905"/>
                        <a:pt x="310360" y="100689"/>
                        <a:pt x="293427" y="136672"/>
                      </a:cubicBezTo>
                      <a:cubicBezTo>
                        <a:pt x="276494" y="172655"/>
                        <a:pt x="234161" y="192412"/>
                        <a:pt x="196061" y="217106"/>
                      </a:cubicBezTo>
                      <a:cubicBezTo>
                        <a:pt x="157961" y="241800"/>
                        <a:pt x="97282" y="265084"/>
                        <a:pt x="64827" y="284839"/>
                      </a:cubicBezTo>
                      <a:cubicBezTo>
                        <a:pt x="32372" y="304594"/>
                        <a:pt x="-7845" y="346222"/>
                        <a:pt x="1327" y="335639"/>
                      </a:cubicBezTo>
                      <a:cubicBezTo>
                        <a:pt x="10499" y="325056"/>
                        <a:pt x="69767" y="271433"/>
                        <a:pt x="119861" y="221339"/>
                      </a:cubicBezTo>
                      <a:cubicBezTo>
                        <a:pt x="169955" y="171245"/>
                        <a:pt x="268733" y="15317"/>
                        <a:pt x="297661" y="120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1" name="フリーフォーム: 図形 140">
                  <a:extLst>
                    <a:ext uri="{FF2B5EF4-FFF2-40B4-BE49-F238E27FC236}">
                      <a16:creationId xmlns:a16="http://schemas.microsoft.com/office/drawing/2014/main" id="{54865707-1679-4955-AA87-9CE8AEA6FEE2}"/>
                    </a:ext>
                  </a:extLst>
                </p:cNvPr>
                <p:cNvSpPr/>
                <p:nvPr/>
              </p:nvSpPr>
              <p:spPr>
                <a:xfrm>
                  <a:off x="9097249" y="1820262"/>
                  <a:ext cx="207641" cy="119579"/>
                </a:xfrm>
                <a:custGeom>
                  <a:avLst/>
                  <a:gdLst>
                    <a:gd name="connsiteX0" fmla="*/ 184 w 207641"/>
                    <a:gd name="connsiteY0" fmla="*/ 71 h 119579"/>
                    <a:gd name="connsiteX1" fmla="*/ 177984 w 207641"/>
                    <a:gd name="connsiteY1" fmla="*/ 38171 h 119579"/>
                    <a:gd name="connsiteX2" fmla="*/ 207618 w 207641"/>
                    <a:gd name="connsiteY2" fmla="*/ 118605 h 119579"/>
                    <a:gd name="connsiteX3" fmla="*/ 182218 w 207641"/>
                    <a:gd name="connsiteY3" fmla="*/ 80505 h 119579"/>
                    <a:gd name="connsiteX4" fmla="*/ 144118 w 207641"/>
                    <a:gd name="connsiteY4" fmla="*/ 46638 h 119579"/>
                    <a:gd name="connsiteX5" fmla="*/ 184 w 207641"/>
                    <a:gd name="connsiteY5" fmla="*/ 71 h 119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641" h="119579">
                      <a:moveTo>
                        <a:pt x="184" y="71"/>
                      </a:moveTo>
                      <a:cubicBezTo>
                        <a:pt x="5828" y="-1340"/>
                        <a:pt x="143412" y="18415"/>
                        <a:pt x="177984" y="38171"/>
                      </a:cubicBezTo>
                      <a:cubicBezTo>
                        <a:pt x="212556" y="57927"/>
                        <a:pt x="206912" y="111549"/>
                        <a:pt x="207618" y="118605"/>
                      </a:cubicBezTo>
                      <a:cubicBezTo>
                        <a:pt x="208324" y="125661"/>
                        <a:pt x="192801" y="92499"/>
                        <a:pt x="182218" y="80505"/>
                      </a:cubicBezTo>
                      <a:cubicBezTo>
                        <a:pt x="171635" y="68511"/>
                        <a:pt x="168107" y="58632"/>
                        <a:pt x="144118" y="46638"/>
                      </a:cubicBezTo>
                      <a:cubicBezTo>
                        <a:pt x="120129" y="34644"/>
                        <a:pt x="-5460" y="1482"/>
                        <a:pt x="184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2" name="グループ化 141">
                <a:extLst>
                  <a:ext uri="{FF2B5EF4-FFF2-40B4-BE49-F238E27FC236}">
                    <a16:creationId xmlns:a16="http://schemas.microsoft.com/office/drawing/2014/main" id="{60D96EBF-E44A-4A6E-871D-C1DF093F6E8E}"/>
                  </a:ext>
                </a:extLst>
              </p:cNvPr>
              <p:cNvGrpSpPr/>
              <p:nvPr/>
            </p:nvGrpSpPr>
            <p:grpSpPr>
              <a:xfrm rot="8100000" flipH="1">
                <a:off x="8581336" y="2474833"/>
                <a:ext cx="641531" cy="740228"/>
                <a:chOff x="8741226" y="1763486"/>
                <a:chExt cx="641531" cy="740228"/>
              </a:xfrm>
            </p:grpSpPr>
            <p:sp>
              <p:nvSpPr>
                <p:cNvPr id="143" name="涙形 108">
                  <a:extLst>
                    <a:ext uri="{FF2B5EF4-FFF2-40B4-BE49-F238E27FC236}">
                      <a16:creationId xmlns:a16="http://schemas.microsoft.com/office/drawing/2014/main" id="{D392B108-2A88-421D-B85C-D613DA3D9A89}"/>
                    </a:ext>
                  </a:extLst>
                </p:cNvPr>
                <p:cNvSpPr/>
                <p:nvPr/>
              </p:nvSpPr>
              <p:spPr>
                <a:xfrm rot="10800000">
                  <a:off x="8741226" y="1763486"/>
                  <a:ext cx="641531" cy="740228"/>
                </a:xfrm>
                <a:custGeom>
                  <a:avLst/>
                  <a:gdLst>
                    <a:gd name="connsiteX0" fmla="*/ 0 w 1665514"/>
                    <a:gd name="connsiteY0" fmla="*/ 832757 h 1665514"/>
                    <a:gd name="connsiteX1" fmla="*/ 832757 w 1665514"/>
                    <a:gd name="connsiteY1" fmla="*/ 0 h 1665514"/>
                    <a:gd name="connsiteX2" fmla="*/ 2166259 w 1665514"/>
                    <a:gd name="connsiteY2" fmla="*/ -500745 h 1665514"/>
                    <a:gd name="connsiteX3" fmla="*/ 1665514 w 1665514"/>
                    <a:gd name="connsiteY3" fmla="*/ 832757 h 1665514"/>
                    <a:gd name="connsiteX4" fmla="*/ 832757 w 1665514"/>
                    <a:gd name="connsiteY4" fmla="*/ 1665514 h 1665514"/>
                    <a:gd name="connsiteX5" fmla="*/ 0 w 1665514"/>
                    <a:gd name="connsiteY5" fmla="*/ 832757 h 1665514"/>
                    <a:gd name="connsiteX0" fmla="*/ 0 w 1981202"/>
                    <a:gd name="connsiteY0" fmla="*/ 1453245 h 2286002"/>
                    <a:gd name="connsiteX1" fmla="*/ 832757 w 1981202"/>
                    <a:gd name="connsiteY1" fmla="*/ 620488 h 2286002"/>
                    <a:gd name="connsiteX2" fmla="*/ 1981202 w 1981202"/>
                    <a:gd name="connsiteY2" fmla="*/ 0 h 2286002"/>
                    <a:gd name="connsiteX3" fmla="*/ 1665514 w 1981202"/>
                    <a:gd name="connsiteY3" fmla="*/ 1453245 h 2286002"/>
                    <a:gd name="connsiteX4" fmla="*/ 832757 w 1981202"/>
                    <a:gd name="connsiteY4" fmla="*/ 2286002 h 2286002"/>
                    <a:gd name="connsiteX5" fmla="*/ 0 w 1981202"/>
                    <a:gd name="connsiteY5" fmla="*/ 1453245 h 228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1202" h="2286002">
                      <a:moveTo>
                        <a:pt x="0" y="1453245"/>
                      </a:moveTo>
                      <a:cubicBezTo>
                        <a:pt x="0" y="993326"/>
                        <a:pt x="502557" y="862696"/>
                        <a:pt x="832757" y="620488"/>
                      </a:cubicBezTo>
                      <a:cubicBezTo>
                        <a:pt x="1162957" y="378280"/>
                        <a:pt x="1536701" y="333830"/>
                        <a:pt x="1981202" y="0"/>
                      </a:cubicBezTo>
                      <a:cubicBezTo>
                        <a:pt x="1647372" y="444501"/>
                        <a:pt x="1665514" y="1008744"/>
                        <a:pt x="1665514" y="1453245"/>
                      </a:cubicBezTo>
                      <a:cubicBezTo>
                        <a:pt x="1665514" y="1913164"/>
                        <a:pt x="1292676" y="2286002"/>
                        <a:pt x="832757" y="2286002"/>
                      </a:cubicBezTo>
                      <a:cubicBezTo>
                        <a:pt x="372838" y="2286002"/>
                        <a:pt x="0" y="1913164"/>
                        <a:pt x="0" y="1453245"/>
                      </a:cubicBezTo>
                      <a:close/>
                    </a:path>
                  </a:pathLst>
                </a:custGeom>
                <a:solidFill>
                  <a:srgbClr val="0066F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44" name="フリーフォーム: 図形 143">
                  <a:extLst>
                    <a:ext uri="{FF2B5EF4-FFF2-40B4-BE49-F238E27FC236}">
                      <a16:creationId xmlns:a16="http://schemas.microsoft.com/office/drawing/2014/main" id="{CB1874FB-5DC8-42F0-8B76-5D59AE85AA9B}"/>
                    </a:ext>
                  </a:extLst>
                </p:cNvPr>
                <p:cNvSpPr/>
                <p:nvPr/>
              </p:nvSpPr>
              <p:spPr>
                <a:xfrm>
                  <a:off x="9011439" y="1979994"/>
                  <a:ext cx="313544" cy="337334"/>
                </a:xfrm>
                <a:custGeom>
                  <a:avLst/>
                  <a:gdLst>
                    <a:gd name="connsiteX0" fmla="*/ 297661 w 313544"/>
                    <a:gd name="connsiteY0" fmla="*/ 1206 h 337334"/>
                    <a:gd name="connsiteX1" fmla="*/ 293427 w 313544"/>
                    <a:gd name="connsiteY1" fmla="*/ 136672 h 337334"/>
                    <a:gd name="connsiteX2" fmla="*/ 196061 w 313544"/>
                    <a:gd name="connsiteY2" fmla="*/ 217106 h 337334"/>
                    <a:gd name="connsiteX3" fmla="*/ 64827 w 313544"/>
                    <a:gd name="connsiteY3" fmla="*/ 284839 h 337334"/>
                    <a:gd name="connsiteX4" fmla="*/ 1327 w 313544"/>
                    <a:gd name="connsiteY4" fmla="*/ 335639 h 337334"/>
                    <a:gd name="connsiteX5" fmla="*/ 119861 w 313544"/>
                    <a:gd name="connsiteY5" fmla="*/ 221339 h 337334"/>
                    <a:gd name="connsiteX6" fmla="*/ 297661 w 313544"/>
                    <a:gd name="connsiteY6" fmla="*/ 1206 h 337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544" h="337334">
                      <a:moveTo>
                        <a:pt x="297661" y="1206"/>
                      </a:moveTo>
                      <a:cubicBezTo>
                        <a:pt x="326589" y="-12905"/>
                        <a:pt x="310360" y="100689"/>
                        <a:pt x="293427" y="136672"/>
                      </a:cubicBezTo>
                      <a:cubicBezTo>
                        <a:pt x="276494" y="172655"/>
                        <a:pt x="234161" y="192412"/>
                        <a:pt x="196061" y="217106"/>
                      </a:cubicBezTo>
                      <a:cubicBezTo>
                        <a:pt x="157961" y="241800"/>
                        <a:pt x="97282" y="265084"/>
                        <a:pt x="64827" y="284839"/>
                      </a:cubicBezTo>
                      <a:cubicBezTo>
                        <a:pt x="32372" y="304594"/>
                        <a:pt x="-7845" y="346222"/>
                        <a:pt x="1327" y="335639"/>
                      </a:cubicBezTo>
                      <a:cubicBezTo>
                        <a:pt x="10499" y="325056"/>
                        <a:pt x="69767" y="271433"/>
                        <a:pt x="119861" y="221339"/>
                      </a:cubicBezTo>
                      <a:cubicBezTo>
                        <a:pt x="169955" y="171245"/>
                        <a:pt x="268733" y="15317"/>
                        <a:pt x="297661" y="120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5" name="フリーフォーム: 図形 144">
                  <a:extLst>
                    <a:ext uri="{FF2B5EF4-FFF2-40B4-BE49-F238E27FC236}">
                      <a16:creationId xmlns:a16="http://schemas.microsoft.com/office/drawing/2014/main" id="{4F63A20A-4CFD-4BCF-AA4A-889BE92A8A99}"/>
                    </a:ext>
                  </a:extLst>
                </p:cNvPr>
                <p:cNvSpPr/>
                <p:nvPr/>
              </p:nvSpPr>
              <p:spPr>
                <a:xfrm>
                  <a:off x="9097249" y="1820262"/>
                  <a:ext cx="207641" cy="119579"/>
                </a:xfrm>
                <a:custGeom>
                  <a:avLst/>
                  <a:gdLst>
                    <a:gd name="connsiteX0" fmla="*/ 184 w 207641"/>
                    <a:gd name="connsiteY0" fmla="*/ 71 h 119579"/>
                    <a:gd name="connsiteX1" fmla="*/ 177984 w 207641"/>
                    <a:gd name="connsiteY1" fmla="*/ 38171 h 119579"/>
                    <a:gd name="connsiteX2" fmla="*/ 207618 w 207641"/>
                    <a:gd name="connsiteY2" fmla="*/ 118605 h 119579"/>
                    <a:gd name="connsiteX3" fmla="*/ 182218 w 207641"/>
                    <a:gd name="connsiteY3" fmla="*/ 80505 h 119579"/>
                    <a:gd name="connsiteX4" fmla="*/ 144118 w 207641"/>
                    <a:gd name="connsiteY4" fmla="*/ 46638 h 119579"/>
                    <a:gd name="connsiteX5" fmla="*/ 184 w 207641"/>
                    <a:gd name="connsiteY5" fmla="*/ 71 h 119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641" h="119579">
                      <a:moveTo>
                        <a:pt x="184" y="71"/>
                      </a:moveTo>
                      <a:cubicBezTo>
                        <a:pt x="5828" y="-1340"/>
                        <a:pt x="143412" y="18415"/>
                        <a:pt x="177984" y="38171"/>
                      </a:cubicBezTo>
                      <a:cubicBezTo>
                        <a:pt x="212556" y="57927"/>
                        <a:pt x="206912" y="111549"/>
                        <a:pt x="207618" y="118605"/>
                      </a:cubicBezTo>
                      <a:cubicBezTo>
                        <a:pt x="208324" y="125661"/>
                        <a:pt x="192801" y="92499"/>
                        <a:pt x="182218" y="80505"/>
                      </a:cubicBezTo>
                      <a:cubicBezTo>
                        <a:pt x="171635" y="68511"/>
                        <a:pt x="168107" y="58632"/>
                        <a:pt x="144118" y="46638"/>
                      </a:cubicBezTo>
                      <a:cubicBezTo>
                        <a:pt x="120129" y="34644"/>
                        <a:pt x="-5460" y="1482"/>
                        <a:pt x="184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6" name="グループ化 145">
                <a:extLst>
                  <a:ext uri="{FF2B5EF4-FFF2-40B4-BE49-F238E27FC236}">
                    <a16:creationId xmlns:a16="http://schemas.microsoft.com/office/drawing/2014/main" id="{918D4F24-3D7C-4835-9412-BA93403E03C5}"/>
                  </a:ext>
                </a:extLst>
              </p:cNvPr>
              <p:cNvGrpSpPr/>
              <p:nvPr/>
            </p:nvGrpSpPr>
            <p:grpSpPr>
              <a:xfrm rot="8100000" flipH="1">
                <a:off x="9060309" y="2496603"/>
                <a:ext cx="641531" cy="740228"/>
                <a:chOff x="8741226" y="1763486"/>
                <a:chExt cx="641531" cy="740228"/>
              </a:xfrm>
            </p:grpSpPr>
            <p:sp>
              <p:nvSpPr>
                <p:cNvPr id="147" name="涙形 108">
                  <a:extLst>
                    <a:ext uri="{FF2B5EF4-FFF2-40B4-BE49-F238E27FC236}">
                      <a16:creationId xmlns:a16="http://schemas.microsoft.com/office/drawing/2014/main" id="{DEFEDA7A-D1B0-433A-8556-7B048669E07F}"/>
                    </a:ext>
                  </a:extLst>
                </p:cNvPr>
                <p:cNvSpPr/>
                <p:nvPr/>
              </p:nvSpPr>
              <p:spPr>
                <a:xfrm rot="10800000">
                  <a:off x="8741226" y="1763486"/>
                  <a:ext cx="641531" cy="740228"/>
                </a:xfrm>
                <a:custGeom>
                  <a:avLst/>
                  <a:gdLst>
                    <a:gd name="connsiteX0" fmla="*/ 0 w 1665514"/>
                    <a:gd name="connsiteY0" fmla="*/ 832757 h 1665514"/>
                    <a:gd name="connsiteX1" fmla="*/ 832757 w 1665514"/>
                    <a:gd name="connsiteY1" fmla="*/ 0 h 1665514"/>
                    <a:gd name="connsiteX2" fmla="*/ 2166259 w 1665514"/>
                    <a:gd name="connsiteY2" fmla="*/ -500745 h 1665514"/>
                    <a:gd name="connsiteX3" fmla="*/ 1665514 w 1665514"/>
                    <a:gd name="connsiteY3" fmla="*/ 832757 h 1665514"/>
                    <a:gd name="connsiteX4" fmla="*/ 832757 w 1665514"/>
                    <a:gd name="connsiteY4" fmla="*/ 1665514 h 1665514"/>
                    <a:gd name="connsiteX5" fmla="*/ 0 w 1665514"/>
                    <a:gd name="connsiteY5" fmla="*/ 832757 h 1665514"/>
                    <a:gd name="connsiteX0" fmla="*/ 0 w 1981202"/>
                    <a:gd name="connsiteY0" fmla="*/ 1453245 h 2286002"/>
                    <a:gd name="connsiteX1" fmla="*/ 832757 w 1981202"/>
                    <a:gd name="connsiteY1" fmla="*/ 620488 h 2286002"/>
                    <a:gd name="connsiteX2" fmla="*/ 1981202 w 1981202"/>
                    <a:gd name="connsiteY2" fmla="*/ 0 h 2286002"/>
                    <a:gd name="connsiteX3" fmla="*/ 1665514 w 1981202"/>
                    <a:gd name="connsiteY3" fmla="*/ 1453245 h 2286002"/>
                    <a:gd name="connsiteX4" fmla="*/ 832757 w 1981202"/>
                    <a:gd name="connsiteY4" fmla="*/ 2286002 h 2286002"/>
                    <a:gd name="connsiteX5" fmla="*/ 0 w 1981202"/>
                    <a:gd name="connsiteY5" fmla="*/ 1453245 h 228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1202" h="2286002">
                      <a:moveTo>
                        <a:pt x="0" y="1453245"/>
                      </a:moveTo>
                      <a:cubicBezTo>
                        <a:pt x="0" y="993326"/>
                        <a:pt x="502557" y="862696"/>
                        <a:pt x="832757" y="620488"/>
                      </a:cubicBezTo>
                      <a:cubicBezTo>
                        <a:pt x="1162957" y="378280"/>
                        <a:pt x="1536701" y="333830"/>
                        <a:pt x="1981202" y="0"/>
                      </a:cubicBezTo>
                      <a:cubicBezTo>
                        <a:pt x="1647372" y="444501"/>
                        <a:pt x="1665514" y="1008744"/>
                        <a:pt x="1665514" y="1453245"/>
                      </a:cubicBezTo>
                      <a:cubicBezTo>
                        <a:pt x="1665514" y="1913164"/>
                        <a:pt x="1292676" y="2286002"/>
                        <a:pt x="832757" y="2286002"/>
                      </a:cubicBezTo>
                      <a:cubicBezTo>
                        <a:pt x="372838" y="2286002"/>
                        <a:pt x="0" y="1913164"/>
                        <a:pt x="0" y="1453245"/>
                      </a:cubicBezTo>
                      <a:close/>
                    </a:path>
                  </a:pathLst>
                </a:custGeom>
                <a:solidFill>
                  <a:srgbClr val="0066F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48" name="フリーフォーム: 図形 147">
                  <a:extLst>
                    <a:ext uri="{FF2B5EF4-FFF2-40B4-BE49-F238E27FC236}">
                      <a16:creationId xmlns:a16="http://schemas.microsoft.com/office/drawing/2014/main" id="{A8BCD3E8-E104-4902-88BD-454172BC3C9F}"/>
                    </a:ext>
                  </a:extLst>
                </p:cNvPr>
                <p:cNvSpPr/>
                <p:nvPr/>
              </p:nvSpPr>
              <p:spPr>
                <a:xfrm>
                  <a:off x="9011439" y="1979994"/>
                  <a:ext cx="313544" cy="337334"/>
                </a:xfrm>
                <a:custGeom>
                  <a:avLst/>
                  <a:gdLst>
                    <a:gd name="connsiteX0" fmla="*/ 297661 w 313544"/>
                    <a:gd name="connsiteY0" fmla="*/ 1206 h 337334"/>
                    <a:gd name="connsiteX1" fmla="*/ 293427 w 313544"/>
                    <a:gd name="connsiteY1" fmla="*/ 136672 h 337334"/>
                    <a:gd name="connsiteX2" fmla="*/ 196061 w 313544"/>
                    <a:gd name="connsiteY2" fmla="*/ 217106 h 337334"/>
                    <a:gd name="connsiteX3" fmla="*/ 64827 w 313544"/>
                    <a:gd name="connsiteY3" fmla="*/ 284839 h 337334"/>
                    <a:gd name="connsiteX4" fmla="*/ 1327 w 313544"/>
                    <a:gd name="connsiteY4" fmla="*/ 335639 h 337334"/>
                    <a:gd name="connsiteX5" fmla="*/ 119861 w 313544"/>
                    <a:gd name="connsiteY5" fmla="*/ 221339 h 337334"/>
                    <a:gd name="connsiteX6" fmla="*/ 297661 w 313544"/>
                    <a:gd name="connsiteY6" fmla="*/ 1206 h 337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544" h="337334">
                      <a:moveTo>
                        <a:pt x="297661" y="1206"/>
                      </a:moveTo>
                      <a:cubicBezTo>
                        <a:pt x="326589" y="-12905"/>
                        <a:pt x="310360" y="100689"/>
                        <a:pt x="293427" y="136672"/>
                      </a:cubicBezTo>
                      <a:cubicBezTo>
                        <a:pt x="276494" y="172655"/>
                        <a:pt x="234161" y="192412"/>
                        <a:pt x="196061" y="217106"/>
                      </a:cubicBezTo>
                      <a:cubicBezTo>
                        <a:pt x="157961" y="241800"/>
                        <a:pt x="97282" y="265084"/>
                        <a:pt x="64827" y="284839"/>
                      </a:cubicBezTo>
                      <a:cubicBezTo>
                        <a:pt x="32372" y="304594"/>
                        <a:pt x="-7845" y="346222"/>
                        <a:pt x="1327" y="335639"/>
                      </a:cubicBezTo>
                      <a:cubicBezTo>
                        <a:pt x="10499" y="325056"/>
                        <a:pt x="69767" y="271433"/>
                        <a:pt x="119861" y="221339"/>
                      </a:cubicBezTo>
                      <a:cubicBezTo>
                        <a:pt x="169955" y="171245"/>
                        <a:pt x="268733" y="15317"/>
                        <a:pt x="297661" y="120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9" name="フリーフォーム: 図形 148">
                  <a:extLst>
                    <a:ext uri="{FF2B5EF4-FFF2-40B4-BE49-F238E27FC236}">
                      <a16:creationId xmlns:a16="http://schemas.microsoft.com/office/drawing/2014/main" id="{3CF4161F-39B8-4C78-B801-F4894661A8F5}"/>
                    </a:ext>
                  </a:extLst>
                </p:cNvPr>
                <p:cNvSpPr/>
                <p:nvPr/>
              </p:nvSpPr>
              <p:spPr>
                <a:xfrm>
                  <a:off x="9097249" y="1820262"/>
                  <a:ext cx="207641" cy="119579"/>
                </a:xfrm>
                <a:custGeom>
                  <a:avLst/>
                  <a:gdLst>
                    <a:gd name="connsiteX0" fmla="*/ 184 w 207641"/>
                    <a:gd name="connsiteY0" fmla="*/ 71 h 119579"/>
                    <a:gd name="connsiteX1" fmla="*/ 177984 w 207641"/>
                    <a:gd name="connsiteY1" fmla="*/ 38171 h 119579"/>
                    <a:gd name="connsiteX2" fmla="*/ 207618 w 207641"/>
                    <a:gd name="connsiteY2" fmla="*/ 118605 h 119579"/>
                    <a:gd name="connsiteX3" fmla="*/ 182218 w 207641"/>
                    <a:gd name="connsiteY3" fmla="*/ 80505 h 119579"/>
                    <a:gd name="connsiteX4" fmla="*/ 144118 w 207641"/>
                    <a:gd name="connsiteY4" fmla="*/ 46638 h 119579"/>
                    <a:gd name="connsiteX5" fmla="*/ 184 w 207641"/>
                    <a:gd name="connsiteY5" fmla="*/ 71 h 119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641" h="119579">
                      <a:moveTo>
                        <a:pt x="184" y="71"/>
                      </a:moveTo>
                      <a:cubicBezTo>
                        <a:pt x="5828" y="-1340"/>
                        <a:pt x="143412" y="18415"/>
                        <a:pt x="177984" y="38171"/>
                      </a:cubicBezTo>
                      <a:cubicBezTo>
                        <a:pt x="212556" y="57927"/>
                        <a:pt x="206912" y="111549"/>
                        <a:pt x="207618" y="118605"/>
                      </a:cubicBezTo>
                      <a:cubicBezTo>
                        <a:pt x="208324" y="125661"/>
                        <a:pt x="192801" y="92499"/>
                        <a:pt x="182218" y="80505"/>
                      </a:cubicBezTo>
                      <a:cubicBezTo>
                        <a:pt x="171635" y="68511"/>
                        <a:pt x="168107" y="58632"/>
                        <a:pt x="144118" y="46638"/>
                      </a:cubicBezTo>
                      <a:cubicBezTo>
                        <a:pt x="120129" y="34644"/>
                        <a:pt x="-5460" y="1482"/>
                        <a:pt x="184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0" name="グループ化 149">
                <a:extLst>
                  <a:ext uri="{FF2B5EF4-FFF2-40B4-BE49-F238E27FC236}">
                    <a16:creationId xmlns:a16="http://schemas.microsoft.com/office/drawing/2014/main" id="{CDB43D46-BEAC-463F-B250-BCC87050609B}"/>
                  </a:ext>
                </a:extLst>
              </p:cNvPr>
              <p:cNvGrpSpPr/>
              <p:nvPr/>
            </p:nvGrpSpPr>
            <p:grpSpPr>
              <a:xfrm rot="8100000" flipH="1">
                <a:off x="9615478" y="2507490"/>
                <a:ext cx="641531" cy="740228"/>
                <a:chOff x="8741226" y="1763486"/>
                <a:chExt cx="641531" cy="740228"/>
              </a:xfrm>
            </p:grpSpPr>
            <p:sp>
              <p:nvSpPr>
                <p:cNvPr id="151" name="涙形 108">
                  <a:extLst>
                    <a:ext uri="{FF2B5EF4-FFF2-40B4-BE49-F238E27FC236}">
                      <a16:creationId xmlns:a16="http://schemas.microsoft.com/office/drawing/2014/main" id="{46E4A748-7B28-4D6B-83C1-CE037558E8C4}"/>
                    </a:ext>
                  </a:extLst>
                </p:cNvPr>
                <p:cNvSpPr/>
                <p:nvPr/>
              </p:nvSpPr>
              <p:spPr>
                <a:xfrm rot="10800000">
                  <a:off x="8741226" y="1763486"/>
                  <a:ext cx="641531" cy="740228"/>
                </a:xfrm>
                <a:custGeom>
                  <a:avLst/>
                  <a:gdLst>
                    <a:gd name="connsiteX0" fmla="*/ 0 w 1665514"/>
                    <a:gd name="connsiteY0" fmla="*/ 832757 h 1665514"/>
                    <a:gd name="connsiteX1" fmla="*/ 832757 w 1665514"/>
                    <a:gd name="connsiteY1" fmla="*/ 0 h 1665514"/>
                    <a:gd name="connsiteX2" fmla="*/ 2166259 w 1665514"/>
                    <a:gd name="connsiteY2" fmla="*/ -500745 h 1665514"/>
                    <a:gd name="connsiteX3" fmla="*/ 1665514 w 1665514"/>
                    <a:gd name="connsiteY3" fmla="*/ 832757 h 1665514"/>
                    <a:gd name="connsiteX4" fmla="*/ 832757 w 1665514"/>
                    <a:gd name="connsiteY4" fmla="*/ 1665514 h 1665514"/>
                    <a:gd name="connsiteX5" fmla="*/ 0 w 1665514"/>
                    <a:gd name="connsiteY5" fmla="*/ 832757 h 1665514"/>
                    <a:gd name="connsiteX0" fmla="*/ 0 w 1981202"/>
                    <a:gd name="connsiteY0" fmla="*/ 1453245 h 2286002"/>
                    <a:gd name="connsiteX1" fmla="*/ 832757 w 1981202"/>
                    <a:gd name="connsiteY1" fmla="*/ 620488 h 2286002"/>
                    <a:gd name="connsiteX2" fmla="*/ 1981202 w 1981202"/>
                    <a:gd name="connsiteY2" fmla="*/ 0 h 2286002"/>
                    <a:gd name="connsiteX3" fmla="*/ 1665514 w 1981202"/>
                    <a:gd name="connsiteY3" fmla="*/ 1453245 h 2286002"/>
                    <a:gd name="connsiteX4" fmla="*/ 832757 w 1981202"/>
                    <a:gd name="connsiteY4" fmla="*/ 2286002 h 2286002"/>
                    <a:gd name="connsiteX5" fmla="*/ 0 w 1981202"/>
                    <a:gd name="connsiteY5" fmla="*/ 1453245 h 228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1202" h="2286002">
                      <a:moveTo>
                        <a:pt x="0" y="1453245"/>
                      </a:moveTo>
                      <a:cubicBezTo>
                        <a:pt x="0" y="993326"/>
                        <a:pt x="502557" y="862696"/>
                        <a:pt x="832757" y="620488"/>
                      </a:cubicBezTo>
                      <a:cubicBezTo>
                        <a:pt x="1162957" y="378280"/>
                        <a:pt x="1536701" y="333830"/>
                        <a:pt x="1981202" y="0"/>
                      </a:cubicBezTo>
                      <a:cubicBezTo>
                        <a:pt x="1647372" y="444501"/>
                        <a:pt x="1665514" y="1008744"/>
                        <a:pt x="1665514" y="1453245"/>
                      </a:cubicBezTo>
                      <a:cubicBezTo>
                        <a:pt x="1665514" y="1913164"/>
                        <a:pt x="1292676" y="2286002"/>
                        <a:pt x="832757" y="2286002"/>
                      </a:cubicBezTo>
                      <a:cubicBezTo>
                        <a:pt x="372838" y="2286002"/>
                        <a:pt x="0" y="1913164"/>
                        <a:pt x="0" y="1453245"/>
                      </a:cubicBezTo>
                      <a:close/>
                    </a:path>
                  </a:pathLst>
                </a:custGeom>
                <a:solidFill>
                  <a:srgbClr val="0066F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52" name="フリーフォーム: 図形 151">
                  <a:extLst>
                    <a:ext uri="{FF2B5EF4-FFF2-40B4-BE49-F238E27FC236}">
                      <a16:creationId xmlns:a16="http://schemas.microsoft.com/office/drawing/2014/main" id="{9CFF71F6-3E62-4A0F-88F1-7C0E53FCFA67}"/>
                    </a:ext>
                  </a:extLst>
                </p:cNvPr>
                <p:cNvSpPr/>
                <p:nvPr/>
              </p:nvSpPr>
              <p:spPr>
                <a:xfrm>
                  <a:off x="9011439" y="1979994"/>
                  <a:ext cx="313544" cy="337334"/>
                </a:xfrm>
                <a:custGeom>
                  <a:avLst/>
                  <a:gdLst>
                    <a:gd name="connsiteX0" fmla="*/ 297661 w 313544"/>
                    <a:gd name="connsiteY0" fmla="*/ 1206 h 337334"/>
                    <a:gd name="connsiteX1" fmla="*/ 293427 w 313544"/>
                    <a:gd name="connsiteY1" fmla="*/ 136672 h 337334"/>
                    <a:gd name="connsiteX2" fmla="*/ 196061 w 313544"/>
                    <a:gd name="connsiteY2" fmla="*/ 217106 h 337334"/>
                    <a:gd name="connsiteX3" fmla="*/ 64827 w 313544"/>
                    <a:gd name="connsiteY3" fmla="*/ 284839 h 337334"/>
                    <a:gd name="connsiteX4" fmla="*/ 1327 w 313544"/>
                    <a:gd name="connsiteY4" fmla="*/ 335639 h 337334"/>
                    <a:gd name="connsiteX5" fmla="*/ 119861 w 313544"/>
                    <a:gd name="connsiteY5" fmla="*/ 221339 h 337334"/>
                    <a:gd name="connsiteX6" fmla="*/ 297661 w 313544"/>
                    <a:gd name="connsiteY6" fmla="*/ 1206 h 337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544" h="337334">
                      <a:moveTo>
                        <a:pt x="297661" y="1206"/>
                      </a:moveTo>
                      <a:cubicBezTo>
                        <a:pt x="326589" y="-12905"/>
                        <a:pt x="310360" y="100689"/>
                        <a:pt x="293427" y="136672"/>
                      </a:cubicBezTo>
                      <a:cubicBezTo>
                        <a:pt x="276494" y="172655"/>
                        <a:pt x="234161" y="192412"/>
                        <a:pt x="196061" y="217106"/>
                      </a:cubicBezTo>
                      <a:cubicBezTo>
                        <a:pt x="157961" y="241800"/>
                        <a:pt x="97282" y="265084"/>
                        <a:pt x="64827" y="284839"/>
                      </a:cubicBezTo>
                      <a:cubicBezTo>
                        <a:pt x="32372" y="304594"/>
                        <a:pt x="-7845" y="346222"/>
                        <a:pt x="1327" y="335639"/>
                      </a:cubicBezTo>
                      <a:cubicBezTo>
                        <a:pt x="10499" y="325056"/>
                        <a:pt x="69767" y="271433"/>
                        <a:pt x="119861" y="221339"/>
                      </a:cubicBezTo>
                      <a:cubicBezTo>
                        <a:pt x="169955" y="171245"/>
                        <a:pt x="268733" y="15317"/>
                        <a:pt x="297661" y="120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3" name="フリーフォーム: 図形 152">
                  <a:extLst>
                    <a:ext uri="{FF2B5EF4-FFF2-40B4-BE49-F238E27FC236}">
                      <a16:creationId xmlns:a16="http://schemas.microsoft.com/office/drawing/2014/main" id="{2A4F71B0-32A0-4F02-8676-C811E3010F1A}"/>
                    </a:ext>
                  </a:extLst>
                </p:cNvPr>
                <p:cNvSpPr/>
                <p:nvPr/>
              </p:nvSpPr>
              <p:spPr>
                <a:xfrm>
                  <a:off x="9097249" y="1820262"/>
                  <a:ext cx="207641" cy="119579"/>
                </a:xfrm>
                <a:custGeom>
                  <a:avLst/>
                  <a:gdLst>
                    <a:gd name="connsiteX0" fmla="*/ 184 w 207641"/>
                    <a:gd name="connsiteY0" fmla="*/ 71 h 119579"/>
                    <a:gd name="connsiteX1" fmla="*/ 177984 w 207641"/>
                    <a:gd name="connsiteY1" fmla="*/ 38171 h 119579"/>
                    <a:gd name="connsiteX2" fmla="*/ 207618 w 207641"/>
                    <a:gd name="connsiteY2" fmla="*/ 118605 h 119579"/>
                    <a:gd name="connsiteX3" fmla="*/ 182218 w 207641"/>
                    <a:gd name="connsiteY3" fmla="*/ 80505 h 119579"/>
                    <a:gd name="connsiteX4" fmla="*/ 144118 w 207641"/>
                    <a:gd name="connsiteY4" fmla="*/ 46638 h 119579"/>
                    <a:gd name="connsiteX5" fmla="*/ 184 w 207641"/>
                    <a:gd name="connsiteY5" fmla="*/ 71 h 119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641" h="119579">
                      <a:moveTo>
                        <a:pt x="184" y="71"/>
                      </a:moveTo>
                      <a:cubicBezTo>
                        <a:pt x="5828" y="-1340"/>
                        <a:pt x="143412" y="18415"/>
                        <a:pt x="177984" y="38171"/>
                      </a:cubicBezTo>
                      <a:cubicBezTo>
                        <a:pt x="212556" y="57927"/>
                        <a:pt x="206912" y="111549"/>
                        <a:pt x="207618" y="118605"/>
                      </a:cubicBezTo>
                      <a:cubicBezTo>
                        <a:pt x="208324" y="125661"/>
                        <a:pt x="192801" y="92499"/>
                        <a:pt x="182218" y="80505"/>
                      </a:cubicBezTo>
                      <a:cubicBezTo>
                        <a:pt x="171635" y="68511"/>
                        <a:pt x="168107" y="58632"/>
                        <a:pt x="144118" y="46638"/>
                      </a:cubicBezTo>
                      <a:cubicBezTo>
                        <a:pt x="120129" y="34644"/>
                        <a:pt x="-5460" y="1482"/>
                        <a:pt x="184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4" name="グループ化 153">
                <a:extLst>
                  <a:ext uri="{FF2B5EF4-FFF2-40B4-BE49-F238E27FC236}">
                    <a16:creationId xmlns:a16="http://schemas.microsoft.com/office/drawing/2014/main" id="{7CD4530A-4210-4B54-B39D-4AF4BE11C22F}"/>
                  </a:ext>
                </a:extLst>
              </p:cNvPr>
              <p:cNvGrpSpPr/>
              <p:nvPr/>
            </p:nvGrpSpPr>
            <p:grpSpPr>
              <a:xfrm rot="8100000" flipH="1">
                <a:off x="10105338" y="2533849"/>
                <a:ext cx="641531" cy="740228"/>
                <a:chOff x="8741226" y="1763486"/>
                <a:chExt cx="641531" cy="740228"/>
              </a:xfrm>
            </p:grpSpPr>
            <p:sp>
              <p:nvSpPr>
                <p:cNvPr id="155" name="涙形 108">
                  <a:extLst>
                    <a:ext uri="{FF2B5EF4-FFF2-40B4-BE49-F238E27FC236}">
                      <a16:creationId xmlns:a16="http://schemas.microsoft.com/office/drawing/2014/main" id="{962F6DC8-2602-41CF-9E6E-B5761ED8C95A}"/>
                    </a:ext>
                  </a:extLst>
                </p:cNvPr>
                <p:cNvSpPr/>
                <p:nvPr/>
              </p:nvSpPr>
              <p:spPr>
                <a:xfrm rot="10800000">
                  <a:off x="8741226" y="1763486"/>
                  <a:ext cx="641531" cy="740228"/>
                </a:xfrm>
                <a:custGeom>
                  <a:avLst/>
                  <a:gdLst>
                    <a:gd name="connsiteX0" fmla="*/ 0 w 1665514"/>
                    <a:gd name="connsiteY0" fmla="*/ 832757 h 1665514"/>
                    <a:gd name="connsiteX1" fmla="*/ 832757 w 1665514"/>
                    <a:gd name="connsiteY1" fmla="*/ 0 h 1665514"/>
                    <a:gd name="connsiteX2" fmla="*/ 2166259 w 1665514"/>
                    <a:gd name="connsiteY2" fmla="*/ -500745 h 1665514"/>
                    <a:gd name="connsiteX3" fmla="*/ 1665514 w 1665514"/>
                    <a:gd name="connsiteY3" fmla="*/ 832757 h 1665514"/>
                    <a:gd name="connsiteX4" fmla="*/ 832757 w 1665514"/>
                    <a:gd name="connsiteY4" fmla="*/ 1665514 h 1665514"/>
                    <a:gd name="connsiteX5" fmla="*/ 0 w 1665514"/>
                    <a:gd name="connsiteY5" fmla="*/ 832757 h 1665514"/>
                    <a:gd name="connsiteX0" fmla="*/ 0 w 1981202"/>
                    <a:gd name="connsiteY0" fmla="*/ 1453245 h 2286002"/>
                    <a:gd name="connsiteX1" fmla="*/ 832757 w 1981202"/>
                    <a:gd name="connsiteY1" fmla="*/ 620488 h 2286002"/>
                    <a:gd name="connsiteX2" fmla="*/ 1981202 w 1981202"/>
                    <a:gd name="connsiteY2" fmla="*/ 0 h 2286002"/>
                    <a:gd name="connsiteX3" fmla="*/ 1665514 w 1981202"/>
                    <a:gd name="connsiteY3" fmla="*/ 1453245 h 2286002"/>
                    <a:gd name="connsiteX4" fmla="*/ 832757 w 1981202"/>
                    <a:gd name="connsiteY4" fmla="*/ 2286002 h 2286002"/>
                    <a:gd name="connsiteX5" fmla="*/ 0 w 1981202"/>
                    <a:gd name="connsiteY5" fmla="*/ 1453245 h 228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1202" h="2286002">
                      <a:moveTo>
                        <a:pt x="0" y="1453245"/>
                      </a:moveTo>
                      <a:cubicBezTo>
                        <a:pt x="0" y="993326"/>
                        <a:pt x="502557" y="862696"/>
                        <a:pt x="832757" y="620488"/>
                      </a:cubicBezTo>
                      <a:cubicBezTo>
                        <a:pt x="1162957" y="378280"/>
                        <a:pt x="1536701" y="333830"/>
                        <a:pt x="1981202" y="0"/>
                      </a:cubicBezTo>
                      <a:cubicBezTo>
                        <a:pt x="1647372" y="444501"/>
                        <a:pt x="1665514" y="1008744"/>
                        <a:pt x="1665514" y="1453245"/>
                      </a:cubicBezTo>
                      <a:cubicBezTo>
                        <a:pt x="1665514" y="1913164"/>
                        <a:pt x="1292676" y="2286002"/>
                        <a:pt x="832757" y="2286002"/>
                      </a:cubicBezTo>
                      <a:cubicBezTo>
                        <a:pt x="372838" y="2286002"/>
                        <a:pt x="0" y="1913164"/>
                        <a:pt x="0" y="1453245"/>
                      </a:cubicBezTo>
                      <a:close/>
                    </a:path>
                  </a:pathLst>
                </a:custGeom>
                <a:solidFill>
                  <a:srgbClr val="0066F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56" name="フリーフォーム: 図形 155">
                  <a:extLst>
                    <a:ext uri="{FF2B5EF4-FFF2-40B4-BE49-F238E27FC236}">
                      <a16:creationId xmlns:a16="http://schemas.microsoft.com/office/drawing/2014/main" id="{03791C87-BEDF-49C4-87DB-8BA0F0610E29}"/>
                    </a:ext>
                  </a:extLst>
                </p:cNvPr>
                <p:cNvSpPr/>
                <p:nvPr/>
              </p:nvSpPr>
              <p:spPr>
                <a:xfrm>
                  <a:off x="9011439" y="1979994"/>
                  <a:ext cx="313544" cy="337334"/>
                </a:xfrm>
                <a:custGeom>
                  <a:avLst/>
                  <a:gdLst>
                    <a:gd name="connsiteX0" fmla="*/ 297661 w 313544"/>
                    <a:gd name="connsiteY0" fmla="*/ 1206 h 337334"/>
                    <a:gd name="connsiteX1" fmla="*/ 293427 w 313544"/>
                    <a:gd name="connsiteY1" fmla="*/ 136672 h 337334"/>
                    <a:gd name="connsiteX2" fmla="*/ 196061 w 313544"/>
                    <a:gd name="connsiteY2" fmla="*/ 217106 h 337334"/>
                    <a:gd name="connsiteX3" fmla="*/ 64827 w 313544"/>
                    <a:gd name="connsiteY3" fmla="*/ 284839 h 337334"/>
                    <a:gd name="connsiteX4" fmla="*/ 1327 w 313544"/>
                    <a:gd name="connsiteY4" fmla="*/ 335639 h 337334"/>
                    <a:gd name="connsiteX5" fmla="*/ 119861 w 313544"/>
                    <a:gd name="connsiteY5" fmla="*/ 221339 h 337334"/>
                    <a:gd name="connsiteX6" fmla="*/ 297661 w 313544"/>
                    <a:gd name="connsiteY6" fmla="*/ 1206 h 337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544" h="337334">
                      <a:moveTo>
                        <a:pt x="297661" y="1206"/>
                      </a:moveTo>
                      <a:cubicBezTo>
                        <a:pt x="326589" y="-12905"/>
                        <a:pt x="310360" y="100689"/>
                        <a:pt x="293427" y="136672"/>
                      </a:cubicBezTo>
                      <a:cubicBezTo>
                        <a:pt x="276494" y="172655"/>
                        <a:pt x="234161" y="192412"/>
                        <a:pt x="196061" y="217106"/>
                      </a:cubicBezTo>
                      <a:cubicBezTo>
                        <a:pt x="157961" y="241800"/>
                        <a:pt x="97282" y="265084"/>
                        <a:pt x="64827" y="284839"/>
                      </a:cubicBezTo>
                      <a:cubicBezTo>
                        <a:pt x="32372" y="304594"/>
                        <a:pt x="-7845" y="346222"/>
                        <a:pt x="1327" y="335639"/>
                      </a:cubicBezTo>
                      <a:cubicBezTo>
                        <a:pt x="10499" y="325056"/>
                        <a:pt x="69767" y="271433"/>
                        <a:pt x="119861" y="221339"/>
                      </a:cubicBezTo>
                      <a:cubicBezTo>
                        <a:pt x="169955" y="171245"/>
                        <a:pt x="268733" y="15317"/>
                        <a:pt x="297661" y="120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7" name="フリーフォーム: 図形 156">
                  <a:extLst>
                    <a:ext uri="{FF2B5EF4-FFF2-40B4-BE49-F238E27FC236}">
                      <a16:creationId xmlns:a16="http://schemas.microsoft.com/office/drawing/2014/main" id="{E752649B-F9B3-4A02-9948-66B104448315}"/>
                    </a:ext>
                  </a:extLst>
                </p:cNvPr>
                <p:cNvSpPr/>
                <p:nvPr/>
              </p:nvSpPr>
              <p:spPr>
                <a:xfrm>
                  <a:off x="9097249" y="1820262"/>
                  <a:ext cx="207641" cy="119579"/>
                </a:xfrm>
                <a:custGeom>
                  <a:avLst/>
                  <a:gdLst>
                    <a:gd name="connsiteX0" fmla="*/ 184 w 207641"/>
                    <a:gd name="connsiteY0" fmla="*/ 71 h 119579"/>
                    <a:gd name="connsiteX1" fmla="*/ 177984 w 207641"/>
                    <a:gd name="connsiteY1" fmla="*/ 38171 h 119579"/>
                    <a:gd name="connsiteX2" fmla="*/ 207618 w 207641"/>
                    <a:gd name="connsiteY2" fmla="*/ 118605 h 119579"/>
                    <a:gd name="connsiteX3" fmla="*/ 182218 w 207641"/>
                    <a:gd name="connsiteY3" fmla="*/ 80505 h 119579"/>
                    <a:gd name="connsiteX4" fmla="*/ 144118 w 207641"/>
                    <a:gd name="connsiteY4" fmla="*/ 46638 h 119579"/>
                    <a:gd name="connsiteX5" fmla="*/ 184 w 207641"/>
                    <a:gd name="connsiteY5" fmla="*/ 71 h 119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641" h="119579">
                      <a:moveTo>
                        <a:pt x="184" y="71"/>
                      </a:moveTo>
                      <a:cubicBezTo>
                        <a:pt x="5828" y="-1340"/>
                        <a:pt x="143412" y="18415"/>
                        <a:pt x="177984" y="38171"/>
                      </a:cubicBezTo>
                      <a:cubicBezTo>
                        <a:pt x="212556" y="57927"/>
                        <a:pt x="206912" y="111549"/>
                        <a:pt x="207618" y="118605"/>
                      </a:cubicBezTo>
                      <a:cubicBezTo>
                        <a:pt x="208324" y="125661"/>
                        <a:pt x="192801" y="92499"/>
                        <a:pt x="182218" y="80505"/>
                      </a:cubicBezTo>
                      <a:cubicBezTo>
                        <a:pt x="171635" y="68511"/>
                        <a:pt x="168107" y="58632"/>
                        <a:pt x="144118" y="46638"/>
                      </a:cubicBezTo>
                      <a:cubicBezTo>
                        <a:pt x="120129" y="34644"/>
                        <a:pt x="-5460" y="1482"/>
                        <a:pt x="184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60" name="グループ化 159">
              <a:extLst>
                <a:ext uri="{FF2B5EF4-FFF2-40B4-BE49-F238E27FC236}">
                  <a16:creationId xmlns:a16="http://schemas.microsoft.com/office/drawing/2014/main" id="{4A0DB511-761A-4188-89A7-858B5EB63627}"/>
                </a:ext>
              </a:extLst>
            </p:cNvPr>
            <p:cNvGrpSpPr/>
            <p:nvPr/>
          </p:nvGrpSpPr>
          <p:grpSpPr>
            <a:xfrm rot="10950795" flipH="1">
              <a:off x="9876738" y="2498531"/>
              <a:ext cx="641531" cy="740228"/>
              <a:chOff x="8741226" y="1763486"/>
              <a:chExt cx="641531" cy="740228"/>
            </a:xfrm>
          </p:grpSpPr>
          <p:sp>
            <p:nvSpPr>
              <p:cNvPr id="161" name="涙形 108">
                <a:extLst>
                  <a:ext uri="{FF2B5EF4-FFF2-40B4-BE49-F238E27FC236}">
                    <a16:creationId xmlns:a16="http://schemas.microsoft.com/office/drawing/2014/main" id="{9359E0F7-E332-43A0-B64A-EE7D010B0DEF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62" name="フリーフォーム: 図形 161">
                <a:extLst>
                  <a:ext uri="{FF2B5EF4-FFF2-40B4-BE49-F238E27FC236}">
                    <a16:creationId xmlns:a16="http://schemas.microsoft.com/office/drawing/2014/main" id="{AA335BCF-1B53-4A76-9C5A-497BADE72BED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" name="フリーフォーム: 図形 162">
                <a:extLst>
                  <a:ext uri="{FF2B5EF4-FFF2-40B4-BE49-F238E27FC236}">
                    <a16:creationId xmlns:a16="http://schemas.microsoft.com/office/drawing/2014/main" id="{CF5E4C79-693D-4699-B6A8-4A0E00B04AD5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4" name="グループ化 163">
              <a:extLst>
                <a:ext uri="{FF2B5EF4-FFF2-40B4-BE49-F238E27FC236}">
                  <a16:creationId xmlns:a16="http://schemas.microsoft.com/office/drawing/2014/main" id="{0D2538CD-C6DC-4F2B-B23C-C6129A4F69C9}"/>
                </a:ext>
              </a:extLst>
            </p:cNvPr>
            <p:cNvGrpSpPr/>
            <p:nvPr/>
          </p:nvGrpSpPr>
          <p:grpSpPr>
            <a:xfrm rot="10649205">
              <a:off x="8145911" y="2389673"/>
              <a:ext cx="641531" cy="740228"/>
              <a:chOff x="8741226" y="1763486"/>
              <a:chExt cx="641531" cy="740228"/>
            </a:xfrm>
          </p:grpSpPr>
          <p:sp>
            <p:nvSpPr>
              <p:cNvPr id="165" name="涙形 108">
                <a:extLst>
                  <a:ext uri="{FF2B5EF4-FFF2-40B4-BE49-F238E27FC236}">
                    <a16:creationId xmlns:a16="http://schemas.microsoft.com/office/drawing/2014/main" id="{99E6BCD7-0F09-406C-B60C-3C1F9F4CFFB3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66" name="フリーフォーム: 図形 165">
                <a:extLst>
                  <a:ext uri="{FF2B5EF4-FFF2-40B4-BE49-F238E27FC236}">
                    <a16:creationId xmlns:a16="http://schemas.microsoft.com/office/drawing/2014/main" id="{861E5BFF-963D-436B-BB7F-A2CE464E1F69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" name="フリーフォーム: 図形 166">
                <a:extLst>
                  <a:ext uri="{FF2B5EF4-FFF2-40B4-BE49-F238E27FC236}">
                    <a16:creationId xmlns:a16="http://schemas.microsoft.com/office/drawing/2014/main" id="{F0FCB52A-2BAB-4B52-8393-63A807E281D1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9" name="涙形 108">
              <a:extLst>
                <a:ext uri="{FF2B5EF4-FFF2-40B4-BE49-F238E27FC236}">
                  <a16:creationId xmlns:a16="http://schemas.microsoft.com/office/drawing/2014/main" id="{1978087B-8A14-4734-B45F-A46D13176DB4}"/>
                </a:ext>
              </a:extLst>
            </p:cNvPr>
            <p:cNvSpPr/>
            <p:nvPr/>
          </p:nvSpPr>
          <p:spPr>
            <a:xfrm rot="150795" flipH="1">
              <a:off x="10033493" y="637800"/>
              <a:ext cx="641531" cy="740228"/>
            </a:xfrm>
            <a:custGeom>
              <a:avLst/>
              <a:gdLst>
                <a:gd name="connsiteX0" fmla="*/ 0 w 1665514"/>
                <a:gd name="connsiteY0" fmla="*/ 832757 h 1665514"/>
                <a:gd name="connsiteX1" fmla="*/ 832757 w 1665514"/>
                <a:gd name="connsiteY1" fmla="*/ 0 h 1665514"/>
                <a:gd name="connsiteX2" fmla="*/ 2166259 w 1665514"/>
                <a:gd name="connsiteY2" fmla="*/ -500745 h 1665514"/>
                <a:gd name="connsiteX3" fmla="*/ 1665514 w 1665514"/>
                <a:gd name="connsiteY3" fmla="*/ 832757 h 1665514"/>
                <a:gd name="connsiteX4" fmla="*/ 832757 w 1665514"/>
                <a:gd name="connsiteY4" fmla="*/ 1665514 h 1665514"/>
                <a:gd name="connsiteX5" fmla="*/ 0 w 1665514"/>
                <a:gd name="connsiteY5" fmla="*/ 832757 h 1665514"/>
                <a:gd name="connsiteX0" fmla="*/ 0 w 1981202"/>
                <a:gd name="connsiteY0" fmla="*/ 1453245 h 2286002"/>
                <a:gd name="connsiteX1" fmla="*/ 832757 w 1981202"/>
                <a:gd name="connsiteY1" fmla="*/ 620488 h 2286002"/>
                <a:gd name="connsiteX2" fmla="*/ 1981202 w 1981202"/>
                <a:gd name="connsiteY2" fmla="*/ 0 h 2286002"/>
                <a:gd name="connsiteX3" fmla="*/ 1665514 w 1981202"/>
                <a:gd name="connsiteY3" fmla="*/ 1453245 h 2286002"/>
                <a:gd name="connsiteX4" fmla="*/ 832757 w 1981202"/>
                <a:gd name="connsiteY4" fmla="*/ 2286002 h 2286002"/>
                <a:gd name="connsiteX5" fmla="*/ 0 w 1981202"/>
                <a:gd name="connsiteY5" fmla="*/ 1453245 h 2286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1202" h="2286002">
                  <a:moveTo>
                    <a:pt x="0" y="1453245"/>
                  </a:moveTo>
                  <a:cubicBezTo>
                    <a:pt x="0" y="993326"/>
                    <a:pt x="502557" y="862696"/>
                    <a:pt x="832757" y="620488"/>
                  </a:cubicBezTo>
                  <a:cubicBezTo>
                    <a:pt x="1162957" y="378280"/>
                    <a:pt x="1536701" y="333830"/>
                    <a:pt x="1981202" y="0"/>
                  </a:cubicBezTo>
                  <a:cubicBezTo>
                    <a:pt x="1647372" y="444501"/>
                    <a:pt x="1665514" y="1008744"/>
                    <a:pt x="1665514" y="1453245"/>
                  </a:cubicBezTo>
                  <a:cubicBezTo>
                    <a:pt x="1665514" y="1913164"/>
                    <a:pt x="1292676" y="2286002"/>
                    <a:pt x="832757" y="2286002"/>
                  </a:cubicBezTo>
                  <a:cubicBezTo>
                    <a:pt x="372838" y="2286002"/>
                    <a:pt x="0" y="1913164"/>
                    <a:pt x="0" y="1453245"/>
                  </a:cubicBezTo>
                  <a:close/>
                </a:path>
              </a:pathLst>
            </a:custGeom>
            <a:solidFill>
              <a:srgbClr val="0066FF">
                <a:alpha val="9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F309629A-5A2E-409E-8011-69A8D391D176}"/>
                </a:ext>
              </a:extLst>
            </p:cNvPr>
            <p:cNvSpPr/>
            <p:nvPr/>
          </p:nvSpPr>
          <p:spPr>
            <a:xfrm rot="10950795" flipH="1">
              <a:off x="10177263" y="884738"/>
              <a:ext cx="313544" cy="337334"/>
            </a:xfrm>
            <a:custGeom>
              <a:avLst/>
              <a:gdLst>
                <a:gd name="connsiteX0" fmla="*/ 297661 w 313544"/>
                <a:gd name="connsiteY0" fmla="*/ 1206 h 337334"/>
                <a:gd name="connsiteX1" fmla="*/ 293427 w 313544"/>
                <a:gd name="connsiteY1" fmla="*/ 136672 h 337334"/>
                <a:gd name="connsiteX2" fmla="*/ 196061 w 313544"/>
                <a:gd name="connsiteY2" fmla="*/ 217106 h 337334"/>
                <a:gd name="connsiteX3" fmla="*/ 64827 w 313544"/>
                <a:gd name="connsiteY3" fmla="*/ 284839 h 337334"/>
                <a:gd name="connsiteX4" fmla="*/ 1327 w 313544"/>
                <a:gd name="connsiteY4" fmla="*/ 335639 h 337334"/>
                <a:gd name="connsiteX5" fmla="*/ 119861 w 313544"/>
                <a:gd name="connsiteY5" fmla="*/ 221339 h 337334"/>
                <a:gd name="connsiteX6" fmla="*/ 297661 w 313544"/>
                <a:gd name="connsiteY6" fmla="*/ 1206 h 33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544" h="337334">
                  <a:moveTo>
                    <a:pt x="297661" y="1206"/>
                  </a:moveTo>
                  <a:cubicBezTo>
                    <a:pt x="326589" y="-12905"/>
                    <a:pt x="310360" y="100689"/>
                    <a:pt x="293427" y="136672"/>
                  </a:cubicBezTo>
                  <a:cubicBezTo>
                    <a:pt x="276494" y="172655"/>
                    <a:pt x="234161" y="192412"/>
                    <a:pt x="196061" y="217106"/>
                  </a:cubicBezTo>
                  <a:cubicBezTo>
                    <a:pt x="157961" y="241800"/>
                    <a:pt x="97282" y="265084"/>
                    <a:pt x="64827" y="284839"/>
                  </a:cubicBezTo>
                  <a:cubicBezTo>
                    <a:pt x="32372" y="304594"/>
                    <a:pt x="-7845" y="346222"/>
                    <a:pt x="1327" y="335639"/>
                  </a:cubicBezTo>
                  <a:cubicBezTo>
                    <a:pt x="10499" y="325056"/>
                    <a:pt x="69767" y="271433"/>
                    <a:pt x="119861" y="221339"/>
                  </a:cubicBezTo>
                  <a:cubicBezTo>
                    <a:pt x="169955" y="171245"/>
                    <a:pt x="268733" y="15317"/>
                    <a:pt x="297661" y="12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25" name="グループ化 1024">
            <a:extLst>
              <a:ext uri="{FF2B5EF4-FFF2-40B4-BE49-F238E27FC236}">
                <a16:creationId xmlns:a16="http://schemas.microsoft.com/office/drawing/2014/main" id="{C59A3074-ACCD-4EFE-BE14-AE92A04EAA1C}"/>
              </a:ext>
            </a:extLst>
          </p:cNvPr>
          <p:cNvGrpSpPr/>
          <p:nvPr/>
        </p:nvGrpSpPr>
        <p:grpSpPr>
          <a:xfrm>
            <a:off x="7304556" y="2197100"/>
            <a:ext cx="1586441" cy="1917700"/>
            <a:chOff x="1157756" y="-114300"/>
            <a:chExt cx="2418897" cy="2923978"/>
          </a:xfrm>
        </p:grpSpPr>
        <p:grpSp>
          <p:nvGrpSpPr>
            <p:cNvPr id="174" name="グループ化 173">
              <a:extLst>
                <a:ext uri="{FF2B5EF4-FFF2-40B4-BE49-F238E27FC236}">
                  <a16:creationId xmlns:a16="http://schemas.microsoft.com/office/drawing/2014/main" id="{8B7E31EC-AB5F-48EC-8610-0D7BAF0946CB}"/>
                </a:ext>
              </a:extLst>
            </p:cNvPr>
            <p:cNvGrpSpPr/>
            <p:nvPr/>
          </p:nvGrpSpPr>
          <p:grpSpPr>
            <a:xfrm rot="8100000" flipH="1">
              <a:off x="1157756" y="321681"/>
              <a:ext cx="641531" cy="740228"/>
              <a:chOff x="8741226" y="1763486"/>
              <a:chExt cx="641531" cy="740228"/>
            </a:xfrm>
          </p:grpSpPr>
          <p:sp>
            <p:nvSpPr>
              <p:cNvPr id="187" name="涙形 108">
                <a:extLst>
                  <a:ext uri="{FF2B5EF4-FFF2-40B4-BE49-F238E27FC236}">
                    <a16:creationId xmlns:a16="http://schemas.microsoft.com/office/drawing/2014/main" id="{440E11F2-EADD-432F-83B4-62B5A1EDCCF3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8" name="フリーフォーム: 図形 187">
                <a:extLst>
                  <a:ext uri="{FF2B5EF4-FFF2-40B4-BE49-F238E27FC236}">
                    <a16:creationId xmlns:a16="http://schemas.microsoft.com/office/drawing/2014/main" id="{E53AA85A-30F7-4DEA-8698-6B6ED01B699B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" name="フリーフォーム: 図形 188">
                <a:extLst>
                  <a:ext uri="{FF2B5EF4-FFF2-40B4-BE49-F238E27FC236}">
                    <a16:creationId xmlns:a16="http://schemas.microsoft.com/office/drawing/2014/main" id="{89AC2D18-6C71-4253-82CF-769EE20F0CCB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5" name="グループ化 174">
              <a:extLst>
                <a:ext uri="{FF2B5EF4-FFF2-40B4-BE49-F238E27FC236}">
                  <a16:creationId xmlns:a16="http://schemas.microsoft.com/office/drawing/2014/main" id="{B3ED32EF-CFCB-44E9-8DE3-A3ECC5686C6D}"/>
                </a:ext>
              </a:extLst>
            </p:cNvPr>
            <p:cNvGrpSpPr/>
            <p:nvPr/>
          </p:nvGrpSpPr>
          <p:grpSpPr>
            <a:xfrm rot="8100000" flipH="1">
              <a:off x="1636729" y="343451"/>
              <a:ext cx="641531" cy="740228"/>
              <a:chOff x="8741226" y="1763486"/>
              <a:chExt cx="641531" cy="740228"/>
            </a:xfrm>
          </p:grpSpPr>
          <p:sp>
            <p:nvSpPr>
              <p:cNvPr id="184" name="涙形 108">
                <a:extLst>
                  <a:ext uri="{FF2B5EF4-FFF2-40B4-BE49-F238E27FC236}">
                    <a16:creationId xmlns:a16="http://schemas.microsoft.com/office/drawing/2014/main" id="{DAA699FA-3000-45E6-98CF-6FE901DFC9FC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5" name="フリーフォーム: 図形 184">
                <a:extLst>
                  <a:ext uri="{FF2B5EF4-FFF2-40B4-BE49-F238E27FC236}">
                    <a16:creationId xmlns:a16="http://schemas.microsoft.com/office/drawing/2014/main" id="{2AD9092D-E843-4E56-BC43-309CABCBEA1C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" name="フリーフォーム: 図形 185">
                <a:extLst>
                  <a:ext uri="{FF2B5EF4-FFF2-40B4-BE49-F238E27FC236}">
                    <a16:creationId xmlns:a16="http://schemas.microsoft.com/office/drawing/2014/main" id="{86AADCC7-A63A-4E83-A546-DB1E84ADC598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6" name="グループ化 175">
              <a:extLst>
                <a:ext uri="{FF2B5EF4-FFF2-40B4-BE49-F238E27FC236}">
                  <a16:creationId xmlns:a16="http://schemas.microsoft.com/office/drawing/2014/main" id="{A20AC9F6-FEEF-4247-B401-E2D8DFED9929}"/>
                </a:ext>
              </a:extLst>
            </p:cNvPr>
            <p:cNvGrpSpPr/>
            <p:nvPr/>
          </p:nvGrpSpPr>
          <p:grpSpPr>
            <a:xfrm rot="8100000" flipH="1">
              <a:off x="2191898" y="354338"/>
              <a:ext cx="641531" cy="740228"/>
              <a:chOff x="8741226" y="1763486"/>
              <a:chExt cx="641531" cy="740228"/>
            </a:xfrm>
          </p:grpSpPr>
          <p:sp>
            <p:nvSpPr>
              <p:cNvPr id="181" name="涙形 108">
                <a:extLst>
                  <a:ext uri="{FF2B5EF4-FFF2-40B4-BE49-F238E27FC236}">
                    <a16:creationId xmlns:a16="http://schemas.microsoft.com/office/drawing/2014/main" id="{B13C2CD7-F38F-4177-B45E-61BAD83453D1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2" name="フリーフォーム: 図形 181">
                <a:extLst>
                  <a:ext uri="{FF2B5EF4-FFF2-40B4-BE49-F238E27FC236}">
                    <a16:creationId xmlns:a16="http://schemas.microsoft.com/office/drawing/2014/main" id="{1A6639B6-B06F-4A35-93E4-E4F67D64C2AB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" name="フリーフォーム: 図形 182">
                <a:extLst>
                  <a:ext uri="{FF2B5EF4-FFF2-40B4-BE49-F238E27FC236}">
                    <a16:creationId xmlns:a16="http://schemas.microsoft.com/office/drawing/2014/main" id="{3320D62F-30A9-430D-8AE3-A7DB1A9BF3E9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7" name="グループ化 176">
              <a:extLst>
                <a:ext uri="{FF2B5EF4-FFF2-40B4-BE49-F238E27FC236}">
                  <a16:creationId xmlns:a16="http://schemas.microsoft.com/office/drawing/2014/main" id="{2909B32D-8DB7-4FE4-AF01-C352E3CE9269}"/>
                </a:ext>
              </a:extLst>
            </p:cNvPr>
            <p:cNvGrpSpPr/>
            <p:nvPr/>
          </p:nvGrpSpPr>
          <p:grpSpPr>
            <a:xfrm rot="8100000" flipH="1">
              <a:off x="2681758" y="380697"/>
              <a:ext cx="641531" cy="740228"/>
              <a:chOff x="8741226" y="1763486"/>
              <a:chExt cx="641531" cy="740228"/>
            </a:xfrm>
          </p:grpSpPr>
          <p:sp>
            <p:nvSpPr>
              <p:cNvPr id="178" name="涙形 108">
                <a:extLst>
                  <a:ext uri="{FF2B5EF4-FFF2-40B4-BE49-F238E27FC236}">
                    <a16:creationId xmlns:a16="http://schemas.microsoft.com/office/drawing/2014/main" id="{16EDF0B8-70F8-474E-A47F-74E8F9020284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9" name="フリーフォーム: 図形 178">
                <a:extLst>
                  <a:ext uri="{FF2B5EF4-FFF2-40B4-BE49-F238E27FC236}">
                    <a16:creationId xmlns:a16="http://schemas.microsoft.com/office/drawing/2014/main" id="{02D7D1FF-4619-4FD4-942C-23DFF1EAB998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0" name="フリーフォーム: 図形 179">
                <a:extLst>
                  <a:ext uri="{FF2B5EF4-FFF2-40B4-BE49-F238E27FC236}">
                    <a16:creationId xmlns:a16="http://schemas.microsoft.com/office/drawing/2014/main" id="{B3363FBB-BDC7-4133-8DB8-DEE4C53AB13C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3" name="グループ化 192">
              <a:extLst>
                <a:ext uri="{FF2B5EF4-FFF2-40B4-BE49-F238E27FC236}">
                  <a16:creationId xmlns:a16="http://schemas.microsoft.com/office/drawing/2014/main" id="{57F7DB1C-773A-4472-8644-71492A121C20}"/>
                </a:ext>
              </a:extLst>
            </p:cNvPr>
            <p:cNvGrpSpPr/>
            <p:nvPr/>
          </p:nvGrpSpPr>
          <p:grpSpPr>
            <a:xfrm rot="6869740">
              <a:off x="724103" y="802888"/>
              <a:ext cx="2644505" cy="810130"/>
              <a:chOff x="8102364" y="2463947"/>
              <a:chExt cx="2644505" cy="810130"/>
            </a:xfrm>
          </p:grpSpPr>
          <p:grpSp>
            <p:nvGrpSpPr>
              <p:cNvPr id="194" name="グループ化 193">
                <a:extLst>
                  <a:ext uri="{FF2B5EF4-FFF2-40B4-BE49-F238E27FC236}">
                    <a16:creationId xmlns:a16="http://schemas.microsoft.com/office/drawing/2014/main" id="{0F3CB2CE-9184-4DE8-9277-300DFA96BC85}"/>
                  </a:ext>
                </a:extLst>
              </p:cNvPr>
              <p:cNvGrpSpPr/>
              <p:nvPr/>
            </p:nvGrpSpPr>
            <p:grpSpPr>
              <a:xfrm rot="8100000" flipH="1">
                <a:off x="8102364" y="2463947"/>
                <a:ext cx="641531" cy="740228"/>
                <a:chOff x="8741226" y="1763486"/>
                <a:chExt cx="641531" cy="740228"/>
              </a:xfrm>
            </p:grpSpPr>
            <p:sp>
              <p:nvSpPr>
                <p:cNvPr id="211" name="涙形 108">
                  <a:extLst>
                    <a:ext uri="{FF2B5EF4-FFF2-40B4-BE49-F238E27FC236}">
                      <a16:creationId xmlns:a16="http://schemas.microsoft.com/office/drawing/2014/main" id="{6376AEF6-494D-434B-9F9A-9F6B7F6E4B6A}"/>
                    </a:ext>
                  </a:extLst>
                </p:cNvPr>
                <p:cNvSpPr/>
                <p:nvPr/>
              </p:nvSpPr>
              <p:spPr>
                <a:xfrm rot="10800000">
                  <a:off x="8741226" y="1763486"/>
                  <a:ext cx="641531" cy="740228"/>
                </a:xfrm>
                <a:custGeom>
                  <a:avLst/>
                  <a:gdLst>
                    <a:gd name="connsiteX0" fmla="*/ 0 w 1665514"/>
                    <a:gd name="connsiteY0" fmla="*/ 832757 h 1665514"/>
                    <a:gd name="connsiteX1" fmla="*/ 832757 w 1665514"/>
                    <a:gd name="connsiteY1" fmla="*/ 0 h 1665514"/>
                    <a:gd name="connsiteX2" fmla="*/ 2166259 w 1665514"/>
                    <a:gd name="connsiteY2" fmla="*/ -500745 h 1665514"/>
                    <a:gd name="connsiteX3" fmla="*/ 1665514 w 1665514"/>
                    <a:gd name="connsiteY3" fmla="*/ 832757 h 1665514"/>
                    <a:gd name="connsiteX4" fmla="*/ 832757 w 1665514"/>
                    <a:gd name="connsiteY4" fmla="*/ 1665514 h 1665514"/>
                    <a:gd name="connsiteX5" fmla="*/ 0 w 1665514"/>
                    <a:gd name="connsiteY5" fmla="*/ 832757 h 1665514"/>
                    <a:gd name="connsiteX0" fmla="*/ 0 w 1981202"/>
                    <a:gd name="connsiteY0" fmla="*/ 1453245 h 2286002"/>
                    <a:gd name="connsiteX1" fmla="*/ 832757 w 1981202"/>
                    <a:gd name="connsiteY1" fmla="*/ 620488 h 2286002"/>
                    <a:gd name="connsiteX2" fmla="*/ 1981202 w 1981202"/>
                    <a:gd name="connsiteY2" fmla="*/ 0 h 2286002"/>
                    <a:gd name="connsiteX3" fmla="*/ 1665514 w 1981202"/>
                    <a:gd name="connsiteY3" fmla="*/ 1453245 h 2286002"/>
                    <a:gd name="connsiteX4" fmla="*/ 832757 w 1981202"/>
                    <a:gd name="connsiteY4" fmla="*/ 2286002 h 2286002"/>
                    <a:gd name="connsiteX5" fmla="*/ 0 w 1981202"/>
                    <a:gd name="connsiteY5" fmla="*/ 1453245 h 228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1202" h="2286002">
                      <a:moveTo>
                        <a:pt x="0" y="1453245"/>
                      </a:moveTo>
                      <a:cubicBezTo>
                        <a:pt x="0" y="993326"/>
                        <a:pt x="502557" y="862696"/>
                        <a:pt x="832757" y="620488"/>
                      </a:cubicBezTo>
                      <a:cubicBezTo>
                        <a:pt x="1162957" y="378280"/>
                        <a:pt x="1536701" y="333830"/>
                        <a:pt x="1981202" y="0"/>
                      </a:cubicBezTo>
                      <a:cubicBezTo>
                        <a:pt x="1647372" y="444501"/>
                        <a:pt x="1665514" y="1008744"/>
                        <a:pt x="1665514" y="1453245"/>
                      </a:cubicBezTo>
                      <a:cubicBezTo>
                        <a:pt x="1665514" y="1913164"/>
                        <a:pt x="1292676" y="2286002"/>
                        <a:pt x="832757" y="2286002"/>
                      </a:cubicBezTo>
                      <a:cubicBezTo>
                        <a:pt x="372838" y="2286002"/>
                        <a:pt x="0" y="1913164"/>
                        <a:pt x="0" y="1453245"/>
                      </a:cubicBezTo>
                      <a:close/>
                    </a:path>
                  </a:pathLst>
                </a:custGeom>
                <a:solidFill>
                  <a:srgbClr val="0066F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12" name="フリーフォーム: 図形 211">
                  <a:extLst>
                    <a:ext uri="{FF2B5EF4-FFF2-40B4-BE49-F238E27FC236}">
                      <a16:creationId xmlns:a16="http://schemas.microsoft.com/office/drawing/2014/main" id="{14BA9DCE-F05B-4B34-A6C1-16E3417261E4}"/>
                    </a:ext>
                  </a:extLst>
                </p:cNvPr>
                <p:cNvSpPr/>
                <p:nvPr/>
              </p:nvSpPr>
              <p:spPr>
                <a:xfrm>
                  <a:off x="9011439" y="1979994"/>
                  <a:ext cx="313544" cy="337334"/>
                </a:xfrm>
                <a:custGeom>
                  <a:avLst/>
                  <a:gdLst>
                    <a:gd name="connsiteX0" fmla="*/ 297661 w 313544"/>
                    <a:gd name="connsiteY0" fmla="*/ 1206 h 337334"/>
                    <a:gd name="connsiteX1" fmla="*/ 293427 w 313544"/>
                    <a:gd name="connsiteY1" fmla="*/ 136672 h 337334"/>
                    <a:gd name="connsiteX2" fmla="*/ 196061 w 313544"/>
                    <a:gd name="connsiteY2" fmla="*/ 217106 h 337334"/>
                    <a:gd name="connsiteX3" fmla="*/ 64827 w 313544"/>
                    <a:gd name="connsiteY3" fmla="*/ 284839 h 337334"/>
                    <a:gd name="connsiteX4" fmla="*/ 1327 w 313544"/>
                    <a:gd name="connsiteY4" fmla="*/ 335639 h 337334"/>
                    <a:gd name="connsiteX5" fmla="*/ 119861 w 313544"/>
                    <a:gd name="connsiteY5" fmla="*/ 221339 h 337334"/>
                    <a:gd name="connsiteX6" fmla="*/ 297661 w 313544"/>
                    <a:gd name="connsiteY6" fmla="*/ 1206 h 337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544" h="337334">
                      <a:moveTo>
                        <a:pt x="297661" y="1206"/>
                      </a:moveTo>
                      <a:cubicBezTo>
                        <a:pt x="326589" y="-12905"/>
                        <a:pt x="310360" y="100689"/>
                        <a:pt x="293427" y="136672"/>
                      </a:cubicBezTo>
                      <a:cubicBezTo>
                        <a:pt x="276494" y="172655"/>
                        <a:pt x="234161" y="192412"/>
                        <a:pt x="196061" y="217106"/>
                      </a:cubicBezTo>
                      <a:cubicBezTo>
                        <a:pt x="157961" y="241800"/>
                        <a:pt x="97282" y="265084"/>
                        <a:pt x="64827" y="284839"/>
                      </a:cubicBezTo>
                      <a:cubicBezTo>
                        <a:pt x="32372" y="304594"/>
                        <a:pt x="-7845" y="346222"/>
                        <a:pt x="1327" y="335639"/>
                      </a:cubicBezTo>
                      <a:cubicBezTo>
                        <a:pt x="10499" y="325056"/>
                        <a:pt x="69767" y="271433"/>
                        <a:pt x="119861" y="221339"/>
                      </a:cubicBezTo>
                      <a:cubicBezTo>
                        <a:pt x="169955" y="171245"/>
                        <a:pt x="268733" y="15317"/>
                        <a:pt x="297661" y="120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3" name="フリーフォーム: 図形 212">
                  <a:extLst>
                    <a:ext uri="{FF2B5EF4-FFF2-40B4-BE49-F238E27FC236}">
                      <a16:creationId xmlns:a16="http://schemas.microsoft.com/office/drawing/2014/main" id="{71369720-8F4F-4AD5-9E7C-9D13A23F7CD1}"/>
                    </a:ext>
                  </a:extLst>
                </p:cNvPr>
                <p:cNvSpPr/>
                <p:nvPr/>
              </p:nvSpPr>
              <p:spPr>
                <a:xfrm>
                  <a:off x="9097249" y="1820262"/>
                  <a:ext cx="207641" cy="119579"/>
                </a:xfrm>
                <a:custGeom>
                  <a:avLst/>
                  <a:gdLst>
                    <a:gd name="connsiteX0" fmla="*/ 184 w 207641"/>
                    <a:gd name="connsiteY0" fmla="*/ 71 h 119579"/>
                    <a:gd name="connsiteX1" fmla="*/ 177984 w 207641"/>
                    <a:gd name="connsiteY1" fmla="*/ 38171 h 119579"/>
                    <a:gd name="connsiteX2" fmla="*/ 207618 w 207641"/>
                    <a:gd name="connsiteY2" fmla="*/ 118605 h 119579"/>
                    <a:gd name="connsiteX3" fmla="*/ 182218 w 207641"/>
                    <a:gd name="connsiteY3" fmla="*/ 80505 h 119579"/>
                    <a:gd name="connsiteX4" fmla="*/ 144118 w 207641"/>
                    <a:gd name="connsiteY4" fmla="*/ 46638 h 119579"/>
                    <a:gd name="connsiteX5" fmla="*/ 184 w 207641"/>
                    <a:gd name="connsiteY5" fmla="*/ 71 h 119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641" h="119579">
                      <a:moveTo>
                        <a:pt x="184" y="71"/>
                      </a:moveTo>
                      <a:cubicBezTo>
                        <a:pt x="5828" y="-1340"/>
                        <a:pt x="143412" y="18415"/>
                        <a:pt x="177984" y="38171"/>
                      </a:cubicBezTo>
                      <a:cubicBezTo>
                        <a:pt x="212556" y="57927"/>
                        <a:pt x="206912" y="111549"/>
                        <a:pt x="207618" y="118605"/>
                      </a:cubicBezTo>
                      <a:cubicBezTo>
                        <a:pt x="208324" y="125661"/>
                        <a:pt x="192801" y="92499"/>
                        <a:pt x="182218" y="80505"/>
                      </a:cubicBezTo>
                      <a:cubicBezTo>
                        <a:pt x="171635" y="68511"/>
                        <a:pt x="168107" y="58632"/>
                        <a:pt x="144118" y="46638"/>
                      </a:cubicBezTo>
                      <a:cubicBezTo>
                        <a:pt x="120129" y="34644"/>
                        <a:pt x="-5460" y="1482"/>
                        <a:pt x="184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5" name="グループ化 194">
                <a:extLst>
                  <a:ext uri="{FF2B5EF4-FFF2-40B4-BE49-F238E27FC236}">
                    <a16:creationId xmlns:a16="http://schemas.microsoft.com/office/drawing/2014/main" id="{26FF9DEF-D9CA-4D56-BE2D-166D8A709401}"/>
                  </a:ext>
                </a:extLst>
              </p:cNvPr>
              <p:cNvGrpSpPr/>
              <p:nvPr/>
            </p:nvGrpSpPr>
            <p:grpSpPr>
              <a:xfrm rot="8100000" flipH="1">
                <a:off x="8581336" y="2474833"/>
                <a:ext cx="641531" cy="740228"/>
                <a:chOff x="8741226" y="1763486"/>
                <a:chExt cx="641531" cy="740228"/>
              </a:xfrm>
            </p:grpSpPr>
            <p:sp>
              <p:nvSpPr>
                <p:cNvPr id="208" name="涙形 108">
                  <a:extLst>
                    <a:ext uri="{FF2B5EF4-FFF2-40B4-BE49-F238E27FC236}">
                      <a16:creationId xmlns:a16="http://schemas.microsoft.com/office/drawing/2014/main" id="{864BF768-B567-4697-80C5-4EFC1ED724CD}"/>
                    </a:ext>
                  </a:extLst>
                </p:cNvPr>
                <p:cNvSpPr/>
                <p:nvPr/>
              </p:nvSpPr>
              <p:spPr>
                <a:xfrm rot="10800000">
                  <a:off x="8741226" y="1763486"/>
                  <a:ext cx="641531" cy="740228"/>
                </a:xfrm>
                <a:custGeom>
                  <a:avLst/>
                  <a:gdLst>
                    <a:gd name="connsiteX0" fmla="*/ 0 w 1665514"/>
                    <a:gd name="connsiteY0" fmla="*/ 832757 h 1665514"/>
                    <a:gd name="connsiteX1" fmla="*/ 832757 w 1665514"/>
                    <a:gd name="connsiteY1" fmla="*/ 0 h 1665514"/>
                    <a:gd name="connsiteX2" fmla="*/ 2166259 w 1665514"/>
                    <a:gd name="connsiteY2" fmla="*/ -500745 h 1665514"/>
                    <a:gd name="connsiteX3" fmla="*/ 1665514 w 1665514"/>
                    <a:gd name="connsiteY3" fmla="*/ 832757 h 1665514"/>
                    <a:gd name="connsiteX4" fmla="*/ 832757 w 1665514"/>
                    <a:gd name="connsiteY4" fmla="*/ 1665514 h 1665514"/>
                    <a:gd name="connsiteX5" fmla="*/ 0 w 1665514"/>
                    <a:gd name="connsiteY5" fmla="*/ 832757 h 1665514"/>
                    <a:gd name="connsiteX0" fmla="*/ 0 w 1981202"/>
                    <a:gd name="connsiteY0" fmla="*/ 1453245 h 2286002"/>
                    <a:gd name="connsiteX1" fmla="*/ 832757 w 1981202"/>
                    <a:gd name="connsiteY1" fmla="*/ 620488 h 2286002"/>
                    <a:gd name="connsiteX2" fmla="*/ 1981202 w 1981202"/>
                    <a:gd name="connsiteY2" fmla="*/ 0 h 2286002"/>
                    <a:gd name="connsiteX3" fmla="*/ 1665514 w 1981202"/>
                    <a:gd name="connsiteY3" fmla="*/ 1453245 h 2286002"/>
                    <a:gd name="connsiteX4" fmla="*/ 832757 w 1981202"/>
                    <a:gd name="connsiteY4" fmla="*/ 2286002 h 2286002"/>
                    <a:gd name="connsiteX5" fmla="*/ 0 w 1981202"/>
                    <a:gd name="connsiteY5" fmla="*/ 1453245 h 228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1202" h="2286002">
                      <a:moveTo>
                        <a:pt x="0" y="1453245"/>
                      </a:moveTo>
                      <a:cubicBezTo>
                        <a:pt x="0" y="993326"/>
                        <a:pt x="502557" y="862696"/>
                        <a:pt x="832757" y="620488"/>
                      </a:cubicBezTo>
                      <a:cubicBezTo>
                        <a:pt x="1162957" y="378280"/>
                        <a:pt x="1536701" y="333830"/>
                        <a:pt x="1981202" y="0"/>
                      </a:cubicBezTo>
                      <a:cubicBezTo>
                        <a:pt x="1647372" y="444501"/>
                        <a:pt x="1665514" y="1008744"/>
                        <a:pt x="1665514" y="1453245"/>
                      </a:cubicBezTo>
                      <a:cubicBezTo>
                        <a:pt x="1665514" y="1913164"/>
                        <a:pt x="1292676" y="2286002"/>
                        <a:pt x="832757" y="2286002"/>
                      </a:cubicBezTo>
                      <a:cubicBezTo>
                        <a:pt x="372838" y="2286002"/>
                        <a:pt x="0" y="1913164"/>
                        <a:pt x="0" y="1453245"/>
                      </a:cubicBezTo>
                      <a:close/>
                    </a:path>
                  </a:pathLst>
                </a:custGeom>
                <a:solidFill>
                  <a:srgbClr val="0066F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09" name="フリーフォーム: 図形 208">
                  <a:extLst>
                    <a:ext uri="{FF2B5EF4-FFF2-40B4-BE49-F238E27FC236}">
                      <a16:creationId xmlns:a16="http://schemas.microsoft.com/office/drawing/2014/main" id="{2688DB54-9CEC-4395-834E-C64BC509E689}"/>
                    </a:ext>
                  </a:extLst>
                </p:cNvPr>
                <p:cNvSpPr/>
                <p:nvPr/>
              </p:nvSpPr>
              <p:spPr>
                <a:xfrm>
                  <a:off x="9011439" y="1979994"/>
                  <a:ext cx="313544" cy="337334"/>
                </a:xfrm>
                <a:custGeom>
                  <a:avLst/>
                  <a:gdLst>
                    <a:gd name="connsiteX0" fmla="*/ 297661 w 313544"/>
                    <a:gd name="connsiteY0" fmla="*/ 1206 h 337334"/>
                    <a:gd name="connsiteX1" fmla="*/ 293427 w 313544"/>
                    <a:gd name="connsiteY1" fmla="*/ 136672 h 337334"/>
                    <a:gd name="connsiteX2" fmla="*/ 196061 w 313544"/>
                    <a:gd name="connsiteY2" fmla="*/ 217106 h 337334"/>
                    <a:gd name="connsiteX3" fmla="*/ 64827 w 313544"/>
                    <a:gd name="connsiteY3" fmla="*/ 284839 h 337334"/>
                    <a:gd name="connsiteX4" fmla="*/ 1327 w 313544"/>
                    <a:gd name="connsiteY4" fmla="*/ 335639 h 337334"/>
                    <a:gd name="connsiteX5" fmla="*/ 119861 w 313544"/>
                    <a:gd name="connsiteY5" fmla="*/ 221339 h 337334"/>
                    <a:gd name="connsiteX6" fmla="*/ 297661 w 313544"/>
                    <a:gd name="connsiteY6" fmla="*/ 1206 h 337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544" h="337334">
                      <a:moveTo>
                        <a:pt x="297661" y="1206"/>
                      </a:moveTo>
                      <a:cubicBezTo>
                        <a:pt x="326589" y="-12905"/>
                        <a:pt x="310360" y="100689"/>
                        <a:pt x="293427" y="136672"/>
                      </a:cubicBezTo>
                      <a:cubicBezTo>
                        <a:pt x="276494" y="172655"/>
                        <a:pt x="234161" y="192412"/>
                        <a:pt x="196061" y="217106"/>
                      </a:cubicBezTo>
                      <a:cubicBezTo>
                        <a:pt x="157961" y="241800"/>
                        <a:pt x="97282" y="265084"/>
                        <a:pt x="64827" y="284839"/>
                      </a:cubicBezTo>
                      <a:cubicBezTo>
                        <a:pt x="32372" y="304594"/>
                        <a:pt x="-7845" y="346222"/>
                        <a:pt x="1327" y="335639"/>
                      </a:cubicBezTo>
                      <a:cubicBezTo>
                        <a:pt x="10499" y="325056"/>
                        <a:pt x="69767" y="271433"/>
                        <a:pt x="119861" y="221339"/>
                      </a:cubicBezTo>
                      <a:cubicBezTo>
                        <a:pt x="169955" y="171245"/>
                        <a:pt x="268733" y="15317"/>
                        <a:pt x="297661" y="120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0" name="フリーフォーム: 図形 209">
                  <a:extLst>
                    <a:ext uri="{FF2B5EF4-FFF2-40B4-BE49-F238E27FC236}">
                      <a16:creationId xmlns:a16="http://schemas.microsoft.com/office/drawing/2014/main" id="{59A1D61B-C2D0-4D03-A556-8D86D1AAAA1D}"/>
                    </a:ext>
                  </a:extLst>
                </p:cNvPr>
                <p:cNvSpPr/>
                <p:nvPr/>
              </p:nvSpPr>
              <p:spPr>
                <a:xfrm>
                  <a:off x="9097249" y="1820262"/>
                  <a:ext cx="207641" cy="119579"/>
                </a:xfrm>
                <a:custGeom>
                  <a:avLst/>
                  <a:gdLst>
                    <a:gd name="connsiteX0" fmla="*/ 184 w 207641"/>
                    <a:gd name="connsiteY0" fmla="*/ 71 h 119579"/>
                    <a:gd name="connsiteX1" fmla="*/ 177984 w 207641"/>
                    <a:gd name="connsiteY1" fmla="*/ 38171 h 119579"/>
                    <a:gd name="connsiteX2" fmla="*/ 207618 w 207641"/>
                    <a:gd name="connsiteY2" fmla="*/ 118605 h 119579"/>
                    <a:gd name="connsiteX3" fmla="*/ 182218 w 207641"/>
                    <a:gd name="connsiteY3" fmla="*/ 80505 h 119579"/>
                    <a:gd name="connsiteX4" fmla="*/ 144118 w 207641"/>
                    <a:gd name="connsiteY4" fmla="*/ 46638 h 119579"/>
                    <a:gd name="connsiteX5" fmla="*/ 184 w 207641"/>
                    <a:gd name="connsiteY5" fmla="*/ 71 h 119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641" h="119579">
                      <a:moveTo>
                        <a:pt x="184" y="71"/>
                      </a:moveTo>
                      <a:cubicBezTo>
                        <a:pt x="5828" y="-1340"/>
                        <a:pt x="143412" y="18415"/>
                        <a:pt x="177984" y="38171"/>
                      </a:cubicBezTo>
                      <a:cubicBezTo>
                        <a:pt x="212556" y="57927"/>
                        <a:pt x="206912" y="111549"/>
                        <a:pt x="207618" y="118605"/>
                      </a:cubicBezTo>
                      <a:cubicBezTo>
                        <a:pt x="208324" y="125661"/>
                        <a:pt x="192801" y="92499"/>
                        <a:pt x="182218" y="80505"/>
                      </a:cubicBezTo>
                      <a:cubicBezTo>
                        <a:pt x="171635" y="68511"/>
                        <a:pt x="168107" y="58632"/>
                        <a:pt x="144118" y="46638"/>
                      </a:cubicBezTo>
                      <a:cubicBezTo>
                        <a:pt x="120129" y="34644"/>
                        <a:pt x="-5460" y="1482"/>
                        <a:pt x="184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6" name="グループ化 195">
                <a:extLst>
                  <a:ext uri="{FF2B5EF4-FFF2-40B4-BE49-F238E27FC236}">
                    <a16:creationId xmlns:a16="http://schemas.microsoft.com/office/drawing/2014/main" id="{D9437F16-1BF6-49B1-ACA9-0E6662E25E46}"/>
                  </a:ext>
                </a:extLst>
              </p:cNvPr>
              <p:cNvGrpSpPr/>
              <p:nvPr/>
            </p:nvGrpSpPr>
            <p:grpSpPr>
              <a:xfrm rot="8100000" flipH="1">
                <a:off x="9060309" y="2496603"/>
                <a:ext cx="641531" cy="740228"/>
                <a:chOff x="8741226" y="1763486"/>
                <a:chExt cx="641531" cy="740228"/>
              </a:xfrm>
            </p:grpSpPr>
            <p:sp>
              <p:nvSpPr>
                <p:cNvPr id="205" name="涙形 108">
                  <a:extLst>
                    <a:ext uri="{FF2B5EF4-FFF2-40B4-BE49-F238E27FC236}">
                      <a16:creationId xmlns:a16="http://schemas.microsoft.com/office/drawing/2014/main" id="{577F99B2-7221-4CD8-A175-FB36CCCA9A56}"/>
                    </a:ext>
                  </a:extLst>
                </p:cNvPr>
                <p:cNvSpPr/>
                <p:nvPr/>
              </p:nvSpPr>
              <p:spPr>
                <a:xfrm rot="10800000">
                  <a:off x="8741226" y="1763486"/>
                  <a:ext cx="641531" cy="740228"/>
                </a:xfrm>
                <a:custGeom>
                  <a:avLst/>
                  <a:gdLst>
                    <a:gd name="connsiteX0" fmla="*/ 0 w 1665514"/>
                    <a:gd name="connsiteY0" fmla="*/ 832757 h 1665514"/>
                    <a:gd name="connsiteX1" fmla="*/ 832757 w 1665514"/>
                    <a:gd name="connsiteY1" fmla="*/ 0 h 1665514"/>
                    <a:gd name="connsiteX2" fmla="*/ 2166259 w 1665514"/>
                    <a:gd name="connsiteY2" fmla="*/ -500745 h 1665514"/>
                    <a:gd name="connsiteX3" fmla="*/ 1665514 w 1665514"/>
                    <a:gd name="connsiteY3" fmla="*/ 832757 h 1665514"/>
                    <a:gd name="connsiteX4" fmla="*/ 832757 w 1665514"/>
                    <a:gd name="connsiteY4" fmla="*/ 1665514 h 1665514"/>
                    <a:gd name="connsiteX5" fmla="*/ 0 w 1665514"/>
                    <a:gd name="connsiteY5" fmla="*/ 832757 h 1665514"/>
                    <a:gd name="connsiteX0" fmla="*/ 0 w 1981202"/>
                    <a:gd name="connsiteY0" fmla="*/ 1453245 h 2286002"/>
                    <a:gd name="connsiteX1" fmla="*/ 832757 w 1981202"/>
                    <a:gd name="connsiteY1" fmla="*/ 620488 h 2286002"/>
                    <a:gd name="connsiteX2" fmla="*/ 1981202 w 1981202"/>
                    <a:gd name="connsiteY2" fmla="*/ 0 h 2286002"/>
                    <a:gd name="connsiteX3" fmla="*/ 1665514 w 1981202"/>
                    <a:gd name="connsiteY3" fmla="*/ 1453245 h 2286002"/>
                    <a:gd name="connsiteX4" fmla="*/ 832757 w 1981202"/>
                    <a:gd name="connsiteY4" fmla="*/ 2286002 h 2286002"/>
                    <a:gd name="connsiteX5" fmla="*/ 0 w 1981202"/>
                    <a:gd name="connsiteY5" fmla="*/ 1453245 h 228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1202" h="2286002">
                      <a:moveTo>
                        <a:pt x="0" y="1453245"/>
                      </a:moveTo>
                      <a:cubicBezTo>
                        <a:pt x="0" y="993326"/>
                        <a:pt x="502557" y="862696"/>
                        <a:pt x="832757" y="620488"/>
                      </a:cubicBezTo>
                      <a:cubicBezTo>
                        <a:pt x="1162957" y="378280"/>
                        <a:pt x="1536701" y="333830"/>
                        <a:pt x="1981202" y="0"/>
                      </a:cubicBezTo>
                      <a:cubicBezTo>
                        <a:pt x="1647372" y="444501"/>
                        <a:pt x="1665514" y="1008744"/>
                        <a:pt x="1665514" y="1453245"/>
                      </a:cubicBezTo>
                      <a:cubicBezTo>
                        <a:pt x="1665514" y="1913164"/>
                        <a:pt x="1292676" y="2286002"/>
                        <a:pt x="832757" y="2286002"/>
                      </a:cubicBezTo>
                      <a:cubicBezTo>
                        <a:pt x="372838" y="2286002"/>
                        <a:pt x="0" y="1913164"/>
                        <a:pt x="0" y="1453245"/>
                      </a:cubicBezTo>
                      <a:close/>
                    </a:path>
                  </a:pathLst>
                </a:custGeom>
                <a:solidFill>
                  <a:srgbClr val="0066F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06" name="フリーフォーム: 図形 205">
                  <a:extLst>
                    <a:ext uri="{FF2B5EF4-FFF2-40B4-BE49-F238E27FC236}">
                      <a16:creationId xmlns:a16="http://schemas.microsoft.com/office/drawing/2014/main" id="{F4314CB7-F7DF-4A76-A371-7DEC2B10B3A9}"/>
                    </a:ext>
                  </a:extLst>
                </p:cNvPr>
                <p:cNvSpPr/>
                <p:nvPr/>
              </p:nvSpPr>
              <p:spPr>
                <a:xfrm>
                  <a:off x="9011439" y="1979994"/>
                  <a:ext cx="313544" cy="337334"/>
                </a:xfrm>
                <a:custGeom>
                  <a:avLst/>
                  <a:gdLst>
                    <a:gd name="connsiteX0" fmla="*/ 297661 w 313544"/>
                    <a:gd name="connsiteY0" fmla="*/ 1206 h 337334"/>
                    <a:gd name="connsiteX1" fmla="*/ 293427 w 313544"/>
                    <a:gd name="connsiteY1" fmla="*/ 136672 h 337334"/>
                    <a:gd name="connsiteX2" fmla="*/ 196061 w 313544"/>
                    <a:gd name="connsiteY2" fmla="*/ 217106 h 337334"/>
                    <a:gd name="connsiteX3" fmla="*/ 64827 w 313544"/>
                    <a:gd name="connsiteY3" fmla="*/ 284839 h 337334"/>
                    <a:gd name="connsiteX4" fmla="*/ 1327 w 313544"/>
                    <a:gd name="connsiteY4" fmla="*/ 335639 h 337334"/>
                    <a:gd name="connsiteX5" fmla="*/ 119861 w 313544"/>
                    <a:gd name="connsiteY5" fmla="*/ 221339 h 337334"/>
                    <a:gd name="connsiteX6" fmla="*/ 297661 w 313544"/>
                    <a:gd name="connsiteY6" fmla="*/ 1206 h 337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544" h="337334">
                      <a:moveTo>
                        <a:pt x="297661" y="1206"/>
                      </a:moveTo>
                      <a:cubicBezTo>
                        <a:pt x="326589" y="-12905"/>
                        <a:pt x="310360" y="100689"/>
                        <a:pt x="293427" y="136672"/>
                      </a:cubicBezTo>
                      <a:cubicBezTo>
                        <a:pt x="276494" y="172655"/>
                        <a:pt x="234161" y="192412"/>
                        <a:pt x="196061" y="217106"/>
                      </a:cubicBezTo>
                      <a:cubicBezTo>
                        <a:pt x="157961" y="241800"/>
                        <a:pt x="97282" y="265084"/>
                        <a:pt x="64827" y="284839"/>
                      </a:cubicBezTo>
                      <a:cubicBezTo>
                        <a:pt x="32372" y="304594"/>
                        <a:pt x="-7845" y="346222"/>
                        <a:pt x="1327" y="335639"/>
                      </a:cubicBezTo>
                      <a:cubicBezTo>
                        <a:pt x="10499" y="325056"/>
                        <a:pt x="69767" y="271433"/>
                        <a:pt x="119861" y="221339"/>
                      </a:cubicBezTo>
                      <a:cubicBezTo>
                        <a:pt x="169955" y="171245"/>
                        <a:pt x="268733" y="15317"/>
                        <a:pt x="297661" y="120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7" name="フリーフォーム: 図形 206">
                  <a:extLst>
                    <a:ext uri="{FF2B5EF4-FFF2-40B4-BE49-F238E27FC236}">
                      <a16:creationId xmlns:a16="http://schemas.microsoft.com/office/drawing/2014/main" id="{B7A14316-BA7F-49EC-8991-1127661369D6}"/>
                    </a:ext>
                  </a:extLst>
                </p:cNvPr>
                <p:cNvSpPr/>
                <p:nvPr/>
              </p:nvSpPr>
              <p:spPr>
                <a:xfrm>
                  <a:off x="9097249" y="1820262"/>
                  <a:ext cx="207641" cy="119579"/>
                </a:xfrm>
                <a:custGeom>
                  <a:avLst/>
                  <a:gdLst>
                    <a:gd name="connsiteX0" fmla="*/ 184 w 207641"/>
                    <a:gd name="connsiteY0" fmla="*/ 71 h 119579"/>
                    <a:gd name="connsiteX1" fmla="*/ 177984 w 207641"/>
                    <a:gd name="connsiteY1" fmla="*/ 38171 h 119579"/>
                    <a:gd name="connsiteX2" fmla="*/ 207618 w 207641"/>
                    <a:gd name="connsiteY2" fmla="*/ 118605 h 119579"/>
                    <a:gd name="connsiteX3" fmla="*/ 182218 w 207641"/>
                    <a:gd name="connsiteY3" fmla="*/ 80505 h 119579"/>
                    <a:gd name="connsiteX4" fmla="*/ 144118 w 207641"/>
                    <a:gd name="connsiteY4" fmla="*/ 46638 h 119579"/>
                    <a:gd name="connsiteX5" fmla="*/ 184 w 207641"/>
                    <a:gd name="connsiteY5" fmla="*/ 71 h 119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641" h="119579">
                      <a:moveTo>
                        <a:pt x="184" y="71"/>
                      </a:moveTo>
                      <a:cubicBezTo>
                        <a:pt x="5828" y="-1340"/>
                        <a:pt x="143412" y="18415"/>
                        <a:pt x="177984" y="38171"/>
                      </a:cubicBezTo>
                      <a:cubicBezTo>
                        <a:pt x="212556" y="57927"/>
                        <a:pt x="206912" y="111549"/>
                        <a:pt x="207618" y="118605"/>
                      </a:cubicBezTo>
                      <a:cubicBezTo>
                        <a:pt x="208324" y="125661"/>
                        <a:pt x="192801" y="92499"/>
                        <a:pt x="182218" y="80505"/>
                      </a:cubicBezTo>
                      <a:cubicBezTo>
                        <a:pt x="171635" y="68511"/>
                        <a:pt x="168107" y="58632"/>
                        <a:pt x="144118" y="46638"/>
                      </a:cubicBezTo>
                      <a:cubicBezTo>
                        <a:pt x="120129" y="34644"/>
                        <a:pt x="-5460" y="1482"/>
                        <a:pt x="184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7" name="グループ化 196">
                <a:extLst>
                  <a:ext uri="{FF2B5EF4-FFF2-40B4-BE49-F238E27FC236}">
                    <a16:creationId xmlns:a16="http://schemas.microsoft.com/office/drawing/2014/main" id="{5BC16ADF-8693-440F-8D23-26CBFFAD3759}"/>
                  </a:ext>
                </a:extLst>
              </p:cNvPr>
              <p:cNvGrpSpPr/>
              <p:nvPr/>
            </p:nvGrpSpPr>
            <p:grpSpPr>
              <a:xfrm rot="8100000" flipH="1">
                <a:off x="9615478" y="2507490"/>
                <a:ext cx="641531" cy="740228"/>
                <a:chOff x="8741226" y="1763486"/>
                <a:chExt cx="641531" cy="740228"/>
              </a:xfrm>
            </p:grpSpPr>
            <p:sp>
              <p:nvSpPr>
                <p:cNvPr id="202" name="涙形 108">
                  <a:extLst>
                    <a:ext uri="{FF2B5EF4-FFF2-40B4-BE49-F238E27FC236}">
                      <a16:creationId xmlns:a16="http://schemas.microsoft.com/office/drawing/2014/main" id="{2CDDC4DD-C3A1-4D6B-BBF7-E866BF10C5E6}"/>
                    </a:ext>
                  </a:extLst>
                </p:cNvPr>
                <p:cNvSpPr/>
                <p:nvPr/>
              </p:nvSpPr>
              <p:spPr>
                <a:xfrm rot="10800000">
                  <a:off x="8741226" y="1763486"/>
                  <a:ext cx="641531" cy="740228"/>
                </a:xfrm>
                <a:custGeom>
                  <a:avLst/>
                  <a:gdLst>
                    <a:gd name="connsiteX0" fmla="*/ 0 w 1665514"/>
                    <a:gd name="connsiteY0" fmla="*/ 832757 h 1665514"/>
                    <a:gd name="connsiteX1" fmla="*/ 832757 w 1665514"/>
                    <a:gd name="connsiteY1" fmla="*/ 0 h 1665514"/>
                    <a:gd name="connsiteX2" fmla="*/ 2166259 w 1665514"/>
                    <a:gd name="connsiteY2" fmla="*/ -500745 h 1665514"/>
                    <a:gd name="connsiteX3" fmla="*/ 1665514 w 1665514"/>
                    <a:gd name="connsiteY3" fmla="*/ 832757 h 1665514"/>
                    <a:gd name="connsiteX4" fmla="*/ 832757 w 1665514"/>
                    <a:gd name="connsiteY4" fmla="*/ 1665514 h 1665514"/>
                    <a:gd name="connsiteX5" fmla="*/ 0 w 1665514"/>
                    <a:gd name="connsiteY5" fmla="*/ 832757 h 1665514"/>
                    <a:gd name="connsiteX0" fmla="*/ 0 w 1981202"/>
                    <a:gd name="connsiteY0" fmla="*/ 1453245 h 2286002"/>
                    <a:gd name="connsiteX1" fmla="*/ 832757 w 1981202"/>
                    <a:gd name="connsiteY1" fmla="*/ 620488 h 2286002"/>
                    <a:gd name="connsiteX2" fmla="*/ 1981202 w 1981202"/>
                    <a:gd name="connsiteY2" fmla="*/ 0 h 2286002"/>
                    <a:gd name="connsiteX3" fmla="*/ 1665514 w 1981202"/>
                    <a:gd name="connsiteY3" fmla="*/ 1453245 h 2286002"/>
                    <a:gd name="connsiteX4" fmla="*/ 832757 w 1981202"/>
                    <a:gd name="connsiteY4" fmla="*/ 2286002 h 2286002"/>
                    <a:gd name="connsiteX5" fmla="*/ 0 w 1981202"/>
                    <a:gd name="connsiteY5" fmla="*/ 1453245 h 228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1202" h="2286002">
                      <a:moveTo>
                        <a:pt x="0" y="1453245"/>
                      </a:moveTo>
                      <a:cubicBezTo>
                        <a:pt x="0" y="993326"/>
                        <a:pt x="502557" y="862696"/>
                        <a:pt x="832757" y="620488"/>
                      </a:cubicBezTo>
                      <a:cubicBezTo>
                        <a:pt x="1162957" y="378280"/>
                        <a:pt x="1536701" y="333830"/>
                        <a:pt x="1981202" y="0"/>
                      </a:cubicBezTo>
                      <a:cubicBezTo>
                        <a:pt x="1647372" y="444501"/>
                        <a:pt x="1665514" y="1008744"/>
                        <a:pt x="1665514" y="1453245"/>
                      </a:cubicBezTo>
                      <a:cubicBezTo>
                        <a:pt x="1665514" y="1913164"/>
                        <a:pt x="1292676" y="2286002"/>
                        <a:pt x="832757" y="2286002"/>
                      </a:cubicBezTo>
                      <a:cubicBezTo>
                        <a:pt x="372838" y="2286002"/>
                        <a:pt x="0" y="1913164"/>
                        <a:pt x="0" y="1453245"/>
                      </a:cubicBezTo>
                      <a:close/>
                    </a:path>
                  </a:pathLst>
                </a:custGeom>
                <a:solidFill>
                  <a:srgbClr val="0066F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03" name="フリーフォーム: 図形 202">
                  <a:extLst>
                    <a:ext uri="{FF2B5EF4-FFF2-40B4-BE49-F238E27FC236}">
                      <a16:creationId xmlns:a16="http://schemas.microsoft.com/office/drawing/2014/main" id="{338D6A6E-3A9C-4E52-9869-31F1ADC71F8E}"/>
                    </a:ext>
                  </a:extLst>
                </p:cNvPr>
                <p:cNvSpPr/>
                <p:nvPr/>
              </p:nvSpPr>
              <p:spPr>
                <a:xfrm>
                  <a:off x="9011439" y="1979994"/>
                  <a:ext cx="313544" cy="337334"/>
                </a:xfrm>
                <a:custGeom>
                  <a:avLst/>
                  <a:gdLst>
                    <a:gd name="connsiteX0" fmla="*/ 297661 w 313544"/>
                    <a:gd name="connsiteY0" fmla="*/ 1206 h 337334"/>
                    <a:gd name="connsiteX1" fmla="*/ 293427 w 313544"/>
                    <a:gd name="connsiteY1" fmla="*/ 136672 h 337334"/>
                    <a:gd name="connsiteX2" fmla="*/ 196061 w 313544"/>
                    <a:gd name="connsiteY2" fmla="*/ 217106 h 337334"/>
                    <a:gd name="connsiteX3" fmla="*/ 64827 w 313544"/>
                    <a:gd name="connsiteY3" fmla="*/ 284839 h 337334"/>
                    <a:gd name="connsiteX4" fmla="*/ 1327 w 313544"/>
                    <a:gd name="connsiteY4" fmla="*/ 335639 h 337334"/>
                    <a:gd name="connsiteX5" fmla="*/ 119861 w 313544"/>
                    <a:gd name="connsiteY5" fmla="*/ 221339 h 337334"/>
                    <a:gd name="connsiteX6" fmla="*/ 297661 w 313544"/>
                    <a:gd name="connsiteY6" fmla="*/ 1206 h 337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544" h="337334">
                      <a:moveTo>
                        <a:pt x="297661" y="1206"/>
                      </a:moveTo>
                      <a:cubicBezTo>
                        <a:pt x="326589" y="-12905"/>
                        <a:pt x="310360" y="100689"/>
                        <a:pt x="293427" y="136672"/>
                      </a:cubicBezTo>
                      <a:cubicBezTo>
                        <a:pt x="276494" y="172655"/>
                        <a:pt x="234161" y="192412"/>
                        <a:pt x="196061" y="217106"/>
                      </a:cubicBezTo>
                      <a:cubicBezTo>
                        <a:pt x="157961" y="241800"/>
                        <a:pt x="97282" y="265084"/>
                        <a:pt x="64827" y="284839"/>
                      </a:cubicBezTo>
                      <a:cubicBezTo>
                        <a:pt x="32372" y="304594"/>
                        <a:pt x="-7845" y="346222"/>
                        <a:pt x="1327" y="335639"/>
                      </a:cubicBezTo>
                      <a:cubicBezTo>
                        <a:pt x="10499" y="325056"/>
                        <a:pt x="69767" y="271433"/>
                        <a:pt x="119861" y="221339"/>
                      </a:cubicBezTo>
                      <a:cubicBezTo>
                        <a:pt x="169955" y="171245"/>
                        <a:pt x="268733" y="15317"/>
                        <a:pt x="297661" y="120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4" name="フリーフォーム: 図形 203">
                  <a:extLst>
                    <a:ext uri="{FF2B5EF4-FFF2-40B4-BE49-F238E27FC236}">
                      <a16:creationId xmlns:a16="http://schemas.microsoft.com/office/drawing/2014/main" id="{D6AB9D5F-D565-4DA3-BD3A-3337C6316117}"/>
                    </a:ext>
                  </a:extLst>
                </p:cNvPr>
                <p:cNvSpPr/>
                <p:nvPr/>
              </p:nvSpPr>
              <p:spPr>
                <a:xfrm>
                  <a:off x="9097249" y="1820262"/>
                  <a:ext cx="207641" cy="119579"/>
                </a:xfrm>
                <a:custGeom>
                  <a:avLst/>
                  <a:gdLst>
                    <a:gd name="connsiteX0" fmla="*/ 184 w 207641"/>
                    <a:gd name="connsiteY0" fmla="*/ 71 h 119579"/>
                    <a:gd name="connsiteX1" fmla="*/ 177984 w 207641"/>
                    <a:gd name="connsiteY1" fmla="*/ 38171 h 119579"/>
                    <a:gd name="connsiteX2" fmla="*/ 207618 w 207641"/>
                    <a:gd name="connsiteY2" fmla="*/ 118605 h 119579"/>
                    <a:gd name="connsiteX3" fmla="*/ 182218 w 207641"/>
                    <a:gd name="connsiteY3" fmla="*/ 80505 h 119579"/>
                    <a:gd name="connsiteX4" fmla="*/ 144118 w 207641"/>
                    <a:gd name="connsiteY4" fmla="*/ 46638 h 119579"/>
                    <a:gd name="connsiteX5" fmla="*/ 184 w 207641"/>
                    <a:gd name="connsiteY5" fmla="*/ 71 h 119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641" h="119579">
                      <a:moveTo>
                        <a:pt x="184" y="71"/>
                      </a:moveTo>
                      <a:cubicBezTo>
                        <a:pt x="5828" y="-1340"/>
                        <a:pt x="143412" y="18415"/>
                        <a:pt x="177984" y="38171"/>
                      </a:cubicBezTo>
                      <a:cubicBezTo>
                        <a:pt x="212556" y="57927"/>
                        <a:pt x="206912" y="111549"/>
                        <a:pt x="207618" y="118605"/>
                      </a:cubicBezTo>
                      <a:cubicBezTo>
                        <a:pt x="208324" y="125661"/>
                        <a:pt x="192801" y="92499"/>
                        <a:pt x="182218" y="80505"/>
                      </a:cubicBezTo>
                      <a:cubicBezTo>
                        <a:pt x="171635" y="68511"/>
                        <a:pt x="168107" y="58632"/>
                        <a:pt x="144118" y="46638"/>
                      </a:cubicBezTo>
                      <a:cubicBezTo>
                        <a:pt x="120129" y="34644"/>
                        <a:pt x="-5460" y="1482"/>
                        <a:pt x="184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8" name="グループ化 197">
                <a:extLst>
                  <a:ext uri="{FF2B5EF4-FFF2-40B4-BE49-F238E27FC236}">
                    <a16:creationId xmlns:a16="http://schemas.microsoft.com/office/drawing/2014/main" id="{45A986DF-AFBA-4364-9F4B-9713415F6A2D}"/>
                  </a:ext>
                </a:extLst>
              </p:cNvPr>
              <p:cNvGrpSpPr/>
              <p:nvPr/>
            </p:nvGrpSpPr>
            <p:grpSpPr>
              <a:xfrm rot="8100000" flipH="1">
                <a:off x="10105338" y="2533849"/>
                <a:ext cx="641531" cy="740228"/>
                <a:chOff x="8741226" y="1763486"/>
                <a:chExt cx="641531" cy="740228"/>
              </a:xfrm>
            </p:grpSpPr>
            <p:sp>
              <p:nvSpPr>
                <p:cNvPr id="199" name="涙形 108">
                  <a:extLst>
                    <a:ext uri="{FF2B5EF4-FFF2-40B4-BE49-F238E27FC236}">
                      <a16:creationId xmlns:a16="http://schemas.microsoft.com/office/drawing/2014/main" id="{2DED5A81-64EC-4401-B4A1-D56D518611F8}"/>
                    </a:ext>
                  </a:extLst>
                </p:cNvPr>
                <p:cNvSpPr/>
                <p:nvPr/>
              </p:nvSpPr>
              <p:spPr>
                <a:xfrm rot="10800000">
                  <a:off x="8741226" y="1763486"/>
                  <a:ext cx="641531" cy="740228"/>
                </a:xfrm>
                <a:custGeom>
                  <a:avLst/>
                  <a:gdLst>
                    <a:gd name="connsiteX0" fmla="*/ 0 w 1665514"/>
                    <a:gd name="connsiteY0" fmla="*/ 832757 h 1665514"/>
                    <a:gd name="connsiteX1" fmla="*/ 832757 w 1665514"/>
                    <a:gd name="connsiteY1" fmla="*/ 0 h 1665514"/>
                    <a:gd name="connsiteX2" fmla="*/ 2166259 w 1665514"/>
                    <a:gd name="connsiteY2" fmla="*/ -500745 h 1665514"/>
                    <a:gd name="connsiteX3" fmla="*/ 1665514 w 1665514"/>
                    <a:gd name="connsiteY3" fmla="*/ 832757 h 1665514"/>
                    <a:gd name="connsiteX4" fmla="*/ 832757 w 1665514"/>
                    <a:gd name="connsiteY4" fmla="*/ 1665514 h 1665514"/>
                    <a:gd name="connsiteX5" fmla="*/ 0 w 1665514"/>
                    <a:gd name="connsiteY5" fmla="*/ 832757 h 1665514"/>
                    <a:gd name="connsiteX0" fmla="*/ 0 w 1981202"/>
                    <a:gd name="connsiteY0" fmla="*/ 1453245 h 2286002"/>
                    <a:gd name="connsiteX1" fmla="*/ 832757 w 1981202"/>
                    <a:gd name="connsiteY1" fmla="*/ 620488 h 2286002"/>
                    <a:gd name="connsiteX2" fmla="*/ 1981202 w 1981202"/>
                    <a:gd name="connsiteY2" fmla="*/ 0 h 2286002"/>
                    <a:gd name="connsiteX3" fmla="*/ 1665514 w 1981202"/>
                    <a:gd name="connsiteY3" fmla="*/ 1453245 h 2286002"/>
                    <a:gd name="connsiteX4" fmla="*/ 832757 w 1981202"/>
                    <a:gd name="connsiteY4" fmla="*/ 2286002 h 2286002"/>
                    <a:gd name="connsiteX5" fmla="*/ 0 w 1981202"/>
                    <a:gd name="connsiteY5" fmla="*/ 1453245 h 228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1202" h="2286002">
                      <a:moveTo>
                        <a:pt x="0" y="1453245"/>
                      </a:moveTo>
                      <a:cubicBezTo>
                        <a:pt x="0" y="993326"/>
                        <a:pt x="502557" y="862696"/>
                        <a:pt x="832757" y="620488"/>
                      </a:cubicBezTo>
                      <a:cubicBezTo>
                        <a:pt x="1162957" y="378280"/>
                        <a:pt x="1536701" y="333830"/>
                        <a:pt x="1981202" y="0"/>
                      </a:cubicBezTo>
                      <a:cubicBezTo>
                        <a:pt x="1647372" y="444501"/>
                        <a:pt x="1665514" y="1008744"/>
                        <a:pt x="1665514" y="1453245"/>
                      </a:cubicBezTo>
                      <a:cubicBezTo>
                        <a:pt x="1665514" y="1913164"/>
                        <a:pt x="1292676" y="2286002"/>
                        <a:pt x="832757" y="2286002"/>
                      </a:cubicBezTo>
                      <a:cubicBezTo>
                        <a:pt x="372838" y="2286002"/>
                        <a:pt x="0" y="1913164"/>
                        <a:pt x="0" y="1453245"/>
                      </a:cubicBezTo>
                      <a:close/>
                    </a:path>
                  </a:pathLst>
                </a:custGeom>
                <a:solidFill>
                  <a:srgbClr val="0066F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00" name="フリーフォーム: 図形 199">
                  <a:extLst>
                    <a:ext uri="{FF2B5EF4-FFF2-40B4-BE49-F238E27FC236}">
                      <a16:creationId xmlns:a16="http://schemas.microsoft.com/office/drawing/2014/main" id="{A140C6D8-E689-4E21-A58B-E79392C4F5C8}"/>
                    </a:ext>
                  </a:extLst>
                </p:cNvPr>
                <p:cNvSpPr/>
                <p:nvPr/>
              </p:nvSpPr>
              <p:spPr>
                <a:xfrm>
                  <a:off x="9011439" y="1979994"/>
                  <a:ext cx="313544" cy="337334"/>
                </a:xfrm>
                <a:custGeom>
                  <a:avLst/>
                  <a:gdLst>
                    <a:gd name="connsiteX0" fmla="*/ 297661 w 313544"/>
                    <a:gd name="connsiteY0" fmla="*/ 1206 h 337334"/>
                    <a:gd name="connsiteX1" fmla="*/ 293427 w 313544"/>
                    <a:gd name="connsiteY1" fmla="*/ 136672 h 337334"/>
                    <a:gd name="connsiteX2" fmla="*/ 196061 w 313544"/>
                    <a:gd name="connsiteY2" fmla="*/ 217106 h 337334"/>
                    <a:gd name="connsiteX3" fmla="*/ 64827 w 313544"/>
                    <a:gd name="connsiteY3" fmla="*/ 284839 h 337334"/>
                    <a:gd name="connsiteX4" fmla="*/ 1327 w 313544"/>
                    <a:gd name="connsiteY4" fmla="*/ 335639 h 337334"/>
                    <a:gd name="connsiteX5" fmla="*/ 119861 w 313544"/>
                    <a:gd name="connsiteY5" fmla="*/ 221339 h 337334"/>
                    <a:gd name="connsiteX6" fmla="*/ 297661 w 313544"/>
                    <a:gd name="connsiteY6" fmla="*/ 1206 h 337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544" h="337334">
                      <a:moveTo>
                        <a:pt x="297661" y="1206"/>
                      </a:moveTo>
                      <a:cubicBezTo>
                        <a:pt x="326589" y="-12905"/>
                        <a:pt x="310360" y="100689"/>
                        <a:pt x="293427" y="136672"/>
                      </a:cubicBezTo>
                      <a:cubicBezTo>
                        <a:pt x="276494" y="172655"/>
                        <a:pt x="234161" y="192412"/>
                        <a:pt x="196061" y="217106"/>
                      </a:cubicBezTo>
                      <a:cubicBezTo>
                        <a:pt x="157961" y="241800"/>
                        <a:pt x="97282" y="265084"/>
                        <a:pt x="64827" y="284839"/>
                      </a:cubicBezTo>
                      <a:cubicBezTo>
                        <a:pt x="32372" y="304594"/>
                        <a:pt x="-7845" y="346222"/>
                        <a:pt x="1327" y="335639"/>
                      </a:cubicBezTo>
                      <a:cubicBezTo>
                        <a:pt x="10499" y="325056"/>
                        <a:pt x="69767" y="271433"/>
                        <a:pt x="119861" y="221339"/>
                      </a:cubicBezTo>
                      <a:cubicBezTo>
                        <a:pt x="169955" y="171245"/>
                        <a:pt x="268733" y="15317"/>
                        <a:pt x="297661" y="120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1" name="フリーフォーム: 図形 200">
                  <a:extLst>
                    <a:ext uri="{FF2B5EF4-FFF2-40B4-BE49-F238E27FC236}">
                      <a16:creationId xmlns:a16="http://schemas.microsoft.com/office/drawing/2014/main" id="{21EFC5E8-A011-46A4-A3CC-7B24B4715E4E}"/>
                    </a:ext>
                  </a:extLst>
                </p:cNvPr>
                <p:cNvSpPr/>
                <p:nvPr/>
              </p:nvSpPr>
              <p:spPr>
                <a:xfrm>
                  <a:off x="9097249" y="1820262"/>
                  <a:ext cx="207641" cy="119579"/>
                </a:xfrm>
                <a:custGeom>
                  <a:avLst/>
                  <a:gdLst>
                    <a:gd name="connsiteX0" fmla="*/ 184 w 207641"/>
                    <a:gd name="connsiteY0" fmla="*/ 71 h 119579"/>
                    <a:gd name="connsiteX1" fmla="*/ 177984 w 207641"/>
                    <a:gd name="connsiteY1" fmla="*/ 38171 h 119579"/>
                    <a:gd name="connsiteX2" fmla="*/ 207618 w 207641"/>
                    <a:gd name="connsiteY2" fmla="*/ 118605 h 119579"/>
                    <a:gd name="connsiteX3" fmla="*/ 182218 w 207641"/>
                    <a:gd name="connsiteY3" fmla="*/ 80505 h 119579"/>
                    <a:gd name="connsiteX4" fmla="*/ 144118 w 207641"/>
                    <a:gd name="connsiteY4" fmla="*/ 46638 h 119579"/>
                    <a:gd name="connsiteX5" fmla="*/ 184 w 207641"/>
                    <a:gd name="connsiteY5" fmla="*/ 71 h 119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641" h="119579">
                      <a:moveTo>
                        <a:pt x="184" y="71"/>
                      </a:moveTo>
                      <a:cubicBezTo>
                        <a:pt x="5828" y="-1340"/>
                        <a:pt x="143412" y="18415"/>
                        <a:pt x="177984" y="38171"/>
                      </a:cubicBezTo>
                      <a:cubicBezTo>
                        <a:pt x="212556" y="57927"/>
                        <a:pt x="206912" y="111549"/>
                        <a:pt x="207618" y="118605"/>
                      </a:cubicBezTo>
                      <a:cubicBezTo>
                        <a:pt x="208324" y="125661"/>
                        <a:pt x="192801" y="92499"/>
                        <a:pt x="182218" y="80505"/>
                      </a:cubicBezTo>
                      <a:cubicBezTo>
                        <a:pt x="171635" y="68511"/>
                        <a:pt x="168107" y="58632"/>
                        <a:pt x="144118" y="46638"/>
                      </a:cubicBezTo>
                      <a:cubicBezTo>
                        <a:pt x="120129" y="34644"/>
                        <a:pt x="-5460" y="1482"/>
                        <a:pt x="184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15" name="グループ化 214">
              <a:extLst>
                <a:ext uri="{FF2B5EF4-FFF2-40B4-BE49-F238E27FC236}">
                  <a16:creationId xmlns:a16="http://schemas.microsoft.com/office/drawing/2014/main" id="{60F5BBFD-AC26-43A7-B8F3-075F6781DEA6}"/>
                </a:ext>
              </a:extLst>
            </p:cNvPr>
            <p:cNvGrpSpPr/>
            <p:nvPr/>
          </p:nvGrpSpPr>
          <p:grpSpPr>
            <a:xfrm rot="14711199" flipH="1">
              <a:off x="2885773" y="713656"/>
              <a:ext cx="641531" cy="740228"/>
              <a:chOff x="8741226" y="1763486"/>
              <a:chExt cx="641531" cy="740228"/>
            </a:xfrm>
          </p:grpSpPr>
          <p:sp>
            <p:nvSpPr>
              <p:cNvPr id="232" name="涙形 108">
                <a:extLst>
                  <a:ext uri="{FF2B5EF4-FFF2-40B4-BE49-F238E27FC236}">
                    <a16:creationId xmlns:a16="http://schemas.microsoft.com/office/drawing/2014/main" id="{4CAD714A-23B2-4C2E-8196-29A93858B575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33" name="フリーフォーム: 図形 232">
                <a:extLst>
                  <a:ext uri="{FF2B5EF4-FFF2-40B4-BE49-F238E27FC236}">
                    <a16:creationId xmlns:a16="http://schemas.microsoft.com/office/drawing/2014/main" id="{8DEE1427-4F2D-4705-9801-A4CE61C1E0F4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" name="フリーフォーム: 図形 233">
                <a:extLst>
                  <a:ext uri="{FF2B5EF4-FFF2-40B4-BE49-F238E27FC236}">
                    <a16:creationId xmlns:a16="http://schemas.microsoft.com/office/drawing/2014/main" id="{E0A43884-A5C2-4C5B-8514-51CD3DF79EB3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6" name="グループ化 215">
              <a:extLst>
                <a:ext uri="{FF2B5EF4-FFF2-40B4-BE49-F238E27FC236}">
                  <a16:creationId xmlns:a16="http://schemas.microsoft.com/office/drawing/2014/main" id="{D88EE4CA-8F15-4399-92CF-26B1677589CD}"/>
                </a:ext>
              </a:extLst>
            </p:cNvPr>
            <p:cNvGrpSpPr/>
            <p:nvPr/>
          </p:nvGrpSpPr>
          <p:grpSpPr>
            <a:xfrm rot="14711199" flipH="1">
              <a:off x="2710272" y="1159450"/>
              <a:ext cx="641531" cy="740228"/>
              <a:chOff x="8741226" y="1763486"/>
              <a:chExt cx="641531" cy="740228"/>
            </a:xfrm>
          </p:grpSpPr>
          <p:sp>
            <p:nvSpPr>
              <p:cNvPr id="229" name="涙形 108">
                <a:extLst>
                  <a:ext uri="{FF2B5EF4-FFF2-40B4-BE49-F238E27FC236}">
                    <a16:creationId xmlns:a16="http://schemas.microsoft.com/office/drawing/2014/main" id="{0B2C7098-67CD-4BD6-B5B2-FA1161268A59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30" name="フリーフォーム: 図形 229">
                <a:extLst>
                  <a:ext uri="{FF2B5EF4-FFF2-40B4-BE49-F238E27FC236}">
                    <a16:creationId xmlns:a16="http://schemas.microsoft.com/office/drawing/2014/main" id="{4B74AD9E-B8E7-411D-AF8A-59184A641FF7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" name="フリーフォーム: 図形 230">
                <a:extLst>
                  <a:ext uri="{FF2B5EF4-FFF2-40B4-BE49-F238E27FC236}">
                    <a16:creationId xmlns:a16="http://schemas.microsoft.com/office/drawing/2014/main" id="{8E3CEA40-3E86-4BCC-B602-A06BD152B202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7" name="グループ化 216">
              <a:extLst>
                <a:ext uri="{FF2B5EF4-FFF2-40B4-BE49-F238E27FC236}">
                  <a16:creationId xmlns:a16="http://schemas.microsoft.com/office/drawing/2014/main" id="{751FB124-873D-47AE-929E-4D9FE8D2F3B8}"/>
                </a:ext>
              </a:extLst>
            </p:cNvPr>
            <p:cNvGrpSpPr/>
            <p:nvPr/>
          </p:nvGrpSpPr>
          <p:grpSpPr>
            <a:xfrm rot="14711199" flipH="1">
              <a:off x="2524555" y="1601489"/>
              <a:ext cx="641531" cy="740228"/>
              <a:chOff x="8741226" y="1763486"/>
              <a:chExt cx="641531" cy="740228"/>
            </a:xfrm>
          </p:grpSpPr>
          <p:sp>
            <p:nvSpPr>
              <p:cNvPr id="226" name="涙形 108">
                <a:extLst>
                  <a:ext uri="{FF2B5EF4-FFF2-40B4-BE49-F238E27FC236}">
                    <a16:creationId xmlns:a16="http://schemas.microsoft.com/office/drawing/2014/main" id="{ACC28B6A-5710-4CA0-B169-A8488F3DA9AE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27" name="フリーフォーム: 図形 226">
                <a:extLst>
                  <a:ext uri="{FF2B5EF4-FFF2-40B4-BE49-F238E27FC236}">
                    <a16:creationId xmlns:a16="http://schemas.microsoft.com/office/drawing/2014/main" id="{89187867-4CAC-48BE-A5D6-31019397E6A9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" name="フリーフォーム: 図形 227">
                <a:extLst>
                  <a:ext uri="{FF2B5EF4-FFF2-40B4-BE49-F238E27FC236}">
                    <a16:creationId xmlns:a16="http://schemas.microsoft.com/office/drawing/2014/main" id="{A5C9930A-548C-4348-8B6D-56BD8720C179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8" name="グループ化 217">
              <a:extLst>
                <a:ext uri="{FF2B5EF4-FFF2-40B4-BE49-F238E27FC236}">
                  <a16:creationId xmlns:a16="http://schemas.microsoft.com/office/drawing/2014/main" id="{78354A0C-566A-4AC9-A443-30AF9875BD20}"/>
                </a:ext>
              </a:extLst>
            </p:cNvPr>
            <p:cNvGrpSpPr/>
            <p:nvPr/>
          </p:nvGrpSpPr>
          <p:grpSpPr>
            <a:xfrm rot="14711199" flipH="1">
              <a:off x="2322760" y="2118799"/>
              <a:ext cx="641531" cy="740228"/>
              <a:chOff x="8741226" y="1763486"/>
              <a:chExt cx="641531" cy="740228"/>
            </a:xfrm>
          </p:grpSpPr>
          <p:sp>
            <p:nvSpPr>
              <p:cNvPr id="223" name="涙形 108">
                <a:extLst>
                  <a:ext uri="{FF2B5EF4-FFF2-40B4-BE49-F238E27FC236}">
                    <a16:creationId xmlns:a16="http://schemas.microsoft.com/office/drawing/2014/main" id="{B22ED5DB-870D-4F15-8B9B-24305985EF14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24" name="フリーフォーム: 図形 223">
                <a:extLst>
                  <a:ext uri="{FF2B5EF4-FFF2-40B4-BE49-F238E27FC236}">
                    <a16:creationId xmlns:a16="http://schemas.microsoft.com/office/drawing/2014/main" id="{0C8962A7-8EF4-4A16-8918-628557508AE0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5" name="フリーフォーム: 図形 224">
                <a:extLst>
                  <a:ext uri="{FF2B5EF4-FFF2-40B4-BE49-F238E27FC236}">
                    <a16:creationId xmlns:a16="http://schemas.microsoft.com/office/drawing/2014/main" id="{D8BE2681-002C-4086-9D7B-2C11AD1320FE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027" name="グループ化 1026">
            <a:extLst>
              <a:ext uri="{FF2B5EF4-FFF2-40B4-BE49-F238E27FC236}">
                <a16:creationId xmlns:a16="http://schemas.microsoft.com/office/drawing/2014/main" id="{DB85E7D2-2DCB-4DB4-8014-F2BE6648389A}"/>
              </a:ext>
            </a:extLst>
          </p:cNvPr>
          <p:cNvGrpSpPr/>
          <p:nvPr/>
        </p:nvGrpSpPr>
        <p:grpSpPr>
          <a:xfrm>
            <a:off x="7156316" y="4146423"/>
            <a:ext cx="1085594" cy="1893284"/>
            <a:chOff x="1555616" y="1200023"/>
            <a:chExt cx="1085594" cy="1893284"/>
          </a:xfrm>
        </p:grpSpPr>
        <p:grpSp>
          <p:nvGrpSpPr>
            <p:cNvPr id="242" name="グループ化 241">
              <a:extLst>
                <a:ext uri="{FF2B5EF4-FFF2-40B4-BE49-F238E27FC236}">
                  <a16:creationId xmlns:a16="http://schemas.microsoft.com/office/drawing/2014/main" id="{37052811-8F68-4893-9D91-D6B394AC4679}"/>
                </a:ext>
              </a:extLst>
            </p:cNvPr>
            <p:cNvGrpSpPr/>
            <p:nvPr/>
          </p:nvGrpSpPr>
          <p:grpSpPr>
            <a:xfrm rot="5709529">
              <a:off x="1508343" y="1960441"/>
              <a:ext cx="1734407" cy="531326"/>
              <a:chOff x="8102364" y="2463947"/>
              <a:chExt cx="2644505" cy="810130"/>
            </a:xfrm>
          </p:grpSpPr>
          <p:grpSp>
            <p:nvGrpSpPr>
              <p:cNvPr id="259" name="グループ化 258">
                <a:extLst>
                  <a:ext uri="{FF2B5EF4-FFF2-40B4-BE49-F238E27FC236}">
                    <a16:creationId xmlns:a16="http://schemas.microsoft.com/office/drawing/2014/main" id="{E7D997C2-8EE0-4EFE-9B30-A77251BDC7D3}"/>
                  </a:ext>
                </a:extLst>
              </p:cNvPr>
              <p:cNvGrpSpPr/>
              <p:nvPr/>
            </p:nvGrpSpPr>
            <p:grpSpPr>
              <a:xfrm rot="8100000" flipH="1">
                <a:off x="8102364" y="2463947"/>
                <a:ext cx="641531" cy="740228"/>
                <a:chOff x="8741226" y="1763486"/>
                <a:chExt cx="641531" cy="740228"/>
              </a:xfrm>
            </p:grpSpPr>
            <p:sp>
              <p:nvSpPr>
                <p:cNvPr id="276" name="涙形 108">
                  <a:extLst>
                    <a:ext uri="{FF2B5EF4-FFF2-40B4-BE49-F238E27FC236}">
                      <a16:creationId xmlns:a16="http://schemas.microsoft.com/office/drawing/2014/main" id="{D3D24C4E-FE5D-42B0-B0B1-09C40154D6B5}"/>
                    </a:ext>
                  </a:extLst>
                </p:cNvPr>
                <p:cNvSpPr/>
                <p:nvPr/>
              </p:nvSpPr>
              <p:spPr>
                <a:xfrm rot="10800000">
                  <a:off x="8741226" y="1763486"/>
                  <a:ext cx="641531" cy="740228"/>
                </a:xfrm>
                <a:custGeom>
                  <a:avLst/>
                  <a:gdLst>
                    <a:gd name="connsiteX0" fmla="*/ 0 w 1665514"/>
                    <a:gd name="connsiteY0" fmla="*/ 832757 h 1665514"/>
                    <a:gd name="connsiteX1" fmla="*/ 832757 w 1665514"/>
                    <a:gd name="connsiteY1" fmla="*/ 0 h 1665514"/>
                    <a:gd name="connsiteX2" fmla="*/ 2166259 w 1665514"/>
                    <a:gd name="connsiteY2" fmla="*/ -500745 h 1665514"/>
                    <a:gd name="connsiteX3" fmla="*/ 1665514 w 1665514"/>
                    <a:gd name="connsiteY3" fmla="*/ 832757 h 1665514"/>
                    <a:gd name="connsiteX4" fmla="*/ 832757 w 1665514"/>
                    <a:gd name="connsiteY4" fmla="*/ 1665514 h 1665514"/>
                    <a:gd name="connsiteX5" fmla="*/ 0 w 1665514"/>
                    <a:gd name="connsiteY5" fmla="*/ 832757 h 1665514"/>
                    <a:gd name="connsiteX0" fmla="*/ 0 w 1981202"/>
                    <a:gd name="connsiteY0" fmla="*/ 1453245 h 2286002"/>
                    <a:gd name="connsiteX1" fmla="*/ 832757 w 1981202"/>
                    <a:gd name="connsiteY1" fmla="*/ 620488 h 2286002"/>
                    <a:gd name="connsiteX2" fmla="*/ 1981202 w 1981202"/>
                    <a:gd name="connsiteY2" fmla="*/ 0 h 2286002"/>
                    <a:gd name="connsiteX3" fmla="*/ 1665514 w 1981202"/>
                    <a:gd name="connsiteY3" fmla="*/ 1453245 h 2286002"/>
                    <a:gd name="connsiteX4" fmla="*/ 832757 w 1981202"/>
                    <a:gd name="connsiteY4" fmla="*/ 2286002 h 2286002"/>
                    <a:gd name="connsiteX5" fmla="*/ 0 w 1981202"/>
                    <a:gd name="connsiteY5" fmla="*/ 1453245 h 228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1202" h="2286002">
                      <a:moveTo>
                        <a:pt x="0" y="1453245"/>
                      </a:moveTo>
                      <a:cubicBezTo>
                        <a:pt x="0" y="993326"/>
                        <a:pt x="502557" y="862696"/>
                        <a:pt x="832757" y="620488"/>
                      </a:cubicBezTo>
                      <a:cubicBezTo>
                        <a:pt x="1162957" y="378280"/>
                        <a:pt x="1536701" y="333830"/>
                        <a:pt x="1981202" y="0"/>
                      </a:cubicBezTo>
                      <a:cubicBezTo>
                        <a:pt x="1647372" y="444501"/>
                        <a:pt x="1665514" y="1008744"/>
                        <a:pt x="1665514" y="1453245"/>
                      </a:cubicBezTo>
                      <a:cubicBezTo>
                        <a:pt x="1665514" y="1913164"/>
                        <a:pt x="1292676" y="2286002"/>
                        <a:pt x="832757" y="2286002"/>
                      </a:cubicBezTo>
                      <a:cubicBezTo>
                        <a:pt x="372838" y="2286002"/>
                        <a:pt x="0" y="1913164"/>
                        <a:pt x="0" y="1453245"/>
                      </a:cubicBezTo>
                      <a:close/>
                    </a:path>
                  </a:pathLst>
                </a:custGeom>
                <a:solidFill>
                  <a:srgbClr val="0066F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77" name="フリーフォーム: 図形 276">
                  <a:extLst>
                    <a:ext uri="{FF2B5EF4-FFF2-40B4-BE49-F238E27FC236}">
                      <a16:creationId xmlns:a16="http://schemas.microsoft.com/office/drawing/2014/main" id="{601CDAD2-7A84-4C21-B292-DB1FD63C2AE7}"/>
                    </a:ext>
                  </a:extLst>
                </p:cNvPr>
                <p:cNvSpPr/>
                <p:nvPr/>
              </p:nvSpPr>
              <p:spPr>
                <a:xfrm>
                  <a:off x="9011439" y="1979994"/>
                  <a:ext cx="313544" cy="337334"/>
                </a:xfrm>
                <a:custGeom>
                  <a:avLst/>
                  <a:gdLst>
                    <a:gd name="connsiteX0" fmla="*/ 297661 w 313544"/>
                    <a:gd name="connsiteY0" fmla="*/ 1206 h 337334"/>
                    <a:gd name="connsiteX1" fmla="*/ 293427 w 313544"/>
                    <a:gd name="connsiteY1" fmla="*/ 136672 h 337334"/>
                    <a:gd name="connsiteX2" fmla="*/ 196061 w 313544"/>
                    <a:gd name="connsiteY2" fmla="*/ 217106 h 337334"/>
                    <a:gd name="connsiteX3" fmla="*/ 64827 w 313544"/>
                    <a:gd name="connsiteY3" fmla="*/ 284839 h 337334"/>
                    <a:gd name="connsiteX4" fmla="*/ 1327 w 313544"/>
                    <a:gd name="connsiteY4" fmla="*/ 335639 h 337334"/>
                    <a:gd name="connsiteX5" fmla="*/ 119861 w 313544"/>
                    <a:gd name="connsiteY5" fmla="*/ 221339 h 337334"/>
                    <a:gd name="connsiteX6" fmla="*/ 297661 w 313544"/>
                    <a:gd name="connsiteY6" fmla="*/ 1206 h 337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544" h="337334">
                      <a:moveTo>
                        <a:pt x="297661" y="1206"/>
                      </a:moveTo>
                      <a:cubicBezTo>
                        <a:pt x="326589" y="-12905"/>
                        <a:pt x="310360" y="100689"/>
                        <a:pt x="293427" y="136672"/>
                      </a:cubicBezTo>
                      <a:cubicBezTo>
                        <a:pt x="276494" y="172655"/>
                        <a:pt x="234161" y="192412"/>
                        <a:pt x="196061" y="217106"/>
                      </a:cubicBezTo>
                      <a:cubicBezTo>
                        <a:pt x="157961" y="241800"/>
                        <a:pt x="97282" y="265084"/>
                        <a:pt x="64827" y="284839"/>
                      </a:cubicBezTo>
                      <a:cubicBezTo>
                        <a:pt x="32372" y="304594"/>
                        <a:pt x="-7845" y="346222"/>
                        <a:pt x="1327" y="335639"/>
                      </a:cubicBezTo>
                      <a:cubicBezTo>
                        <a:pt x="10499" y="325056"/>
                        <a:pt x="69767" y="271433"/>
                        <a:pt x="119861" y="221339"/>
                      </a:cubicBezTo>
                      <a:cubicBezTo>
                        <a:pt x="169955" y="171245"/>
                        <a:pt x="268733" y="15317"/>
                        <a:pt x="297661" y="120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8" name="フリーフォーム: 図形 277">
                  <a:extLst>
                    <a:ext uri="{FF2B5EF4-FFF2-40B4-BE49-F238E27FC236}">
                      <a16:creationId xmlns:a16="http://schemas.microsoft.com/office/drawing/2014/main" id="{EB30F6EF-0EDC-48F0-9526-8A39080F9822}"/>
                    </a:ext>
                  </a:extLst>
                </p:cNvPr>
                <p:cNvSpPr/>
                <p:nvPr/>
              </p:nvSpPr>
              <p:spPr>
                <a:xfrm>
                  <a:off x="9097249" y="1820262"/>
                  <a:ext cx="207641" cy="119579"/>
                </a:xfrm>
                <a:custGeom>
                  <a:avLst/>
                  <a:gdLst>
                    <a:gd name="connsiteX0" fmla="*/ 184 w 207641"/>
                    <a:gd name="connsiteY0" fmla="*/ 71 h 119579"/>
                    <a:gd name="connsiteX1" fmla="*/ 177984 w 207641"/>
                    <a:gd name="connsiteY1" fmla="*/ 38171 h 119579"/>
                    <a:gd name="connsiteX2" fmla="*/ 207618 w 207641"/>
                    <a:gd name="connsiteY2" fmla="*/ 118605 h 119579"/>
                    <a:gd name="connsiteX3" fmla="*/ 182218 w 207641"/>
                    <a:gd name="connsiteY3" fmla="*/ 80505 h 119579"/>
                    <a:gd name="connsiteX4" fmla="*/ 144118 w 207641"/>
                    <a:gd name="connsiteY4" fmla="*/ 46638 h 119579"/>
                    <a:gd name="connsiteX5" fmla="*/ 184 w 207641"/>
                    <a:gd name="connsiteY5" fmla="*/ 71 h 119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641" h="119579">
                      <a:moveTo>
                        <a:pt x="184" y="71"/>
                      </a:moveTo>
                      <a:cubicBezTo>
                        <a:pt x="5828" y="-1340"/>
                        <a:pt x="143412" y="18415"/>
                        <a:pt x="177984" y="38171"/>
                      </a:cubicBezTo>
                      <a:cubicBezTo>
                        <a:pt x="212556" y="57927"/>
                        <a:pt x="206912" y="111549"/>
                        <a:pt x="207618" y="118605"/>
                      </a:cubicBezTo>
                      <a:cubicBezTo>
                        <a:pt x="208324" y="125661"/>
                        <a:pt x="192801" y="92499"/>
                        <a:pt x="182218" y="80505"/>
                      </a:cubicBezTo>
                      <a:cubicBezTo>
                        <a:pt x="171635" y="68511"/>
                        <a:pt x="168107" y="58632"/>
                        <a:pt x="144118" y="46638"/>
                      </a:cubicBezTo>
                      <a:cubicBezTo>
                        <a:pt x="120129" y="34644"/>
                        <a:pt x="-5460" y="1482"/>
                        <a:pt x="184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0" name="グループ化 259">
                <a:extLst>
                  <a:ext uri="{FF2B5EF4-FFF2-40B4-BE49-F238E27FC236}">
                    <a16:creationId xmlns:a16="http://schemas.microsoft.com/office/drawing/2014/main" id="{C9C17B90-4A02-4172-8A7D-E60FAA301480}"/>
                  </a:ext>
                </a:extLst>
              </p:cNvPr>
              <p:cNvGrpSpPr/>
              <p:nvPr/>
            </p:nvGrpSpPr>
            <p:grpSpPr>
              <a:xfrm rot="8100000" flipH="1">
                <a:off x="8581336" y="2474833"/>
                <a:ext cx="641531" cy="740228"/>
                <a:chOff x="8741226" y="1763486"/>
                <a:chExt cx="641531" cy="740228"/>
              </a:xfrm>
            </p:grpSpPr>
            <p:sp>
              <p:nvSpPr>
                <p:cNvPr id="273" name="涙形 108">
                  <a:extLst>
                    <a:ext uri="{FF2B5EF4-FFF2-40B4-BE49-F238E27FC236}">
                      <a16:creationId xmlns:a16="http://schemas.microsoft.com/office/drawing/2014/main" id="{B57E1F38-6F01-4B85-9265-04C4831AC734}"/>
                    </a:ext>
                  </a:extLst>
                </p:cNvPr>
                <p:cNvSpPr/>
                <p:nvPr/>
              </p:nvSpPr>
              <p:spPr>
                <a:xfrm rot="10800000">
                  <a:off x="8741226" y="1763486"/>
                  <a:ext cx="641531" cy="740228"/>
                </a:xfrm>
                <a:custGeom>
                  <a:avLst/>
                  <a:gdLst>
                    <a:gd name="connsiteX0" fmla="*/ 0 w 1665514"/>
                    <a:gd name="connsiteY0" fmla="*/ 832757 h 1665514"/>
                    <a:gd name="connsiteX1" fmla="*/ 832757 w 1665514"/>
                    <a:gd name="connsiteY1" fmla="*/ 0 h 1665514"/>
                    <a:gd name="connsiteX2" fmla="*/ 2166259 w 1665514"/>
                    <a:gd name="connsiteY2" fmla="*/ -500745 h 1665514"/>
                    <a:gd name="connsiteX3" fmla="*/ 1665514 w 1665514"/>
                    <a:gd name="connsiteY3" fmla="*/ 832757 h 1665514"/>
                    <a:gd name="connsiteX4" fmla="*/ 832757 w 1665514"/>
                    <a:gd name="connsiteY4" fmla="*/ 1665514 h 1665514"/>
                    <a:gd name="connsiteX5" fmla="*/ 0 w 1665514"/>
                    <a:gd name="connsiteY5" fmla="*/ 832757 h 1665514"/>
                    <a:gd name="connsiteX0" fmla="*/ 0 w 1981202"/>
                    <a:gd name="connsiteY0" fmla="*/ 1453245 h 2286002"/>
                    <a:gd name="connsiteX1" fmla="*/ 832757 w 1981202"/>
                    <a:gd name="connsiteY1" fmla="*/ 620488 h 2286002"/>
                    <a:gd name="connsiteX2" fmla="*/ 1981202 w 1981202"/>
                    <a:gd name="connsiteY2" fmla="*/ 0 h 2286002"/>
                    <a:gd name="connsiteX3" fmla="*/ 1665514 w 1981202"/>
                    <a:gd name="connsiteY3" fmla="*/ 1453245 h 2286002"/>
                    <a:gd name="connsiteX4" fmla="*/ 832757 w 1981202"/>
                    <a:gd name="connsiteY4" fmla="*/ 2286002 h 2286002"/>
                    <a:gd name="connsiteX5" fmla="*/ 0 w 1981202"/>
                    <a:gd name="connsiteY5" fmla="*/ 1453245 h 228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1202" h="2286002">
                      <a:moveTo>
                        <a:pt x="0" y="1453245"/>
                      </a:moveTo>
                      <a:cubicBezTo>
                        <a:pt x="0" y="993326"/>
                        <a:pt x="502557" y="862696"/>
                        <a:pt x="832757" y="620488"/>
                      </a:cubicBezTo>
                      <a:cubicBezTo>
                        <a:pt x="1162957" y="378280"/>
                        <a:pt x="1536701" y="333830"/>
                        <a:pt x="1981202" y="0"/>
                      </a:cubicBezTo>
                      <a:cubicBezTo>
                        <a:pt x="1647372" y="444501"/>
                        <a:pt x="1665514" y="1008744"/>
                        <a:pt x="1665514" y="1453245"/>
                      </a:cubicBezTo>
                      <a:cubicBezTo>
                        <a:pt x="1665514" y="1913164"/>
                        <a:pt x="1292676" y="2286002"/>
                        <a:pt x="832757" y="2286002"/>
                      </a:cubicBezTo>
                      <a:cubicBezTo>
                        <a:pt x="372838" y="2286002"/>
                        <a:pt x="0" y="1913164"/>
                        <a:pt x="0" y="1453245"/>
                      </a:cubicBezTo>
                      <a:close/>
                    </a:path>
                  </a:pathLst>
                </a:custGeom>
                <a:solidFill>
                  <a:srgbClr val="0066F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74" name="フリーフォーム: 図形 273">
                  <a:extLst>
                    <a:ext uri="{FF2B5EF4-FFF2-40B4-BE49-F238E27FC236}">
                      <a16:creationId xmlns:a16="http://schemas.microsoft.com/office/drawing/2014/main" id="{C47378BC-EE4A-4568-938F-9438D0C12D8B}"/>
                    </a:ext>
                  </a:extLst>
                </p:cNvPr>
                <p:cNvSpPr/>
                <p:nvPr/>
              </p:nvSpPr>
              <p:spPr>
                <a:xfrm>
                  <a:off x="9011439" y="1979994"/>
                  <a:ext cx="313544" cy="337334"/>
                </a:xfrm>
                <a:custGeom>
                  <a:avLst/>
                  <a:gdLst>
                    <a:gd name="connsiteX0" fmla="*/ 297661 w 313544"/>
                    <a:gd name="connsiteY0" fmla="*/ 1206 h 337334"/>
                    <a:gd name="connsiteX1" fmla="*/ 293427 w 313544"/>
                    <a:gd name="connsiteY1" fmla="*/ 136672 h 337334"/>
                    <a:gd name="connsiteX2" fmla="*/ 196061 w 313544"/>
                    <a:gd name="connsiteY2" fmla="*/ 217106 h 337334"/>
                    <a:gd name="connsiteX3" fmla="*/ 64827 w 313544"/>
                    <a:gd name="connsiteY3" fmla="*/ 284839 h 337334"/>
                    <a:gd name="connsiteX4" fmla="*/ 1327 w 313544"/>
                    <a:gd name="connsiteY4" fmla="*/ 335639 h 337334"/>
                    <a:gd name="connsiteX5" fmla="*/ 119861 w 313544"/>
                    <a:gd name="connsiteY5" fmla="*/ 221339 h 337334"/>
                    <a:gd name="connsiteX6" fmla="*/ 297661 w 313544"/>
                    <a:gd name="connsiteY6" fmla="*/ 1206 h 337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544" h="337334">
                      <a:moveTo>
                        <a:pt x="297661" y="1206"/>
                      </a:moveTo>
                      <a:cubicBezTo>
                        <a:pt x="326589" y="-12905"/>
                        <a:pt x="310360" y="100689"/>
                        <a:pt x="293427" y="136672"/>
                      </a:cubicBezTo>
                      <a:cubicBezTo>
                        <a:pt x="276494" y="172655"/>
                        <a:pt x="234161" y="192412"/>
                        <a:pt x="196061" y="217106"/>
                      </a:cubicBezTo>
                      <a:cubicBezTo>
                        <a:pt x="157961" y="241800"/>
                        <a:pt x="97282" y="265084"/>
                        <a:pt x="64827" y="284839"/>
                      </a:cubicBezTo>
                      <a:cubicBezTo>
                        <a:pt x="32372" y="304594"/>
                        <a:pt x="-7845" y="346222"/>
                        <a:pt x="1327" y="335639"/>
                      </a:cubicBezTo>
                      <a:cubicBezTo>
                        <a:pt x="10499" y="325056"/>
                        <a:pt x="69767" y="271433"/>
                        <a:pt x="119861" y="221339"/>
                      </a:cubicBezTo>
                      <a:cubicBezTo>
                        <a:pt x="169955" y="171245"/>
                        <a:pt x="268733" y="15317"/>
                        <a:pt x="297661" y="120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5" name="フリーフォーム: 図形 274">
                  <a:extLst>
                    <a:ext uri="{FF2B5EF4-FFF2-40B4-BE49-F238E27FC236}">
                      <a16:creationId xmlns:a16="http://schemas.microsoft.com/office/drawing/2014/main" id="{8A242B0E-5E57-43D9-818E-FDF02BB4090B}"/>
                    </a:ext>
                  </a:extLst>
                </p:cNvPr>
                <p:cNvSpPr/>
                <p:nvPr/>
              </p:nvSpPr>
              <p:spPr>
                <a:xfrm>
                  <a:off x="9097249" y="1820262"/>
                  <a:ext cx="207641" cy="119579"/>
                </a:xfrm>
                <a:custGeom>
                  <a:avLst/>
                  <a:gdLst>
                    <a:gd name="connsiteX0" fmla="*/ 184 w 207641"/>
                    <a:gd name="connsiteY0" fmla="*/ 71 h 119579"/>
                    <a:gd name="connsiteX1" fmla="*/ 177984 w 207641"/>
                    <a:gd name="connsiteY1" fmla="*/ 38171 h 119579"/>
                    <a:gd name="connsiteX2" fmla="*/ 207618 w 207641"/>
                    <a:gd name="connsiteY2" fmla="*/ 118605 h 119579"/>
                    <a:gd name="connsiteX3" fmla="*/ 182218 w 207641"/>
                    <a:gd name="connsiteY3" fmla="*/ 80505 h 119579"/>
                    <a:gd name="connsiteX4" fmla="*/ 144118 w 207641"/>
                    <a:gd name="connsiteY4" fmla="*/ 46638 h 119579"/>
                    <a:gd name="connsiteX5" fmla="*/ 184 w 207641"/>
                    <a:gd name="connsiteY5" fmla="*/ 71 h 119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641" h="119579">
                      <a:moveTo>
                        <a:pt x="184" y="71"/>
                      </a:moveTo>
                      <a:cubicBezTo>
                        <a:pt x="5828" y="-1340"/>
                        <a:pt x="143412" y="18415"/>
                        <a:pt x="177984" y="38171"/>
                      </a:cubicBezTo>
                      <a:cubicBezTo>
                        <a:pt x="212556" y="57927"/>
                        <a:pt x="206912" y="111549"/>
                        <a:pt x="207618" y="118605"/>
                      </a:cubicBezTo>
                      <a:cubicBezTo>
                        <a:pt x="208324" y="125661"/>
                        <a:pt x="192801" y="92499"/>
                        <a:pt x="182218" y="80505"/>
                      </a:cubicBezTo>
                      <a:cubicBezTo>
                        <a:pt x="171635" y="68511"/>
                        <a:pt x="168107" y="58632"/>
                        <a:pt x="144118" y="46638"/>
                      </a:cubicBezTo>
                      <a:cubicBezTo>
                        <a:pt x="120129" y="34644"/>
                        <a:pt x="-5460" y="1482"/>
                        <a:pt x="184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1" name="グループ化 260">
                <a:extLst>
                  <a:ext uri="{FF2B5EF4-FFF2-40B4-BE49-F238E27FC236}">
                    <a16:creationId xmlns:a16="http://schemas.microsoft.com/office/drawing/2014/main" id="{934DB210-1993-4AB9-924C-78BB31CCD4E7}"/>
                  </a:ext>
                </a:extLst>
              </p:cNvPr>
              <p:cNvGrpSpPr/>
              <p:nvPr/>
            </p:nvGrpSpPr>
            <p:grpSpPr>
              <a:xfrm rot="8100000" flipH="1">
                <a:off x="9060309" y="2496603"/>
                <a:ext cx="641531" cy="740228"/>
                <a:chOff x="8741226" y="1763486"/>
                <a:chExt cx="641531" cy="740228"/>
              </a:xfrm>
            </p:grpSpPr>
            <p:sp>
              <p:nvSpPr>
                <p:cNvPr id="270" name="涙形 108">
                  <a:extLst>
                    <a:ext uri="{FF2B5EF4-FFF2-40B4-BE49-F238E27FC236}">
                      <a16:creationId xmlns:a16="http://schemas.microsoft.com/office/drawing/2014/main" id="{0741019B-9B98-4DDE-B19F-FEC2DFA277AA}"/>
                    </a:ext>
                  </a:extLst>
                </p:cNvPr>
                <p:cNvSpPr/>
                <p:nvPr/>
              </p:nvSpPr>
              <p:spPr>
                <a:xfrm rot="10800000">
                  <a:off x="8741226" y="1763486"/>
                  <a:ext cx="641531" cy="740228"/>
                </a:xfrm>
                <a:custGeom>
                  <a:avLst/>
                  <a:gdLst>
                    <a:gd name="connsiteX0" fmla="*/ 0 w 1665514"/>
                    <a:gd name="connsiteY0" fmla="*/ 832757 h 1665514"/>
                    <a:gd name="connsiteX1" fmla="*/ 832757 w 1665514"/>
                    <a:gd name="connsiteY1" fmla="*/ 0 h 1665514"/>
                    <a:gd name="connsiteX2" fmla="*/ 2166259 w 1665514"/>
                    <a:gd name="connsiteY2" fmla="*/ -500745 h 1665514"/>
                    <a:gd name="connsiteX3" fmla="*/ 1665514 w 1665514"/>
                    <a:gd name="connsiteY3" fmla="*/ 832757 h 1665514"/>
                    <a:gd name="connsiteX4" fmla="*/ 832757 w 1665514"/>
                    <a:gd name="connsiteY4" fmla="*/ 1665514 h 1665514"/>
                    <a:gd name="connsiteX5" fmla="*/ 0 w 1665514"/>
                    <a:gd name="connsiteY5" fmla="*/ 832757 h 1665514"/>
                    <a:gd name="connsiteX0" fmla="*/ 0 w 1981202"/>
                    <a:gd name="connsiteY0" fmla="*/ 1453245 h 2286002"/>
                    <a:gd name="connsiteX1" fmla="*/ 832757 w 1981202"/>
                    <a:gd name="connsiteY1" fmla="*/ 620488 h 2286002"/>
                    <a:gd name="connsiteX2" fmla="*/ 1981202 w 1981202"/>
                    <a:gd name="connsiteY2" fmla="*/ 0 h 2286002"/>
                    <a:gd name="connsiteX3" fmla="*/ 1665514 w 1981202"/>
                    <a:gd name="connsiteY3" fmla="*/ 1453245 h 2286002"/>
                    <a:gd name="connsiteX4" fmla="*/ 832757 w 1981202"/>
                    <a:gd name="connsiteY4" fmla="*/ 2286002 h 2286002"/>
                    <a:gd name="connsiteX5" fmla="*/ 0 w 1981202"/>
                    <a:gd name="connsiteY5" fmla="*/ 1453245 h 228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1202" h="2286002">
                      <a:moveTo>
                        <a:pt x="0" y="1453245"/>
                      </a:moveTo>
                      <a:cubicBezTo>
                        <a:pt x="0" y="993326"/>
                        <a:pt x="502557" y="862696"/>
                        <a:pt x="832757" y="620488"/>
                      </a:cubicBezTo>
                      <a:cubicBezTo>
                        <a:pt x="1162957" y="378280"/>
                        <a:pt x="1536701" y="333830"/>
                        <a:pt x="1981202" y="0"/>
                      </a:cubicBezTo>
                      <a:cubicBezTo>
                        <a:pt x="1647372" y="444501"/>
                        <a:pt x="1665514" y="1008744"/>
                        <a:pt x="1665514" y="1453245"/>
                      </a:cubicBezTo>
                      <a:cubicBezTo>
                        <a:pt x="1665514" y="1913164"/>
                        <a:pt x="1292676" y="2286002"/>
                        <a:pt x="832757" y="2286002"/>
                      </a:cubicBezTo>
                      <a:cubicBezTo>
                        <a:pt x="372838" y="2286002"/>
                        <a:pt x="0" y="1913164"/>
                        <a:pt x="0" y="1453245"/>
                      </a:cubicBezTo>
                      <a:close/>
                    </a:path>
                  </a:pathLst>
                </a:custGeom>
                <a:solidFill>
                  <a:srgbClr val="0066F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71" name="フリーフォーム: 図形 270">
                  <a:extLst>
                    <a:ext uri="{FF2B5EF4-FFF2-40B4-BE49-F238E27FC236}">
                      <a16:creationId xmlns:a16="http://schemas.microsoft.com/office/drawing/2014/main" id="{9ECD07C5-6E18-4544-B235-46A5522CCE9B}"/>
                    </a:ext>
                  </a:extLst>
                </p:cNvPr>
                <p:cNvSpPr/>
                <p:nvPr/>
              </p:nvSpPr>
              <p:spPr>
                <a:xfrm>
                  <a:off x="9011439" y="1979994"/>
                  <a:ext cx="313544" cy="337334"/>
                </a:xfrm>
                <a:custGeom>
                  <a:avLst/>
                  <a:gdLst>
                    <a:gd name="connsiteX0" fmla="*/ 297661 w 313544"/>
                    <a:gd name="connsiteY0" fmla="*/ 1206 h 337334"/>
                    <a:gd name="connsiteX1" fmla="*/ 293427 w 313544"/>
                    <a:gd name="connsiteY1" fmla="*/ 136672 h 337334"/>
                    <a:gd name="connsiteX2" fmla="*/ 196061 w 313544"/>
                    <a:gd name="connsiteY2" fmla="*/ 217106 h 337334"/>
                    <a:gd name="connsiteX3" fmla="*/ 64827 w 313544"/>
                    <a:gd name="connsiteY3" fmla="*/ 284839 h 337334"/>
                    <a:gd name="connsiteX4" fmla="*/ 1327 w 313544"/>
                    <a:gd name="connsiteY4" fmla="*/ 335639 h 337334"/>
                    <a:gd name="connsiteX5" fmla="*/ 119861 w 313544"/>
                    <a:gd name="connsiteY5" fmla="*/ 221339 h 337334"/>
                    <a:gd name="connsiteX6" fmla="*/ 297661 w 313544"/>
                    <a:gd name="connsiteY6" fmla="*/ 1206 h 337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544" h="337334">
                      <a:moveTo>
                        <a:pt x="297661" y="1206"/>
                      </a:moveTo>
                      <a:cubicBezTo>
                        <a:pt x="326589" y="-12905"/>
                        <a:pt x="310360" y="100689"/>
                        <a:pt x="293427" y="136672"/>
                      </a:cubicBezTo>
                      <a:cubicBezTo>
                        <a:pt x="276494" y="172655"/>
                        <a:pt x="234161" y="192412"/>
                        <a:pt x="196061" y="217106"/>
                      </a:cubicBezTo>
                      <a:cubicBezTo>
                        <a:pt x="157961" y="241800"/>
                        <a:pt x="97282" y="265084"/>
                        <a:pt x="64827" y="284839"/>
                      </a:cubicBezTo>
                      <a:cubicBezTo>
                        <a:pt x="32372" y="304594"/>
                        <a:pt x="-7845" y="346222"/>
                        <a:pt x="1327" y="335639"/>
                      </a:cubicBezTo>
                      <a:cubicBezTo>
                        <a:pt x="10499" y="325056"/>
                        <a:pt x="69767" y="271433"/>
                        <a:pt x="119861" y="221339"/>
                      </a:cubicBezTo>
                      <a:cubicBezTo>
                        <a:pt x="169955" y="171245"/>
                        <a:pt x="268733" y="15317"/>
                        <a:pt x="297661" y="120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2" name="フリーフォーム: 図形 271">
                  <a:extLst>
                    <a:ext uri="{FF2B5EF4-FFF2-40B4-BE49-F238E27FC236}">
                      <a16:creationId xmlns:a16="http://schemas.microsoft.com/office/drawing/2014/main" id="{8F61443E-6415-40D8-8701-F1E2EDD941E7}"/>
                    </a:ext>
                  </a:extLst>
                </p:cNvPr>
                <p:cNvSpPr/>
                <p:nvPr/>
              </p:nvSpPr>
              <p:spPr>
                <a:xfrm>
                  <a:off x="9097249" y="1820262"/>
                  <a:ext cx="207641" cy="119579"/>
                </a:xfrm>
                <a:custGeom>
                  <a:avLst/>
                  <a:gdLst>
                    <a:gd name="connsiteX0" fmla="*/ 184 w 207641"/>
                    <a:gd name="connsiteY0" fmla="*/ 71 h 119579"/>
                    <a:gd name="connsiteX1" fmla="*/ 177984 w 207641"/>
                    <a:gd name="connsiteY1" fmla="*/ 38171 h 119579"/>
                    <a:gd name="connsiteX2" fmla="*/ 207618 w 207641"/>
                    <a:gd name="connsiteY2" fmla="*/ 118605 h 119579"/>
                    <a:gd name="connsiteX3" fmla="*/ 182218 w 207641"/>
                    <a:gd name="connsiteY3" fmla="*/ 80505 h 119579"/>
                    <a:gd name="connsiteX4" fmla="*/ 144118 w 207641"/>
                    <a:gd name="connsiteY4" fmla="*/ 46638 h 119579"/>
                    <a:gd name="connsiteX5" fmla="*/ 184 w 207641"/>
                    <a:gd name="connsiteY5" fmla="*/ 71 h 119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641" h="119579">
                      <a:moveTo>
                        <a:pt x="184" y="71"/>
                      </a:moveTo>
                      <a:cubicBezTo>
                        <a:pt x="5828" y="-1340"/>
                        <a:pt x="143412" y="18415"/>
                        <a:pt x="177984" y="38171"/>
                      </a:cubicBezTo>
                      <a:cubicBezTo>
                        <a:pt x="212556" y="57927"/>
                        <a:pt x="206912" y="111549"/>
                        <a:pt x="207618" y="118605"/>
                      </a:cubicBezTo>
                      <a:cubicBezTo>
                        <a:pt x="208324" y="125661"/>
                        <a:pt x="192801" y="92499"/>
                        <a:pt x="182218" y="80505"/>
                      </a:cubicBezTo>
                      <a:cubicBezTo>
                        <a:pt x="171635" y="68511"/>
                        <a:pt x="168107" y="58632"/>
                        <a:pt x="144118" y="46638"/>
                      </a:cubicBezTo>
                      <a:cubicBezTo>
                        <a:pt x="120129" y="34644"/>
                        <a:pt x="-5460" y="1482"/>
                        <a:pt x="184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2" name="グループ化 261">
                <a:extLst>
                  <a:ext uri="{FF2B5EF4-FFF2-40B4-BE49-F238E27FC236}">
                    <a16:creationId xmlns:a16="http://schemas.microsoft.com/office/drawing/2014/main" id="{67772118-C49B-4D1B-8534-BF0D47178317}"/>
                  </a:ext>
                </a:extLst>
              </p:cNvPr>
              <p:cNvGrpSpPr/>
              <p:nvPr/>
            </p:nvGrpSpPr>
            <p:grpSpPr>
              <a:xfrm rot="8100000" flipH="1">
                <a:off x="9615478" y="2507490"/>
                <a:ext cx="641531" cy="740228"/>
                <a:chOff x="8741226" y="1763486"/>
                <a:chExt cx="641531" cy="740228"/>
              </a:xfrm>
            </p:grpSpPr>
            <p:sp>
              <p:nvSpPr>
                <p:cNvPr id="267" name="涙形 108">
                  <a:extLst>
                    <a:ext uri="{FF2B5EF4-FFF2-40B4-BE49-F238E27FC236}">
                      <a16:creationId xmlns:a16="http://schemas.microsoft.com/office/drawing/2014/main" id="{375E9B7B-AC5C-4A33-8E8D-BD3AF97982A0}"/>
                    </a:ext>
                  </a:extLst>
                </p:cNvPr>
                <p:cNvSpPr/>
                <p:nvPr/>
              </p:nvSpPr>
              <p:spPr>
                <a:xfrm rot="10800000">
                  <a:off x="8741226" y="1763486"/>
                  <a:ext cx="641531" cy="740228"/>
                </a:xfrm>
                <a:custGeom>
                  <a:avLst/>
                  <a:gdLst>
                    <a:gd name="connsiteX0" fmla="*/ 0 w 1665514"/>
                    <a:gd name="connsiteY0" fmla="*/ 832757 h 1665514"/>
                    <a:gd name="connsiteX1" fmla="*/ 832757 w 1665514"/>
                    <a:gd name="connsiteY1" fmla="*/ 0 h 1665514"/>
                    <a:gd name="connsiteX2" fmla="*/ 2166259 w 1665514"/>
                    <a:gd name="connsiteY2" fmla="*/ -500745 h 1665514"/>
                    <a:gd name="connsiteX3" fmla="*/ 1665514 w 1665514"/>
                    <a:gd name="connsiteY3" fmla="*/ 832757 h 1665514"/>
                    <a:gd name="connsiteX4" fmla="*/ 832757 w 1665514"/>
                    <a:gd name="connsiteY4" fmla="*/ 1665514 h 1665514"/>
                    <a:gd name="connsiteX5" fmla="*/ 0 w 1665514"/>
                    <a:gd name="connsiteY5" fmla="*/ 832757 h 1665514"/>
                    <a:gd name="connsiteX0" fmla="*/ 0 w 1981202"/>
                    <a:gd name="connsiteY0" fmla="*/ 1453245 h 2286002"/>
                    <a:gd name="connsiteX1" fmla="*/ 832757 w 1981202"/>
                    <a:gd name="connsiteY1" fmla="*/ 620488 h 2286002"/>
                    <a:gd name="connsiteX2" fmla="*/ 1981202 w 1981202"/>
                    <a:gd name="connsiteY2" fmla="*/ 0 h 2286002"/>
                    <a:gd name="connsiteX3" fmla="*/ 1665514 w 1981202"/>
                    <a:gd name="connsiteY3" fmla="*/ 1453245 h 2286002"/>
                    <a:gd name="connsiteX4" fmla="*/ 832757 w 1981202"/>
                    <a:gd name="connsiteY4" fmla="*/ 2286002 h 2286002"/>
                    <a:gd name="connsiteX5" fmla="*/ 0 w 1981202"/>
                    <a:gd name="connsiteY5" fmla="*/ 1453245 h 228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1202" h="2286002">
                      <a:moveTo>
                        <a:pt x="0" y="1453245"/>
                      </a:moveTo>
                      <a:cubicBezTo>
                        <a:pt x="0" y="993326"/>
                        <a:pt x="502557" y="862696"/>
                        <a:pt x="832757" y="620488"/>
                      </a:cubicBezTo>
                      <a:cubicBezTo>
                        <a:pt x="1162957" y="378280"/>
                        <a:pt x="1536701" y="333830"/>
                        <a:pt x="1981202" y="0"/>
                      </a:cubicBezTo>
                      <a:cubicBezTo>
                        <a:pt x="1647372" y="444501"/>
                        <a:pt x="1665514" y="1008744"/>
                        <a:pt x="1665514" y="1453245"/>
                      </a:cubicBezTo>
                      <a:cubicBezTo>
                        <a:pt x="1665514" y="1913164"/>
                        <a:pt x="1292676" y="2286002"/>
                        <a:pt x="832757" y="2286002"/>
                      </a:cubicBezTo>
                      <a:cubicBezTo>
                        <a:pt x="372838" y="2286002"/>
                        <a:pt x="0" y="1913164"/>
                        <a:pt x="0" y="1453245"/>
                      </a:cubicBezTo>
                      <a:close/>
                    </a:path>
                  </a:pathLst>
                </a:custGeom>
                <a:solidFill>
                  <a:srgbClr val="0066F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68" name="フリーフォーム: 図形 267">
                  <a:extLst>
                    <a:ext uri="{FF2B5EF4-FFF2-40B4-BE49-F238E27FC236}">
                      <a16:creationId xmlns:a16="http://schemas.microsoft.com/office/drawing/2014/main" id="{D5068500-8D14-4EAA-9041-1FE864BA73B8}"/>
                    </a:ext>
                  </a:extLst>
                </p:cNvPr>
                <p:cNvSpPr/>
                <p:nvPr/>
              </p:nvSpPr>
              <p:spPr>
                <a:xfrm>
                  <a:off x="9011439" y="1979994"/>
                  <a:ext cx="313544" cy="337334"/>
                </a:xfrm>
                <a:custGeom>
                  <a:avLst/>
                  <a:gdLst>
                    <a:gd name="connsiteX0" fmla="*/ 297661 w 313544"/>
                    <a:gd name="connsiteY0" fmla="*/ 1206 h 337334"/>
                    <a:gd name="connsiteX1" fmla="*/ 293427 w 313544"/>
                    <a:gd name="connsiteY1" fmla="*/ 136672 h 337334"/>
                    <a:gd name="connsiteX2" fmla="*/ 196061 w 313544"/>
                    <a:gd name="connsiteY2" fmla="*/ 217106 h 337334"/>
                    <a:gd name="connsiteX3" fmla="*/ 64827 w 313544"/>
                    <a:gd name="connsiteY3" fmla="*/ 284839 h 337334"/>
                    <a:gd name="connsiteX4" fmla="*/ 1327 w 313544"/>
                    <a:gd name="connsiteY4" fmla="*/ 335639 h 337334"/>
                    <a:gd name="connsiteX5" fmla="*/ 119861 w 313544"/>
                    <a:gd name="connsiteY5" fmla="*/ 221339 h 337334"/>
                    <a:gd name="connsiteX6" fmla="*/ 297661 w 313544"/>
                    <a:gd name="connsiteY6" fmla="*/ 1206 h 337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544" h="337334">
                      <a:moveTo>
                        <a:pt x="297661" y="1206"/>
                      </a:moveTo>
                      <a:cubicBezTo>
                        <a:pt x="326589" y="-12905"/>
                        <a:pt x="310360" y="100689"/>
                        <a:pt x="293427" y="136672"/>
                      </a:cubicBezTo>
                      <a:cubicBezTo>
                        <a:pt x="276494" y="172655"/>
                        <a:pt x="234161" y="192412"/>
                        <a:pt x="196061" y="217106"/>
                      </a:cubicBezTo>
                      <a:cubicBezTo>
                        <a:pt x="157961" y="241800"/>
                        <a:pt x="97282" y="265084"/>
                        <a:pt x="64827" y="284839"/>
                      </a:cubicBezTo>
                      <a:cubicBezTo>
                        <a:pt x="32372" y="304594"/>
                        <a:pt x="-7845" y="346222"/>
                        <a:pt x="1327" y="335639"/>
                      </a:cubicBezTo>
                      <a:cubicBezTo>
                        <a:pt x="10499" y="325056"/>
                        <a:pt x="69767" y="271433"/>
                        <a:pt x="119861" y="221339"/>
                      </a:cubicBezTo>
                      <a:cubicBezTo>
                        <a:pt x="169955" y="171245"/>
                        <a:pt x="268733" y="15317"/>
                        <a:pt x="297661" y="120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9" name="フリーフォーム: 図形 268">
                  <a:extLst>
                    <a:ext uri="{FF2B5EF4-FFF2-40B4-BE49-F238E27FC236}">
                      <a16:creationId xmlns:a16="http://schemas.microsoft.com/office/drawing/2014/main" id="{33BBB833-6964-43BD-9A25-8DD1023D1E4C}"/>
                    </a:ext>
                  </a:extLst>
                </p:cNvPr>
                <p:cNvSpPr/>
                <p:nvPr/>
              </p:nvSpPr>
              <p:spPr>
                <a:xfrm>
                  <a:off x="9097249" y="1820262"/>
                  <a:ext cx="207641" cy="119579"/>
                </a:xfrm>
                <a:custGeom>
                  <a:avLst/>
                  <a:gdLst>
                    <a:gd name="connsiteX0" fmla="*/ 184 w 207641"/>
                    <a:gd name="connsiteY0" fmla="*/ 71 h 119579"/>
                    <a:gd name="connsiteX1" fmla="*/ 177984 w 207641"/>
                    <a:gd name="connsiteY1" fmla="*/ 38171 h 119579"/>
                    <a:gd name="connsiteX2" fmla="*/ 207618 w 207641"/>
                    <a:gd name="connsiteY2" fmla="*/ 118605 h 119579"/>
                    <a:gd name="connsiteX3" fmla="*/ 182218 w 207641"/>
                    <a:gd name="connsiteY3" fmla="*/ 80505 h 119579"/>
                    <a:gd name="connsiteX4" fmla="*/ 144118 w 207641"/>
                    <a:gd name="connsiteY4" fmla="*/ 46638 h 119579"/>
                    <a:gd name="connsiteX5" fmla="*/ 184 w 207641"/>
                    <a:gd name="connsiteY5" fmla="*/ 71 h 119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641" h="119579">
                      <a:moveTo>
                        <a:pt x="184" y="71"/>
                      </a:moveTo>
                      <a:cubicBezTo>
                        <a:pt x="5828" y="-1340"/>
                        <a:pt x="143412" y="18415"/>
                        <a:pt x="177984" y="38171"/>
                      </a:cubicBezTo>
                      <a:cubicBezTo>
                        <a:pt x="212556" y="57927"/>
                        <a:pt x="206912" y="111549"/>
                        <a:pt x="207618" y="118605"/>
                      </a:cubicBezTo>
                      <a:cubicBezTo>
                        <a:pt x="208324" y="125661"/>
                        <a:pt x="192801" y="92499"/>
                        <a:pt x="182218" y="80505"/>
                      </a:cubicBezTo>
                      <a:cubicBezTo>
                        <a:pt x="171635" y="68511"/>
                        <a:pt x="168107" y="58632"/>
                        <a:pt x="144118" y="46638"/>
                      </a:cubicBezTo>
                      <a:cubicBezTo>
                        <a:pt x="120129" y="34644"/>
                        <a:pt x="-5460" y="1482"/>
                        <a:pt x="184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3" name="グループ化 262">
                <a:extLst>
                  <a:ext uri="{FF2B5EF4-FFF2-40B4-BE49-F238E27FC236}">
                    <a16:creationId xmlns:a16="http://schemas.microsoft.com/office/drawing/2014/main" id="{715ACB92-C7FE-4C15-92B9-7DBDCD7EB82D}"/>
                  </a:ext>
                </a:extLst>
              </p:cNvPr>
              <p:cNvGrpSpPr/>
              <p:nvPr/>
            </p:nvGrpSpPr>
            <p:grpSpPr>
              <a:xfrm rot="8100000" flipH="1">
                <a:off x="10105338" y="2533849"/>
                <a:ext cx="641531" cy="740228"/>
                <a:chOff x="8741226" y="1763486"/>
                <a:chExt cx="641531" cy="740228"/>
              </a:xfrm>
            </p:grpSpPr>
            <p:sp>
              <p:nvSpPr>
                <p:cNvPr id="264" name="涙形 108">
                  <a:extLst>
                    <a:ext uri="{FF2B5EF4-FFF2-40B4-BE49-F238E27FC236}">
                      <a16:creationId xmlns:a16="http://schemas.microsoft.com/office/drawing/2014/main" id="{BAA8B6CE-80BB-4386-A20B-9AA27C314EDF}"/>
                    </a:ext>
                  </a:extLst>
                </p:cNvPr>
                <p:cNvSpPr/>
                <p:nvPr/>
              </p:nvSpPr>
              <p:spPr>
                <a:xfrm rot="10800000">
                  <a:off x="8741226" y="1763486"/>
                  <a:ext cx="641531" cy="740228"/>
                </a:xfrm>
                <a:custGeom>
                  <a:avLst/>
                  <a:gdLst>
                    <a:gd name="connsiteX0" fmla="*/ 0 w 1665514"/>
                    <a:gd name="connsiteY0" fmla="*/ 832757 h 1665514"/>
                    <a:gd name="connsiteX1" fmla="*/ 832757 w 1665514"/>
                    <a:gd name="connsiteY1" fmla="*/ 0 h 1665514"/>
                    <a:gd name="connsiteX2" fmla="*/ 2166259 w 1665514"/>
                    <a:gd name="connsiteY2" fmla="*/ -500745 h 1665514"/>
                    <a:gd name="connsiteX3" fmla="*/ 1665514 w 1665514"/>
                    <a:gd name="connsiteY3" fmla="*/ 832757 h 1665514"/>
                    <a:gd name="connsiteX4" fmla="*/ 832757 w 1665514"/>
                    <a:gd name="connsiteY4" fmla="*/ 1665514 h 1665514"/>
                    <a:gd name="connsiteX5" fmla="*/ 0 w 1665514"/>
                    <a:gd name="connsiteY5" fmla="*/ 832757 h 1665514"/>
                    <a:gd name="connsiteX0" fmla="*/ 0 w 1981202"/>
                    <a:gd name="connsiteY0" fmla="*/ 1453245 h 2286002"/>
                    <a:gd name="connsiteX1" fmla="*/ 832757 w 1981202"/>
                    <a:gd name="connsiteY1" fmla="*/ 620488 h 2286002"/>
                    <a:gd name="connsiteX2" fmla="*/ 1981202 w 1981202"/>
                    <a:gd name="connsiteY2" fmla="*/ 0 h 2286002"/>
                    <a:gd name="connsiteX3" fmla="*/ 1665514 w 1981202"/>
                    <a:gd name="connsiteY3" fmla="*/ 1453245 h 2286002"/>
                    <a:gd name="connsiteX4" fmla="*/ 832757 w 1981202"/>
                    <a:gd name="connsiteY4" fmla="*/ 2286002 h 2286002"/>
                    <a:gd name="connsiteX5" fmla="*/ 0 w 1981202"/>
                    <a:gd name="connsiteY5" fmla="*/ 1453245 h 228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1202" h="2286002">
                      <a:moveTo>
                        <a:pt x="0" y="1453245"/>
                      </a:moveTo>
                      <a:cubicBezTo>
                        <a:pt x="0" y="993326"/>
                        <a:pt x="502557" y="862696"/>
                        <a:pt x="832757" y="620488"/>
                      </a:cubicBezTo>
                      <a:cubicBezTo>
                        <a:pt x="1162957" y="378280"/>
                        <a:pt x="1536701" y="333830"/>
                        <a:pt x="1981202" y="0"/>
                      </a:cubicBezTo>
                      <a:cubicBezTo>
                        <a:pt x="1647372" y="444501"/>
                        <a:pt x="1665514" y="1008744"/>
                        <a:pt x="1665514" y="1453245"/>
                      </a:cubicBezTo>
                      <a:cubicBezTo>
                        <a:pt x="1665514" y="1913164"/>
                        <a:pt x="1292676" y="2286002"/>
                        <a:pt x="832757" y="2286002"/>
                      </a:cubicBezTo>
                      <a:cubicBezTo>
                        <a:pt x="372838" y="2286002"/>
                        <a:pt x="0" y="1913164"/>
                        <a:pt x="0" y="1453245"/>
                      </a:cubicBezTo>
                      <a:close/>
                    </a:path>
                  </a:pathLst>
                </a:custGeom>
                <a:solidFill>
                  <a:srgbClr val="0066F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65" name="フリーフォーム: 図形 264">
                  <a:extLst>
                    <a:ext uri="{FF2B5EF4-FFF2-40B4-BE49-F238E27FC236}">
                      <a16:creationId xmlns:a16="http://schemas.microsoft.com/office/drawing/2014/main" id="{6EEC6338-672F-4DED-9498-ED45968108BB}"/>
                    </a:ext>
                  </a:extLst>
                </p:cNvPr>
                <p:cNvSpPr/>
                <p:nvPr/>
              </p:nvSpPr>
              <p:spPr>
                <a:xfrm>
                  <a:off x="9011439" y="1979994"/>
                  <a:ext cx="313544" cy="337334"/>
                </a:xfrm>
                <a:custGeom>
                  <a:avLst/>
                  <a:gdLst>
                    <a:gd name="connsiteX0" fmla="*/ 297661 w 313544"/>
                    <a:gd name="connsiteY0" fmla="*/ 1206 h 337334"/>
                    <a:gd name="connsiteX1" fmla="*/ 293427 w 313544"/>
                    <a:gd name="connsiteY1" fmla="*/ 136672 h 337334"/>
                    <a:gd name="connsiteX2" fmla="*/ 196061 w 313544"/>
                    <a:gd name="connsiteY2" fmla="*/ 217106 h 337334"/>
                    <a:gd name="connsiteX3" fmla="*/ 64827 w 313544"/>
                    <a:gd name="connsiteY3" fmla="*/ 284839 h 337334"/>
                    <a:gd name="connsiteX4" fmla="*/ 1327 w 313544"/>
                    <a:gd name="connsiteY4" fmla="*/ 335639 h 337334"/>
                    <a:gd name="connsiteX5" fmla="*/ 119861 w 313544"/>
                    <a:gd name="connsiteY5" fmla="*/ 221339 h 337334"/>
                    <a:gd name="connsiteX6" fmla="*/ 297661 w 313544"/>
                    <a:gd name="connsiteY6" fmla="*/ 1206 h 337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544" h="337334">
                      <a:moveTo>
                        <a:pt x="297661" y="1206"/>
                      </a:moveTo>
                      <a:cubicBezTo>
                        <a:pt x="326589" y="-12905"/>
                        <a:pt x="310360" y="100689"/>
                        <a:pt x="293427" y="136672"/>
                      </a:cubicBezTo>
                      <a:cubicBezTo>
                        <a:pt x="276494" y="172655"/>
                        <a:pt x="234161" y="192412"/>
                        <a:pt x="196061" y="217106"/>
                      </a:cubicBezTo>
                      <a:cubicBezTo>
                        <a:pt x="157961" y="241800"/>
                        <a:pt x="97282" y="265084"/>
                        <a:pt x="64827" y="284839"/>
                      </a:cubicBezTo>
                      <a:cubicBezTo>
                        <a:pt x="32372" y="304594"/>
                        <a:pt x="-7845" y="346222"/>
                        <a:pt x="1327" y="335639"/>
                      </a:cubicBezTo>
                      <a:cubicBezTo>
                        <a:pt x="10499" y="325056"/>
                        <a:pt x="69767" y="271433"/>
                        <a:pt x="119861" y="221339"/>
                      </a:cubicBezTo>
                      <a:cubicBezTo>
                        <a:pt x="169955" y="171245"/>
                        <a:pt x="268733" y="15317"/>
                        <a:pt x="297661" y="120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6" name="フリーフォーム: 図形 265">
                  <a:extLst>
                    <a:ext uri="{FF2B5EF4-FFF2-40B4-BE49-F238E27FC236}">
                      <a16:creationId xmlns:a16="http://schemas.microsoft.com/office/drawing/2014/main" id="{D26CBFD8-73DA-4029-9600-A426EA057380}"/>
                    </a:ext>
                  </a:extLst>
                </p:cNvPr>
                <p:cNvSpPr/>
                <p:nvPr/>
              </p:nvSpPr>
              <p:spPr>
                <a:xfrm>
                  <a:off x="9097249" y="1820262"/>
                  <a:ext cx="207641" cy="119579"/>
                </a:xfrm>
                <a:custGeom>
                  <a:avLst/>
                  <a:gdLst>
                    <a:gd name="connsiteX0" fmla="*/ 184 w 207641"/>
                    <a:gd name="connsiteY0" fmla="*/ 71 h 119579"/>
                    <a:gd name="connsiteX1" fmla="*/ 177984 w 207641"/>
                    <a:gd name="connsiteY1" fmla="*/ 38171 h 119579"/>
                    <a:gd name="connsiteX2" fmla="*/ 207618 w 207641"/>
                    <a:gd name="connsiteY2" fmla="*/ 118605 h 119579"/>
                    <a:gd name="connsiteX3" fmla="*/ 182218 w 207641"/>
                    <a:gd name="connsiteY3" fmla="*/ 80505 h 119579"/>
                    <a:gd name="connsiteX4" fmla="*/ 144118 w 207641"/>
                    <a:gd name="connsiteY4" fmla="*/ 46638 h 119579"/>
                    <a:gd name="connsiteX5" fmla="*/ 184 w 207641"/>
                    <a:gd name="connsiteY5" fmla="*/ 71 h 119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641" h="119579">
                      <a:moveTo>
                        <a:pt x="184" y="71"/>
                      </a:moveTo>
                      <a:cubicBezTo>
                        <a:pt x="5828" y="-1340"/>
                        <a:pt x="143412" y="18415"/>
                        <a:pt x="177984" y="38171"/>
                      </a:cubicBezTo>
                      <a:cubicBezTo>
                        <a:pt x="212556" y="57927"/>
                        <a:pt x="206912" y="111549"/>
                        <a:pt x="207618" y="118605"/>
                      </a:cubicBezTo>
                      <a:cubicBezTo>
                        <a:pt x="208324" y="125661"/>
                        <a:pt x="192801" y="92499"/>
                        <a:pt x="182218" y="80505"/>
                      </a:cubicBezTo>
                      <a:cubicBezTo>
                        <a:pt x="171635" y="68511"/>
                        <a:pt x="168107" y="58632"/>
                        <a:pt x="144118" y="46638"/>
                      </a:cubicBezTo>
                      <a:cubicBezTo>
                        <a:pt x="120129" y="34644"/>
                        <a:pt x="-5460" y="1482"/>
                        <a:pt x="184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94" name="グループ化 293">
              <a:extLst>
                <a:ext uri="{FF2B5EF4-FFF2-40B4-BE49-F238E27FC236}">
                  <a16:creationId xmlns:a16="http://schemas.microsoft.com/office/drawing/2014/main" id="{51253A27-FFFB-493A-B21A-B2181E412073}"/>
                </a:ext>
              </a:extLst>
            </p:cNvPr>
            <p:cNvGrpSpPr/>
            <p:nvPr/>
          </p:nvGrpSpPr>
          <p:grpSpPr>
            <a:xfrm rot="13809529" flipH="1">
              <a:off x="1673938" y="1167657"/>
              <a:ext cx="420750" cy="485481"/>
              <a:chOff x="8741226" y="1763486"/>
              <a:chExt cx="641531" cy="740228"/>
            </a:xfrm>
          </p:grpSpPr>
          <p:sp>
            <p:nvSpPr>
              <p:cNvPr id="303" name="涙形 108">
                <a:extLst>
                  <a:ext uri="{FF2B5EF4-FFF2-40B4-BE49-F238E27FC236}">
                    <a16:creationId xmlns:a16="http://schemas.microsoft.com/office/drawing/2014/main" id="{C6D017F5-A88F-46A5-96A8-4C5E770D1DE5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04" name="フリーフォーム: 図形 303">
                <a:extLst>
                  <a:ext uri="{FF2B5EF4-FFF2-40B4-BE49-F238E27FC236}">
                    <a16:creationId xmlns:a16="http://schemas.microsoft.com/office/drawing/2014/main" id="{11B8CBC9-0B17-424C-97D5-9F572C29E18C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" name="フリーフォーム: 図形 304">
                <a:extLst>
                  <a:ext uri="{FF2B5EF4-FFF2-40B4-BE49-F238E27FC236}">
                    <a16:creationId xmlns:a16="http://schemas.microsoft.com/office/drawing/2014/main" id="{31ACE1A2-AE47-441B-97A3-F6F5461D5A52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95" name="グループ化 294">
              <a:extLst>
                <a:ext uri="{FF2B5EF4-FFF2-40B4-BE49-F238E27FC236}">
                  <a16:creationId xmlns:a16="http://schemas.microsoft.com/office/drawing/2014/main" id="{B0B21857-5A8F-48F2-BD4D-EE176972935E}"/>
                </a:ext>
              </a:extLst>
            </p:cNvPr>
            <p:cNvGrpSpPr/>
            <p:nvPr/>
          </p:nvGrpSpPr>
          <p:grpSpPr>
            <a:xfrm rot="13809529" flipH="1">
              <a:off x="1634088" y="1529650"/>
              <a:ext cx="420750" cy="485481"/>
              <a:chOff x="8741226" y="1763486"/>
              <a:chExt cx="641531" cy="740228"/>
            </a:xfrm>
          </p:grpSpPr>
          <p:sp>
            <p:nvSpPr>
              <p:cNvPr id="300" name="涙形 108">
                <a:extLst>
                  <a:ext uri="{FF2B5EF4-FFF2-40B4-BE49-F238E27FC236}">
                    <a16:creationId xmlns:a16="http://schemas.microsoft.com/office/drawing/2014/main" id="{90DC2F1A-863A-4064-B405-AE874A17CA3D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01" name="フリーフォーム: 図形 300">
                <a:extLst>
                  <a:ext uri="{FF2B5EF4-FFF2-40B4-BE49-F238E27FC236}">
                    <a16:creationId xmlns:a16="http://schemas.microsoft.com/office/drawing/2014/main" id="{A29734D4-DA49-4443-8B72-D8FDCB3B19D5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2" name="フリーフォーム: 図形 301">
                <a:extLst>
                  <a:ext uri="{FF2B5EF4-FFF2-40B4-BE49-F238E27FC236}">
                    <a16:creationId xmlns:a16="http://schemas.microsoft.com/office/drawing/2014/main" id="{0800B922-F27B-4FC7-87B2-6EF865C9BA9D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96" name="グループ化 295">
              <a:extLst>
                <a:ext uri="{FF2B5EF4-FFF2-40B4-BE49-F238E27FC236}">
                  <a16:creationId xmlns:a16="http://schemas.microsoft.com/office/drawing/2014/main" id="{C9323014-5250-4FA4-9AB2-C004150983EA}"/>
                </a:ext>
              </a:extLst>
            </p:cNvPr>
            <p:cNvGrpSpPr/>
            <p:nvPr/>
          </p:nvGrpSpPr>
          <p:grpSpPr>
            <a:xfrm rot="13809529" flipH="1">
              <a:off x="1587982" y="1848070"/>
              <a:ext cx="420750" cy="485481"/>
              <a:chOff x="8741226" y="1763486"/>
              <a:chExt cx="641531" cy="740228"/>
            </a:xfrm>
          </p:grpSpPr>
          <p:sp>
            <p:nvSpPr>
              <p:cNvPr id="297" name="涙形 108">
                <a:extLst>
                  <a:ext uri="{FF2B5EF4-FFF2-40B4-BE49-F238E27FC236}">
                    <a16:creationId xmlns:a16="http://schemas.microsoft.com/office/drawing/2014/main" id="{788264E3-6188-40D5-8A0F-A70B1B42B707}"/>
                  </a:ext>
                </a:extLst>
              </p:cNvPr>
              <p:cNvSpPr/>
              <p:nvPr/>
            </p:nvSpPr>
            <p:spPr>
              <a:xfrm rot="10800000">
                <a:off x="8741226" y="1763486"/>
                <a:ext cx="641531" cy="740228"/>
              </a:xfrm>
              <a:custGeom>
                <a:avLst/>
                <a:gdLst>
                  <a:gd name="connsiteX0" fmla="*/ 0 w 1665514"/>
                  <a:gd name="connsiteY0" fmla="*/ 832757 h 1665514"/>
                  <a:gd name="connsiteX1" fmla="*/ 832757 w 1665514"/>
                  <a:gd name="connsiteY1" fmla="*/ 0 h 1665514"/>
                  <a:gd name="connsiteX2" fmla="*/ 2166259 w 1665514"/>
                  <a:gd name="connsiteY2" fmla="*/ -500745 h 1665514"/>
                  <a:gd name="connsiteX3" fmla="*/ 1665514 w 1665514"/>
                  <a:gd name="connsiteY3" fmla="*/ 832757 h 1665514"/>
                  <a:gd name="connsiteX4" fmla="*/ 832757 w 1665514"/>
                  <a:gd name="connsiteY4" fmla="*/ 1665514 h 1665514"/>
                  <a:gd name="connsiteX5" fmla="*/ 0 w 1665514"/>
                  <a:gd name="connsiteY5" fmla="*/ 832757 h 1665514"/>
                  <a:gd name="connsiteX0" fmla="*/ 0 w 1981202"/>
                  <a:gd name="connsiteY0" fmla="*/ 1453245 h 2286002"/>
                  <a:gd name="connsiteX1" fmla="*/ 832757 w 1981202"/>
                  <a:gd name="connsiteY1" fmla="*/ 620488 h 2286002"/>
                  <a:gd name="connsiteX2" fmla="*/ 1981202 w 1981202"/>
                  <a:gd name="connsiteY2" fmla="*/ 0 h 2286002"/>
                  <a:gd name="connsiteX3" fmla="*/ 1665514 w 1981202"/>
                  <a:gd name="connsiteY3" fmla="*/ 1453245 h 2286002"/>
                  <a:gd name="connsiteX4" fmla="*/ 832757 w 1981202"/>
                  <a:gd name="connsiteY4" fmla="*/ 2286002 h 2286002"/>
                  <a:gd name="connsiteX5" fmla="*/ 0 w 1981202"/>
                  <a:gd name="connsiteY5" fmla="*/ 1453245 h 2286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81202" h="2286002">
                    <a:moveTo>
                      <a:pt x="0" y="1453245"/>
                    </a:moveTo>
                    <a:cubicBezTo>
                      <a:pt x="0" y="993326"/>
                      <a:pt x="502557" y="862696"/>
                      <a:pt x="832757" y="620488"/>
                    </a:cubicBezTo>
                    <a:cubicBezTo>
                      <a:pt x="1162957" y="378280"/>
                      <a:pt x="1536701" y="333830"/>
                      <a:pt x="1981202" y="0"/>
                    </a:cubicBezTo>
                    <a:cubicBezTo>
                      <a:pt x="1647372" y="444501"/>
                      <a:pt x="1665514" y="1008744"/>
                      <a:pt x="1665514" y="1453245"/>
                    </a:cubicBezTo>
                    <a:cubicBezTo>
                      <a:pt x="1665514" y="1913164"/>
                      <a:pt x="1292676" y="2286002"/>
                      <a:pt x="832757" y="2286002"/>
                    </a:cubicBezTo>
                    <a:cubicBezTo>
                      <a:pt x="372838" y="2286002"/>
                      <a:pt x="0" y="1913164"/>
                      <a:pt x="0" y="1453245"/>
                    </a:cubicBezTo>
                    <a:close/>
                  </a:path>
                </a:pathLst>
              </a:custGeom>
              <a:solidFill>
                <a:srgbClr val="0066FF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98" name="フリーフォーム: 図形 297">
                <a:extLst>
                  <a:ext uri="{FF2B5EF4-FFF2-40B4-BE49-F238E27FC236}">
                    <a16:creationId xmlns:a16="http://schemas.microsoft.com/office/drawing/2014/main" id="{71724F29-9892-4BF9-AAB7-31AD491FF7A7}"/>
                  </a:ext>
                </a:extLst>
              </p:cNvPr>
              <p:cNvSpPr/>
              <p:nvPr/>
            </p:nvSpPr>
            <p:spPr>
              <a:xfrm>
                <a:off x="9011439" y="1979994"/>
                <a:ext cx="313544" cy="337334"/>
              </a:xfrm>
              <a:custGeom>
                <a:avLst/>
                <a:gdLst>
                  <a:gd name="connsiteX0" fmla="*/ 297661 w 313544"/>
                  <a:gd name="connsiteY0" fmla="*/ 1206 h 337334"/>
                  <a:gd name="connsiteX1" fmla="*/ 293427 w 313544"/>
                  <a:gd name="connsiteY1" fmla="*/ 136672 h 337334"/>
                  <a:gd name="connsiteX2" fmla="*/ 196061 w 313544"/>
                  <a:gd name="connsiteY2" fmla="*/ 217106 h 337334"/>
                  <a:gd name="connsiteX3" fmla="*/ 64827 w 313544"/>
                  <a:gd name="connsiteY3" fmla="*/ 284839 h 337334"/>
                  <a:gd name="connsiteX4" fmla="*/ 1327 w 313544"/>
                  <a:gd name="connsiteY4" fmla="*/ 335639 h 337334"/>
                  <a:gd name="connsiteX5" fmla="*/ 119861 w 313544"/>
                  <a:gd name="connsiteY5" fmla="*/ 221339 h 337334"/>
                  <a:gd name="connsiteX6" fmla="*/ 297661 w 313544"/>
                  <a:gd name="connsiteY6" fmla="*/ 1206 h 337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44" h="337334">
                    <a:moveTo>
                      <a:pt x="297661" y="1206"/>
                    </a:moveTo>
                    <a:cubicBezTo>
                      <a:pt x="326589" y="-12905"/>
                      <a:pt x="310360" y="100689"/>
                      <a:pt x="293427" y="136672"/>
                    </a:cubicBezTo>
                    <a:cubicBezTo>
                      <a:pt x="276494" y="172655"/>
                      <a:pt x="234161" y="192412"/>
                      <a:pt x="196061" y="217106"/>
                    </a:cubicBezTo>
                    <a:cubicBezTo>
                      <a:pt x="157961" y="241800"/>
                      <a:pt x="97282" y="265084"/>
                      <a:pt x="64827" y="284839"/>
                    </a:cubicBezTo>
                    <a:cubicBezTo>
                      <a:pt x="32372" y="304594"/>
                      <a:pt x="-7845" y="346222"/>
                      <a:pt x="1327" y="335639"/>
                    </a:cubicBezTo>
                    <a:cubicBezTo>
                      <a:pt x="10499" y="325056"/>
                      <a:pt x="69767" y="271433"/>
                      <a:pt x="119861" y="221339"/>
                    </a:cubicBezTo>
                    <a:cubicBezTo>
                      <a:pt x="169955" y="171245"/>
                      <a:pt x="268733" y="15317"/>
                      <a:pt x="297661" y="12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9" name="フリーフォーム: 図形 298">
                <a:extLst>
                  <a:ext uri="{FF2B5EF4-FFF2-40B4-BE49-F238E27FC236}">
                    <a16:creationId xmlns:a16="http://schemas.microsoft.com/office/drawing/2014/main" id="{F3FF48F4-A45D-4AAE-A556-B3A898B3A50D}"/>
                  </a:ext>
                </a:extLst>
              </p:cNvPr>
              <p:cNvSpPr/>
              <p:nvPr/>
            </p:nvSpPr>
            <p:spPr>
              <a:xfrm>
                <a:off x="9097249" y="1820262"/>
                <a:ext cx="207641" cy="119579"/>
              </a:xfrm>
              <a:custGeom>
                <a:avLst/>
                <a:gdLst>
                  <a:gd name="connsiteX0" fmla="*/ 184 w 207641"/>
                  <a:gd name="connsiteY0" fmla="*/ 71 h 119579"/>
                  <a:gd name="connsiteX1" fmla="*/ 177984 w 207641"/>
                  <a:gd name="connsiteY1" fmla="*/ 38171 h 119579"/>
                  <a:gd name="connsiteX2" fmla="*/ 207618 w 207641"/>
                  <a:gd name="connsiteY2" fmla="*/ 118605 h 119579"/>
                  <a:gd name="connsiteX3" fmla="*/ 182218 w 207641"/>
                  <a:gd name="connsiteY3" fmla="*/ 80505 h 119579"/>
                  <a:gd name="connsiteX4" fmla="*/ 144118 w 207641"/>
                  <a:gd name="connsiteY4" fmla="*/ 46638 h 119579"/>
                  <a:gd name="connsiteX5" fmla="*/ 184 w 207641"/>
                  <a:gd name="connsiteY5" fmla="*/ 71 h 119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641" h="119579">
                    <a:moveTo>
                      <a:pt x="184" y="71"/>
                    </a:moveTo>
                    <a:cubicBezTo>
                      <a:pt x="5828" y="-1340"/>
                      <a:pt x="143412" y="18415"/>
                      <a:pt x="177984" y="38171"/>
                    </a:cubicBezTo>
                    <a:cubicBezTo>
                      <a:pt x="212556" y="57927"/>
                      <a:pt x="206912" y="111549"/>
                      <a:pt x="207618" y="118605"/>
                    </a:cubicBezTo>
                    <a:cubicBezTo>
                      <a:pt x="208324" y="125661"/>
                      <a:pt x="192801" y="92499"/>
                      <a:pt x="182218" y="80505"/>
                    </a:cubicBezTo>
                    <a:cubicBezTo>
                      <a:pt x="171635" y="68511"/>
                      <a:pt x="168107" y="58632"/>
                      <a:pt x="144118" y="46638"/>
                    </a:cubicBezTo>
                    <a:cubicBezTo>
                      <a:pt x="120129" y="34644"/>
                      <a:pt x="-5460" y="1482"/>
                      <a:pt x="184" y="7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028" name="テキスト ボックス 1027">
            <a:extLst>
              <a:ext uri="{FF2B5EF4-FFF2-40B4-BE49-F238E27FC236}">
                <a16:creationId xmlns:a16="http://schemas.microsoft.com/office/drawing/2014/main" id="{0E3875BF-D8C0-4D3B-9DBA-948EE1B8D86F}"/>
              </a:ext>
            </a:extLst>
          </p:cNvPr>
          <p:cNvSpPr txBox="1"/>
          <p:nvPr/>
        </p:nvSpPr>
        <p:spPr>
          <a:xfrm>
            <a:off x="3774638" y="952500"/>
            <a:ext cx="1292662" cy="655564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0167FF"/>
                </a:solidFill>
              </a:rPr>
              <a:t>はじめました。</a:t>
            </a:r>
            <a:endParaRPr kumimoji="1" lang="ja-JP" altLang="en-US" sz="7200" dirty="0">
              <a:solidFill>
                <a:srgbClr val="016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81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</Words>
  <Application>Microsoft Office PowerPoint</Application>
  <PresentationFormat>ワイド画面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熊坂　諭</dc:creator>
  <cp:lastModifiedBy>諭 熊坂</cp:lastModifiedBy>
  <cp:revision>8</cp:revision>
  <dcterms:created xsi:type="dcterms:W3CDTF">2021-05-07T00:12:21Z</dcterms:created>
  <dcterms:modified xsi:type="dcterms:W3CDTF">2021-08-13T03:45:54Z</dcterms:modified>
</cp:coreProperties>
</file>