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58" r:id="rId5"/>
    <p:sldId id="257" r:id="rId6"/>
    <p:sldId id="260" r:id="rId7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1508" y="8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E716-2EBE-4205-8A2F-EB7EE44DC646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36BC-C954-482A-A819-98498D483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40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E716-2EBE-4205-8A2F-EB7EE44DC646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36BC-C954-482A-A819-98498D483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22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E716-2EBE-4205-8A2F-EB7EE44DC646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36BC-C954-482A-A819-98498D483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19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E716-2EBE-4205-8A2F-EB7EE44DC646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36BC-C954-482A-A819-98498D483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E716-2EBE-4205-8A2F-EB7EE44DC646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36BC-C954-482A-A819-98498D483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83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E716-2EBE-4205-8A2F-EB7EE44DC646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36BC-C954-482A-A819-98498D483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E716-2EBE-4205-8A2F-EB7EE44DC646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36BC-C954-482A-A819-98498D483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43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E716-2EBE-4205-8A2F-EB7EE44DC646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36BC-C954-482A-A819-98498D483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04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E716-2EBE-4205-8A2F-EB7EE44DC646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36BC-C954-482A-A819-98498D483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77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E716-2EBE-4205-8A2F-EB7EE44DC646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36BC-C954-482A-A819-98498D483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66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E716-2EBE-4205-8A2F-EB7EE44DC646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36BC-C954-482A-A819-98498D483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14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E716-2EBE-4205-8A2F-EB7EE44DC646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036BC-C954-482A-A819-98498D483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3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井川遥：カバーガール大賞ファッション部門で初受賞 「&amp;ROSY」で毎月表紙 - 毎日キレイ">
            <a:extLst>
              <a:ext uri="{FF2B5EF4-FFF2-40B4-BE49-F238E27FC236}">
                <a16:creationId xmlns:a16="http://schemas.microsoft.com/office/drawing/2014/main" id="{C0CE3AEF-DC68-4078-9EC2-9B4CD47869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1" t="4613" r="8275"/>
          <a:stretch/>
        </p:blipFill>
        <p:spPr bwMode="auto">
          <a:xfrm>
            <a:off x="828675" y="0"/>
            <a:ext cx="7943850" cy="1543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93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井川遥：カバーガール大賞ファッション部門で初受賞 「&amp;ROSY」で毎月表紙 - 毎日キレイ" hidden="1">
            <a:extLst>
              <a:ext uri="{FF2B5EF4-FFF2-40B4-BE49-F238E27FC236}">
                <a16:creationId xmlns:a16="http://schemas.microsoft.com/office/drawing/2014/main" id="{C0CE3AEF-DC68-4078-9EC2-9B4CD47869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1" t="4613" r="8275"/>
          <a:stretch/>
        </p:blipFill>
        <p:spPr bwMode="auto">
          <a:xfrm>
            <a:off x="828675" y="0"/>
            <a:ext cx="7943850" cy="1543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" name="テキスト ボックス 184">
            <a:extLst>
              <a:ext uri="{FF2B5EF4-FFF2-40B4-BE49-F238E27FC236}">
                <a16:creationId xmlns:a16="http://schemas.microsoft.com/office/drawing/2014/main" id="{877342C7-C6FA-4352-B015-1E40FFC35FBD}"/>
              </a:ext>
            </a:extLst>
          </p:cNvPr>
          <p:cNvSpPr txBox="1"/>
          <p:nvPr/>
        </p:nvSpPr>
        <p:spPr>
          <a:xfrm>
            <a:off x="8332754" y="0"/>
            <a:ext cx="1015663" cy="115089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 sz="5400" spc="600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今夜、ウィスキー的な、気分でしょ。</a:t>
            </a:r>
          </a:p>
        </p:txBody>
      </p:sp>
      <p:grpSp>
        <p:nvGrpSpPr>
          <p:cNvPr id="130" name="グループ化 129">
            <a:extLst>
              <a:ext uri="{FF2B5EF4-FFF2-40B4-BE49-F238E27FC236}">
                <a16:creationId xmlns:a16="http://schemas.microsoft.com/office/drawing/2014/main" id="{D1554728-4F58-4CEE-A656-97266F980AB2}"/>
              </a:ext>
            </a:extLst>
          </p:cNvPr>
          <p:cNvGrpSpPr/>
          <p:nvPr/>
        </p:nvGrpSpPr>
        <p:grpSpPr>
          <a:xfrm>
            <a:off x="0" y="165648"/>
            <a:ext cx="7613203" cy="13072462"/>
            <a:chOff x="997177" y="165648"/>
            <a:chExt cx="7613203" cy="13072462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22406686-E0CC-4B6E-85E7-2231C131FADC}"/>
                </a:ext>
              </a:extLst>
            </p:cNvPr>
            <p:cNvSpPr/>
            <p:nvPr/>
          </p:nvSpPr>
          <p:spPr>
            <a:xfrm>
              <a:off x="4319000" y="1984144"/>
              <a:ext cx="689575" cy="146617"/>
            </a:xfrm>
            <a:custGeom>
              <a:avLst/>
              <a:gdLst>
                <a:gd name="connsiteX0" fmla="*/ 588 w 689575"/>
                <a:gd name="connsiteY0" fmla="*/ 143106 h 146617"/>
                <a:gd name="connsiteX1" fmla="*/ 124413 w 689575"/>
                <a:gd name="connsiteY1" fmla="*/ 143106 h 146617"/>
                <a:gd name="connsiteX2" fmla="*/ 199025 w 689575"/>
                <a:gd name="connsiteY2" fmla="*/ 101831 h 146617"/>
                <a:gd name="connsiteX3" fmla="*/ 291100 w 689575"/>
                <a:gd name="connsiteY3" fmla="*/ 57381 h 146617"/>
                <a:gd name="connsiteX4" fmla="*/ 484775 w 689575"/>
                <a:gd name="connsiteY4" fmla="*/ 20869 h 146617"/>
                <a:gd name="connsiteX5" fmla="*/ 556213 w 689575"/>
                <a:gd name="connsiteY5" fmla="*/ 14519 h 146617"/>
                <a:gd name="connsiteX6" fmla="*/ 630825 w 689575"/>
                <a:gd name="connsiteY6" fmla="*/ 47856 h 146617"/>
                <a:gd name="connsiteX7" fmla="*/ 689563 w 689575"/>
                <a:gd name="connsiteY7" fmla="*/ 70081 h 146617"/>
                <a:gd name="connsiteX8" fmla="*/ 626063 w 689575"/>
                <a:gd name="connsiteY8" fmla="*/ 39919 h 146617"/>
                <a:gd name="connsiteX9" fmla="*/ 541925 w 689575"/>
                <a:gd name="connsiteY9" fmla="*/ 3406 h 146617"/>
                <a:gd name="connsiteX10" fmla="*/ 462550 w 689575"/>
                <a:gd name="connsiteY10" fmla="*/ 4994 h 146617"/>
                <a:gd name="connsiteX11" fmla="*/ 310150 w 689575"/>
                <a:gd name="connsiteY11" fmla="*/ 33569 h 146617"/>
                <a:gd name="connsiteX12" fmla="*/ 233950 w 689575"/>
                <a:gd name="connsiteY12" fmla="*/ 68494 h 146617"/>
                <a:gd name="connsiteX13" fmla="*/ 146638 w 689575"/>
                <a:gd name="connsiteY13" fmla="*/ 119294 h 146617"/>
                <a:gd name="connsiteX14" fmla="*/ 79963 w 689575"/>
                <a:gd name="connsiteY14" fmla="*/ 131994 h 146617"/>
                <a:gd name="connsiteX15" fmla="*/ 588 w 689575"/>
                <a:gd name="connsiteY15" fmla="*/ 143106 h 146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89575" h="146617">
                  <a:moveTo>
                    <a:pt x="588" y="143106"/>
                  </a:moveTo>
                  <a:cubicBezTo>
                    <a:pt x="7996" y="144958"/>
                    <a:pt x="91340" y="149985"/>
                    <a:pt x="124413" y="143106"/>
                  </a:cubicBezTo>
                  <a:cubicBezTo>
                    <a:pt x="157486" y="136227"/>
                    <a:pt x="171244" y="116118"/>
                    <a:pt x="199025" y="101831"/>
                  </a:cubicBezTo>
                  <a:cubicBezTo>
                    <a:pt x="226806" y="87544"/>
                    <a:pt x="243475" y="70875"/>
                    <a:pt x="291100" y="57381"/>
                  </a:cubicBezTo>
                  <a:cubicBezTo>
                    <a:pt x="338725" y="43887"/>
                    <a:pt x="440590" y="28013"/>
                    <a:pt x="484775" y="20869"/>
                  </a:cubicBezTo>
                  <a:cubicBezTo>
                    <a:pt x="528961" y="13725"/>
                    <a:pt x="531872" y="10021"/>
                    <a:pt x="556213" y="14519"/>
                  </a:cubicBezTo>
                  <a:cubicBezTo>
                    <a:pt x="580554" y="19017"/>
                    <a:pt x="608600" y="38596"/>
                    <a:pt x="630825" y="47856"/>
                  </a:cubicBezTo>
                  <a:cubicBezTo>
                    <a:pt x="653050" y="57116"/>
                    <a:pt x="690357" y="71404"/>
                    <a:pt x="689563" y="70081"/>
                  </a:cubicBezTo>
                  <a:cubicBezTo>
                    <a:pt x="688769" y="68758"/>
                    <a:pt x="650669" y="51031"/>
                    <a:pt x="626063" y="39919"/>
                  </a:cubicBezTo>
                  <a:cubicBezTo>
                    <a:pt x="601457" y="28806"/>
                    <a:pt x="569177" y="9227"/>
                    <a:pt x="541925" y="3406"/>
                  </a:cubicBezTo>
                  <a:cubicBezTo>
                    <a:pt x="514673" y="-2415"/>
                    <a:pt x="501179" y="-33"/>
                    <a:pt x="462550" y="4994"/>
                  </a:cubicBezTo>
                  <a:cubicBezTo>
                    <a:pt x="423921" y="10021"/>
                    <a:pt x="348250" y="22986"/>
                    <a:pt x="310150" y="33569"/>
                  </a:cubicBezTo>
                  <a:cubicBezTo>
                    <a:pt x="272050" y="44152"/>
                    <a:pt x="261202" y="54207"/>
                    <a:pt x="233950" y="68494"/>
                  </a:cubicBezTo>
                  <a:cubicBezTo>
                    <a:pt x="206698" y="82781"/>
                    <a:pt x="172303" y="108711"/>
                    <a:pt x="146638" y="119294"/>
                  </a:cubicBezTo>
                  <a:cubicBezTo>
                    <a:pt x="120974" y="129877"/>
                    <a:pt x="102188" y="129877"/>
                    <a:pt x="79963" y="131994"/>
                  </a:cubicBezTo>
                  <a:cubicBezTo>
                    <a:pt x="57738" y="134111"/>
                    <a:pt x="-6820" y="141254"/>
                    <a:pt x="588" y="1431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8A549B6A-D7CA-4BE9-9F0B-7614BACE6B0E}"/>
                </a:ext>
              </a:extLst>
            </p:cNvPr>
            <p:cNvSpPr/>
            <p:nvPr/>
          </p:nvSpPr>
          <p:spPr>
            <a:xfrm>
              <a:off x="4352720" y="1909460"/>
              <a:ext cx="661271" cy="214718"/>
            </a:xfrm>
            <a:custGeom>
              <a:avLst/>
              <a:gdLst>
                <a:gd name="connsiteX0" fmla="*/ 1793 w 661271"/>
                <a:gd name="connsiteY0" fmla="*/ 214615 h 214718"/>
                <a:gd name="connsiteX1" fmla="*/ 71643 w 661271"/>
                <a:gd name="connsiteY1" fmla="*/ 140003 h 214718"/>
                <a:gd name="connsiteX2" fmla="*/ 128793 w 661271"/>
                <a:gd name="connsiteY2" fmla="*/ 105078 h 214718"/>
                <a:gd name="connsiteX3" fmla="*/ 282780 w 661271"/>
                <a:gd name="connsiteY3" fmla="*/ 65390 h 214718"/>
                <a:gd name="connsiteX4" fmla="*/ 349455 w 661271"/>
                <a:gd name="connsiteY4" fmla="*/ 49515 h 214718"/>
                <a:gd name="connsiteX5" fmla="*/ 403430 w 661271"/>
                <a:gd name="connsiteY5" fmla="*/ 17765 h 214718"/>
                <a:gd name="connsiteX6" fmla="*/ 443118 w 661271"/>
                <a:gd name="connsiteY6" fmla="*/ 25703 h 214718"/>
                <a:gd name="connsiteX7" fmla="*/ 554243 w 661271"/>
                <a:gd name="connsiteY7" fmla="*/ 71740 h 214718"/>
                <a:gd name="connsiteX8" fmla="*/ 647905 w 661271"/>
                <a:gd name="connsiteY8" fmla="*/ 135240 h 214718"/>
                <a:gd name="connsiteX9" fmla="*/ 655843 w 661271"/>
                <a:gd name="connsiteY9" fmla="*/ 140003 h 214718"/>
                <a:gd name="connsiteX10" fmla="*/ 601868 w 661271"/>
                <a:gd name="connsiteY10" fmla="*/ 87615 h 214718"/>
                <a:gd name="connsiteX11" fmla="*/ 532018 w 661271"/>
                <a:gd name="connsiteY11" fmla="*/ 41578 h 214718"/>
                <a:gd name="connsiteX12" fmla="*/ 419305 w 661271"/>
                <a:gd name="connsiteY12" fmla="*/ 303 h 214718"/>
                <a:gd name="connsiteX13" fmla="*/ 371680 w 661271"/>
                <a:gd name="connsiteY13" fmla="*/ 24115 h 214718"/>
                <a:gd name="connsiteX14" fmla="*/ 297068 w 661271"/>
                <a:gd name="connsiteY14" fmla="*/ 47928 h 214718"/>
                <a:gd name="connsiteX15" fmla="*/ 160543 w 661271"/>
                <a:gd name="connsiteY15" fmla="*/ 76503 h 214718"/>
                <a:gd name="connsiteX16" fmla="*/ 97043 w 661271"/>
                <a:gd name="connsiteY16" fmla="*/ 108253 h 214718"/>
                <a:gd name="connsiteX17" fmla="*/ 27193 w 661271"/>
                <a:gd name="connsiteY17" fmla="*/ 122540 h 214718"/>
                <a:gd name="connsiteX18" fmla="*/ 1793 w 661271"/>
                <a:gd name="connsiteY18" fmla="*/ 214615 h 21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61271" h="214718">
                  <a:moveTo>
                    <a:pt x="1793" y="214615"/>
                  </a:moveTo>
                  <a:cubicBezTo>
                    <a:pt x="9201" y="217526"/>
                    <a:pt x="50476" y="158259"/>
                    <a:pt x="71643" y="140003"/>
                  </a:cubicBezTo>
                  <a:cubicBezTo>
                    <a:pt x="92810" y="121747"/>
                    <a:pt x="93603" y="117514"/>
                    <a:pt x="128793" y="105078"/>
                  </a:cubicBezTo>
                  <a:cubicBezTo>
                    <a:pt x="163983" y="92642"/>
                    <a:pt x="246003" y="74650"/>
                    <a:pt x="282780" y="65390"/>
                  </a:cubicBezTo>
                  <a:cubicBezTo>
                    <a:pt x="319557" y="56130"/>
                    <a:pt x="329347" y="57452"/>
                    <a:pt x="349455" y="49515"/>
                  </a:cubicBezTo>
                  <a:cubicBezTo>
                    <a:pt x="369563" y="41578"/>
                    <a:pt x="387820" y="21734"/>
                    <a:pt x="403430" y="17765"/>
                  </a:cubicBezTo>
                  <a:cubicBezTo>
                    <a:pt x="419041" y="13796"/>
                    <a:pt x="417983" y="16707"/>
                    <a:pt x="443118" y="25703"/>
                  </a:cubicBezTo>
                  <a:cubicBezTo>
                    <a:pt x="468253" y="34699"/>
                    <a:pt x="520112" y="53484"/>
                    <a:pt x="554243" y="71740"/>
                  </a:cubicBezTo>
                  <a:cubicBezTo>
                    <a:pt x="588374" y="89996"/>
                    <a:pt x="630972" y="123863"/>
                    <a:pt x="647905" y="135240"/>
                  </a:cubicBezTo>
                  <a:cubicBezTo>
                    <a:pt x="664838" y="146617"/>
                    <a:pt x="663516" y="147940"/>
                    <a:pt x="655843" y="140003"/>
                  </a:cubicBezTo>
                  <a:cubicBezTo>
                    <a:pt x="648170" y="132066"/>
                    <a:pt x="622505" y="104019"/>
                    <a:pt x="601868" y="87615"/>
                  </a:cubicBezTo>
                  <a:cubicBezTo>
                    <a:pt x="581231" y="71211"/>
                    <a:pt x="562445" y="56130"/>
                    <a:pt x="532018" y="41578"/>
                  </a:cubicBezTo>
                  <a:cubicBezTo>
                    <a:pt x="501591" y="27026"/>
                    <a:pt x="446028" y="3213"/>
                    <a:pt x="419305" y="303"/>
                  </a:cubicBezTo>
                  <a:cubicBezTo>
                    <a:pt x="392582" y="-2607"/>
                    <a:pt x="392053" y="16178"/>
                    <a:pt x="371680" y="24115"/>
                  </a:cubicBezTo>
                  <a:cubicBezTo>
                    <a:pt x="351307" y="32052"/>
                    <a:pt x="332257" y="39197"/>
                    <a:pt x="297068" y="47928"/>
                  </a:cubicBezTo>
                  <a:cubicBezTo>
                    <a:pt x="261879" y="56659"/>
                    <a:pt x="193881" y="66449"/>
                    <a:pt x="160543" y="76503"/>
                  </a:cubicBezTo>
                  <a:cubicBezTo>
                    <a:pt x="127205" y="86557"/>
                    <a:pt x="119268" y="100580"/>
                    <a:pt x="97043" y="108253"/>
                  </a:cubicBezTo>
                  <a:cubicBezTo>
                    <a:pt x="74818" y="115926"/>
                    <a:pt x="43068" y="108782"/>
                    <a:pt x="27193" y="122540"/>
                  </a:cubicBezTo>
                  <a:cubicBezTo>
                    <a:pt x="11318" y="136298"/>
                    <a:pt x="-5615" y="211704"/>
                    <a:pt x="1793" y="2146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894A324B-4BDF-43B8-9129-32844CFAF81E}"/>
                </a:ext>
              </a:extLst>
            </p:cNvPr>
            <p:cNvSpPr/>
            <p:nvPr/>
          </p:nvSpPr>
          <p:spPr>
            <a:xfrm>
              <a:off x="4405057" y="2225708"/>
              <a:ext cx="488330" cy="139743"/>
            </a:xfrm>
            <a:custGeom>
              <a:avLst/>
              <a:gdLst>
                <a:gd name="connsiteX0" fmla="*/ 256 w 488330"/>
                <a:gd name="connsiteY0" fmla="*/ 139667 h 139743"/>
                <a:gd name="connsiteX1" fmla="*/ 44706 w 488330"/>
                <a:gd name="connsiteY1" fmla="*/ 82517 h 139743"/>
                <a:gd name="connsiteX2" fmla="*/ 105031 w 488330"/>
                <a:gd name="connsiteY2" fmla="*/ 38067 h 139743"/>
                <a:gd name="connsiteX3" fmla="*/ 168531 w 488330"/>
                <a:gd name="connsiteY3" fmla="*/ 15842 h 139743"/>
                <a:gd name="connsiteX4" fmla="*/ 271718 w 488330"/>
                <a:gd name="connsiteY4" fmla="*/ 15842 h 139743"/>
                <a:gd name="connsiteX5" fmla="*/ 333631 w 488330"/>
                <a:gd name="connsiteY5" fmla="*/ 26955 h 139743"/>
                <a:gd name="connsiteX6" fmla="*/ 389193 w 488330"/>
                <a:gd name="connsiteY6" fmla="*/ 52355 h 139743"/>
                <a:gd name="connsiteX7" fmla="*/ 454281 w 488330"/>
                <a:gd name="connsiteY7" fmla="*/ 92042 h 139743"/>
                <a:gd name="connsiteX8" fmla="*/ 487618 w 488330"/>
                <a:gd name="connsiteY8" fmla="*/ 99980 h 139743"/>
                <a:gd name="connsiteX9" fmla="*/ 474918 w 488330"/>
                <a:gd name="connsiteY9" fmla="*/ 98392 h 139743"/>
                <a:gd name="connsiteX10" fmla="*/ 449518 w 488330"/>
                <a:gd name="connsiteY10" fmla="*/ 77755 h 139743"/>
                <a:gd name="connsiteX11" fmla="*/ 400306 w 488330"/>
                <a:gd name="connsiteY11" fmla="*/ 38067 h 139743"/>
                <a:gd name="connsiteX12" fmla="*/ 293943 w 488330"/>
                <a:gd name="connsiteY12" fmla="*/ 4730 h 139743"/>
                <a:gd name="connsiteX13" fmla="*/ 182818 w 488330"/>
                <a:gd name="connsiteY13" fmla="*/ 1555 h 139743"/>
                <a:gd name="connsiteX14" fmla="*/ 117731 w 488330"/>
                <a:gd name="connsiteY14" fmla="*/ 17430 h 139743"/>
                <a:gd name="connsiteX15" fmla="*/ 30418 w 488330"/>
                <a:gd name="connsiteY15" fmla="*/ 69817 h 139743"/>
                <a:gd name="connsiteX16" fmla="*/ 256 w 488330"/>
                <a:gd name="connsiteY16" fmla="*/ 139667 h 139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88330" h="139743">
                  <a:moveTo>
                    <a:pt x="256" y="139667"/>
                  </a:moveTo>
                  <a:cubicBezTo>
                    <a:pt x="2637" y="141784"/>
                    <a:pt x="27244" y="99450"/>
                    <a:pt x="44706" y="82517"/>
                  </a:cubicBezTo>
                  <a:cubicBezTo>
                    <a:pt x="62168" y="65584"/>
                    <a:pt x="84394" y="49179"/>
                    <a:pt x="105031" y="38067"/>
                  </a:cubicBezTo>
                  <a:cubicBezTo>
                    <a:pt x="125668" y="26955"/>
                    <a:pt x="140750" y="19546"/>
                    <a:pt x="168531" y="15842"/>
                  </a:cubicBezTo>
                  <a:cubicBezTo>
                    <a:pt x="196312" y="12138"/>
                    <a:pt x="244201" y="13990"/>
                    <a:pt x="271718" y="15842"/>
                  </a:cubicBezTo>
                  <a:cubicBezTo>
                    <a:pt x="299235" y="17694"/>
                    <a:pt x="314052" y="20870"/>
                    <a:pt x="333631" y="26955"/>
                  </a:cubicBezTo>
                  <a:cubicBezTo>
                    <a:pt x="353210" y="33040"/>
                    <a:pt x="369085" y="41507"/>
                    <a:pt x="389193" y="52355"/>
                  </a:cubicBezTo>
                  <a:cubicBezTo>
                    <a:pt x="409301" y="63203"/>
                    <a:pt x="437877" y="84104"/>
                    <a:pt x="454281" y="92042"/>
                  </a:cubicBezTo>
                  <a:cubicBezTo>
                    <a:pt x="470685" y="99979"/>
                    <a:pt x="484179" y="98922"/>
                    <a:pt x="487618" y="99980"/>
                  </a:cubicBezTo>
                  <a:cubicBezTo>
                    <a:pt x="491057" y="101038"/>
                    <a:pt x="481268" y="102096"/>
                    <a:pt x="474918" y="98392"/>
                  </a:cubicBezTo>
                  <a:cubicBezTo>
                    <a:pt x="468568" y="94688"/>
                    <a:pt x="449518" y="77755"/>
                    <a:pt x="449518" y="77755"/>
                  </a:cubicBezTo>
                  <a:cubicBezTo>
                    <a:pt x="437083" y="67701"/>
                    <a:pt x="426235" y="50238"/>
                    <a:pt x="400306" y="38067"/>
                  </a:cubicBezTo>
                  <a:cubicBezTo>
                    <a:pt x="374377" y="25896"/>
                    <a:pt x="330191" y="10815"/>
                    <a:pt x="293943" y="4730"/>
                  </a:cubicBezTo>
                  <a:cubicBezTo>
                    <a:pt x="257695" y="-1355"/>
                    <a:pt x="212187" y="-562"/>
                    <a:pt x="182818" y="1555"/>
                  </a:cubicBezTo>
                  <a:cubicBezTo>
                    <a:pt x="153449" y="3672"/>
                    <a:pt x="143131" y="6053"/>
                    <a:pt x="117731" y="17430"/>
                  </a:cubicBezTo>
                  <a:cubicBezTo>
                    <a:pt x="92331" y="28807"/>
                    <a:pt x="48410" y="54736"/>
                    <a:pt x="30418" y="69817"/>
                  </a:cubicBezTo>
                  <a:cubicBezTo>
                    <a:pt x="12426" y="84898"/>
                    <a:pt x="-2125" y="137550"/>
                    <a:pt x="256" y="1396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6A5696E0-C627-464A-8FD8-C46F9B4BB355}"/>
                </a:ext>
              </a:extLst>
            </p:cNvPr>
            <p:cNvSpPr/>
            <p:nvPr/>
          </p:nvSpPr>
          <p:spPr>
            <a:xfrm>
              <a:off x="4373722" y="2253057"/>
              <a:ext cx="480213" cy="207740"/>
            </a:xfrm>
            <a:custGeom>
              <a:avLst/>
              <a:gdLst>
                <a:gd name="connsiteX0" fmla="*/ 22066 w 480213"/>
                <a:gd name="connsiteY0" fmla="*/ 207568 h 207740"/>
                <a:gd name="connsiteX1" fmla="*/ 56991 w 480213"/>
                <a:gd name="connsiteY1" fmla="*/ 123431 h 207740"/>
                <a:gd name="connsiteX2" fmla="*/ 103028 w 480213"/>
                <a:gd name="connsiteY2" fmla="*/ 80568 h 207740"/>
                <a:gd name="connsiteX3" fmla="*/ 157003 w 480213"/>
                <a:gd name="connsiteY3" fmla="*/ 53581 h 207740"/>
                <a:gd name="connsiteX4" fmla="*/ 195103 w 480213"/>
                <a:gd name="connsiteY4" fmla="*/ 37706 h 207740"/>
                <a:gd name="connsiteX5" fmla="*/ 301466 w 480213"/>
                <a:gd name="connsiteY5" fmla="*/ 29768 h 207740"/>
                <a:gd name="connsiteX6" fmla="*/ 390366 w 480213"/>
                <a:gd name="connsiteY6" fmla="*/ 51993 h 207740"/>
                <a:gd name="connsiteX7" fmla="*/ 436403 w 480213"/>
                <a:gd name="connsiteY7" fmla="*/ 77393 h 207740"/>
                <a:gd name="connsiteX8" fmla="*/ 449103 w 480213"/>
                <a:gd name="connsiteY8" fmla="*/ 94856 h 207740"/>
                <a:gd name="connsiteX9" fmla="*/ 450691 w 480213"/>
                <a:gd name="connsiteY9" fmla="*/ 109143 h 207740"/>
                <a:gd name="connsiteX10" fmla="*/ 428466 w 480213"/>
                <a:gd name="connsiteY10" fmla="*/ 125018 h 207740"/>
                <a:gd name="connsiteX11" fmla="*/ 352266 w 480213"/>
                <a:gd name="connsiteY11" fmla="*/ 142481 h 207740"/>
                <a:gd name="connsiteX12" fmla="*/ 423703 w 480213"/>
                <a:gd name="connsiteY12" fmla="*/ 140893 h 207740"/>
                <a:gd name="connsiteX13" fmla="*/ 464978 w 480213"/>
                <a:gd name="connsiteY13" fmla="*/ 129781 h 207740"/>
                <a:gd name="connsiteX14" fmla="*/ 479266 w 480213"/>
                <a:gd name="connsiteY14" fmla="*/ 110731 h 207740"/>
                <a:gd name="connsiteX15" fmla="*/ 472916 w 480213"/>
                <a:gd name="connsiteY15" fmla="*/ 82156 h 207740"/>
                <a:gd name="connsiteX16" fmla="*/ 425291 w 480213"/>
                <a:gd name="connsiteY16" fmla="*/ 37706 h 207740"/>
                <a:gd name="connsiteX17" fmla="*/ 328453 w 480213"/>
                <a:gd name="connsiteY17" fmla="*/ 9131 h 207740"/>
                <a:gd name="connsiteX18" fmla="*/ 220503 w 480213"/>
                <a:gd name="connsiteY18" fmla="*/ 1193 h 207740"/>
                <a:gd name="connsiteX19" fmla="*/ 150653 w 480213"/>
                <a:gd name="connsiteY19" fmla="*/ 31356 h 207740"/>
                <a:gd name="connsiteX20" fmla="*/ 41116 w 480213"/>
                <a:gd name="connsiteY20" fmla="*/ 113906 h 207740"/>
                <a:gd name="connsiteX21" fmla="*/ 1428 w 480213"/>
                <a:gd name="connsiteY21" fmla="*/ 145656 h 207740"/>
                <a:gd name="connsiteX22" fmla="*/ 22066 w 480213"/>
                <a:gd name="connsiteY22" fmla="*/ 207568 h 207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80213" h="207740">
                  <a:moveTo>
                    <a:pt x="22066" y="207568"/>
                  </a:moveTo>
                  <a:cubicBezTo>
                    <a:pt x="31327" y="203864"/>
                    <a:pt x="43497" y="144598"/>
                    <a:pt x="56991" y="123431"/>
                  </a:cubicBezTo>
                  <a:cubicBezTo>
                    <a:pt x="70485" y="102264"/>
                    <a:pt x="86359" y="92210"/>
                    <a:pt x="103028" y="80568"/>
                  </a:cubicBezTo>
                  <a:cubicBezTo>
                    <a:pt x="119697" y="68926"/>
                    <a:pt x="141657" y="60725"/>
                    <a:pt x="157003" y="53581"/>
                  </a:cubicBezTo>
                  <a:cubicBezTo>
                    <a:pt x="172349" y="46437"/>
                    <a:pt x="171026" y="41675"/>
                    <a:pt x="195103" y="37706"/>
                  </a:cubicBezTo>
                  <a:cubicBezTo>
                    <a:pt x="219180" y="33737"/>
                    <a:pt x="268922" y="27387"/>
                    <a:pt x="301466" y="29768"/>
                  </a:cubicBezTo>
                  <a:cubicBezTo>
                    <a:pt x="334010" y="32149"/>
                    <a:pt x="367876" y="44055"/>
                    <a:pt x="390366" y="51993"/>
                  </a:cubicBezTo>
                  <a:cubicBezTo>
                    <a:pt x="412856" y="59931"/>
                    <a:pt x="426614" y="70249"/>
                    <a:pt x="436403" y="77393"/>
                  </a:cubicBezTo>
                  <a:cubicBezTo>
                    <a:pt x="446192" y="84537"/>
                    <a:pt x="446722" y="89564"/>
                    <a:pt x="449103" y="94856"/>
                  </a:cubicBezTo>
                  <a:cubicBezTo>
                    <a:pt x="451484" y="100148"/>
                    <a:pt x="454130" y="104116"/>
                    <a:pt x="450691" y="109143"/>
                  </a:cubicBezTo>
                  <a:cubicBezTo>
                    <a:pt x="447252" y="114170"/>
                    <a:pt x="444870" y="119462"/>
                    <a:pt x="428466" y="125018"/>
                  </a:cubicBezTo>
                  <a:cubicBezTo>
                    <a:pt x="412062" y="130574"/>
                    <a:pt x="353060" y="139835"/>
                    <a:pt x="352266" y="142481"/>
                  </a:cubicBezTo>
                  <a:cubicBezTo>
                    <a:pt x="351472" y="145127"/>
                    <a:pt x="404918" y="143010"/>
                    <a:pt x="423703" y="140893"/>
                  </a:cubicBezTo>
                  <a:cubicBezTo>
                    <a:pt x="442488" y="138776"/>
                    <a:pt x="455718" y="134808"/>
                    <a:pt x="464978" y="129781"/>
                  </a:cubicBezTo>
                  <a:cubicBezTo>
                    <a:pt x="474238" y="124754"/>
                    <a:pt x="477943" y="118668"/>
                    <a:pt x="479266" y="110731"/>
                  </a:cubicBezTo>
                  <a:cubicBezTo>
                    <a:pt x="480589" y="102794"/>
                    <a:pt x="481912" y="94327"/>
                    <a:pt x="472916" y="82156"/>
                  </a:cubicBezTo>
                  <a:cubicBezTo>
                    <a:pt x="463920" y="69985"/>
                    <a:pt x="449368" y="49877"/>
                    <a:pt x="425291" y="37706"/>
                  </a:cubicBezTo>
                  <a:cubicBezTo>
                    <a:pt x="401214" y="25535"/>
                    <a:pt x="362584" y="15216"/>
                    <a:pt x="328453" y="9131"/>
                  </a:cubicBezTo>
                  <a:cubicBezTo>
                    <a:pt x="294322" y="3046"/>
                    <a:pt x="250136" y="-2511"/>
                    <a:pt x="220503" y="1193"/>
                  </a:cubicBezTo>
                  <a:cubicBezTo>
                    <a:pt x="190870" y="4897"/>
                    <a:pt x="180551" y="12570"/>
                    <a:pt x="150653" y="31356"/>
                  </a:cubicBezTo>
                  <a:cubicBezTo>
                    <a:pt x="120755" y="50141"/>
                    <a:pt x="65987" y="94856"/>
                    <a:pt x="41116" y="113906"/>
                  </a:cubicBezTo>
                  <a:cubicBezTo>
                    <a:pt x="16245" y="132956"/>
                    <a:pt x="8043" y="137189"/>
                    <a:pt x="1428" y="145656"/>
                  </a:cubicBezTo>
                  <a:cubicBezTo>
                    <a:pt x="-5187" y="154123"/>
                    <a:pt x="12805" y="211272"/>
                    <a:pt x="22066" y="2075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C3588795-545E-4BFA-B0DD-0DDC5DAACA05}"/>
                </a:ext>
              </a:extLst>
            </p:cNvPr>
            <p:cNvSpPr/>
            <p:nvPr/>
          </p:nvSpPr>
          <p:spPr>
            <a:xfrm>
              <a:off x="4418761" y="2392343"/>
              <a:ext cx="168246" cy="32331"/>
            </a:xfrm>
            <a:custGeom>
              <a:avLst/>
              <a:gdLst>
                <a:gd name="connsiteX0" fmla="*/ 839 w 168246"/>
                <a:gd name="connsiteY0" fmla="*/ 20 h 32331"/>
                <a:gd name="connsiteX1" fmla="*/ 88152 w 168246"/>
                <a:gd name="connsiteY1" fmla="*/ 27007 h 32331"/>
                <a:gd name="connsiteX2" fmla="*/ 126252 w 168246"/>
                <a:gd name="connsiteY2" fmla="*/ 31770 h 32331"/>
                <a:gd name="connsiteX3" fmla="*/ 167527 w 168246"/>
                <a:gd name="connsiteY3" fmla="*/ 19070 h 32331"/>
                <a:gd name="connsiteX4" fmla="*/ 89739 w 168246"/>
                <a:gd name="connsiteY4" fmla="*/ 30182 h 32331"/>
                <a:gd name="connsiteX5" fmla="*/ 45289 w 168246"/>
                <a:gd name="connsiteY5" fmla="*/ 31770 h 32331"/>
                <a:gd name="connsiteX6" fmla="*/ 839 w 168246"/>
                <a:gd name="connsiteY6" fmla="*/ 20 h 32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246" h="32331">
                  <a:moveTo>
                    <a:pt x="839" y="20"/>
                  </a:moveTo>
                  <a:cubicBezTo>
                    <a:pt x="7983" y="-774"/>
                    <a:pt x="67250" y="21715"/>
                    <a:pt x="88152" y="27007"/>
                  </a:cubicBezTo>
                  <a:cubicBezTo>
                    <a:pt x="109054" y="32299"/>
                    <a:pt x="113023" y="33093"/>
                    <a:pt x="126252" y="31770"/>
                  </a:cubicBezTo>
                  <a:cubicBezTo>
                    <a:pt x="139481" y="30447"/>
                    <a:pt x="173612" y="19335"/>
                    <a:pt x="167527" y="19070"/>
                  </a:cubicBezTo>
                  <a:cubicBezTo>
                    <a:pt x="161442" y="18805"/>
                    <a:pt x="110112" y="28065"/>
                    <a:pt x="89739" y="30182"/>
                  </a:cubicBezTo>
                  <a:cubicBezTo>
                    <a:pt x="69366" y="32299"/>
                    <a:pt x="56401" y="30447"/>
                    <a:pt x="45289" y="31770"/>
                  </a:cubicBezTo>
                  <a:cubicBezTo>
                    <a:pt x="34177" y="33093"/>
                    <a:pt x="-6305" y="814"/>
                    <a:pt x="839" y="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6F30733B-B849-4D5D-A3A8-5A8C35C4A15D}"/>
                </a:ext>
              </a:extLst>
            </p:cNvPr>
            <p:cNvSpPr/>
            <p:nvPr/>
          </p:nvSpPr>
          <p:spPr>
            <a:xfrm>
              <a:off x="4400479" y="2415515"/>
              <a:ext cx="197108" cy="19742"/>
            </a:xfrm>
            <a:custGeom>
              <a:avLst/>
              <a:gdLst>
                <a:gd name="connsiteX0" fmla="*/ 71 w 197108"/>
                <a:gd name="connsiteY0" fmla="*/ 660 h 19742"/>
                <a:gd name="connsiteX1" fmla="*/ 55634 w 197108"/>
                <a:gd name="connsiteY1" fmla="*/ 8598 h 19742"/>
                <a:gd name="connsiteX2" fmla="*/ 136596 w 197108"/>
                <a:gd name="connsiteY2" fmla="*/ 19710 h 19742"/>
                <a:gd name="connsiteX3" fmla="*/ 196921 w 197108"/>
                <a:gd name="connsiteY3" fmla="*/ 11773 h 19742"/>
                <a:gd name="connsiteX4" fmla="*/ 152471 w 197108"/>
                <a:gd name="connsiteY4" fmla="*/ 5423 h 19742"/>
                <a:gd name="connsiteX5" fmla="*/ 69921 w 197108"/>
                <a:gd name="connsiteY5" fmla="*/ 2248 h 19742"/>
                <a:gd name="connsiteX6" fmla="*/ 71 w 197108"/>
                <a:gd name="connsiteY6" fmla="*/ 660 h 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108" h="19742">
                  <a:moveTo>
                    <a:pt x="71" y="660"/>
                  </a:moveTo>
                  <a:cubicBezTo>
                    <a:pt x="-2310" y="1718"/>
                    <a:pt x="55634" y="8598"/>
                    <a:pt x="55634" y="8598"/>
                  </a:cubicBezTo>
                  <a:cubicBezTo>
                    <a:pt x="78388" y="11773"/>
                    <a:pt x="113048" y="19181"/>
                    <a:pt x="136596" y="19710"/>
                  </a:cubicBezTo>
                  <a:cubicBezTo>
                    <a:pt x="160144" y="20239"/>
                    <a:pt x="194275" y="14154"/>
                    <a:pt x="196921" y="11773"/>
                  </a:cubicBezTo>
                  <a:cubicBezTo>
                    <a:pt x="199567" y="9392"/>
                    <a:pt x="173638" y="7010"/>
                    <a:pt x="152471" y="5423"/>
                  </a:cubicBezTo>
                  <a:cubicBezTo>
                    <a:pt x="131304" y="3836"/>
                    <a:pt x="90558" y="4894"/>
                    <a:pt x="69921" y="2248"/>
                  </a:cubicBezTo>
                  <a:cubicBezTo>
                    <a:pt x="49284" y="-398"/>
                    <a:pt x="2452" y="-398"/>
                    <a:pt x="71" y="6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55135B7F-EE95-45D3-9BC4-C1802F59BB9A}"/>
                </a:ext>
              </a:extLst>
            </p:cNvPr>
            <p:cNvSpPr/>
            <p:nvPr/>
          </p:nvSpPr>
          <p:spPr>
            <a:xfrm>
              <a:off x="4820239" y="2320859"/>
              <a:ext cx="88419" cy="77854"/>
            </a:xfrm>
            <a:custGeom>
              <a:avLst/>
              <a:gdLst>
                <a:gd name="connsiteX0" fmla="*/ 2586 w 88419"/>
                <a:gd name="connsiteY0" fmla="*/ 66 h 77854"/>
                <a:gd name="connsiteX1" fmla="*/ 39099 w 88419"/>
                <a:gd name="connsiteY1" fmla="*/ 65154 h 77854"/>
                <a:gd name="connsiteX2" fmla="*/ 88311 w 88419"/>
                <a:gd name="connsiteY2" fmla="*/ 77854 h 77854"/>
                <a:gd name="connsiteX3" fmla="*/ 24811 w 88419"/>
                <a:gd name="connsiteY3" fmla="*/ 65154 h 77854"/>
                <a:gd name="connsiteX4" fmla="*/ 5761 w 88419"/>
                <a:gd name="connsiteY4" fmla="*/ 52454 h 77854"/>
                <a:gd name="connsiteX5" fmla="*/ 2586 w 88419"/>
                <a:gd name="connsiteY5" fmla="*/ 66 h 7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419" h="77854">
                  <a:moveTo>
                    <a:pt x="2586" y="66"/>
                  </a:moveTo>
                  <a:cubicBezTo>
                    <a:pt x="8142" y="2183"/>
                    <a:pt x="24812" y="52189"/>
                    <a:pt x="39099" y="65154"/>
                  </a:cubicBezTo>
                  <a:cubicBezTo>
                    <a:pt x="53386" y="78119"/>
                    <a:pt x="90692" y="77854"/>
                    <a:pt x="88311" y="77854"/>
                  </a:cubicBezTo>
                  <a:cubicBezTo>
                    <a:pt x="85930" y="77854"/>
                    <a:pt x="38569" y="69387"/>
                    <a:pt x="24811" y="65154"/>
                  </a:cubicBezTo>
                  <a:cubicBezTo>
                    <a:pt x="11053" y="60921"/>
                    <a:pt x="9994" y="58010"/>
                    <a:pt x="5761" y="52454"/>
                  </a:cubicBezTo>
                  <a:cubicBezTo>
                    <a:pt x="1528" y="46898"/>
                    <a:pt x="-2970" y="-2051"/>
                    <a:pt x="2586" y="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E7D6FBA3-D6DC-491E-9B4B-D00BBF64F9B4}"/>
                </a:ext>
              </a:extLst>
            </p:cNvPr>
            <p:cNvSpPr/>
            <p:nvPr/>
          </p:nvSpPr>
          <p:spPr>
            <a:xfrm>
              <a:off x="4541838" y="2396616"/>
              <a:ext cx="218438" cy="31362"/>
            </a:xfrm>
            <a:custGeom>
              <a:avLst/>
              <a:gdLst>
                <a:gd name="connsiteX0" fmla="*/ 0 w 218438"/>
                <a:gd name="connsiteY0" fmla="*/ 27497 h 31362"/>
                <a:gd name="connsiteX1" fmla="*/ 88900 w 218438"/>
                <a:gd name="connsiteY1" fmla="*/ 29084 h 31362"/>
                <a:gd name="connsiteX2" fmla="*/ 217487 w 218438"/>
                <a:gd name="connsiteY2" fmla="*/ 509 h 31362"/>
                <a:gd name="connsiteX3" fmla="*/ 150812 w 218438"/>
                <a:gd name="connsiteY3" fmla="*/ 10034 h 31362"/>
                <a:gd name="connsiteX4" fmla="*/ 0 w 218438"/>
                <a:gd name="connsiteY4" fmla="*/ 27497 h 31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438" h="31362">
                  <a:moveTo>
                    <a:pt x="0" y="27497"/>
                  </a:moveTo>
                  <a:cubicBezTo>
                    <a:pt x="26326" y="30539"/>
                    <a:pt x="52652" y="33582"/>
                    <a:pt x="88900" y="29084"/>
                  </a:cubicBezTo>
                  <a:cubicBezTo>
                    <a:pt x="125148" y="24586"/>
                    <a:pt x="207168" y="3684"/>
                    <a:pt x="217487" y="509"/>
                  </a:cubicBezTo>
                  <a:cubicBezTo>
                    <a:pt x="227806" y="-2666"/>
                    <a:pt x="150812" y="10034"/>
                    <a:pt x="150812" y="10034"/>
                  </a:cubicBezTo>
                  <a:lnTo>
                    <a:pt x="0" y="2749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7D362EB4-6A12-442D-94E8-E08C8E015EB4}"/>
                </a:ext>
              </a:extLst>
            </p:cNvPr>
            <p:cNvSpPr/>
            <p:nvPr/>
          </p:nvSpPr>
          <p:spPr>
            <a:xfrm>
              <a:off x="4438502" y="2269440"/>
              <a:ext cx="193896" cy="143568"/>
            </a:xfrm>
            <a:custGeom>
              <a:avLst/>
              <a:gdLst>
                <a:gd name="connsiteX0" fmla="*/ 1736 w 193896"/>
                <a:gd name="connsiteY0" fmla="*/ 143560 h 143568"/>
                <a:gd name="connsiteX1" fmla="*/ 43011 w 193896"/>
                <a:gd name="connsiteY1" fmla="*/ 76885 h 143568"/>
                <a:gd name="connsiteX2" fmla="*/ 87461 w 193896"/>
                <a:gd name="connsiteY2" fmla="*/ 51485 h 143568"/>
                <a:gd name="connsiteX3" fmla="*/ 122386 w 193896"/>
                <a:gd name="connsiteY3" fmla="*/ 46723 h 143568"/>
                <a:gd name="connsiteX4" fmla="*/ 193823 w 193896"/>
                <a:gd name="connsiteY4" fmla="*/ 685 h 143568"/>
                <a:gd name="connsiteX5" fmla="*/ 108098 w 193896"/>
                <a:gd name="connsiteY5" fmla="*/ 21323 h 143568"/>
                <a:gd name="connsiteX6" fmla="*/ 58886 w 193896"/>
                <a:gd name="connsiteY6" fmla="*/ 51485 h 143568"/>
                <a:gd name="connsiteX7" fmla="*/ 14436 w 193896"/>
                <a:gd name="connsiteY7" fmla="*/ 72123 h 143568"/>
                <a:gd name="connsiteX8" fmla="*/ 1736 w 193896"/>
                <a:gd name="connsiteY8" fmla="*/ 143560 h 143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896" h="143568">
                  <a:moveTo>
                    <a:pt x="1736" y="143560"/>
                  </a:moveTo>
                  <a:cubicBezTo>
                    <a:pt x="6498" y="144354"/>
                    <a:pt x="28724" y="92231"/>
                    <a:pt x="43011" y="76885"/>
                  </a:cubicBezTo>
                  <a:cubicBezTo>
                    <a:pt x="57299" y="61539"/>
                    <a:pt x="74232" y="56512"/>
                    <a:pt x="87461" y="51485"/>
                  </a:cubicBezTo>
                  <a:cubicBezTo>
                    <a:pt x="100690" y="46458"/>
                    <a:pt x="104659" y="55190"/>
                    <a:pt x="122386" y="46723"/>
                  </a:cubicBezTo>
                  <a:cubicBezTo>
                    <a:pt x="140113" y="38256"/>
                    <a:pt x="196204" y="4918"/>
                    <a:pt x="193823" y="685"/>
                  </a:cubicBezTo>
                  <a:cubicBezTo>
                    <a:pt x="191442" y="-3548"/>
                    <a:pt x="130587" y="12856"/>
                    <a:pt x="108098" y="21323"/>
                  </a:cubicBezTo>
                  <a:cubicBezTo>
                    <a:pt x="85609" y="29790"/>
                    <a:pt x="74496" y="43018"/>
                    <a:pt x="58886" y="51485"/>
                  </a:cubicBezTo>
                  <a:cubicBezTo>
                    <a:pt x="43276" y="59952"/>
                    <a:pt x="26607" y="64186"/>
                    <a:pt x="14436" y="72123"/>
                  </a:cubicBezTo>
                  <a:cubicBezTo>
                    <a:pt x="2265" y="80060"/>
                    <a:pt x="-3026" y="142766"/>
                    <a:pt x="1736" y="1435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00A7686E-1080-45B9-B308-92BB209AFACA}"/>
                </a:ext>
              </a:extLst>
            </p:cNvPr>
            <p:cNvSpPr/>
            <p:nvPr/>
          </p:nvSpPr>
          <p:spPr>
            <a:xfrm>
              <a:off x="4527453" y="2271056"/>
              <a:ext cx="200159" cy="142055"/>
            </a:xfrm>
            <a:custGeom>
              <a:avLst/>
              <a:gdLst>
                <a:gd name="connsiteX0" fmla="*/ 169960 w 200159"/>
                <a:gd name="connsiteY0" fmla="*/ 8594 h 142055"/>
                <a:gd name="connsiteX1" fmla="*/ 198535 w 200159"/>
                <a:gd name="connsiteY1" fmla="*/ 53044 h 142055"/>
                <a:gd name="connsiteX2" fmla="*/ 193772 w 200159"/>
                <a:gd name="connsiteY2" fmla="*/ 83207 h 142055"/>
                <a:gd name="connsiteX3" fmla="*/ 169960 w 200159"/>
                <a:gd name="connsiteY3" fmla="*/ 118132 h 142055"/>
                <a:gd name="connsiteX4" fmla="*/ 108047 w 200159"/>
                <a:gd name="connsiteY4" fmla="*/ 137182 h 142055"/>
                <a:gd name="connsiteX5" fmla="*/ 52485 w 200159"/>
                <a:gd name="connsiteY5" fmla="*/ 141944 h 142055"/>
                <a:gd name="connsiteX6" fmla="*/ 19147 w 200159"/>
                <a:gd name="connsiteY6" fmla="*/ 134007 h 142055"/>
                <a:gd name="connsiteX7" fmla="*/ 97 w 200159"/>
                <a:gd name="connsiteY7" fmla="*/ 105432 h 142055"/>
                <a:gd name="connsiteX8" fmla="*/ 14385 w 200159"/>
                <a:gd name="connsiteY8" fmla="*/ 37169 h 142055"/>
                <a:gd name="connsiteX9" fmla="*/ 66772 w 200159"/>
                <a:gd name="connsiteY9" fmla="*/ 10182 h 142055"/>
                <a:gd name="connsiteX10" fmla="*/ 93760 w 200159"/>
                <a:gd name="connsiteY10" fmla="*/ 657 h 142055"/>
                <a:gd name="connsiteX11" fmla="*/ 169960 w 200159"/>
                <a:gd name="connsiteY11" fmla="*/ 8594 h 142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159" h="142055">
                  <a:moveTo>
                    <a:pt x="169960" y="8594"/>
                  </a:moveTo>
                  <a:cubicBezTo>
                    <a:pt x="187422" y="17325"/>
                    <a:pt x="194566" y="40609"/>
                    <a:pt x="198535" y="53044"/>
                  </a:cubicBezTo>
                  <a:cubicBezTo>
                    <a:pt x="202504" y="65479"/>
                    <a:pt x="198534" y="72359"/>
                    <a:pt x="193772" y="83207"/>
                  </a:cubicBezTo>
                  <a:cubicBezTo>
                    <a:pt x="189010" y="94055"/>
                    <a:pt x="184247" y="109136"/>
                    <a:pt x="169960" y="118132"/>
                  </a:cubicBezTo>
                  <a:cubicBezTo>
                    <a:pt x="155673" y="127128"/>
                    <a:pt x="127626" y="133213"/>
                    <a:pt x="108047" y="137182"/>
                  </a:cubicBezTo>
                  <a:cubicBezTo>
                    <a:pt x="88468" y="141151"/>
                    <a:pt x="67302" y="142473"/>
                    <a:pt x="52485" y="141944"/>
                  </a:cubicBezTo>
                  <a:cubicBezTo>
                    <a:pt x="37668" y="141415"/>
                    <a:pt x="27878" y="140092"/>
                    <a:pt x="19147" y="134007"/>
                  </a:cubicBezTo>
                  <a:cubicBezTo>
                    <a:pt x="10416" y="127922"/>
                    <a:pt x="891" y="121572"/>
                    <a:pt x="97" y="105432"/>
                  </a:cubicBezTo>
                  <a:cubicBezTo>
                    <a:pt x="-697" y="89292"/>
                    <a:pt x="3272" y="53044"/>
                    <a:pt x="14385" y="37169"/>
                  </a:cubicBezTo>
                  <a:cubicBezTo>
                    <a:pt x="25497" y="21294"/>
                    <a:pt x="53543" y="16267"/>
                    <a:pt x="66772" y="10182"/>
                  </a:cubicBezTo>
                  <a:cubicBezTo>
                    <a:pt x="80001" y="4097"/>
                    <a:pt x="79737" y="2244"/>
                    <a:pt x="93760" y="657"/>
                  </a:cubicBezTo>
                  <a:cubicBezTo>
                    <a:pt x="107783" y="-930"/>
                    <a:pt x="152498" y="-137"/>
                    <a:pt x="169960" y="85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D7ED20D8-0458-4C91-BFE8-95D1CC38AD7F}"/>
                </a:ext>
              </a:extLst>
            </p:cNvPr>
            <p:cNvSpPr/>
            <p:nvPr/>
          </p:nvSpPr>
          <p:spPr>
            <a:xfrm>
              <a:off x="4535488" y="2316163"/>
              <a:ext cx="79375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5DA42163-F9AB-4272-BE74-B26EFF12279C}"/>
                </a:ext>
              </a:extLst>
            </p:cNvPr>
            <p:cNvSpPr/>
            <p:nvPr/>
          </p:nvSpPr>
          <p:spPr>
            <a:xfrm>
              <a:off x="4625975" y="231140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060B77A8-6516-48A9-90F2-BB074A96D115}"/>
                </a:ext>
              </a:extLst>
            </p:cNvPr>
            <p:cNvSpPr/>
            <p:nvPr/>
          </p:nvSpPr>
          <p:spPr>
            <a:xfrm>
              <a:off x="3204380" y="2079968"/>
              <a:ext cx="656711" cy="122538"/>
            </a:xfrm>
            <a:custGeom>
              <a:avLst/>
              <a:gdLst>
                <a:gd name="connsiteX0" fmla="*/ 656420 w 656711"/>
                <a:gd name="connsiteY0" fmla="*/ 66332 h 122538"/>
                <a:gd name="connsiteX1" fmla="*/ 586570 w 656711"/>
                <a:gd name="connsiteY1" fmla="*/ 21882 h 122538"/>
                <a:gd name="connsiteX2" fmla="*/ 502433 w 656711"/>
                <a:gd name="connsiteY2" fmla="*/ 18707 h 122538"/>
                <a:gd name="connsiteX3" fmla="*/ 235733 w 656711"/>
                <a:gd name="connsiteY3" fmla="*/ 2832 h 122538"/>
                <a:gd name="connsiteX4" fmla="*/ 167470 w 656711"/>
                <a:gd name="connsiteY4" fmla="*/ 2832 h 122538"/>
                <a:gd name="connsiteX5" fmla="*/ 94445 w 656711"/>
                <a:gd name="connsiteY5" fmla="*/ 31407 h 122538"/>
                <a:gd name="connsiteX6" fmla="*/ 783 w 656711"/>
                <a:gd name="connsiteY6" fmla="*/ 121895 h 122538"/>
                <a:gd name="connsiteX7" fmla="*/ 54758 w 656711"/>
                <a:gd name="connsiteY7" fmla="*/ 69507 h 122538"/>
                <a:gd name="connsiteX8" fmla="*/ 143658 w 656711"/>
                <a:gd name="connsiteY8" fmla="*/ 23470 h 122538"/>
                <a:gd name="connsiteX9" fmla="*/ 283358 w 656711"/>
                <a:gd name="connsiteY9" fmla="*/ 15532 h 122538"/>
                <a:gd name="connsiteX10" fmla="*/ 559583 w 656711"/>
                <a:gd name="connsiteY10" fmla="*/ 28232 h 122538"/>
                <a:gd name="connsiteX11" fmla="*/ 656420 w 656711"/>
                <a:gd name="connsiteY11" fmla="*/ 66332 h 122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56711" h="122538">
                  <a:moveTo>
                    <a:pt x="656420" y="66332"/>
                  </a:moveTo>
                  <a:cubicBezTo>
                    <a:pt x="660918" y="65274"/>
                    <a:pt x="612234" y="29819"/>
                    <a:pt x="586570" y="21882"/>
                  </a:cubicBezTo>
                  <a:cubicBezTo>
                    <a:pt x="560905" y="13944"/>
                    <a:pt x="502433" y="18707"/>
                    <a:pt x="502433" y="18707"/>
                  </a:cubicBezTo>
                  <a:lnTo>
                    <a:pt x="235733" y="2832"/>
                  </a:lnTo>
                  <a:cubicBezTo>
                    <a:pt x="179906" y="186"/>
                    <a:pt x="191018" y="-1930"/>
                    <a:pt x="167470" y="2832"/>
                  </a:cubicBezTo>
                  <a:cubicBezTo>
                    <a:pt x="143922" y="7594"/>
                    <a:pt x="122226" y="11563"/>
                    <a:pt x="94445" y="31407"/>
                  </a:cubicBezTo>
                  <a:cubicBezTo>
                    <a:pt x="66664" y="51251"/>
                    <a:pt x="783" y="121895"/>
                    <a:pt x="783" y="121895"/>
                  </a:cubicBezTo>
                  <a:cubicBezTo>
                    <a:pt x="-5831" y="128245"/>
                    <a:pt x="30946" y="85911"/>
                    <a:pt x="54758" y="69507"/>
                  </a:cubicBezTo>
                  <a:cubicBezTo>
                    <a:pt x="78570" y="53103"/>
                    <a:pt x="105558" y="32466"/>
                    <a:pt x="143658" y="23470"/>
                  </a:cubicBezTo>
                  <a:cubicBezTo>
                    <a:pt x="181758" y="14474"/>
                    <a:pt x="214037" y="14738"/>
                    <a:pt x="283358" y="15532"/>
                  </a:cubicBezTo>
                  <a:cubicBezTo>
                    <a:pt x="352679" y="16326"/>
                    <a:pt x="499787" y="22411"/>
                    <a:pt x="559583" y="28232"/>
                  </a:cubicBezTo>
                  <a:cubicBezTo>
                    <a:pt x="619379" y="34053"/>
                    <a:pt x="651922" y="67390"/>
                    <a:pt x="656420" y="663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ABDAAB2A-2B1B-437B-BF3B-F2D5E13EC9B0}"/>
                </a:ext>
              </a:extLst>
            </p:cNvPr>
            <p:cNvSpPr/>
            <p:nvPr/>
          </p:nvSpPr>
          <p:spPr>
            <a:xfrm>
              <a:off x="3208482" y="2123929"/>
              <a:ext cx="610164" cy="68397"/>
            </a:xfrm>
            <a:custGeom>
              <a:avLst/>
              <a:gdLst>
                <a:gd name="connsiteX0" fmla="*/ 599931 w 610164"/>
                <a:gd name="connsiteY0" fmla="*/ 146 h 68397"/>
                <a:gd name="connsiteX1" fmla="*/ 553893 w 610164"/>
                <a:gd name="connsiteY1" fmla="*/ 33484 h 68397"/>
                <a:gd name="connsiteX2" fmla="*/ 395143 w 610164"/>
                <a:gd name="connsiteY2" fmla="*/ 35071 h 68397"/>
                <a:gd name="connsiteX3" fmla="*/ 236393 w 610164"/>
                <a:gd name="connsiteY3" fmla="*/ 31896 h 68397"/>
                <a:gd name="connsiteX4" fmla="*/ 179243 w 610164"/>
                <a:gd name="connsiteY4" fmla="*/ 30309 h 68397"/>
                <a:gd name="connsiteX5" fmla="*/ 82406 w 610164"/>
                <a:gd name="connsiteY5" fmla="*/ 25546 h 68397"/>
                <a:gd name="connsiteX6" fmla="*/ 1443 w 610164"/>
                <a:gd name="connsiteY6" fmla="*/ 66821 h 68397"/>
                <a:gd name="connsiteX7" fmla="*/ 28431 w 610164"/>
                <a:gd name="connsiteY7" fmla="*/ 60471 h 68397"/>
                <a:gd name="connsiteX8" fmla="*/ 168131 w 610164"/>
                <a:gd name="connsiteY8" fmla="*/ 28721 h 68397"/>
                <a:gd name="connsiteX9" fmla="*/ 374506 w 610164"/>
                <a:gd name="connsiteY9" fmla="*/ 20784 h 68397"/>
                <a:gd name="connsiteX10" fmla="*/ 599931 w 610164"/>
                <a:gd name="connsiteY10" fmla="*/ 146 h 68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0164" h="68397">
                  <a:moveTo>
                    <a:pt x="599931" y="146"/>
                  </a:moveTo>
                  <a:cubicBezTo>
                    <a:pt x="629829" y="2263"/>
                    <a:pt x="588024" y="27663"/>
                    <a:pt x="553893" y="33484"/>
                  </a:cubicBezTo>
                  <a:cubicBezTo>
                    <a:pt x="519762" y="39305"/>
                    <a:pt x="448060" y="35336"/>
                    <a:pt x="395143" y="35071"/>
                  </a:cubicBezTo>
                  <a:cubicBezTo>
                    <a:pt x="342226" y="34806"/>
                    <a:pt x="236393" y="31896"/>
                    <a:pt x="236393" y="31896"/>
                  </a:cubicBezTo>
                  <a:lnTo>
                    <a:pt x="179243" y="30309"/>
                  </a:lnTo>
                  <a:cubicBezTo>
                    <a:pt x="153579" y="29251"/>
                    <a:pt x="112039" y="19461"/>
                    <a:pt x="82406" y="25546"/>
                  </a:cubicBezTo>
                  <a:cubicBezTo>
                    <a:pt x="52773" y="31631"/>
                    <a:pt x="10439" y="61000"/>
                    <a:pt x="1443" y="66821"/>
                  </a:cubicBezTo>
                  <a:cubicBezTo>
                    <a:pt x="-7553" y="72642"/>
                    <a:pt x="28431" y="60471"/>
                    <a:pt x="28431" y="60471"/>
                  </a:cubicBezTo>
                  <a:cubicBezTo>
                    <a:pt x="56212" y="54121"/>
                    <a:pt x="110452" y="35335"/>
                    <a:pt x="168131" y="28721"/>
                  </a:cubicBezTo>
                  <a:cubicBezTo>
                    <a:pt x="225810" y="22107"/>
                    <a:pt x="308360" y="22107"/>
                    <a:pt x="374506" y="20784"/>
                  </a:cubicBezTo>
                  <a:cubicBezTo>
                    <a:pt x="440652" y="19461"/>
                    <a:pt x="570033" y="-1971"/>
                    <a:pt x="599931" y="1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22413647-B532-46CE-A96A-AB70FDD59C57}"/>
                </a:ext>
              </a:extLst>
            </p:cNvPr>
            <p:cNvSpPr/>
            <p:nvPr/>
          </p:nvSpPr>
          <p:spPr>
            <a:xfrm>
              <a:off x="3362059" y="2314811"/>
              <a:ext cx="414604" cy="142653"/>
            </a:xfrm>
            <a:custGeom>
              <a:avLst/>
              <a:gdLst>
                <a:gd name="connsiteX0" fmla="*/ 266 w 414604"/>
                <a:gd name="connsiteY0" fmla="*/ 142639 h 142653"/>
                <a:gd name="connsiteX1" fmla="*/ 65354 w 414604"/>
                <a:gd name="connsiteY1" fmla="*/ 69614 h 142653"/>
                <a:gd name="connsiteX2" fmla="*/ 127266 w 414604"/>
                <a:gd name="connsiteY2" fmla="*/ 33102 h 142653"/>
                <a:gd name="connsiteX3" fmla="*/ 251091 w 414604"/>
                <a:gd name="connsiteY3" fmla="*/ 12464 h 142653"/>
                <a:gd name="connsiteX4" fmla="*/ 316179 w 414604"/>
                <a:gd name="connsiteY4" fmla="*/ 12464 h 142653"/>
                <a:gd name="connsiteX5" fmla="*/ 386029 w 414604"/>
                <a:gd name="connsiteY5" fmla="*/ 34689 h 142653"/>
                <a:gd name="connsiteX6" fmla="*/ 414604 w 414604"/>
                <a:gd name="connsiteY6" fmla="*/ 55327 h 142653"/>
                <a:gd name="connsiteX7" fmla="*/ 360629 w 414604"/>
                <a:gd name="connsiteY7" fmla="*/ 20402 h 142653"/>
                <a:gd name="connsiteX8" fmla="*/ 305066 w 414604"/>
                <a:gd name="connsiteY8" fmla="*/ 1352 h 142653"/>
                <a:gd name="connsiteX9" fmla="*/ 182829 w 414604"/>
                <a:gd name="connsiteY9" fmla="*/ 2939 h 142653"/>
                <a:gd name="connsiteX10" fmla="*/ 114566 w 414604"/>
                <a:gd name="connsiteY10" fmla="*/ 14052 h 142653"/>
                <a:gd name="connsiteX11" fmla="*/ 44716 w 414604"/>
                <a:gd name="connsiteY11" fmla="*/ 63264 h 142653"/>
                <a:gd name="connsiteX12" fmla="*/ 266 w 414604"/>
                <a:gd name="connsiteY12" fmla="*/ 142639 h 1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4604" h="142653">
                  <a:moveTo>
                    <a:pt x="266" y="142639"/>
                  </a:moveTo>
                  <a:cubicBezTo>
                    <a:pt x="3705" y="143697"/>
                    <a:pt x="44187" y="87870"/>
                    <a:pt x="65354" y="69614"/>
                  </a:cubicBezTo>
                  <a:cubicBezTo>
                    <a:pt x="86521" y="51358"/>
                    <a:pt x="96310" y="42627"/>
                    <a:pt x="127266" y="33102"/>
                  </a:cubicBezTo>
                  <a:cubicBezTo>
                    <a:pt x="158222" y="23577"/>
                    <a:pt x="219606" y="15904"/>
                    <a:pt x="251091" y="12464"/>
                  </a:cubicBezTo>
                  <a:cubicBezTo>
                    <a:pt x="282576" y="9024"/>
                    <a:pt x="293689" y="8760"/>
                    <a:pt x="316179" y="12464"/>
                  </a:cubicBezTo>
                  <a:cubicBezTo>
                    <a:pt x="338669" y="16168"/>
                    <a:pt x="369625" y="27545"/>
                    <a:pt x="386029" y="34689"/>
                  </a:cubicBezTo>
                  <a:cubicBezTo>
                    <a:pt x="402433" y="41833"/>
                    <a:pt x="414604" y="55327"/>
                    <a:pt x="414604" y="55327"/>
                  </a:cubicBezTo>
                  <a:cubicBezTo>
                    <a:pt x="410371" y="52946"/>
                    <a:pt x="378885" y="29398"/>
                    <a:pt x="360629" y="20402"/>
                  </a:cubicBezTo>
                  <a:cubicBezTo>
                    <a:pt x="342373" y="11406"/>
                    <a:pt x="334699" y="4262"/>
                    <a:pt x="305066" y="1352"/>
                  </a:cubicBezTo>
                  <a:cubicBezTo>
                    <a:pt x="275433" y="-1558"/>
                    <a:pt x="214579" y="822"/>
                    <a:pt x="182829" y="2939"/>
                  </a:cubicBezTo>
                  <a:cubicBezTo>
                    <a:pt x="151079" y="5056"/>
                    <a:pt x="137585" y="3998"/>
                    <a:pt x="114566" y="14052"/>
                  </a:cubicBezTo>
                  <a:cubicBezTo>
                    <a:pt x="91547" y="24106"/>
                    <a:pt x="61914" y="45008"/>
                    <a:pt x="44716" y="63264"/>
                  </a:cubicBezTo>
                  <a:cubicBezTo>
                    <a:pt x="27518" y="81520"/>
                    <a:pt x="-3173" y="141581"/>
                    <a:pt x="266" y="1426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B6F34EEE-C9F3-491D-9110-48D509FE6A57}"/>
                </a:ext>
              </a:extLst>
            </p:cNvPr>
            <p:cNvSpPr/>
            <p:nvPr/>
          </p:nvSpPr>
          <p:spPr>
            <a:xfrm>
              <a:off x="3365434" y="2345516"/>
              <a:ext cx="501800" cy="151033"/>
            </a:xfrm>
            <a:custGeom>
              <a:avLst/>
              <a:gdLst>
                <a:gd name="connsiteX0" fmla="*/ 66 w 501800"/>
                <a:gd name="connsiteY0" fmla="*/ 150034 h 151033"/>
                <a:gd name="connsiteX1" fmla="*/ 55629 w 501800"/>
                <a:gd name="connsiteY1" fmla="*/ 126222 h 151033"/>
                <a:gd name="connsiteX2" fmla="*/ 147704 w 501800"/>
                <a:gd name="connsiteY2" fmla="*/ 56372 h 151033"/>
                <a:gd name="connsiteX3" fmla="*/ 288991 w 501800"/>
                <a:gd name="connsiteY3" fmla="*/ 30972 h 151033"/>
                <a:gd name="connsiteX4" fmla="*/ 374716 w 501800"/>
                <a:gd name="connsiteY4" fmla="*/ 46847 h 151033"/>
                <a:gd name="connsiteX5" fmla="*/ 441391 w 501800"/>
                <a:gd name="connsiteY5" fmla="*/ 73834 h 151033"/>
                <a:gd name="connsiteX6" fmla="*/ 481079 w 501800"/>
                <a:gd name="connsiteY6" fmla="*/ 108759 h 151033"/>
                <a:gd name="connsiteX7" fmla="*/ 487429 w 501800"/>
                <a:gd name="connsiteY7" fmla="*/ 135747 h 151033"/>
                <a:gd name="connsiteX8" fmla="*/ 493779 w 501800"/>
                <a:gd name="connsiteY8" fmla="*/ 111934 h 151033"/>
                <a:gd name="connsiteX9" fmla="*/ 365191 w 501800"/>
                <a:gd name="connsiteY9" fmla="*/ 24622 h 151033"/>
                <a:gd name="connsiteX10" fmla="*/ 263591 w 501800"/>
                <a:gd name="connsiteY10" fmla="*/ 2397 h 151033"/>
                <a:gd name="connsiteX11" fmla="*/ 190566 w 501800"/>
                <a:gd name="connsiteY11" fmla="*/ 2397 h 151033"/>
                <a:gd name="connsiteX12" fmla="*/ 125479 w 501800"/>
                <a:gd name="connsiteY12" fmla="*/ 18272 h 151033"/>
                <a:gd name="connsiteX13" fmla="*/ 65154 w 501800"/>
                <a:gd name="connsiteY13" fmla="*/ 51609 h 151033"/>
                <a:gd name="connsiteX14" fmla="*/ 54041 w 501800"/>
                <a:gd name="connsiteY14" fmla="*/ 65897 h 151033"/>
                <a:gd name="connsiteX15" fmla="*/ 44516 w 501800"/>
                <a:gd name="connsiteY15" fmla="*/ 97647 h 151033"/>
                <a:gd name="connsiteX16" fmla="*/ 66 w 501800"/>
                <a:gd name="connsiteY16" fmla="*/ 150034 h 15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01800" h="151033">
                  <a:moveTo>
                    <a:pt x="66" y="150034"/>
                  </a:moveTo>
                  <a:cubicBezTo>
                    <a:pt x="1918" y="154796"/>
                    <a:pt x="31023" y="141832"/>
                    <a:pt x="55629" y="126222"/>
                  </a:cubicBezTo>
                  <a:cubicBezTo>
                    <a:pt x="80235" y="110612"/>
                    <a:pt x="108810" y="72247"/>
                    <a:pt x="147704" y="56372"/>
                  </a:cubicBezTo>
                  <a:cubicBezTo>
                    <a:pt x="186598" y="40497"/>
                    <a:pt x="251156" y="32559"/>
                    <a:pt x="288991" y="30972"/>
                  </a:cubicBezTo>
                  <a:cubicBezTo>
                    <a:pt x="326826" y="29384"/>
                    <a:pt x="349316" y="39703"/>
                    <a:pt x="374716" y="46847"/>
                  </a:cubicBezTo>
                  <a:cubicBezTo>
                    <a:pt x="400116" y="53991"/>
                    <a:pt x="423664" y="63515"/>
                    <a:pt x="441391" y="73834"/>
                  </a:cubicBezTo>
                  <a:cubicBezTo>
                    <a:pt x="459118" y="84153"/>
                    <a:pt x="473406" y="98440"/>
                    <a:pt x="481079" y="108759"/>
                  </a:cubicBezTo>
                  <a:cubicBezTo>
                    <a:pt x="488752" y="119078"/>
                    <a:pt x="485312" y="135218"/>
                    <a:pt x="487429" y="135747"/>
                  </a:cubicBezTo>
                  <a:cubicBezTo>
                    <a:pt x="489546" y="136276"/>
                    <a:pt x="514152" y="130455"/>
                    <a:pt x="493779" y="111934"/>
                  </a:cubicBezTo>
                  <a:cubicBezTo>
                    <a:pt x="473406" y="93413"/>
                    <a:pt x="403556" y="42878"/>
                    <a:pt x="365191" y="24622"/>
                  </a:cubicBezTo>
                  <a:cubicBezTo>
                    <a:pt x="326826" y="6366"/>
                    <a:pt x="292695" y="6101"/>
                    <a:pt x="263591" y="2397"/>
                  </a:cubicBezTo>
                  <a:cubicBezTo>
                    <a:pt x="234487" y="-1307"/>
                    <a:pt x="213585" y="-249"/>
                    <a:pt x="190566" y="2397"/>
                  </a:cubicBezTo>
                  <a:cubicBezTo>
                    <a:pt x="167547" y="5043"/>
                    <a:pt x="146381" y="10070"/>
                    <a:pt x="125479" y="18272"/>
                  </a:cubicBezTo>
                  <a:cubicBezTo>
                    <a:pt x="104577" y="26474"/>
                    <a:pt x="77060" y="43672"/>
                    <a:pt x="65154" y="51609"/>
                  </a:cubicBezTo>
                  <a:cubicBezTo>
                    <a:pt x="53248" y="59546"/>
                    <a:pt x="57481" y="58224"/>
                    <a:pt x="54041" y="65897"/>
                  </a:cubicBezTo>
                  <a:cubicBezTo>
                    <a:pt x="50601" y="73570"/>
                    <a:pt x="53512" y="86270"/>
                    <a:pt x="44516" y="97647"/>
                  </a:cubicBezTo>
                  <a:cubicBezTo>
                    <a:pt x="35520" y="109024"/>
                    <a:pt x="-1786" y="145272"/>
                    <a:pt x="66" y="1500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F6FCDC70-2605-4190-B981-5C00BB91DA04}"/>
                </a:ext>
              </a:extLst>
            </p:cNvPr>
            <p:cNvSpPr/>
            <p:nvPr/>
          </p:nvSpPr>
          <p:spPr>
            <a:xfrm>
              <a:off x="3436906" y="2398635"/>
              <a:ext cx="352737" cy="110625"/>
            </a:xfrm>
            <a:custGeom>
              <a:avLst/>
              <a:gdLst>
                <a:gd name="connsiteX0" fmla="*/ 32 w 352737"/>
                <a:gd name="connsiteY0" fmla="*/ 76278 h 110625"/>
                <a:gd name="connsiteX1" fmla="*/ 68294 w 352737"/>
                <a:gd name="connsiteY1" fmla="*/ 109615 h 110625"/>
                <a:gd name="connsiteX2" fmla="*/ 184182 w 352737"/>
                <a:gd name="connsiteY2" fmla="*/ 101678 h 110625"/>
                <a:gd name="connsiteX3" fmla="*/ 284194 w 352737"/>
                <a:gd name="connsiteY3" fmla="*/ 98503 h 110625"/>
                <a:gd name="connsiteX4" fmla="*/ 341344 w 352737"/>
                <a:gd name="connsiteY4" fmla="*/ 61990 h 110625"/>
                <a:gd name="connsiteX5" fmla="*/ 344519 w 352737"/>
                <a:gd name="connsiteY5" fmla="*/ 19128 h 110625"/>
                <a:gd name="connsiteX6" fmla="*/ 333407 w 352737"/>
                <a:gd name="connsiteY6" fmla="*/ 78 h 110625"/>
                <a:gd name="connsiteX7" fmla="*/ 352457 w 352737"/>
                <a:gd name="connsiteY7" fmla="*/ 25478 h 110625"/>
                <a:gd name="connsiteX8" fmla="*/ 315944 w 352737"/>
                <a:gd name="connsiteY8" fmla="*/ 63578 h 110625"/>
                <a:gd name="connsiteX9" fmla="*/ 209582 w 352737"/>
                <a:gd name="connsiteY9" fmla="*/ 90565 h 110625"/>
                <a:gd name="connsiteX10" fmla="*/ 76232 w 352737"/>
                <a:gd name="connsiteY10" fmla="*/ 104853 h 110625"/>
                <a:gd name="connsiteX11" fmla="*/ 32 w 352737"/>
                <a:gd name="connsiteY11" fmla="*/ 76278 h 11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737" h="110625">
                  <a:moveTo>
                    <a:pt x="32" y="76278"/>
                  </a:moveTo>
                  <a:cubicBezTo>
                    <a:pt x="-1291" y="77072"/>
                    <a:pt x="37602" y="105382"/>
                    <a:pt x="68294" y="109615"/>
                  </a:cubicBezTo>
                  <a:cubicBezTo>
                    <a:pt x="98986" y="113848"/>
                    <a:pt x="148199" y="103530"/>
                    <a:pt x="184182" y="101678"/>
                  </a:cubicBezTo>
                  <a:cubicBezTo>
                    <a:pt x="220165" y="99826"/>
                    <a:pt x="258000" y="105118"/>
                    <a:pt x="284194" y="98503"/>
                  </a:cubicBezTo>
                  <a:cubicBezTo>
                    <a:pt x="310388" y="91888"/>
                    <a:pt x="331290" y="75219"/>
                    <a:pt x="341344" y="61990"/>
                  </a:cubicBezTo>
                  <a:cubicBezTo>
                    <a:pt x="351398" y="48761"/>
                    <a:pt x="345842" y="29447"/>
                    <a:pt x="344519" y="19128"/>
                  </a:cubicBezTo>
                  <a:cubicBezTo>
                    <a:pt x="343196" y="8809"/>
                    <a:pt x="332084" y="-980"/>
                    <a:pt x="333407" y="78"/>
                  </a:cubicBezTo>
                  <a:cubicBezTo>
                    <a:pt x="334730" y="1136"/>
                    <a:pt x="355367" y="14895"/>
                    <a:pt x="352457" y="25478"/>
                  </a:cubicBezTo>
                  <a:cubicBezTo>
                    <a:pt x="349547" y="36061"/>
                    <a:pt x="339756" y="52730"/>
                    <a:pt x="315944" y="63578"/>
                  </a:cubicBezTo>
                  <a:cubicBezTo>
                    <a:pt x="292132" y="74426"/>
                    <a:pt x="249534" y="83686"/>
                    <a:pt x="209582" y="90565"/>
                  </a:cubicBezTo>
                  <a:cubicBezTo>
                    <a:pt x="169630" y="97444"/>
                    <a:pt x="106924" y="104324"/>
                    <a:pt x="76232" y="104853"/>
                  </a:cubicBezTo>
                  <a:cubicBezTo>
                    <a:pt x="45540" y="105382"/>
                    <a:pt x="1355" y="75484"/>
                    <a:pt x="32" y="762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F04F5BBB-3076-4F2E-A61F-2820BF6CBE53}"/>
                </a:ext>
              </a:extLst>
            </p:cNvPr>
            <p:cNvSpPr/>
            <p:nvPr/>
          </p:nvSpPr>
          <p:spPr>
            <a:xfrm>
              <a:off x="3409666" y="2486018"/>
              <a:ext cx="319372" cy="44538"/>
            </a:xfrm>
            <a:custGeom>
              <a:avLst/>
              <a:gdLst>
                <a:gd name="connsiteX0" fmla="*/ 284 w 319372"/>
                <a:gd name="connsiteY0" fmla="*/ 7 h 44538"/>
                <a:gd name="connsiteX1" fmla="*/ 93947 w 319372"/>
                <a:gd name="connsiteY1" fmla="*/ 31757 h 44538"/>
                <a:gd name="connsiteX2" fmla="*/ 217772 w 319372"/>
                <a:gd name="connsiteY2" fmla="*/ 33345 h 44538"/>
                <a:gd name="connsiteX3" fmla="*/ 319372 w 319372"/>
                <a:gd name="connsiteY3" fmla="*/ 1595 h 44538"/>
                <a:gd name="connsiteX4" fmla="*/ 186022 w 319372"/>
                <a:gd name="connsiteY4" fmla="*/ 42870 h 44538"/>
                <a:gd name="connsiteX5" fmla="*/ 68547 w 319372"/>
                <a:gd name="connsiteY5" fmla="*/ 34932 h 44538"/>
                <a:gd name="connsiteX6" fmla="*/ 284 w 319372"/>
                <a:gd name="connsiteY6" fmla="*/ 7 h 4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372" h="44538">
                  <a:moveTo>
                    <a:pt x="284" y="7"/>
                  </a:moveTo>
                  <a:cubicBezTo>
                    <a:pt x="4517" y="-522"/>
                    <a:pt x="57699" y="26201"/>
                    <a:pt x="93947" y="31757"/>
                  </a:cubicBezTo>
                  <a:cubicBezTo>
                    <a:pt x="130195" y="37313"/>
                    <a:pt x="180201" y="38372"/>
                    <a:pt x="217772" y="33345"/>
                  </a:cubicBezTo>
                  <a:cubicBezTo>
                    <a:pt x="255343" y="28318"/>
                    <a:pt x="319372" y="1595"/>
                    <a:pt x="319372" y="1595"/>
                  </a:cubicBezTo>
                  <a:cubicBezTo>
                    <a:pt x="314080" y="3182"/>
                    <a:pt x="227826" y="37314"/>
                    <a:pt x="186022" y="42870"/>
                  </a:cubicBezTo>
                  <a:cubicBezTo>
                    <a:pt x="144218" y="48426"/>
                    <a:pt x="97122" y="38636"/>
                    <a:pt x="68547" y="34932"/>
                  </a:cubicBezTo>
                  <a:cubicBezTo>
                    <a:pt x="39972" y="31228"/>
                    <a:pt x="-3949" y="536"/>
                    <a:pt x="284" y="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E472A38A-F158-4C22-A4CC-CC98D414C3A8}"/>
                </a:ext>
              </a:extLst>
            </p:cNvPr>
            <p:cNvSpPr/>
            <p:nvPr/>
          </p:nvSpPr>
          <p:spPr>
            <a:xfrm>
              <a:off x="3778051" y="2462213"/>
              <a:ext cx="96136" cy="24126"/>
            </a:xfrm>
            <a:custGeom>
              <a:avLst/>
              <a:gdLst>
                <a:gd name="connsiteX0" fmla="*/ 199 w 96136"/>
                <a:gd name="connsiteY0" fmla="*/ 0 h 24126"/>
                <a:gd name="connsiteX1" fmla="*/ 73224 w 96136"/>
                <a:gd name="connsiteY1" fmla="*/ 23812 h 24126"/>
                <a:gd name="connsiteX2" fmla="*/ 95449 w 96136"/>
                <a:gd name="connsiteY2" fmla="*/ 14287 h 24126"/>
                <a:gd name="connsiteX3" fmla="*/ 52587 w 96136"/>
                <a:gd name="connsiteY3" fmla="*/ 23812 h 24126"/>
                <a:gd name="connsiteX4" fmla="*/ 199 w 96136"/>
                <a:gd name="connsiteY4" fmla="*/ 0 h 24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136" h="24126">
                  <a:moveTo>
                    <a:pt x="199" y="0"/>
                  </a:moveTo>
                  <a:cubicBezTo>
                    <a:pt x="3638" y="0"/>
                    <a:pt x="57349" y="21431"/>
                    <a:pt x="73224" y="23812"/>
                  </a:cubicBezTo>
                  <a:cubicBezTo>
                    <a:pt x="89099" y="26193"/>
                    <a:pt x="98888" y="14287"/>
                    <a:pt x="95449" y="14287"/>
                  </a:cubicBezTo>
                  <a:cubicBezTo>
                    <a:pt x="92010" y="14287"/>
                    <a:pt x="66345" y="21166"/>
                    <a:pt x="52587" y="23812"/>
                  </a:cubicBezTo>
                  <a:cubicBezTo>
                    <a:pt x="38829" y="26458"/>
                    <a:pt x="-3240" y="0"/>
                    <a:pt x="199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344A73FE-390D-4873-AFB5-231019B5657F}"/>
                </a:ext>
              </a:extLst>
            </p:cNvPr>
            <p:cNvSpPr/>
            <p:nvPr/>
          </p:nvSpPr>
          <p:spPr>
            <a:xfrm>
              <a:off x="3328317" y="2397064"/>
              <a:ext cx="123210" cy="159462"/>
            </a:xfrm>
            <a:custGeom>
              <a:avLst/>
              <a:gdLst>
                <a:gd name="connsiteX0" fmla="*/ 671 w 123210"/>
                <a:gd name="connsiteY0" fmla="*/ 61 h 159462"/>
                <a:gd name="connsiteX1" fmla="*/ 94333 w 123210"/>
                <a:gd name="connsiteY1" fmla="*/ 31811 h 159462"/>
                <a:gd name="connsiteX2" fmla="*/ 89571 w 123210"/>
                <a:gd name="connsiteY2" fmla="*/ 120711 h 159462"/>
                <a:gd name="connsiteX3" fmla="*/ 122908 w 123210"/>
                <a:gd name="connsiteY3" fmla="*/ 158811 h 159462"/>
                <a:gd name="connsiteX4" fmla="*/ 103858 w 123210"/>
                <a:gd name="connsiteY4" fmla="*/ 144524 h 159462"/>
                <a:gd name="connsiteX5" fmla="*/ 67346 w 123210"/>
                <a:gd name="connsiteY5" fmla="*/ 141349 h 159462"/>
                <a:gd name="connsiteX6" fmla="*/ 57821 w 123210"/>
                <a:gd name="connsiteY6" fmla="*/ 104836 h 159462"/>
                <a:gd name="connsiteX7" fmla="*/ 67346 w 123210"/>
                <a:gd name="connsiteY7" fmla="*/ 63561 h 159462"/>
                <a:gd name="connsiteX8" fmla="*/ 51471 w 123210"/>
                <a:gd name="connsiteY8" fmla="*/ 38161 h 159462"/>
                <a:gd name="connsiteX9" fmla="*/ 671 w 123210"/>
                <a:gd name="connsiteY9" fmla="*/ 61 h 159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3210" h="159462">
                  <a:moveTo>
                    <a:pt x="671" y="61"/>
                  </a:moveTo>
                  <a:cubicBezTo>
                    <a:pt x="7815" y="-997"/>
                    <a:pt x="79516" y="11703"/>
                    <a:pt x="94333" y="31811"/>
                  </a:cubicBezTo>
                  <a:cubicBezTo>
                    <a:pt x="109150" y="51919"/>
                    <a:pt x="84809" y="99544"/>
                    <a:pt x="89571" y="120711"/>
                  </a:cubicBezTo>
                  <a:cubicBezTo>
                    <a:pt x="94333" y="141878"/>
                    <a:pt x="120527" y="154842"/>
                    <a:pt x="122908" y="158811"/>
                  </a:cubicBezTo>
                  <a:cubicBezTo>
                    <a:pt x="125289" y="162780"/>
                    <a:pt x="113118" y="147434"/>
                    <a:pt x="103858" y="144524"/>
                  </a:cubicBezTo>
                  <a:cubicBezTo>
                    <a:pt x="94598" y="141614"/>
                    <a:pt x="75019" y="147964"/>
                    <a:pt x="67346" y="141349"/>
                  </a:cubicBezTo>
                  <a:cubicBezTo>
                    <a:pt x="59673" y="134734"/>
                    <a:pt x="57821" y="117801"/>
                    <a:pt x="57821" y="104836"/>
                  </a:cubicBezTo>
                  <a:cubicBezTo>
                    <a:pt x="57821" y="91871"/>
                    <a:pt x="68404" y="74673"/>
                    <a:pt x="67346" y="63561"/>
                  </a:cubicBezTo>
                  <a:cubicBezTo>
                    <a:pt x="66288" y="52449"/>
                    <a:pt x="57292" y="46098"/>
                    <a:pt x="51471" y="38161"/>
                  </a:cubicBezTo>
                  <a:cubicBezTo>
                    <a:pt x="45650" y="30224"/>
                    <a:pt x="-6473" y="1119"/>
                    <a:pt x="671" y="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17C177E5-2165-4E85-B42A-A1294BB024FC}"/>
                </a:ext>
              </a:extLst>
            </p:cNvPr>
            <p:cNvSpPr/>
            <p:nvPr/>
          </p:nvSpPr>
          <p:spPr>
            <a:xfrm>
              <a:off x="3516386" y="2359568"/>
              <a:ext cx="211055" cy="148313"/>
            </a:xfrm>
            <a:custGeom>
              <a:avLst/>
              <a:gdLst>
                <a:gd name="connsiteX0" fmla="*/ 12627 w 211055"/>
                <a:gd name="connsiteY0" fmla="*/ 20095 h 148313"/>
                <a:gd name="connsiteX1" fmla="*/ 9452 w 211055"/>
                <a:gd name="connsiteY1" fmla="*/ 101057 h 148313"/>
                <a:gd name="connsiteX2" fmla="*/ 33264 w 211055"/>
                <a:gd name="connsiteY2" fmla="*/ 129632 h 148313"/>
                <a:gd name="connsiteX3" fmla="*/ 69777 w 211055"/>
                <a:gd name="connsiteY3" fmla="*/ 140745 h 148313"/>
                <a:gd name="connsiteX4" fmla="*/ 112639 w 211055"/>
                <a:gd name="connsiteY4" fmla="*/ 143920 h 148313"/>
                <a:gd name="connsiteX5" fmla="*/ 168202 w 211055"/>
                <a:gd name="connsiteY5" fmla="*/ 147095 h 148313"/>
                <a:gd name="connsiteX6" fmla="*/ 180902 w 211055"/>
                <a:gd name="connsiteY6" fmla="*/ 121695 h 148313"/>
                <a:gd name="connsiteX7" fmla="*/ 198364 w 211055"/>
                <a:gd name="connsiteY7" fmla="*/ 85182 h 148313"/>
                <a:gd name="connsiteX8" fmla="*/ 196777 w 211055"/>
                <a:gd name="connsiteY8" fmla="*/ 50257 h 148313"/>
                <a:gd name="connsiteX9" fmla="*/ 209477 w 211055"/>
                <a:gd name="connsiteY9" fmla="*/ 20095 h 148313"/>
                <a:gd name="connsiteX10" fmla="*/ 155502 w 211055"/>
                <a:gd name="connsiteY10" fmla="*/ 1045 h 148313"/>
                <a:gd name="connsiteX11" fmla="*/ 12627 w 211055"/>
                <a:gd name="connsiteY11" fmla="*/ 20095 h 14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1055" h="148313">
                  <a:moveTo>
                    <a:pt x="12627" y="20095"/>
                  </a:moveTo>
                  <a:cubicBezTo>
                    <a:pt x="-11715" y="36764"/>
                    <a:pt x="6012" y="82801"/>
                    <a:pt x="9452" y="101057"/>
                  </a:cubicBezTo>
                  <a:cubicBezTo>
                    <a:pt x="12892" y="119313"/>
                    <a:pt x="23210" y="123017"/>
                    <a:pt x="33264" y="129632"/>
                  </a:cubicBezTo>
                  <a:cubicBezTo>
                    <a:pt x="43318" y="136247"/>
                    <a:pt x="56548" y="138364"/>
                    <a:pt x="69777" y="140745"/>
                  </a:cubicBezTo>
                  <a:cubicBezTo>
                    <a:pt x="83006" y="143126"/>
                    <a:pt x="112639" y="143920"/>
                    <a:pt x="112639" y="143920"/>
                  </a:cubicBezTo>
                  <a:cubicBezTo>
                    <a:pt x="129043" y="144978"/>
                    <a:pt x="156825" y="150799"/>
                    <a:pt x="168202" y="147095"/>
                  </a:cubicBezTo>
                  <a:cubicBezTo>
                    <a:pt x="179579" y="143391"/>
                    <a:pt x="175875" y="132014"/>
                    <a:pt x="180902" y="121695"/>
                  </a:cubicBezTo>
                  <a:cubicBezTo>
                    <a:pt x="185929" y="111376"/>
                    <a:pt x="195718" y="97088"/>
                    <a:pt x="198364" y="85182"/>
                  </a:cubicBezTo>
                  <a:cubicBezTo>
                    <a:pt x="201010" y="73276"/>
                    <a:pt x="194925" y="61105"/>
                    <a:pt x="196777" y="50257"/>
                  </a:cubicBezTo>
                  <a:cubicBezTo>
                    <a:pt x="198629" y="39409"/>
                    <a:pt x="216356" y="28297"/>
                    <a:pt x="209477" y="20095"/>
                  </a:cubicBezTo>
                  <a:cubicBezTo>
                    <a:pt x="202598" y="11893"/>
                    <a:pt x="186458" y="4749"/>
                    <a:pt x="155502" y="1045"/>
                  </a:cubicBezTo>
                  <a:cubicBezTo>
                    <a:pt x="124546" y="-2659"/>
                    <a:pt x="36969" y="3426"/>
                    <a:pt x="12627" y="2009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861BF409-F89E-4AA3-B226-4FCB50871AA4}"/>
                </a:ext>
              </a:extLst>
            </p:cNvPr>
            <p:cNvSpPr/>
            <p:nvPr/>
          </p:nvSpPr>
          <p:spPr>
            <a:xfrm rot="4500000">
              <a:off x="3546475" y="2407179"/>
              <a:ext cx="79375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FFCB7452-5444-44E8-A197-A98CD947C618}"/>
                </a:ext>
              </a:extLst>
            </p:cNvPr>
            <p:cNvSpPr/>
            <p:nvPr/>
          </p:nvSpPr>
          <p:spPr>
            <a:xfrm>
              <a:off x="3640138" y="2406649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9EBA8694-F0A3-4262-AC76-8641203E1592}"/>
                </a:ext>
              </a:extLst>
            </p:cNvPr>
            <p:cNvSpPr/>
            <p:nvPr/>
          </p:nvSpPr>
          <p:spPr>
            <a:xfrm>
              <a:off x="3584575" y="240188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68BD200C-DBB9-4BB9-AAF8-9803E7D4994B}"/>
                </a:ext>
              </a:extLst>
            </p:cNvPr>
            <p:cNvSpPr/>
            <p:nvPr/>
          </p:nvSpPr>
          <p:spPr>
            <a:xfrm>
              <a:off x="4245425" y="2834198"/>
              <a:ext cx="228625" cy="306627"/>
            </a:xfrm>
            <a:custGeom>
              <a:avLst/>
              <a:gdLst>
                <a:gd name="connsiteX0" fmla="*/ 129725 w 228625"/>
                <a:gd name="connsiteY0" fmla="*/ 19 h 306627"/>
                <a:gd name="connsiteX1" fmla="*/ 140308 w 228625"/>
                <a:gd name="connsiteY1" fmla="*/ 61402 h 306627"/>
                <a:gd name="connsiteX2" fmla="*/ 184758 w 228625"/>
                <a:gd name="connsiteY2" fmla="*/ 120669 h 306627"/>
                <a:gd name="connsiteX3" fmla="*/ 180525 w 228625"/>
                <a:gd name="connsiteY3" fmla="*/ 188402 h 306627"/>
                <a:gd name="connsiteX4" fmla="*/ 159358 w 228625"/>
                <a:gd name="connsiteY4" fmla="*/ 234969 h 306627"/>
                <a:gd name="connsiteX5" fmla="*/ 87392 w 228625"/>
                <a:gd name="connsiteY5" fmla="*/ 273069 h 306627"/>
                <a:gd name="connsiteX6" fmla="*/ 608 w 228625"/>
                <a:gd name="connsiteY6" fmla="*/ 304819 h 306627"/>
                <a:gd name="connsiteX7" fmla="*/ 51408 w 228625"/>
                <a:gd name="connsiteY7" fmla="*/ 302702 h 306627"/>
                <a:gd name="connsiteX8" fmla="*/ 102208 w 228625"/>
                <a:gd name="connsiteY8" fmla="*/ 302702 h 306627"/>
                <a:gd name="connsiteX9" fmla="*/ 188992 w 228625"/>
                <a:gd name="connsiteY9" fmla="*/ 268835 h 306627"/>
                <a:gd name="connsiteX10" fmla="*/ 227092 w 228625"/>
                <a:gd name="connsiteY10" fmla="*/ 192635 h 306627"/>
                <a:gd name="connsiteX11" fmla="*/ 218625 w 228625"/>
                <a:gd name="connsiteY11" fmla="*/ 124902 h 306627"/>
                <a:gd name="connsiteX12" fmla="*/ 195342 w 228625"/>
                <a:gd name="connsiteY12" fmla="*/ 82569 h 306627"/>
                <a:gd name="connsiteX13" fmla="*/ 167825 w 228625"/>
                <a:gd name="connsiteY13" fmla="*/ 67752 h 306627"/>
                <a:gd name="connsiteX14" fmla="*/ 129725 w 228625"/>
                <a:gd name="connsiteY14" fmla="*/ 19 h 306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8625" h="306627">
                  <a:moveTo>
                    <a:pt x="129725" y="19"/>
                  </a:moveTo>
                  <a:cubicBezTo>
                    <a:pt x="125139" y="-1039"/>
                    <a:pt x="131136" y="41294"/>
                    <a:pt x="140308" y="61402"/>
                  </a:cubicBezTo>
                  <a:cubicBezTo>
                    <a:pt x="149480" y="81510"/>
                    <a:pt x="178055" y="99502"/>
                    <a:pt x="184758" y="120669"/>
                  </a:cubicBezTo>
                  <a:cubicBezTo>
                    <a:pt x="191461" y="141836"/>
                    <a:pt x="184758" y="169352"/>
                    <a:pt x="180525" y="188402"/>
                  </a:cubicBezTo>
                  <a:cubicBezTo>
                    <a:pt x="176292" y="207452"/>
                    <a:pt x="174880" y="220858"/>
                    <a:pt x="159358" y="234969"/>
                  </a:cubicBezTo>
                  <a:cubicBezTo>
                    <a:pt x="143836" y="249080"/>
                    <a:pt x="113850" y="261427"/>
                    <a:pt x="87392" y="273069"/>
                  </a:cubicBezTo>
                  <a:cubicBezTo>
                    <a:pt x="60934" y="284711"/>
                    <a:pt x="6605" y="299880"/>
                    <a:pt x="608" y="304819"/>
                  </a:cubicBezTo>
                  <a:cubicBezTo>
                    <a:pt x="-5389" y="309758"/>
                    <a:pt x="34475" y="303055"/>
                    <a:pt x="51408" y="302702"/>
                  </a:cubicBezTo>
                  <a:cubicBezTo>
                    <a:pt x="68341" y="302349"/>
                    <a:pt x="79277" y="308346"/>
                    <a:pt x="102208" y="302702"/>
                  </a:cubicBezTo>
                  <a:cubicBezTo>
                    <a:pt x="125139" y="297058"/>
                    <a:pt x="168178" y="287180"/>
                    <a:pt x="188992" y="268835"/>
                  </a:cubicBezTo>
                  <a:cubicBezTo>
                    <a:pt x="209806" y="250491"/>
                    <a:pt x="222153" y="216624"/>
                    <a:pt x="227092" y="192635"/>
                  </a:cubicBezTo>
                  <a:cubicBezTo>
                    <a:pt x="232031" y="168646"/>
                    <a:pt x="223917" y="143246"/>
                    <a:pt x="218625" y="124902"/>
                  </a:cubicBezTo>
                  <a:cubicBezTo>
                    <a:pt x="213333" y="106558"/>
                    <a:pt x="203809" y="92094"/>
                    <a:pt x="195342" y="82569"/>
                  </a:cubicBezTo>
                  <a:cubicBezTo>
                    <a:pt x="186875" y="73044"/>
                    <a:pt x="179467" y="75513"/>
                    <a:pt x="167825" y="67752"/>
                  </a:cubicBezTo>
                  <a:cubicBezTo>
                    <a:pt x="156183" y="59991"/>
                    <a:pt x="134311" y="1077"/>
                    <a:pt x="129725" y="19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EB76FB41-12DE-439C-8E03-C9DB8158F3BD}"/>
                </a:ext>
              </a:extLst>
            </p:cNvPr>
            <p:cNvSpPr/>
            <p:nvPr/>
          </p:nvSpPr>
          <p:spPr>
            <a:xfrm>
              <a:off x="4167131" y="3026383"/>
              <a:ext cx="181028" cy="133858"/>
            </a:xfrm>
            <a:custGeom>
              <a:avLst/>
              <a:gdLst>
                <a:gd name="connsiteX0" fmla="*/ 586 w 181028"/>
                <a:gd name="connsiteY0" fmla="*/ 133800 h 133858"/>
                <a:gd name="connsiteX1" fmla="*/ 47152 w 181028"/>
                <a:gd name="connsiteY1" fmla="*/ 53367 h 133858"/>
                <a:gd name="connsiteX2" fmla="*/ 91602 w 181028"/>
                <a:gd name="connsiteY2" fmla="*/ 17384 h 133858"/>
                <a:gd name="connsiteX3" fmla="*/ 136052 w 181028"/>
                <a:gd name="connsiteY3" fmla="*/ 6800 h 133858"/>
                <a:gd name="connsiteX4" fmla="*/ 174152 w 181028"/>
                <a:gd name="connsiteY4" fmla="*/ 30084 h 133858"/>
                <a:gd name="connsiteX5" fmla="*/ 152986 w 181028"/>
                <a:gd name="connsiteY5" fmla="*/ 55484 h 133858"/>
                <a:gd name="connsiteX6" fmla="*/ 180502 w 181028"/>
                <a:gd name="connsiteY6" fmla="*/ 36434 h 133858"/>
                <a:gd name="connsiteX7" fmla="*/ 123352 w 181028"/>
                <a:gd name="connsiteY7" fmla="*/ 450 h 133858"/>
                <a:gd name="connsiteX8" fmla="*/ 74669 w 181028"/>
                <a:gd name="connsiteY8" fmla="*/ 19500 h 133858"/>
                <a:gd name="connsiteX9" fmla="*/ 23869 w 181028"/>
                <a:gd name="connsiteY9" fmla="*/ 66067 h 133858"/>
                <a:gd name="connsiteX10" fmla="*/ 586 w 181028"/>
                <a:gd name="connsiteY10" fmla="*/ 133800 h 13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1028" h="133858">
                  <a:moveTo>
                    <a:pt x="586" y="133800"/>
                  </a:moveTo>
                  <a:cubicBezTo>
                    <a:pt x="4466" y="131683"/>
                    <a:pt x="31983" y="72769"/>
                    <a:pt x="47152" y="53367"/>
                  </a:cubicBezTo>
                  <a:cubicBezTo>
                    <a:pt x="62321" y="33965"/>
                    <a:pt x="76785" y="25145"/>
                    <a:pt x="91602" y="17384"/>
                  </a:cubicBezTo>
                  <a:cubicBezTo>
                    <a:pt x="106419" y="9623"/>
                    <a:pt x="122294" y="4683"/>
                    <a:pt x="136052" y="6800"/>
                  </a:cubicBezTo>
                  <a:cubicBezTo>
                    <a:pt x="149810" y="8917"/>
                    <a:pt x="171330" y="21970"/>
                    <a:pt x="174152" y="30084"/>
                  </a:cubicBezTo>
                  <a:cubicBezTo>
                    <a:pt x="176974" y="38198"/>
                    <a:pt x="151928" y="54426"/>
                    <a:pt x="152986" y="55484"/>
                  </a:cubicBezTo>
                  <a:cubicBezTo>
                    <a:pt x="154044" y="56542"/>
                    <a:pt x="185441" y="45606"/>
                    <a:pt x="180502" y="36434"/>
                  </a:cubicBezTo>
                  <a:cubicBezTo>
                    <a:pt x="175563" y="27262"/>
                    <a:pt x="140991" y="3272"/>
                    <a:pt x="123352" y="450"/>
                  </a:cubicBezTo>
                  <a:cubicBezTo>
                    <a:pt x="105713" y="-2372"/>
                    <a:pt x="91250" y="8564"/>
                    <a:pt x="74669" y="19500"/>
                  </a:cubicBezTo>
                  <a:cubicBezTo>
                    <a:pt x="58088" y="30436"/>
                    <a:pt x="34805" y="51956"/>
                    <a:pt x="23869" y="66067"/>
                  </a:cubicBezTo>
                  <a:cubicBezTo>
                    <a:pt x="12933" y="80178"/>
                    <a:pt x="-3294" y="135917"/>
                    <a:pt x="586" y="1338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1C749EF5-45D8-403E-9218-E8226A7A368E}"/>
                </a:ext>
              </a:extLst>
            </p:cNvPr>
            <p:cNvSpPr/>
            <p:nvPr/>
          </p:nvSpPr>
          <p:spPr>
            <a:xfrm>
              <a:off x="3956019" y="3058415"/>
              <a:ext cx="93675" cy="68638"/>
            </a:xfrm>
            <a:custGeom>
              <a:avLst/>
              <a:gdLst>
                <a:gd name="connsiteX0" fmla="*/ 38131 w 93675"/>
                <a:gd name="connsiteY0" fmla="*/ 67902 h 68638"/>
                <a:gd name="connsiteX1" fmla="*/ 91048 w 93675"/>
                <a:gd name="connsiteY1" fmla="*/ 42502 h 68638"/>
                <a:gd name="connsiteX2" fmla="*/ 80464 w 93675"/>
                <a:gd name="connsiteY2" fmla="*/ 12868 h 68638"/>
                <a:gd name="connsiteX3" fmla="*/ 46598 w 93675"/>
                <a:gd name="connsiteY3" fmla="*/ 168 h 68638"/>
                <a:gd name="connsiteX4" fmla="*/ 31 w 93675"/>
                <a:gd name="connsiteY4" fmla="*/ 19218 h 68638"/>
                <a:gd name="connsiteX5" fmla="*/ 40248 w 93675"/>
                <a:gd name="connsiteY5" fmla="*/ 168 h 68638"/>
                <a:gd name="connsiteX6" fmla="*/ 93164 w 93675"/>
                <a:gd name="connsiteY6" fmla="*/ 12868 h 68638"/>
                <a:gd name="connsiteX7" fmla="*/ 38131 w 93675"/>
                <a:gd name="connsiteY7" fmla="*/ 67902 h 6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675" h="68638">
                  <a:moveTo>
                    <a:pt x="38131" y="67902"/>
                  </a:moveTo>
                  <a:cubicBezTo>
                    <a:pt x="37778" y="72841"/>
                    <a:pt x="83993" y="51674"/>
                    <a:pt x="91048" y="42502"/>
                  </a:cubicBezTo>
                  <a:cubicBezTo>
                    <a:pt x="98103" y="33330"/>
                    <a:pt x="87872" y="19924"/>
                    <a:pt x="80464" y="12868"/>
                  </a:cubicBezTo>
                  <a:cubicBezTo>
                    <a:pt x="73056" y="5812"/>
                    <a:pt x="60004" y="-890"/>
                    <a:pt x="46598" y="168"/>
                  </a:cubicBezTo>
                  <a:cubicBezTo>
                    <a:pt x="33192" y="1226"/>
                    <a:pt x="1089" y="19218"/>
                    <a:pt x="31" y="19218"/>
                  </a:cubicBezTo>
                  <a:cubicBezTo>
                    <a:pt x="-1027" y="19218"/>
                    <a:pt x="24726" y="1226"/>
                    <a:pt x="40248" y="168"/>
                  </a:cubicBezTo>
                  <a:cubicBezTo>
                    <a:pt x="55770" y="-890"/>
                    <a:pt x="86461" y="2990"/>
                    <a:pt x="93164" y="12868"/>
                  </a:cubicBezTo>
                  <a:cubicBezTo>
                    <a:pt x="99867" y="22746"/>
                    <a:pt x="38484" y="62963"/>
                    <a:pt x="38131" y="679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52139084-87C6-4590-9E69-E21D71BF7CF7}"/>
                </a:ext>
              </a:extLst>
            </p:cNvPr>
            <p:cNvSpPr/>
            <p:nvPr/>
          </p:nvSpPr>
          <p:spPr>
            <a:xfrm>
              <a:off x="3782998" y="3351314"/>
              <a:ext cx="845407" cy="103343"/>
            </a:xfrm>
            <a:custGeom>
              <a:avLst/>
              <a:gdLst>
                <a:gd name="connsiteX0" fmla="*/ 15 w 845407"/>
                <a:gd name="connsiteY0" fmla="*/ 103086 h 103343"/>
                <a:gd name="connsiteX1" fmla="*/ 214327 w 845407"/>
                <a:gd name="connsiteY1" fmla="*/ 57049 h 103343"/>
                <a:gd name="connsiteX2" fmla="*/ 322277 w 845407"/>
                <a:gd name="connsiteY2" fmla="*/ 28474 h 103343"/>
                <a:gd name="connsiteX3" fmla="*/ 371490 w 845407"/>
                <a:gd name="connsiteY3" fmla="*/ 41174 h 103343"/>
                <a:gd name="connsiteX4" fmla="*/ 423877 w 845407"/>
                <a:gd name="connsiteY4" fmla="*/ 33236 h 103343"/>
                <a:gd name="connsiteX5" fmla="*/ 531827 w 845407"/>
                <a:gd name="connsiteY5" fmla="*/ 11011 h 103343"/>
                <a:gd name="connsiteX6" fmla="*/ 608027 w 845407"/>
                <a:gd name="connsiteY6" fmla="*/ 22124 h 103343"/>
                <a:gd name="connsiteX7" fmla="*/ 715977 w 845407"/>
                <a:gd name="connsiteY7" fmla="*/ 57049 h 103343"/>
                <a:gd name="connsiteX8" fmla="*/ 814402 w 845407"/>
                <a:gd name="connsiteY8" fmla="*/ 71336 h 103343"/>
                <a:gd name="connsiteX9" fmla="*/ 841390 w 845407"/>
                <a:gd name="connsiteY9" fmla="*/ 74511 h 103343"/>
                <a:gd name="connsiteX10" fmla="*/ 739790 w 845407"/>
                <a:gd name="connsiteY10" fmla="*/ 50699 h 103343"/>
                <a:gd name="connsiteX11" fmla="*/ 565165 w 845407"/>
                <a:gd name="connsiteY11" fmla="*/ 3074 h 103343"/>
                <a:gd name="connsiteX12" fmla="*/ 452452 w 845407"/>
                <a:gd name="connsiteY12" fmla="*/ 7836 h 103343"/>
                <a:gd name="connsiteX13" fmla="*/ 387365 w 845407"/>
                <a:gd name="connsiteY13" fmla="*/ 33236 h 103343"/>
                <a:gd name="connsiteX14" fmla="*/ 301640 w 845407"/>
                <a:gd name="connsiteY14" fmla="*/ 22124 h 103343"/>
                <a:gd name="connsiteX15" fmla="*/ 225440 w 845407"/>
                <a:gd name="connsiteY15" fmla="*/ 34824 h 103343"/>
                <a:gd name="connsiteX16" fmla="*/ 15 w 845407"/>
                <a:gd name="connsiteY16" fmla="*/ 103086 h 10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45407" h="103343">
                  <a:moveTo>
                    <a:pt x="15" y="103086"/>
                  </a:moveTo>
                  <a:cubicBezTo>
                    <a:pt x="-1837" y="106790"/>
                    <a:pt x="160617" y="69484"/>
                    <a:pt x="214327" y="57049"/>
                  </a:cubicBezTo>
                  <a:cubicBezTo>
                    <a:pt x="268037" y="44614"/>
                    <a:pt x="296083" y="31120"/>
                    <a:pt x="322277" y="28474"/>
                  </a:cubicBezTo>
                  <a:cubicBezTo>
                    <a:pt x="348471" y="25828"/>
                    <a:pt x="354557" y="40380"/>
                    <a:pt x="371490" y="41174"/>
                  </a:cubicBezTo>
                  <a:cubicBezTo>
                    <a:pt x="388423" y="41968"/>
                    <a:pt x="397154" y="38263"/>
                    <a:pt x="423877" y="33236"/>
                  </a:cubicBezTo>
                  <a:cubicBezTo>
                    <a:pt x="450600" y="28209"/>
                    <a:pt x="501135" y="12863"/>
                    <a:pt x="531827" y="11011"/>
                  </a:cubicBezTo>
                  <a:cubicBezTo>
                    <a:pt x="562519" y="9159"/>
                    <a:pt x="577336" y="14451"/>
                    <a:pt x="608027" y="22124"/>
                  </a:cubicBezTo>
                  <a:cubicBezTo>
                    <a:pt x="638718" y="29797"/>
                    <a:pt x="681581" y="48847"/>
                    <a:pt x="715977" y="57049"/>
                  </a:cubicBezTo>
                  <a:cubicBezTo>
                    <a:pt x="750373" y="65251"/>
                    <a:pt x="793500" y="68426"/>
                    <a:pt x="814402" y="71336"/>
                  </a:cubicBezTo>
                  <a:cubicBezTo>
                    <a:pt x="835304" y="74246"/>
                    <a:pt x="853825" y="77950"/>
                    <a:pt x="841390" y="74511"/>
                  </a:cubicBezTo>
                  <a:cubicBezTo>
                    <a:pt x="828955" y="71071"/>
                    <a:pt x="785827" y="62605"/>
                    <a:pt x="739790" y="50699"/>
                  </a:cubicBezTo>
                  <a:cubicBezTo>
                    <a:pt x="693753" y="38793"/>
                    <a:pt x="613055" y="10218"/>
                    <a:pt x="565165" y="3074"/>
                  </a:cubicBezTo>
                  <a:cubicBezTo>
                    <a:pt x="517275" y="-4070"/>
                    <a:pt x="482085" y="2809"/>
                    <a:pt x="452452" y="7836"/>
                  </a:cubicBezTo>
                  <a:cubicBezTo>
                    <a:pt x="422819" y="12863"/>
                    <a:pt x="412500" y="30855"/>
                    <a:pt x="387365" y="33236"/>
                  </a:cubicBezTo>
                  <a:cubicBezTo>
                    <a:pt x="362230" y="35617"/>
                    <a:pt x="328628" y="21859"/>
                    <a:pt x="301640" y="22124"/>
                  </a:cubicBezTo>
                  <a:cubicBezTo>
                    <a:pt x="274653" y="22389"/>
                    <a:pt x="275711" y="22124"/>
                    <a:pt x="225440" y="34824"/>
                  </a:cubicBezTo>
                  <a:cubicBezTo>
                    <a:pt x="175169" y="47524"/>
                    <a:pt x="1867" y="99382"/>
                    <a:pt x="15" y="1030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953CAFB0-6EDD-4CB3-8B5C-CFDA147B6DF5}"/>
                </a:ext>
              </a:extLst>
            </p:cNvPr>
            <p:cNvSpPr/>
            <p:nvPr/>
          </p:nvSpPr>
          <p:spPr>
            <a:xfrm>
              <a:off x="3772070" y="3460741"/>
              <a:ext cx="252514" cy="55611"/>
            </a:xfrm>
            <a:custGeom>
              <a:avLst/>
              <a:gdLst>
                <a:gd name="connsiteX0" fmla="*/ 1418 w 252514"/>
                <a:gd name="connsiteY0" fmla="*/ 41284 h 55611"/>
                <a:gd name="connsiteX1" fmla="*/ 130005 w 252514"/>
                <a:gd name="connsiteY1" fmla="*/ 22234 h 55611"/>
                <a:gd name="connsiteX2" fmla="*/ 252243 w 252514"/>
                <a:gd name="connsiteY2" fmla="*/ 55572 h 55611"/>
                <a:gd name="connsiteX3" fmla="*/ 160168 w 252514"/>
                <a:gd name="connsiteY3" fmla="*/ 14297 h 55611"/>
                <a:gd name="connsiteX4" fmla="*/ 66505 w 252514"/>
                <a:gd name="connsiteY4" fmla="*/ 9 h 55611"/>
                <a:gd name="connsiteX5" fmla="*/ 1418 w 252514"/>
                <a:gd name="connsiteY5" fmla="*/ 41284 h 5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514" h="55611">
                  <a:moveTo>
                    <a:pt x="1418" y="41284"/>
                  </a:moveTo>
                  <a:cubicBezTo>
                    <a:pt x="12001" y="44988"/>
                    <a:pt x="88201" y="19853"/>
                    <a:pt x="130005" y="22234"/>
                  </a:cubicBezTo>
                  <a:cubicBezTo>
                    <a:pt x="171809" y="24615"/>
                    <a:pt x="247216" y="56895"/>
                    <a:pt x="252243" y="55572"/>
                  </a:cubicBezTo>
                  <a:cubicBezTo>
                    <a:pt x="257270" y="54249"/>
                    <a:pt x="191124" y="23557"/>
                    <a:pt x="160168" y="14297"/>
                  </a:cubicBezTo>
                  <a:cubicBezTo>
                    <a:pt x="129212" y="5036"/>
                    <a:pt x="90847" y="-256"/>
                    <a:pt x="66505" y="9"/>
                  </a:cubicBezTo>
                  <a:cubicBezTo>
                    <a:pt x="42163" y="273"/>
                    <a:pt x="-9165" y="37580"/>
                    <a:pt x="1418" y="412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F0D9B03C-9DAD-445F-910D-632EF353A581}"/>
                </a:ext>
              </a:extLst>
            </p:cNvPr>
            <p:cNvSpPr/>
            <p:nvPr/>
          </p:nvSpPr>
          <p:spPr>
            <a:xfrm>
              <a:off x="4024147" y="3417634"/>
              <a:ext cx="625340" cy="102600"/>
            </a:xfrm>
            <a:custGeom>
              <a:avLst/>
              <a:gdLst>
                <a:gd name="connsiteX0" fmla="*/ 166 w 625340"/>
                <a:gd name="connsiteY0" fmla="*/ 70104 h 102600"/>
                <a:gd name="connsiteX1" fmla="*/ 114466 w 625340"/>
                <a:gd name="connsiteY1" fmla="*/ 101854 h 102600"/>
                <a:gd name="connsiteX2" fmla="*/ 303378 w 625340"/>
                <a:gd name="connsiteY2" fmla="*/ 90741 h 102600"/>
                <a:gd name="connsiteX3" fmla="*/ 457366 w 625340"/>
                <a:gd name="connsiteY3" fmla="*/ 70104 h 102600"/>
                <a:gd name="connsiteX4" fmla="*/ 552616 w 625340"/>
                <a:gd name="connsiteY4" fmla="*/ 41529 h 102600"/>
                <a:gd name="connsiteX5" fmla="*/ 624053 w 625340"/>
                <a:gd name="connsiteY5" fmla="*/ 1841 h 102600"/>
                <a:gd name="connsiteX6" fmla="*/ 593891 w 625340"/>
                <a:gd name="connsiteY6" fmla="*/ 8191 h 102600"/>
                <a:gd name="connsiteX7" fmla="*/ 535153 w 625340"/>
                <a:gd name="connsiteY7" fmla="*/ 22479 h 102600"/>
                <a:gd name="connsiteX8" fmla="*/ 455778 w 625340"/>
                <a:gd name="connsiteY8" fmla="*/ 47879 h 102600"/>
                <a:gd name="connsiteX9" fmla="*/ 343066 w 625340"/>
                <a:gd name="connsiteY9" fmla="*/ 70104 h 102600"/>
                <a:gd name="connsiteX10" fmla="*/ 319253 w 625340"/>
                <a:gd name="connsiteY10" fmla="*/ 89154 h 102600"/>
                <a:gd name="connsiteX11" fmla="*/ 138278 w 625340"/>
                <a:gd name="connsiteY11" fmla="*/ 87566 h 102600"/>
                <a:gd name="connsiteX12" fmla="*/ 166 w 625340"/>
                <a:gd name="connsiteY12" fmla="*/ 70104 h 10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340" h="102600">
                  <a:moveTo>
                    <a:pt x="166" y="70104"/>
                  </a:moveTo>
                  <a:cubicBezTo>
                    <a:pt x="-3803" y="72485"/>
                    <a:pt x="63931" y="98415"/>
                    <a:pt x="114466" y="101854"/>
                  </a:cubicBezTo>
                  <a:cubicBezTo>
                    <a:pt x="165001" y="105294"/>
                    <a:pt x="246228" y="96033"/>
                    <a:pt x="303378" y="90741"/>
                  </a:cubicBezTo>
                  <a:cubicBezTo>
                    <a:pt x="360528" y="85449"/>
                    <a:pt x="415826" y="78306"/>
                    <a:pt x="457366" y="70104"/>
                  </a:cubicBezTo>
                  <a:cubicBezTo>
                    <a:pt x="498906" y="61902"/>
                    <a:pt x="524835" y="52906"/>
                    <a:pt x="552616" y="41529"/>
                  </a:cubicBezTo>
                  <a:cubicBezTo>
                    <a:pt x="580397" y="30152"/>
                    <a:pt x="617174" y="7397"/>
                    <a:pt x="624053" y="1841"/>
                  </a:cubicBezTo>
                  <a:cubicBezTo>
                    <a:pt x="630932" y="-3715"/>
                    <a:pt x="608708" y="4751"/>
                    <a:pt x="593891" y="8191"/>
                  </a:cubicBezTo>
                  <a:cubicBezTo>
                    <a:pt x="579074" y="11631"/>
                    <a:pt x="558172" y="15864"/>
                    <a:pt x="535153" y="22479"/>
                  </a:cubicBezTo>
                  <a:cubicBezTo>
                    <a:pt x="512134" y="29094"/>
                    <a:pt x="487793" y="39941"/>
                    <a:pt x="455778" y="47879"/>
                  </a:cubicBezTo>
                  <a:cubicBezTo>
                    <a:pt x="423764" y="55816"/>
                    <a:pt x="365820" y="63225"/>
                    <a:pt x="343066" y="70104"/>
                  </a:cubicBezTo>
                  <a:cubicBezTo>
                    <a:pt x="320312" y="76983"/>
                    <a:pt x="353384" y="86244"/>
                    <a:pt x="319253" y="89154"/>
                  </a:cubicBezTo>
                  <a:cubicBezTo>
                    <a:pt x="285122" y="92064"/>
                    <a:pt x="187755" y="91006"/>
                    <a:pt x="138278" y="87566"/>
                  </a:cubicBezTo>
                  <a:cubicBezTo>
                    <a:pt x="88801" y="84126"/>
                    <a:pt x="4135" y="67723"/>
                    <a:pt x="166" y="701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E042DF05-C1FA-484D-8D42-38B7C518BFD5}"/>
                </a:ext>
              </a:extLst>
            </p:cNvPr>
            <p:cNvSpPr/>
            <p:nvPr/>
          </p:nvSpPr>
          <p:spPr>
            <a:xfrm>
              <a:off x="3830491" y="3454472"/>
              <a:ext cx="767639" cy="237819"/>
            </a:xfrm>
            <a:custGeom>
              <a:avLst/>
              <a:gdLst>
                <a:gd name="connsiteX0" fmla="*/ 147 w 767639"/>
                <a:gd name="connsiteY0" fmla="*/ 55491 h 237819"/>
                <a:gd name="connsiteX1" fmla="*/ 92222 w 767639"/>
                <a:gd name="connsiteY1" fmla="*/ 147566 h 237819"/>
                <a:gd name="connsiteX2" fmla="*/ 228747 w 767639"/>
                <a:gd name="connsiteY2" fmla="*/ 214241 h 237819"/>
                <a:gd name="connsiteX3" fmla="*/ 363684 w 767639"/>
                <a:gd name="connsiteY3" fmla="*/ 236466 h 237819"/>
                <a:gd name="connsiteX4" fmla="*/ 458934 w 767639"/>
                <a:gd name="connsiteY4" fmla="*/ 230116 h 237819"/>
                <a:gd name="connsiteX5" fmla="*/ 574822 w 767639"/>
                <a:gd name="connsiteY5" fmla="*/ 187253 h 237819"/>
                <a:gd name="connsiteX6" fmla="*/ 709759 w 767639"/>
                <a:gd name="connsiteY6" fmla="*/ 85653 h 237819"/>
                <a:gd name="connsiteX7" fmla="*/ 765322 w 767639"/>
                <a:gd name="connsiteY7" fmla="*/ 1516 h 237819"/>
                <a:gd name="connsiteX8" fmla="*/ 751034 w 767639"/>
                <a:gd name="connsiteY8" fmla="*/ 36441 h 237819"/>
                <a:gd name="connsiteX9" fmla="*/ 695472 w 767639"/>
                <a:gd name="connsiteY9" fmla="*/ 98353 h 237819"/>
                <a:gd name="connsiteX10" fmla="*/ 622447 w 767639"/>
                <a:gd name="connsiteY10" fmla="*/ 141216 h 237819"/>
                <a:gd name="connsiteX11" fmla="*/ 527197 w 767639"/>
                <a:gd name="connsiteY11" fmla="*/ 174553 h 237819"/>
                <a:gd name="connsiteX12" fmla="*/ 390672 w 767639"/>
                <a:gd name="connsiteY12" fmla="*/ 217416 h 237819"/>
                <a:gd name="connsiteX13" fmla="*/ 266847 w 767639"/>
                <a:gd name="connsiteY13" fmla="*/ 207891 h 237819"/>
                <a:gd name="connsiteX14" fmla="*/ 112859 w 767639"/>
                <a:gd name="connsiteY14" fmla="*/ 160266 h 237819"/>
                <a:gd name="connsiteX15" fmla="*/ 147 w 767639"/>
                <a:gd name="connsiteY15" fmla="*/ 55491 h 237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67639" h="237819">
                  <a:moveTo>
                    <a:pt x="147" y="55491"/>
                  </a:moveTo>
                  <a:cubicBezTo>
                    <a:pt x="-3293" y="53374"/>
                    <a:pt x="54122" y="121108"/>
                    <a:pt x="92222" y="147566"/>
                  </a:cubicBezTo>
                  <a:cubicBezTo>
                    <a:pt x="130322" y="174024"/>
                    <a:pt x="183503" y="199424"/>
                    <a:pt x="228747" y="214241"/>
                  </a:cubicBezTo>
                  <a:cubicBezTo>
                    <a:pt x="273991" y="229058"/>
                    <a:pt x="325320" y="233820"/>
                    <a:pt x="363684" y="236466"/>
                  </a:cubicBezTo>
                  <a:cubicBezTo>
                    <a:pt x="402048" y="239112"/>
                    <a:pt x="423744" y="238318"/>
                    <a:pt x="458934" y="230116"/>
                  </a:cubicBezTo>
                  <a:cubicBezTo>
                    <a:pt x="494124" y="221914"/>
                    <a:pt x="533018" y="211330"/>
                    <a:pt x="574822" y="187253"/>
                  </a:cubicBezTo>
                  <a:cubicBezTo>
                    <a:pt x="616626" y="163176"/>
                    <a:pt x="678009" y="116609"/>
                    <a:pt x="709759" y="85653"/>
                  </a:cubicBezTo>
                  <a:cubicBezTo>
                    <a:pt x="741509" y="54697"/>
                    <a:pt x="758443" y="9718"/>
                    <a:pt x="765322" y="1516"/>
                  </a:cubicBezTo>
                  <a:cubicBezTo>
                    <a:pt x="772201" y="-6686"/>
                    <a:pt x="762676" y="20301"/>
                    <a:pt x="751034" y="36441"/>
                  </a:cubicBezTo>
                  <a:cubicBezTo>
                    <a:pt x="739392" y="52580"/>
                    <a:pt x="716903" y="80890"/>
                    <a:pt x="695472" y="98353"/>
                  </a:cubicBezTo>
                  <a:cubicBezTo>
                    <a:pt x="674041" y="115816"/>
                    <a:pt x="650493" y="128516"/>
                    <a:pt x="622447" y="141216"/>
                  </a:cubicBezTo>
                  <a:cubicBezTo>
                    <a:pt x="594401" y="153916"/>
                    <a:pt x="565826" y="161853"/>
                    <a:pt x="527197" y="174553"/>
                  </a:cubicBezTo>
                  <a:cubicBezTo>
                    <a:pt x="488568" y="187253"/>
                    <a:pt x="434064" y="211860"/>
                    <a:pt x="390672" y="217416"/>
                  </a:cubicBezTo>
                  <a:cubicBezTo>
                    <a:pt x="347280" y="222972"/>
                    <a:pt x="313149" y="217416"/>
                    <a:pt x="266847" y="207891"/>
                  </a:cubicBezTo>
                  <a:cubicBezTo>
                    <a:pt x="220545" y="198366"/>
                    <a:pt x="154134" y="188047"/>
                    <a:pt x="112859" y="160266"/>
                  </a:cubicBezTo>
                  <a:cubicBezTo>
                    <a:pt x="71584" y="132485"/>
                    <a:pt x="3587" y="57608"/>
                    <a:pt x="147" y="554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3C4A65D4-8B62-49A3-A20A-EA9BD5F18989}"/>
                </a:ext>
              </a:extLst>
            </p:cNvPr>
            <p:cNvSpPr/>
            <p:nvPr/>
          </p:nvSpPr>
          <p:spPr>
            <a:xfrm>
              <a:off x="4184636" y="2270096"/>
              <a:ext cx="290551" cy="711812"/>
            </a:xfrm>
            <a:custGeom>
              <a:avLst/>
              <a:gdLst>
                <a:gd name="connsiteX0" fmla="*/ 92089 w 290551"/>
                <a:gd name="connsiteY0" fmla="*/ 29 h 711812"/>
                <a:gd name="connsiteX1" fmla="*/ 28589 w 290551"/>
                <a:gd name="connsiteY1" fmla="*/ 146079 h 711812"/>
                <a:gd name="connsiteX2" fmla="*/ 14 w 290551"/>
                <a:gd name="connsiteY2" fmla="*/ 365154 h 711812"/>
                <a:gd name="connsiteX3" fmla="*/ 31764 w 290551"/>
                <a:gd name="connsiteY3" fmla="*/ 590579 h 711812"/>
                <a:gd name="connsiteX4" fmla="*/ 44464 w 290551"/>
                <a:gd name="connsiteY4" fmla="*/ 647729 h 711812"/>
                <a:gd name="connsiteX5" fmla="*/ 3189 w 290551"/>
                <a:gd name="connsiteY5" fmla="*/ 704879 h 711812"/>
                <a:gd name="connsiteX6" fmla="*/ 76214 w 290551"/>
                <a:gd name="connsiteY6" fmla="*/ 689004 h 711812"/>
                <a:gd name="connsiteX7" fmla="*/ 165114 w 290551"/>
                <a:gd name="connsiteY7" fmla="*/ 711229 h 711812"/>
                <a:gd name="connsiteX8" fmla="*/ 206389 w 290551"/>
                <a:gd name="connsiteY8" fmla="*/ 660429 h 711812"/>
                <a:gd name="connsiteX9" fmla="*/ 206389 w 290551"/>
                <a:gd name="connsiteY9" fmla="*/ 635029 h 711812"/>
                <a:gd name="connsiteX10" fmla="*/ 177814 w 290551"/>
                <a:gd name="connsiteY10" fmla="*/ 603279 h 711812"/>
                <a:gd name="connsiteX11" fmla="*/ 177814 w 290551"/>
                <a:gd name="connsiteY11" fmla="*/ 552479 h 711812"/>
                <a:gd name="connsiteX12" fmla="*/ 222264 w 290551"/>
                <a:gd name="connsiteY12" fmla="*/ 577879 h 711812"/>
                <a:gd name="connsiteX13" fmla="*/ 282589 w 290551"/>
                <a:gd name="connsiteY13" fmla="*/ 546129 h 711812"/>
                <a:gd name="connsiteX14" fmla="*/ 285764 w 290551"/>
                <a:gd name="connsiteY14" fmla="*/ 492154 h 711812"/>
                <a:gd name="connsiteX15" fmla="*/ 244489 w 290551"/>
                <a:gd name="connsiteY15" fmla="*/ 400079 h 711812"/>
                <a:gd name="connsiteX16" fmla="*/ 127014 w 290551"/>
                <a:gd name="connsiteY16" fmla="*/ 260379 h 711812"/>
                <a:gd name="connsiteX17" fmla="*/ 120664 w 290551"/>
                <a:gd name="connsiteY17" fmla="*/ 155604 h 711812"/>
                <a:gd name="connsiteX18" fmla="*/ 107964 w 290551"/>
                <a:gd name="connsiteY18" fmla="*/ 133379 h 711812"/>
                <a:gd name="connsiteX19" fmla="*/ 92089 w 290551"/>
                <a:gd name="connsiteY19" fmla="*/ 29 h 71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90551" h="711812">
                  <a:moveTo>
                    <a:pt x="92089" y="29"/>
                  </a:moveTo>
                  <a:cubicBezTo>
                    <a:pt x="78860" y="2146"/>
                    <a:pt x="43935" y="85225"/>
                    <a:pt x="28589" y="146079"/>
                  </a:cubicBezTo>
                  <a:cubicBezTo>
                    <a:pt x="13243" y="206933"/>
                    <a:pt x="-515" y="291071"/>
                    <a:pt x="14" y="365154"/>
                  </a:cubicBezTo>
                  <a:cubicBezTo>
                    <a:pt x="543" y="439237"/>
                    <a:pt x="24356" y="543483"/>
                    <a:pt x="31764" y="590579"/>
                  </a:cubicBezTo>
                  <a:cubicBezTo>
                    <a:pt x="39172" y="637675"/>
                    <a:pt x="49226" y="628679"/>
                    <a:pt x="44464" y="647729"/>
                  </a:cubicBezTo>
                  <a:cubicBezTo>
                    <a:pt x="39702" y="666779"/>
                    <a:pt x="-2103" y="698000"/>
                    <a:pt x="3189" y="704879"/>
                  </a:cubicBezTo>
                  <a:cubicBezTo>
                    <a:pt x="8481" y="711758"/>
                    <a:pt x="49227" y="687946"/>
                    <a:pt x="76214" y="689004"/>
                  </a:cubicBezTo>
                  <a:cubicBezTo>
                    <a:pt x="103201" y="690062"/>
                    <a:pt x="143418" y="715991"/>
                    <a:pt x="165114" y="711229"/>
                  </a:cubicBezTo>
                  <a:cubicBezTo>
                    <a:pt x="186810" y="706467"/>
                    <a:pt x="199510" y="673129"/>
                    <a:pt x="206389" y="660429"/>
                  </a:cubicBezTo>
                  <a:cubicBezTo>
                    <a:pt x="213268" y="647729"/>
                    <a:pt x="211152" y="644554"/>
                    <a:pt x="206389" y="635029"/>
                  </a:cubicBezTo>
                  <a:cubicBezTo>
                    <a:pt x="201626" y="625504"/>
                    <a:pt x="182576" y="617037"/>
                    <a:pt x="177814" y="603279"/>
                  </a:cubicBezTo>
                  <a:cubicBezTo>
                    <a:pt x="173052" y="589521"/>
                    <a:pt x="170406" y="556712"/>
                    <a:pt x="177814" y="552479"/>
                  </a:cubicBezTo>
                  <a:cubicBezTo>
                    <a:pt x="185222" y="548246"/>
                    <a:pt x="204802" y="578937"/>
                    <a:pt x="222264" y="577879"/>
                  </a:cubicBezTo>
                  <a:cubicBezTo>
                    <a:pt x="239726" y="576821"/>
                    <a:pt x="272006" y="560417"/>
                    <a:pt x="282589" y="546129"/>
                  </a:cubicBezTo>
                  <a:cubicBezTo>
                    <a:pt x="293172" y="531842"/>
                    <a:pt x="292114" y="516496"/>
                    <a:pt x="285764" y="492154"/>
                  </a:cubicBezTo>
                  <a:cubicBezTo>
                    <a:pt x="279414" y="467812"/>
                    <a:pt x="270947" y="438708"/>
                    <a:pt x="244489" y="400079"/>
                  </a:cubicBezTo>
                  <a:cubicBezTo>
                    <a:pt x="218031" y="361450"/>
                    <a:pt x="147651" y="301125"/>
                    <a:pt x="127014" y="260379"/>
                  </a:cubicBezTo>
                  <a:cubicBezTo>
                    <a:pt x="106377" y="219633"/>
                    <a:pt x="123839" y="176771"/>
                    <a:pt x="120664" y="155604"/>
                  </a:cubicBezTo>
                  <a:cubicBezTo>
                    <a:pt x="117489" y="134437"/>
                    <a:pt x="115372" y="155075"/>
                    <a:pt x="107964" y="133379"/>
                  </a:cubicBezTo>
                  <a:cubicBezTo>
                    <a:pt x="100556" y="111683"/>
                    <a:pt x="105318" y="-2088"/>
                    <a:pt x="92089" y="29"/>
                  </a:cubicBezTo>
                  <a:close/>
                </a:path>
              </a:pathLst>
            </a:custGeom>
            <a:solidFill>
              <a:srgbClr val="FF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E74497C8-94EB-4AA1-A068-A25D8082CD9E}"/>
                </a:ext>
              </a:extLst>
            </p:cNvPr>
            <p:cNvSpPr/>
            <p:nvPr/>
          </p:nvSpPr>
          <p:spPr>
            <a:xfrm>
              <a:off x="4603677" y="2147315"/>
              <a:ext cx="348141" cy="159440"/>
            </a:xfrm>
            <a:custGeom>
              <a:avLst/>
              <a:gdLst>
                <a:gd name="connsiteX0" fmla="*/ 73 w 348141"/>
                <a:gd name="connsiteY0" fmla="*/ 3748 h 159440"/>
                <a:gd name="connsiteX1" fmla="*/ 136598 w 348141"/>
                <a:gd name="connsiteY1" fmla="*/ 52960 h 159440"/>
                <a:gd name="connsiteX2" fmla="*/ 200098 w 348141"/>
                <a:gd name="connsiteY2" fmla="*/ 65660 h 159440"/>
                <a:gd name="connsiteX3" fmla="*/ 290586 w 348141"/>
                <a:gd name="connsiteY3" fmla="*/ 122810 h 159440"/>
                <a:gd name="connsiteX4" fmla="*/ 347736 w 348141"/>
                <a:gd name="connsiteY4" fmla="*/ 159323 h 159440"/>
                <a:gd name="connsiteX5" fmla="*/ 312811 w 348141"/>
                <a:gd name="connsiteY5" fmla="*/ 132335 h 159440"/>
                <a:gd name="connsiteX6" fmla="*/ 250898 w 348141"/>
                <a:gd name="connsiteY6" fmla="*/ 76773 h 159440"/>
                <a:gd name="connsiteX7" fmla="*/ 192161 w 348141"/>
                <a:gd name="connsiteY7" fmla="*/ 18035 h 159440"/>
                <a:gd name="connsiteX8" fmla="*/ 182636 w 348141"/>
                <a:gd name="connsiteY8" fmla="*/ 573 h 159440"/>
                <a:gd name="connsiteX9" fmla="*/ 141361 w 348141"/>
                <a:gd name="connsiteY9" fmla="*/ 5335 h 159440"/>
                <a:gd name="connsiteX10" fmla="*/ 117548 w 348141"/>
                <a:gd name="connsiteY10" fmla="*/ 16448 h 159440"/>
                <a:gd name="connsiteX11" fmla="*/ 73 w 348141"/>
                <a:gd name="connsiteY11" fmla="*/ 3748 h 15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8141" h="159440">
                  <a:moveTo>
                    <a:pt x="73" y="3748"/>
                  </a:moveTo>
                  <a:cubicBezTo>
                    <a:pt x="3248" y="9833"/>
                    <a:pt x="103261" y="42641"/>
                    <a:pt x="136598" y="52960"/>
                  </a:cubicBezTo>
                  <a:cubicBezTo>
                    <a:pt x="169935" y="63279"/>
                    <a:pt x="174433" y="54018"/>
                    <a:pt x="200098" y="65660"/>
                  </a:cubicBezTo>
                  <a:cubicBezTo>
                    <a:pt x="225763" y="77302"/>
                    <a:pt x="265980" y="107200"/>
                    <a:pt x="290586" y="122810"/>
                  </a:cubicBezTo>
                  <a:cubicBezTo>
                    <a:pt x="315192" y="138420"/>
                    <a:pt x="344032" y="157736"/>
                    <a:pt x="347736" y="159323"/>
                  </a:cubicBezTo>
                  <a:cubicBezTo>
                    <a:pt x="351440" y="160910"/>
                    <a:pt x="328951" y="146093"/>
                    <a:pt x="312811" y="132335"/>
                  </a:cubicBezTo>
                  <a:cubicBezTo>
                    <a:pt x="296671" y="118577"/>
                    <a:pt x="271006" y="95823"/>
                    <a:pt x="250898" y="76773"/>
                  </a:cubicBezTo>
                  <a:cubicBezTo>
                    <a:pt x="230790" y="57723"/>
                    <a:pt x="203538" y="30735"/>
                    <a:pt x="192161" y="18035"/>
                  </a:cubicBezTo>
                  <a:cubicBezTo>
                    <a:pt x="180784" y="5335"/>
                    <a:pt x="191103" y="2690"/>
                    <a:pt x="182636" y="573"/>
                  </a:cubicBezTo>
                  <a:cubicBezTo>
                    <a:pt x="174169" y="-1544"/>
                    <a:pt x="152209" y="2689"/>
                    <a:pt x="141361" y="5335"/>
                  </a:cubicBezTo>
                  <a:cubicBezTo>
                    <a:pt x="130513" y="7981"/>
                    <a:pt x="137127" y="15919"/>
                    <a:pt x="117548" y="16448"/>
                  </a:cubicBezTo>
                  <a:cubicBezTo>
                    <a:pt x="97969" y="16977"/>
                    <a:pt x="-3102" y="-2337"/>
                    <a:pt x="73" y="3748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85E293C4-069A-43E0-9D82-68AD39A60ACD}"/>
                </a:ext>
              </a:extLst>
            </p:cNvPr>
            <p:cNvSpPr/>
            <p:nvPr/>
          </p:nvSpPr>
          <p:spPr>
            <a:xfrm>
              <a:off x="4611934" y="2361270"/>
              <a:ext cx="350701" cy="124912"/>
            </a:xfrm>
            <a:custGeom>
              <a:avLst/>
              <a:gdLst>
                <a:gd name="connsiteX0" fmla="*/ 6104 w 350701"/>
                <a:gd name="connsiteY0" fmla="*/ 64430 h 124912"/>
                <a:gd name="connsiteX1" fmla="*/ 202954 w 350701"/>
                <a:gd name="connsiteY1" fmla="*/ 29505 h 124912"/>
                <a:gd name="connsiteX2" fmla="*/ 256929 w 350701"/>
                <a:gd name="connsiteY2" fmla="*/ 930 h 124912"/>
                <a:gd name="connsiteX3" fmla="*/ 350591 w 350701"/>
                <a:gd name="connsiteY3" fmla="*/ 12043 h 124912"/>
                <a:gd name="connsiteX4" fmla="*/ 274391 w 350701"/>
                <a:gd name="connsiteY4" fmla="*/ 61255 h 124912"/>
                <a:gd name="connsiteX5" fmla="*/ 207716 w 350701"/>
                <a:gd name="connsiteY5" fmla="*/ 124755 h 124912"/>
                <a:gd name="connsiteX6" fmla="*/ 137866 w 350701"/>
                <a:gd name="connsiteY6" fmla="*/ 78718 h 124912"/>
                <a:gd name="connsiteX7" fmla="*/ 83891 w 350701"/>
                <a:gd name="connsiteY7" fmla="*/ 61255 h 124912"/>
                <a:gd name="connsiteX8" fmla="*/ 63254 w 350701"/>
                <a:gd name="connsiteY8" fmla="*/ 69193 h 124912"/>
                <a:gd name="connsiteX9" fmla="*/ 48966 w 350701"/>
                <a:gd name="connsiteY9" fmla="*/ 112055 h 124912"/>
                <a:gd name="connsiteX10" fmla="*/ 6104 w 350701"/>
                <a:gd name="connsiteY10" fmla="*/ 64430 h 12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0701" h="124912">
                  <a:moveTo>
                    <a:pt x="6104" y="64430"/>
                  </a:moveTo>
                  <a:cubicBezTo>
                    <a:pt x="31769" y="50672"/>
                    <a:pt x="161150" y="40088"/>
                    <a:pt x="202954" y="29505"/>
                  </a:cubicBezTo>
                  <a:cubicBezTo>
                    <a:pt x="244758" y="18922"/>
                    <a:pt x="232323" y="3840"/>
                    <a:pt x="256929" y="930"/>
                  </a:cubicBezTo>
                  <a:cubicBezTo>
                    <a:pt x="281535" y="-1980"/>
                    <a:pt x="347681" y="1989"/>
                    <a:pt x="350591" y="12043"/>
                  </a:cubicBezTo>
                  <a:cubicBezTo>
                    <a:pt x="353501" y="22097"/>
                    <a:pt x="298203" y="42470"/>
                    <a:pt x="274391" y="61255"/>
                  </a:cubicBezTo>
                  <a:cubicBezTo>
                    <a:pt x="250579" y="80040"/>
                    <a:pt x="230470" y="121844"/>
                    <a:pt x="207716" y="124755"/>
                  </a:cubicBezTo>
                  <a:cubicBezTo>
                    <a:pt x="184962" y="127666"/>
                    <a:pt x="158504" y="89301"/>
                    <a:pt x="137866" y="78718"/>
                  </a:cubicBezTo>
                  <a:cubicBezTo>
                    <a:pt x="117229" y="68135"/>
                    <a:pt x="96326" y="62842"/>
                    <a:pt x="83891" y="61255"/>
                  </a:cubicBezTo>
                  <a:cubicBezTo>
                    <a:pt x="71456" y="59668"/>
                    <a:pt x="69075" y="60726"/>
                    <a:pt x="63254" y="69193"/>
                  </a:cubicBezTo>
                  <a:cubicBezTo>
                    <a:pt x="57433" y="77660"/>
                    <a:pt x="54258" y="107557"/>
                    <a:pt x="48966" y="112055"/>
                  </a:cubicBezTo>
                  <a:cubicBezTo>
                    <a:pt x="43674" y="116553"/>
                    <a:pt x="-19561" y="78188"/>
                    <a:pt x="6104" y="64430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0D9ADA49-46AF-4DF9-9A64-C26F18659857}"/>
                </a:ext>
              </a:extLst>
            </p:cNvPr>
            <p:cNvSpPr/>
            <p:nvPr/>
          </p:nvSpPr>
          <p:spPr>
            <a:xfrm>
              <a:off x="4679848" y="3384091"/>
              <a:ext cx="63687" cy="117390"/>
            </a:xfrm>
            <a:custGeom>
              <a:avLst/>
              <a:gdLst>
                <a:gd name="connsiteX0" fmla="*/ 102 w 63687"/>
                <a:gd name="connsiteY0" fmla="*/ 459 h 117390"/>
                <a:gd name="connsiteX1" fmla="*/ 63602 w 63687"/>
                <a:gd name="connsiteY1" fmla="*/ 35384 h 117390"/>
                <a:gd name="connsiteX2" fmla="*/ 14390 w 63687"/>
                <a:gd name="connsiteY2" fmla="*/ 116347 h 117390"/>
                <a:gd name="connsiteX3" fmla="*/ 41377 w 63687"/>
                <a:gd name="connsiteY3" fmla="*/ 79834 h 117390"/>
                <a:gd name="connsiteX4" fmla="*/ 47727 w 63687"/>
                <a:gd name="connsiteY4" fmla="*/ 57609 h 117390"/>
                <a:gd name="connsiteX5" fmla="*/ 102 w 63687"/>
                <a:gd name="connsiteY5" fmla="*/ 459 h 117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687" h="117390">
                  <a:moveTo>
                    <a:pt x="102" y="459"/>
                  </a:moveTo>
                  <a:cubicBezTo>
                    <a:pt x="2748" y="-3245"/>
                    <a:pt x="61221" y="16069"/>
                    <a:pt x="63602" y="35384"/>
                  </a:cubicBezTo>
                  <a:cubicBezTo>
                    <a:pt x="65983" y="54699"/>
                    <a:pt x="18094" y="108939"/>
                    <a:pt x="14390" y="116347"/>
                  </a:cubicBezTo>
                  <a:cubicBezTo>
                    <a:pt x="10686" y="123755"/>
                    <a:pt x="35821" y="89624"/>
                    <a:pt x="41377" y="79834"/>
                  </a:cubicBezTo>
                  <a:cubicBezTo>
                    <a:pt x="46933" y="70044"/>
                    <a:pt x="48785" y="66605"/>
                    <a:pt x="47727" y="57609"/>
                  </a:cubicBezTo>
                  <a:cubicBezTo>
                    <a:pt x="46669" y="48613"/>
                    <a:pt x="-2544" y="4163"/>
                    <a:pt x="102" y="4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A00BB80C-AF85-4CF7-9239-E2763C3D4EDE}"/>
                </a:ext>
              </a:extLst>
            </p:cNvPr>
            <p:cNvSpPr/>
            <p:nvPr/>
          </p:nvSpPr>
          <p:spPr>
            <a:xfrm>
              <a:off x="3867594" y="1066582"/>
              <a:ext cx="1355281" cy="952893"/>
            </a:xfrm>
            <a:custGeom>
              <a:avLst/>
              <a:gdLst>
                <a:gd name="connsiteX0" fmla="*/ 12256 w 1355281"/>
                <a:gd name="connsiteY0" fmla="*/ 38318 h 952893"/>
                <a:gd name="connsiteX1" fmla="*/ 488506 w 1355281"/>
                <a:gd name="connsiteY1" fmla="*/ 54193 h 952893"/>
                <a:gd name="connsiteX2" fmla="*/ 964756 w 1355281"/>
                <a:gd name="connsiteY2" fmla="*/ 263743 h 952893"/>
                <a:gd name="connsiteX3" fmla="*/ 1148906 w 1355281"/>
                <a:gd name="connsiteY3" fmla="*/ 498693 h 952893"/>
                <a:gd name="connsiteX4" fmla="*/ 1314006 w 1355281"/>
                <a:gd name="connsiteY4" fmla="*/ 816193 h 952893"/>
                <a:gd name="connsiteX5" fmla="*/ 1355281 w 1355281"/>
                <a:gd name="connsiteY5" fmla="*/ 952718 h 952893"/>
                <a:gd name="connsiteX6" fmla="*/ 1314006 w 1355281"/>
                <a:gd name="connsiteY6" fmla="*/ 838418 h 952893"/>
                <a:gd name="connsiteX7" fmla="*/ 1253681 w 1355281"/>
                <a:gd name="connsiteY7" fmla="*/ 578068 h 952893"/>
                <a:gd name="connsiteX8" fmla="*/ 1110806 w 1355281"/>
                <a:gd name="connsiteY8" fmla="*/ 466943 h 952893"/>
                <a:gd name="connsiteX9" fmla="*/ 790131 w 1355281"/>
                <a:gd name="connsiteY9" fmla="*/ 197068 h 952893"/>
                <a:gd name="connsiteX10" fmla="*/ 393256 w 1355281"/>
                <a:gd name="connsiteY10" fmla="*/ 47843 h 952893"/>
                <a:gd name="connsiteX11" fmla="*/ 161481 w 1355281"/>
                <a:gd name="connsiteY11" fmla="*/ 218 h 952893"/>
                <a:gd name="connsiteX12" fmla="*/ 12256 w 1355281"/>
                <a:gd name="connsiteY12" fmla="*/ 38318 h 952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55281" h="952893">
                  <a:moveTo>
                    <a:pt x="12256" y="38318"/>
                  </a:moveTo>
                  <a:cubicBezTo>
                    <a:pt x="66760" y="47314"/>
                    <a:pt x="329756" y="16622"/>
                    <a:pt x="488506" y="54193"/>
                  </a:cubicBezTo>
                  <a:cubicBezTo>
                    <a:pt x="647256" y="91764"/>
                    <a:pt x="854689" y="189660"/>
                    <a:pt x="964756" y="263743"/>
                  </a:cubicBezTo>
                  <a:cubicBezTo>
                    <a:pt x="1074823" y="337826"/>
                    <a:pt x="1090698" y="406618"/>
                    <a:pt x="1148906" y="498693"/>
                  </a:cubicBezTo>
                  <a:cubicBezTo>
                    <a:pt x="1207114" y="590768"/>
                    <a:pt x="1279610" y="740522"/>
                    <a:pt x="1314006" y="816193"/>
                  </a:cubicBezTo>
                  <a:cubicBezTo>
                    <a:pt x="1348402" y="891864"/>
                    <a:pt x="1355281" y="949014"/>
                    <a:pt x="1355281" y="952718"/>
                  </a:cubicBezTo>
                  <a:cubicBezTo>
                    <a:pt x="1355281" y="956422"/>
                    <a:pt x="1330939" y="900860"/>
                    <a:pt x="1314006" y="838418"/>
                  </a:cubicBezTo>
                  <a:cubicBezTo>
                    <a:pt x="1297073" y="775976"/>
                    <a:pt x="1287548" y="639980"/>
                    <a:pt x="1253681" y="578068"/>
                  </a:cubicBezTo>
                  <a:cubicBezTo>
                    <a:pt x="1219814" y="516156"/>
                    <a:pt x="1188064" y="530443"/>
                    <a:pt x="1110806" y="466943"/>
                  </a:cubicBezTo>
                  <a:cubicBezTo>
                    <a:pt x="1033548" y="403443"/>
                    <a:pt x="909723" y="266918"/>
                    <a:pt x="790131" y="197068"/>
                  </a:cubicBezTo>
                  <a:cubicBezTo>
                    <a:pt x="670539" y="127218"/>
                    <a:pt x="498031" y="80651"/>
                    <a:pt x="393256" y="47843"/>
                  </a:cubicBezTo>
                  <a:cubicBezTo>
                    <a:pt x="288481" y="15035"/>
                    <a:pt x="223923" y="3393"/>
                    <a:pt x="161481" y="218"/>
                  </a:cubicBezTo>
                  <a:cubicBezTo>
                    <a:pt x="99039" y="-2957"/>
                    <a:pt x="-42248" y="29322"/>
                    <a:pt x="12256" y="383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A5EE6E10-4E35-4FFF-B907-D60E6B59C3E8}"/>
                </a:ext>
              </a:extLst>
            </p:cNvPr>
            <p:cNvSpPr/>
            <p:nvPr/>
          </p:nvSpPr>
          <p:spPr>
            <a:xfrm>
              <a:off x="5229189" y="2029643"/>
              <a:ext cx="76303" cy="1116850"/>
            </a:xfrm>
            <a:custGeom>
              <a:avLst/>
              <a:gdLst>
                <a:gd name="connsiteX0" fmla="*/ 36 w 76303"/>
                <a:gd name="connsiteY0" fmla="*/ 8707 h 1116850"/>
                <a:gd name="connsiteX1" fmla="*/ 66711 w 76303"/>
                <a:gd name="connsiteY1" fmla="*/ 408757 h 1116850"/>
                <a:gd name="connsiteX2" fmla="*/ 28611 w 76303"/>
                <a:gd name="connsiteY2" fmla="*/ 770707 h 1116850"/>
                <a:gd name="connsiteX3" fmla="*/ 76236 w 76303"/>
                <a:gd name="connsiteY3" fmla="*/ 954857 h 1116850"/>
                <a:gd name="connsiteX4" fmla="*/ 15911 w 76303"/>
                <a:gd name="connsiteY4" fmla="*/ 1116782 h 1116850"/>
                <a:gd name="connsiteX5" fmla="*/ 63536 w 76303"/>
                <a:gd name="connsiteY5" fmla="*/ 935807 h 1116850"/>
                <a:gd name="connsiteX6" fmla="*/ 47661 w 76303"/>
                <a:gd name="connsiteY6" fmla="*/ 773882 h 1116850"/>
                <a:gd name="connsiteX7" fmla="*/ 57186 w 76303"/>
                <a:gd name="connsiteY7" fmla="*/ 348432 h 1116850"/>
                <a:gd name="connsiteX8" fmla="*/ 57186 w 76303"/>
                <a:gd name="connsiteY8" fmla="*/ 148407 h 1116850"/>
                <a:gd name="connsiteX9" fmla="*/ 36 w 76303"/>
                <a:gd name="connsiteY9" fmla="*/ 8707 h 111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303" h="1116850">
                  <a:moveTo>
                    <a:pt x="36" y="8707"/>
                  </a:moveTo>
                  <a:cubicBezTo>
                    <a:pt x="1624" y="52099"/>
                    <a:pt x="61949" y="281757"/>
                    <a:pt x="66711" y="408757"/>
                  </a:cubicBezTo>
                  <a:cubicBezTo>
                    <a:pt x="71473" y="535757"/>
                    <a:pt x="27024" y="679690"/>
                    <a:pt x="28611" y="770707"/>
                  </a:cubicBezTo>
                  <a:cubicBezTo>
                    <a:pt x="30198" y="861724"/>
                    <a:pt x="78353" y="897178"/>
                    <a:pt x="76236" y="954857"/>
                  </a:cubicBezTo>
                  <a:cubicBezTo>
                    <a:pt x="74119" y="1012536"/>
                    <a:pt x="18028" y="1119957"/>
                    <a:pt x="15911" y="1116782"/>
                  </a:cubicBezTo>
                  <a:cubicBezTo>
                    <a:pt x="13794" y="1113607"/>
                    <a:pt x="58244" y="992957"/>
                    <a:pt x="63536" y="935807"/>
                  </a:cubicBezTo>
                  <a:cubicBezTo>
                    <a:pt x="68828" y="878657"/>
                    <a:pt x="48719" y="871778"/>
                    <a:pt x="47661" y="773882"/>
                  </a:cubicBezTo>
                  <a:cubicBezTo>
                    <a:pt x="46603" y="675986"/>
                    <a:pt x="55599" y="452678"/>
                    <a:pt x="57186" y="348432"/>
                  </a:cubicBezTo>
                  <a:cubicBezTo>
                    <a:pt x="58773" y="244186"/>
                    <a:pt x="65124" y="201324"/>
                    <a:pt x="57186" y="148407"/>
                  </a:cubicBezTo>
                  <a:cubicBezTo>
                    <a:pt x="49248" y="95490"/>
                    <a:pt x="-1552" y="-34685"/>
                    <a:pt x="36" y="87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2E5830FA-14B2-44FB-AF20-4866CC9C659D}"/>
                </a:ext>
              </a:extLst>
            </p:cNvPr>
            <p:cNvSpPr/>
            <p:nvPr/>
          </p:nvSpPr>
          <p:spPr>
            <a:xfrm>
              <a:off x="4292679" y="3088240"/>
              <a:ext cx="984578" cy="1064720"/>
            </a:xfrm>
            <a:custGeom>
              <a:avLst/>
              <a:gdLst>
                <a:gd name="connsiteX0" fmla="*/ 984171 w 984578"/>
                <a:gd name="connsiteY0" fmla="*/ 1035 h 1064720"/>
                <a:gd name="connsiteX1" fmla="*/ 933371 w 984578"/>
                <a:gd name="connsiteY1" fmla="*/ 213760 h 1064720"/>
                <a:gd name="connsiteX2" fmla="*/ 809546 w 984578"/>
                <a:gd name="connsiteY2" fmla="*/ 470935 h 1064720"/>
                <a:gd name="connsiteX3" fmla="*/ 609521 w 984578"/>
                <a:gd name="connsiteY3" fmla="*/ 721760 h 1064720"/>
                <a:gd name="connsiteX4" fmla="*/ 393621 w 984578"/>
                <a:gd name="connsiteY4" fmla="*/ 886860 h 1064720"/>
                <a:gd name="connsiteX5" fmla="*/ 95171 w 984578"/>
                <a:gd name="connsiteY5" fmla="*/ 1007510 h 1064720"/>
                <a:gd name="connsiteX6" fmla="*/ 22146 w 984578"/>
                <a:gd name="connsiteY6" fmla="*/ 1058310 h 1064720"/>
                <a:gd name="connsiteX7" fmla="*/ 447596 w 984578"/>
                <a:gd name="connsiteY7" fmla="*/ 867810 h 1064720"/>
                <a:gd name="connsiteX8" fmla="*/ 739696 w 984578"/>
                <a:gd name="connsiteY8" fmla="*/ 540785 h 1064720"/>
                <a:gd name="connsiteX9" fmla="*/ 942896 w 984578"/>
                <a:gd name="connsiteY9" fmla="*/ 150260 h 1064720"/>
                <a:gd name="connsiteX10" fmla="*/ 984171 w 984578"/>
                <a:gd name="connsiteY10" fmla="*/ 1035 h 106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84578" h="1064720">
                  <a:moveTo>
                    <a:pt x="984171" y="1035"/>
                  </a:moveTo>
                  <a:cubicBezTo>
                    <a:pt x="982583" y="11618"/>
                    <a:pt x="962475" y="135444"/>
                    <a:pt x="933371" y="213760"/>
                  </a:cubicBezTo>
                  <a:cubicBezTo>
                    <a:pt x="904267" y="292076"/>
                    <a:pt x="863521" y="386268"/>
                    <a:pt x="809546" y="470935"/>
                  </a:cubicBezTo>
                  <a:cubicBezTo>
                    <a:pt x="755571" y="555602"/>
                    <a:pt x="678842" y="652439"/>
                    <a:pt x="609521" y="721760"/>
                  </a:cubicBezTo>
                  <a:cubicBezTo>
                    <a:pt x="540200" y="791081"/>
                    <a:pt x="479346" y="839235"/>
                    <a:pt x="393621" y="886860"/>
                  </a:cubicBezTo>
                  <a:cubicBezTo>
                    <a:pt x="307896" y="934485"/>
                    <a:pt x="157083" y="978935"/>
                    <a:pt x="95171" y="1007510"/>
                  </a:cubicBezTo>
                  <a:cubicBezTo>
                    <a:pt x="33259" y="1036085"/>
                    <a:pt x="-36591" y="1081593"/>
                    <a:pt x="22146" y="1058310"/>
                  </a:cubicBezTo>
                  <a:cubicBezTo>
                    <a:pt x="80883" y="1035027"/>
                    <a:pt x="328004" y="954064"/>
                    <a:pt x="447596" y="867810"/>
                  </a:cubicBezTo>
                  <a:cubicBezTo>
                    <a:pt x="567188" y="781556"/>
                    <a:pt x="657146" y="660377"/>
                    <a:pt x="739696" y="540785"/>
                  </a:cubicBezTo>
                  <a:cubicBezTo>
                    <a:pt x="822246" y="421193"/>
                    <a:pt x="901092" y="238102"/>
                    <a:pt x="942896" y="150260"/>
                  </a:cubicBezTo>
                  <a:cubicBezTo>
                    <a:pt x="984700" y="62418"/>
                    <a:pt x="985759" y="-9548"/>
                    <a:pt x="984171" y="10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DFC1D651-8273-42DF-BBD7-86CD1078D130}"/>
                </a:ext>
              </a:extLst>
            </p:cNvPr>
            <p:cNvSpPr/>
            <p:nvPr/>
          </p:nvSpPr>
          <p:spPr>
            <a:xfrm>
              <a:off x="3474141" y="3612020"/>
              <a:ext cx="804540" cy="525511"/>
            </a:xfrm>
            <a:custGeom>
              <a:avLst/>
              <a:gdLst>
                <a:gd name="connsiteX0" fmla="*/ 2484 w 804540"/>
                <a:gd name="connsiteY0" fmla="*/ 4305 h 525511"/>
                <a:gd name="connsiteX1" fmla="*/ 266009 w 804540"/>
                <a:gd name="connsiteY1" fmla="*/ 331330 h 525511"/>
                <a:gd name="connsiteX2" fmla="*/ 500959 w 804540"/>
                <a:gd name="connsiteY2" fmla="*/ 464680 h 525511"/>
                <a:gd name="connsiteX3" fmla="*/ 723209 w 804540"/>
                <a:gd name="connsiteY3" fmla="*/ 521830 h 525511"/>
                <a:gd name="connsiteX4" fmla="*/ 796234 w 804540"/>
                <a:gd name="connsiteY4" fmla="*/ 518655 h 525511"/>
                <a:gd name="connsiteX5" fmla="*/ 548584 w 804540"/>
                <a:gd name="connsiteY5" fmla="*/ 509130 h 525511"/>
                <a:gd name="connsiteX6" fmla="*/ 361259 w 804540"/>
                <a:gd name="connsiteY6" fmla="*/ 359905 h 525511"/>
                <a:gd name="connsiteX7" fmla="*/ 145359 w 804540"/>
                <a:gd name="connsiteY7" fmla="*/ 156705 h 525511"/>
                <a:gd name="connsiteX8" fmla="*/ 2484 w 804540"/>
                <a:gd name="connsiteY8" fmla="*/ 4305 h 52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4540" h="525511">
                  <a:moveTo>
                    <a:pt x="2484" y="4305"/>
                  </a:moveTo>
                  <a:cubicBezTo>
                    <a:pt x="22592" y="33409"/>
                    <a:pt x="182930" y="254601"/>
                    <a:pt x="266009" y="331330"/>
                  </a:cubicBezTo>
                  <a:cubicBezTo>
                    <a:pt x="349088" y="408059"/>
                    <a:pt x="424759" y="432930"/>
                    <a:pt x="500959" y="464680"/>
                  </a:cubicBezTo>
                  <a:cubicBezTo>
                    <a:pt x="577159" y="496430"/>
                    <a:pt x="673997" y="512834"/>
                    <a:pt x="723209" y="521830"/>
                  </a:cubicBezTo>
                  <a:cubicBezTo>
                    <a:pt x="772421" y="530826"/>
                    <a:pt x="825338" y="520772"/>
                    <a:pt x="796234" y="518655"/>
                  </a:cubicBezTo>
                  <a:cubicBezTo>
                    <a:pt x="767130" y="516538"/>
                    <a:pt x="621080" y="535588"/>
                    <a:pt x="548584" y="509130"/>
                  </a:cubicBezTo>
                  <a:cubicBezTo>
                    <a:pt x="476088" y="482672"/>
                    <a:pt x="428463" y="418643"/>
                    <a:pt x="361259" y="359905"/>
                  </a:cubicBezTo>
                  <a:cubicBezTo>
                    <a:pt x="294055" y="301167"/>
                    <a:pt x="201451" y="212267"/>
                    <a:pt x="145359" y="156705"/>
                  </a:cubicBezTo>
                  <a:cubicBezTo>
                    <a:pt x="89267" y="101143"/>
                    <a:pt x="-17624" y="-24799"/>
                    <a:pt x="2484" y="43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A641F71A-C8A2-471D-8887-8C28FEE9F749}"/>
                </a:ext>
              </a:extLst>
            </p:cNvPr>
            <p:cNvSpPr/>
            <p:nvPr/>
          </p:nvSpPr>
          <p:spPr>
            <a:xfrm>
              <a:off x="3224207" y="1062149"/>
              <a:ext cx="623037" cy="1116117"/>
            </a:xfrm>
            <a:custGeom>
              <a:avLst/>
              <a:gdLst>
                <a:gd name="connsiteX0" fmla="*/ 617543 w 623037"/>
                <a:gd name="connsiteY0" fmla="*/ 11001 h 1116117"/>
                <a:gd name="connsiteX1" fmla="*/ 554043 w 623037"/>
                <a:gd name="connsiteY1" fmla="*/ 36401 h 1116117"/>
                <a:gd name="connsiteX2" fmla="*/ 331793 w 623037"/>
                <a:gd name="connsiteY2" fmla="*/ 242776 h 1116117"/>
                <a:gd name="connsiteX3" fmla="*/ 109543 w 623037"/>
                <a:gd name="connsiteY3" fmla="*/ 531701 h 1116117"/>
                <a:gd name="connsiteX4" fmla="*/ 42868 w 623037"/>
                <a:gd name="connsiteY4" fmla="*/ 893651 h 1116117"/>
                <a:gd name="connsiteX5" fmla="*/ 4768 w 623037"/>
                <a:gd name="connsiteY5" fmla="*/ 1115901 h 1116117"/>
                <a:gd name="connsiteX6" fmla="*/ 7943 w 623037"/>
                <a:gd name="connsiteY6" fmla="*/ 928576 h 1116117"/>
                <a:gd name="connsiteX7" fmla="*/ 71443 w 623037"/>
                <a:gd name="connsiteY7" fmla="*/ 633301 h 1116117"/>
                <a:gd name="connsiteX8" fmla="*/ 144468 w 623037"/>
                <a:gd name="connsiteY8" fmla="*/ 414226 h 1116117"/>
                <a:gd name="connsiteX9" fmla="*/ 436568 w 623037"/>
                <a:gd name="connsiteY9" fmla="*/ 157051 h 1116117"/>
                <a:gd name="connsiteX10" fmla="*/ 617543 w 623037"/>
                <a:gd name="connsiteY10" fmla="*/ 11001 h 1116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23037" h="1116117">
                  <a:moveTo>
                    <a:pt x="617543" y="11001"/>
                  </a:moveTo>
                  <a:cubicBezTo>
                    <a:pt x="637122" y="-9107"/>
                    <a:pt x="601668" y="-2228"/>
                    <a:pt x="554043" y="36401"/>
                  </a:cubicBezTo>
                  <a:cubicBezTo>
                    <a:pt x="506418" y="75030"/>
                    <a:pt x="405876" y="160226"/>
                    <a:pt x="331793" y="242776"/>
                  </a:cubicBezTo>
                  <a:cubicBezTo>
                    <a:pt x="257710" y="325326"/>
                    <a:pt x="157697" y="423222"/>
                    <a:pt x="109543" y="531701"/>
                  </a:cubicBezTo>
                  <a:cubicBezTo>
                    <a:pt x="61389" y="640180"/>
                    <a:pt x="60331" y="796284"/>
                    <a:pt x="42868" y="893651"/>
                  </a:cubicBezTo>
                  <a:cubicBezTo>
                    <a:pt x="25405" y="991018"/>
                    <a:pt x="10589" y="1110080"/>
                    <a:pt x="4768" y="1115901"/>
                  </a:cubicBezTo>
                  <a:cubicBezTo>
                    <a:pt x="-1053" y="1121722"/>
                    <a:pt x="-3170" y="1009009"/>
                    <a:pt x="7943" y="928576"/>
                  </a:cubicBezTo>
                  <a:cubicBezTo>
                    <a:pt x="19056" y="848143"/>
                    <a:pt x="48689" y="719026"/>
                    <a:pt x="71443" y="633301"/>
                  </a:cubicBezTo>
                  <a:cubicBezTo>
                    <a:pt x="94197" y="547576"/>
                    <a:pt x="83614" y="493601"/>
                    <a:pt x="144468" y="414226"/>
                  </a:cubicBezTo>
                  <a:cubicBezTo>
                    <a:pt x="205322" y="334851"/>
                    <a:pt x="355076" y="223197"/>
                    <a:pt x="436568" y="157051"/>
                  </a:cubicBezTo>
                  <a:cubicBezTo>
                    <a:pt x="518060" y="90905"/>
                    <a:pt x="597964" y="31109"/>
                    <a:pt x="617543" y="110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776D3C04-BF90-4B0F-8FBC-0F0C9BAD130B}"/>
                </a:ext>
              </a:extLst>
            </p:cNvPr>
            <p:cNvSpPr/>
            <p:nvPr/>
          </p:nvSpPr>
          <p:spPr>
            <a:xfrm>
              <a:off x="3202933" y="2187405"/>
              <a:ext cx="130858" cy="934982"/>
            </a:xfrm>
            <a:custGeom>
              <a:avLst/>
              <a:gdLst>
                <a:gd name="connsiteX0" fmla="*/ 19692 w 130858"/>
                <a:gd name="connsiteY0" fmla="*/ 170 h 934982"/>
                <a:gd name="connsiteX1" fmla="*/ 3817 w 130858"/>
                <a:gd name="connsiteY1" fmla="*/ 511345 h 934982"/>
                <a:gd name="connsiteX2" fmla="*/ 67317 w 130858"/>
                <a:gd name="connsiteY2" fmla="*/ 790745 h 934982"/>
                <a:gd name="connsiteX3" fmla="*/ 130817 w 130858"/>
                <a:gd name="connsiteY3" fmla="*/ 933620 h 934982"/>
                <a:gd name="connsiteX4" fmla="*/ 57792 w 130858"/>
                <a:gd name="connsiteY4" fmla="*/ 711370 h 934982"/>
                <a:gd name="connsiteX5" fmla="*/ 642 w 130858"/>
                <a:gd name="connsiteY5" fmla="*/ 457370 h 934982"/>
                <a:gd name="connsiteX6" fmla="*/ 19692 w 130858"/>
                <a:gd name="connsiteY6" fmla="*/ 170 h 93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858" h="934982">
                  <a:moveTo>
                    <a:pt x="19692" y="170"/>
                  </a:moveTo>
                  <a:cubicBezTo>
                    <a:pt x="20221" y="9166"/>
                    <a:pt x="-4121" y="379583"/>
                    <a:pt x="3817" y="511345"/>
                  </a:cubicBezTo>
                  <a:cubicBezTo>
                    <a:pt x="11754" y="643108"/>
                    <a:pt x="46150" y="720366"/>
                    <a:pt x="67317" y="790745"/>
                  </a:cubicBezTo>
                  <a:cubicBezTo>
                    <a:pt x="88484" y="861124"/>
                    <a:pt x="132404" y="946849"/>
                    <a:pt x="130817" y="933620"/>
                  </a:cubicBezTo>
                  <a:cubicBezTo>
                    <a:pt x="129230" y="920391"/>
                    <a:pt x="79488" y="790745"/>
                    <a:pt x="57792" y="711370"/>
                  </a:cubicBezTo>
                  <a:cubicBezTo>
                    <a:pt x="36096" y="631995"/>
                    <a:pt x="5404" y="574316"/>
                    <a:pt x="642" y="457370"/>
                  </a:cubicBezTo>
                  <a:cubicBezTo>
                    <a:pt x="-4121" y="340424"/>
                    <a:pt x="19163" y="-8826"/>
                    <a:pt x="19692" y="1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88CE712B-0D66-4CF2-A577-DBA048F0979D}"/>
                </a:ext>
              </a:extLst>
            </p:cNvPr>
            <p:cNvSpPr/>
            <p:nvPr/>
          </p:nvSpPr>
          <p:spPr>
            <a:xfrm>
              <a:off x="3286043" y="3031965"/>
              <a:ext cx="432114" cy="474648"/>
            </a:xfrm>
            <a:custGeom>
              <a:avLst/>
              <a:gdLst>
                <a:gd name="connsiteX0" fmla="*/ 82 w 432114"/>
                <a:gd name="connsiteY0" fmla="*/ 160 h 474648"/>
                <a:gd name="connsiteX1" fmla="*/ 295357 w 432114"/>
                <a:gd name="connsiteY1" fmla="*/ 406560 h 474648"/>
                <a:gd name="connsiteX2" fmla="*/ 431882 w 432114"/>
                <a:gd name="connsiteY2" fmla="*/ 470060 h 474648"/>
                <a:gd name="connsiteX3" fmla="*/ 266782 w 432114"/>
                <a:gd name="connsiteY3" fmla="*/ 358935 h 474648"/>
                <a:gd name="connsiteX4" fmla="*/ 82 w 432114"/>
                <a:gd name="connsiteY4" fmla="*/ 160 h 474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114" h="474648">
                  <a:moveTo>
                    <a:pt x="82" y="160"/>
                  </a:moveTo>
                  <a:cubicBezTo>
                    <a:pt x="4845" y="8098"/>
                    <a:pt x="223390" y="328243"/>
                    <a:pt x="295357" y="406560"/>
                  </a:cubicBezTo>
                  <a:cubicBezTo>
                    <a:pt x="367324" y="484877"/>
                    <a:pt x="436645" y="477998"/>
                    <a:pt x="431882" y="470060"/>
                  </a:cubicBezTo>
                  <a:cubicBezTo>
                    <a:pt x="427120" y="462123"/>
                    <a:pt x="336103" y="436722"/>
                    <a:pt x="266782" y="358935"/>
                  </a:cubicBezTo>
                  <a:cubicBezTo>
                    <a:pt x="197461" y="281148"/>
                    <a:pt x="-4681" y="-7778"/>
                    <a:pt x="82" y="1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56001D75-9C59-45A3-9A48-59F1439E15B2}"/>
                </a:ext>
              </a:extLst>
            </p:cNvPr>
            <p:cNvSpPr/>
            <p:nvPr/>
          </p:nvSpPr>
          <p:spPr>
            <a:xfrm>
              <a:off x="3654134" y="2895557"/>
              <a:ext cx="227545" cy="362589"/>
            </a:xfrm>
            <a:custGeom>
              <a:avLst/>
              <a:gdLst>
                <a:gd name="connsiteX0" fmla="*/ 181266 w 227545"/>
                <a:gd name="connsiteY0" fmla="*/ 43 h 362589"/>
                <a:gd name="connsiteX1" fmla="*/ 222541 w 227545"/>
                <a:gd name="connsiteY1" fmla="*/ 165143 h 362589"/>
                <a:gd name="connsiteX2" fmla="*/ 89191 w 227545"/>
                <a:gd name="connsiteY2" fmla="*/ 273093 h 362589"/>
                <a:gd name="connsiteX3" fmla="*/ 16166 w 227545"/>
                <a:gd name="connsiteY3" fmla="*/ 327068 h 362589"/>
                <a:gd name="connsiteX4" fmla="*/ 16166 w 227545"/>
                <a:gd name="connsiteY4" fmla="*/ 361993 h 362589"/>
                <a:gd name="connsiteX5" fmla="*/ 38391 w 227545"/>
                <a:gd name="connsiteY5" fmla="*/ 298493 h 362589"/>
                <a:gd name="connsiteX6" fmla="*/ 12991 w 227545"/>
                <a:gd name="connsiteY6" fmla="*/ 206418 h 362589"/>
                <a:gd name="connsiteX7" fmla="*/ 12991 w 227545"/>
                <a:gd name="connsiteY7" fmla="*/ 149268 h 362589"/>
                <a:gd name="connsiteX8" fmla="*/ 181266 w 227545"/>
                <a:gd name="connsiteY8" fmla="*/ 43 h 362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545" h="362589">
                  <a:moveTo>
                    <a:pt x="181266" y="43"/>
                  </a:moveTo>
                  <a:cubicBezTo>
                    <a:pt x="216191" y="2689"/>
                    <a:pt x="237887" y="119635"/>
                    <a:pt x="222541" y="165143"/>
                  </a:cubicBezTo>
                  <a:cubicBezTo>
                    <a:pt x="207195" y="210651"/>
                    <a:pt x="123587" y="246106"/>
                    <a:pt x="89191" y="273093"/>
                  </a:cubicBezTo>
                  <a:cubicBezTo>
                    <a:pt x="54795" y="300080"/>
                    <a:pt x="28337" y="312251"/>
                    <a:pt x="16166" y="327068"/>
                  </a:cubicBezTo>
                  <a:cubicBezTo>
                    <a:pt x="3995" y="341885"/>
                    <a:pt x="12462" y="366755"/>
                    <a:pt x="16166" y="361993"/>
                  </a:cubicBezTo>
                  <a:cubicBezTo>
                    <a:pt x="19870" y="357231"/>
                    <a:pt x="38920" y="324422"/>
                    <a:pt x="38391" y="298493"/>
                  </a:cubicBezTo>
                  <a:cubicBezTo>
                    <a:pt x="37862" y="272564"/>
                    <a:pt x="17224" y="231289"/>
                    <a:pt x="12991" y="206418"/>
                  </a:cubicBezTo>
                  <a:cubicBezTo>
                    <a:pt x="8758" y="181547"/>
                    <a:pt x="-13996" y="183664"/>
                    <a:pt x="12991" y="149268"/>
                  </a:cubicBezTo>
                  <a:cubicBezTo>
                    <a:pt x="39978" y="114872"/>
                    <a:pt x="146341" y="-2603"/>
                    <a:pt x="181266" y="43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DEB2D352-DFFF-481C-8625-74654CF57A20}"/>
                </a:ext>
              </a:extLst>
            </p:cNvPr>
            <p:cNvSpPr/>
            <p:nvPr/>
          </p:nvSpPr>
          <p:spPr>
            <a:xfrm>
              <a:off x="3597215" y="2493902"/>
              <a:ext cx="258692" cy="54291"/>
            </a:xfrm>
            <a:custGeom>
              <a:avLst/>
              <a:gdLst>
                <a:gd name="connsiteX0" fmla="*/ 257235 w 258692"/>
                <a:gd name="connsiteY0" fmla="*/ 61 h 54291"/>
                <a:gd name="connsiteX1" fmla="*/ 181035 w 258692"/>
                <a:gd name="connsiteY1" fmla="*/ 36573 h 54291"/>
                <a:gd name="connsiteX2" fmla="*/ 96898 w 258692"/>
                <a:gd name="connsiteY2" fmla="*/ 50861 h 54291"/>
                <a:gd name="connsiteX3" fmla="*/ 60 w 258692"/>
                <a:gd name="connsiteY3" fmla="*/ 54036 h 54291"/>
                <a:gd name="connsiteX4" fmla="*/ 111185 w 258692"/>
                <a:gd name="connsiteY4" fmla="*/ 46098 h 54291"/>
                <a:gd name="connsiteX5" fmla="*/ 257235 w 258692"/>
                <a:gd name="connsiteY5" fmla="*/ 61 h 5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692" h="54291">
                  <a:moveTo>
                    <a:pt x="257235" y="61"/>
                  </a:moveTo>
                  <a:cubicBezTo>
                    <a:pt x="268877" y="-1526"/>
                    <a:pt x="207758" y="28106"/>
                    <a:pt x="181035" y="36573"/>
                  </a:cubicBezTo>
                  <a:cubicBezTo>
                    <a:pt x="154312" y="45040"/>
                    <a:pt x="127060" y="47951"/>
                    <a:pt x="96898" y="50861"/>
                  </a:cubicBezTo>
                  <a:cubicBezTo>
                    <a:pt x="66735" y="53772"/>
                    <a:pt x="-2321" y="54830"/>
                    <a:pt x="60" y="54036"/>
                  </a:cubicBezTo>
                  <a:cubicBezTo>
                    <a:pt x="2441" y="53242"/>
                    <a:pt x="71497" y="54565"/>
                    <a:pt x="111185" y="46098"/>
                  </a:cubicBezTo>
                  <a:cubicBezTo>
                    <a:pt x="150872" y="37631"/>
                    <a:pt x="245593" y="1648"/>
                    <a:pt x="257235" y="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4E884426-A956-4096-9395-BA60FBD160A8}"/>
                </a:ext>
              </a:extLst>
            </p:cNvPr>
            <p:cNvSpPr/>
            <p:nvPr/>
          </p:nvSpPr>
          <p:spPr>
            <a:xfrm>
              <a:off x="4429014" y="2412754"/>
              <a:ext cx="203514" cy="62489"/>
            </a:xfrm>
            <a:custGeom>
              <a:avLst/>
              <a:gdLst>
                <a:gd name="connsiteX0" fmla="*/ 111 w 203514"/>
                <a:gd name="connsiteY0" fmla="*/ 246 h 62489"/>
                <a:gd name="connsiteX1" fmla="*/ 98536 w 203514"/>
                <a:gd name="connsiteY1" fmla="*/ 57396 h 62489"/>
                <a:gd name="connsiteX2" fmla="*/ 203311 w 203514"/>
                <a:gd name="connsiteY2" fmla="*/ 58984 h 62489"/>
                <a:gd name="connsiteX3" fmla="*/ 123936 w 203514"/>
                <a:gd name="connsiteY3" fmla="*/ 51046 h 62489"/>
                <a:gd name="connsiteX4" fmla="*/ 79486 w 203514"/>
                <a:gd name="connsiteY4" fmla="*/ 36759 h 62489"/>
                <a:gd name="connsiteX5" fmla="*/ 111 w 203514"/>
                <a:gd name="connsiteY5" fmla="*/ 246 h 62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514" h="62489">
                  <a:moveTo>
                    <a:pt x="111" y="246"/>
                  </a:moveTo>
                  <a:cubicBezTo>
                    <a:pt x="3286" y="3686"/>
                    <a:pt x="64669" y="47606"/>
                    <a:pt x="98536" y="57396"/>
                  </a:cubicBezTo>
                  <a:cubicBezTo>
                    <a:pt x="132403" y="67186"/>
                    <a:pt x="199078" y="60042"/>
                    <a:pt x="203311" y="58984"/>
                  </a:cubicBezTo>
                  <a:cubicBezTo>
                    <a:pt x="207544" y="57926"/>
                    <a:pt x="144574" y="54750"/>
                    <a:pt x="123936" y="51046"/>
                  </a:cubicBezTo>
                  <a:cubicBezTo>
                    <a:pt x="103298" y="47342"/>
                    <a:pt x="96684" y="43109"/>
                    <a:pt x="79486" y="36759"/>
                  </a:cubicBezTo>
                  <a:cubicBezTo>
                    <a:pt x="62288" y="30409"/>
                    <a:pt x="-3064" y="-3194"/>
                    <a:pt x="111" y="2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F6D27E88-F5F2-479F-AC48-C0B8091D1619}"/>
                </a:ext>
              </a:extLst>
            </p:cNvPr>
            <p:cNvSpPr/>
            <p:nvPr/>
          </p:nvSpPr>
          <p:spPr>
            <a:xfrm>
              <a:off x="3827003" y="350244"/>
              <a:ext cx="1992578" cy="1286002"/>
            </a:xfrm>
            <a:custGeom>
              <a:avLst/>
              <a:gdLst>
                <a:gd name="connsiteX0" fmla="*/ 64277 w 1992578"/>
                <a:gd name="connsiteY0" fmla="*/ 127276 h 1286002"/>
                <a:gd name="connsiteX1" fmla="*/ 145557 w 1992578"/>
                <a:gd name="connsiteY1" fmla="*/ 276 h 1286002"/>
                <a:gd name="connsiteX2" fmla="*/ 892317 w 1992578"/>
                <a:gd name="connsiteY2" fmla="*/ 101876 h 1286002"/>
                <a:gd name="connsiteX3" fmla="*/ 1364757 w 1992578"/>
                <a:gd name="connsiteY3" fmla="*/ 366036 h 1286002"/>
                <a:gd name="connsiteX4" fmla="*/ 1821957 w 1992578"/>
                <a:gd name="connsiteY4" fmla="*/ 1061996 h 1286002"/>
                <a:gd name="connsiteX5" fmla="*/ 1979437 w 1992578"/>
                <a:gd name="connsiteY5" fmla="*/ 1255036 h 1286002"/>
                <a:gd name="connsiteX6" fmla="*/ 1517157 w 1992578"/>
                <a:gd name="connsiteY6" fmla="*/ 493036 h 1286002"/>
                <a:gd name="connsiteX7" fmla="*/ 877077 w 1992578"/>
                <a:gd name="connsiteY7" fmla="*/ 147596 h 1286002"/>
                <a:gd name="connsiteX8" fmla="*/ 64277 w 1992578"/>
                <a:gd name="connsiteY8" fmla="*/ 127276 h 1286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2578" h="1286002">
                  <a:moveTo>
                    <a:pt x="64277" y="127276"/>
                  </a:moveTo>
                  <a:cubicBezTo>
                    <a:pt x="-57643" y="102723"/>
                    <a:pt x="7550" y="4509"/>
                    <a:pt x="145557" y="276"/>
                  </a:cubicBezTo>
                  <a:cubicBezTo>
                    <a:pt x="283564" y="-3957"/>
                    <a:pt x="689117" y="40916"/>
                    <a:pt x="892317" y="101876"/>
                  </a:cubicBezTo>
                  <a:cubicBezTo>
                    <a:pt x="1095517" y="162836"/>
                    <a:pt x="1209817" y="206016"/>
                    <a:pt x="1364757" y="366036"/>
                  </a:cubicBezTo>
                  <a:cubicBezTo>
                    <a:pt x="1519697" y="526056"/>
                    <a:pt x="1719510" y="913829"/>
                    <a:pt x="1821957" y="1061996"/>
                  </a:cubicBezTo>
                  <a:cubicBezTo>
                    <a:pt x="1924404" y="1210163"/>
                    <a:pt x="2030237" y="1349863"/>
                    <a:pt x="1979437" y="1255036"/>
                  </a:cubicBezTo>
                  <a:cubicBezTo>
                    <a:pt x="1928637" y="1160209"/>
                    <a:pt x="1700884" y="677609"/>
                    <a:pt x="1517157" y="493036"/>
                  </a:cubicBezTo>
                  <a:cubicBezTo>
                    <a:pt x="1333430" y="308463"/>
                    <a:pt x="1118377" y="207709"/>
                    <a:pt x="877077" y="147596"/>
                  </a:cubicBezTo>
                  <a:cubicBezTo>
                    <a:pt x="635777" y="87483"/>
                    <a:pt x="186197" y="151829"/>
                    <a:pt x="64277" y="1272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7F7CB3CF-153B-4DBC-883C-68A8A8CF05CE}"/>
                </a:ext>
              </a:extLst>
            </p:cNvPr>
            <p:cNvSpPr/>
            <p:nvPr/>
          </p:nvSpPr>
          <p:spPr>
            <a:xfrm>
              <a:off x="2562977" y="428030"/>
              <a:ext cx="1323299" cy="1491134"/>
            </a:xfrm>
            <a:custGeom>
              <a:avLst/>
              <a:gdLst>
                <a:gd name="connsiteX0" fmla="*/ 1323223 w 1323299"/>
                <a:gd name="connsiteY0" fmla="*/ 79970 h 1491134"/>
                <a:gd name="connsiteX1" fmla="*/ 1053983 w 1323299"/>
                <a:gd name="connsiteY1" fmla="*/ 29170 h 1491134"/>
                <a:gd name="connsiteX2" fmla="*/ 718703 w 1323299"/>
                <a:gd name="connsiteY2" fmla="*/ 201890 h 1491134"/>
                <a:gd name="connsiteX3" fmla="*/ 352943 w 1323299"/>
                <a:gd name="connsiteY3" fmla="*/ 669250 h 1491134"/>
                <a:gd name="connsiteX4" fmla="*/ 12583 w 1323299"/>
                <a:gd name="connsiteY4" fmla="*/ 1482050 h 1491134"/>
                <a:gd name="connsiteX5" fmla="*/ 134503 w 1323299"/>
                <a:gd name="connsiteY5" fmla="*/ 1050250 h 1491134"/>
                <a:gd name="connsiteX6" fmla="*/ 703463 w 1323299"/>
                <a:gd name="connsiteY6" fmla="*/ 206970 h 1491134"/>
                <a:gd name="connsiteX7" fmla="*/ 1028583 w 1323299"/>
                <a:gd name="connsiteY7" fmla="*/ 3770 h 1491134"/>
                <a:gd name="connsiteX8" fmla="*/ 1323223 w 1323299"/>
                <a:gd name="connsiteY8" fmla="*/ 79970 h 1491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3299" h="1491134">
                  <a:moveTo>
                    <a:pt x="1323223" y="79970"/>
                  </a:moveTo>
                  <a:cubicBezTo>
                    <a:pt x="1327456" y="84203"/>
                    <a:pt x="1154736" y="8850"/>
                    <a:pt x="1053983" y="29170"/>
                  </a:cubicBezTo>
                  <a:cubicBezTo>
                    <a:pt x="953230" y="49490"/>
                    <a:pt x="835543" y="95210"/>
                    <a:pt x="718703" y="201890"/>
                  </a:cubicBezTo>
                  <a:cubicBezTo>
                    <a:pt x="601863" y="308570"/>
                    <a:pt x="470630" y="455890"/>
                    <a:pt x="352943" y="669250"/>
                  </a:cubicBezTo>
                  <a:cubicBezTo>
                    <a:pt x="235256" y="882610"/>
                    <a:pt x="48990" y="1418550"/>
                    <a:pt x="12583" y="1482050"/>
                  </a:cubicBezTo>
                  <a:cubicBezTo>
                    <a:pt x="-23824" y="1545550"/>
                    <a:pt x="19356" y="1262763"/>
                    <a:pt x="134503" y="1050250"/>
                  </a:cubicBezTo>
                  <a:cubicBezTo>
                    <a:pt x="249650" y="837737"/>
                    <a:pt x="554450" y="381383"/>
                    <a:pt x="703463" y="206970"/>
                  </a:cubicBezTo>
                  <a:cubicBezTo>
                    <a:pt x="852476" y="32557"/>
                    <a:pt x="928676" y="27477"/>
                    <a:pt x="1028583" y="3770"/>
                  </a:cubicBezTo>
                  <a:cubicBezTo>
                    <a:pt x="1128490" y="-19937"/>
                    <a:pt x="1318990" y="75737"/>
                    <a:pt x="1323223" y="799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E0E15C8A-91DD-41A6-9D4F-90959853513D}"/>
                </a:ext>
              </a:extLst>
            </p:cNvPr>
            <p:cNvSpPr/>
            <p:nvPr/>
          </p:nvSpPr>
          <p:spPr>
            <a:xfrm>
              <a:off x="1998591" y="1934072"/>
              <a:ext cx="551925" cy="2020774"/>
            </a:xfrm>
            <a:custGeom>
              <a:avLst/>
              <a:gdLst>
                <a:gd name="connsiteX0" fmla="*/ 551569 w 551925"/>
                <a:gd name="connsiteY0" fmla="*/ 1408 h 2020774"/>
                <a:gd name="connsiteX1" fmla="*/ 277249 w 551925"/>
                <a:gd name="connsiteY1" fmla="*/ 1098688 h 2020774"/>
                <a:gd name="connsiteX2" fmla="*/ 104529 w 551925"/>
                <a:gd name="connsiteY2" fmla="*/ 1728608 h 2020774"/>
                <a:gd name="connsiteX3" fmla="*/ 2929 w 551925"/>
                <a:gd name="connsiteY3" fmla="*/ 2008008 h 2020774"/>
                <a:gd name="connsiteX4" fmla="*/ 216289 w 551925"/>
                <a:gd name="connsiteY4" fmla="*/ 1342528 h 2020774"/>
                <a:gd name="connsiteX5" fmla="*/ 551569 w 551925"/>
                <a:gd name="connsiteY5" fmla="*/ 1408 h 2020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1925" h="2020774">
                  <a:moveTo>
                    <a:pt x="551569" y="1408"/>
                  </a:moveTo>
                  <a:cubicBezTo>
                    <a:pt x="561729" y="-39232"/>
                    <a:pt x="351756" y="810821"/>
                    <a:pt x="277249" y="1098688"/>
                  </a:cubicBezTo>
                  <a:cubicBezTo>
                    <a:pt x="202742" y="1386555"/>
                    <a:pt x="150249" y="1577055"/>
                    <a:pt x="104529" y="1728608"/>
                  </a:cubicBezTo>
                  <a:cubicBezTo>
                    <a:pt x="58809" y="1880161"/>
                    <a:pt x="-15698" y="2072355"/>
                    <a:pt x="2929" y="2008008"/>
                  </a:cubicBezTo>
                  <a:cubicBezTo>
                    <a:pt x="21556" y="1943661"/>
                    <a:pt x="120616" y="1680348"/>
                    <a:pt x="216289" y="1342528"/>
                  </a:cubicBezTo>
                  <a:cubicBezTo>
                    <a:pt x="311962" y="1004708"/>
                    <a:pt x="541409" y="42048"/>
                    <a:pt x="551569" y="14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6A52958C-EAD2-41B9-8831-E69580D333AF}"/>
                </a:ext>
              </a:extLst>
            </p:cNvPr>
            <p:cNvSpPr/>
            <p:nvPr/>
          </p:nvSpPr>
          <p:spPr>
            <a:xfrm>
              <a:off x="1670050" y="2749822"/>
              <a:ext cx="969675" cy="1503406"/>
            </a:xfrm>
            <a:custGeom>
              <a:avLst/>
              <a:gdLst>
                <a:gd name="connsiteX0" fmla="*/ 946150 w 969675"/>
                <a:gd name="connsiteY0" fmla="*/ 3538 h 1503406"/>
                <a:gd name="connsiteX1" fmla="*/ 930910 w 969675"/>
                <a:gd name="connsiteY1" fmla="*/ 481058 h 1503406"/>
                <a:gd name="connsiteX2" fmla="*/ 687070 w 969675"/>
                <a:gd name="connsiteY2" fmla="*/ 948418 h 1503406"/>
                <a:gd name="connsiteX3" fmla="*/ 402590 w 969675"/>
                <a:gd name="connsiteY3" fmla="*/ 1232898 h 1503406"/>
                <a:gd name="connsiteX4" fmla="*/ 11430 w 969675"/>
                <a:gd name="connsiteY4" fmla="*/ 1486898 h 1503406"/>
                <a:gd name="connsiteX5" fmla="*/ 880110 w 969675"/>
                <a:gd name="connsiteY5" fmla="*/ 740138 h 1503406"/>
                <a:gd name="connsiteX6" fmla="*/ 946150 w 969675"/>
                <a:gd name="connsiteY6" fmla="*/ 3538 h 1503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9675" h="1503406">
                  <a:moveTo>
                    <a:pt x="946150" y="3538"/>
                  </a:moveTo>
                  <a:cubicBezTo>
                    <a:pt x="954617" y="-39642"/>
                    <a:pt x="974090" y="323578"/>
                    <a:pt x="930910" y="481058"/>
                  </a:cubicBezTo>
                  <a:cubicBezTo>
                    <a:pt x="887730" y="638538"/>
                    <a:pt x="775123" y="823111"/>
                    <a:pt x="687070" y="948418"/>
                  </a:cubicBezTo>
                  <a:cubicBezTo>
                    <a:pt x="599017" y="1073725"/>
                    <a:pt x="515197" y="1143151"/>
                    <a:pt x="402590" y="1232898"/>
                  </a:cubicBezTo>
                  <a:cubicBezTo>
                    <a:pt x="289983" y="1322645"/>
                    <a:pt x="-68157" y="1569025"/>
                    <a:pt x="11430" y="1486898"/>
                  </a:cubicBezTo>
                  <a:cubicBezTo>
                    <a:pt x="91017" y="1404771"/>
                    <a:pt x="722630" y="985671"/>
                    <a:pt x="880110" y="740138"/>
                  </a:cubicBezTo>
                  <a:cubicBezTo>
                    <a:pt x="1037590" y="494605"/>
                    <a:pt x="937683" y="46718"/>
                    <a:pt x="946150" y="35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86B654D6-D1E8-4519-A402-BFF9C4B3FF6D}"/>
                </a:ext>
              </a:extLst>
            </p:cNvPr>
            <p:cNvSpPr/>
            <p:nvPr/>
          </p:nvSpPr>
          <p:spPr>
            <a:xfrm>
              <a:off x="2320342" y="2734865"/>
              <a:ext cx="272717" cy="923528"/>
            </a:xfrm>
            <a:custGeom>
              <a:avLst/>
              <a:gdLst>
                <a:gd name="connsiteX0" fmla="*/ 270458 w 272717"/>
                <a:gd name="connsiteY0" fmla="*/ 28655 h 923528"/>
                <a:gd name="connsiteX1" fmla="*/ 123138 w 272717"/>
                <a:gd name="connsiteY1" fmla="*/ 729695 h 923528"/>
                <a:gd name="connsiteX2" fmla="*/ 1218 w 272717"/>
                <a:gd name="connsiteY2" fmla="*/ 892255 h 923528"/>
                <a:gd name="connsiteX3" fmla="*/ 199338 w 272717"/>
                <a:gd name="connsiteY3" fmla="*/ 211535 h 923528"/>
                <a:gd name="connsiteX4" fmla="*/ 270458 w 272717"/>
                <a:gd name="connsiteY4" fmla="*/ 28655 h 92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2717" h="923528">
                  <a:moveTo>
                    <a:pt x="270458" y="28655"/>
                  </a:moveTo>
                  <a:cubicBezTo>
                    <a:pt x="257758" y="115015"/>
                    <a:pt x="168011" y="585762"/>
                    <a:pt x="123138" y="729695"/>
                  </a:cubicBezTo>
                  <a:cubicBezTo>
                    <a:pt x="78265" y="873628"/>
                    <a:pt x="-11482" y="978615"/>
                    <a:pt x="1218" y="892255"/>
                  </a:cubicBezTo>
                  <a:cubicBezTo>
                    <a:pt x="13918" y="805895"/>
                    <a:pt x="158698" y="358008"/>
                    <a:pt x="199338" y="211535"/>
                  </a:cubicBezTo>
                  <a:cubicBezTo>
                    <a:pt x="239978" y="65062"/>
                    <a:pt x="283158" y="-57705"/>
                    <a:pt x="270458" y="286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50B451B3-612C-4C64-9466-E353863CDF8F}"/>
                </a:ext>
              </a:extLst>
            </p:cNvPr>
            <p:cNvSpPr/>
            <p:nvPr/>
          </p:nvSpPr>
          <p:spPr>
            <a:xfrm>
              <a:off x="5750398" y="1569699"/>
              <a:ext cx="555405" cy="2401724"/>
            </a:xfrm>
            <a:custGeom>
              <a:avLst/>
              <a:gdLst>
                <a:gd name="connsiteX0" fmla="*/ 162 w 555405"/>
                <a:gd name="connsiteY0" fmla="*/ 21 h 2401724"/>
                <a:gd name="connsiteX1" fmla="*/ 274482 w 555405"/>
                <a:gd name="connsiteY1" fmla="*/ 655341 h 2401724"/>
                <a:gd name="connsiteX2" fmla="*/ 482762 w 555405"/>
                <a:gd name="connsiteY2" fmla="*/ 1529101 h 2401724"/>
                <a:gd name="connsiteX3" fmla="*/ 350682 w 555405"/>
                <a:gd name="connsiteY3" fmla="*/ 2397781 h 2401724"/>
                <a:gd name="connsiteX4" fmla="*/ 513242 w 555405"/>
                <a:gd name="connsiteY4" fmla="*/ 1833901 h 2401724"/>
                <a:gd name="connsiteX5" fmla="*/ 533562 w 555405"/>
                <a:gd name="connsiteY5" fmla="*/ 1432581 h 2401724"/>
                <a:gd name="connsiteX6" fmla="*/ 238922 w 555405"/>
                <a:gd name="connsiteY6" fmla="*/ 675661 h 2401724"/>
                <a:gd name="connsiteX7" fmla="*/ 162 w 555405"/>
                <a:gd name="connsiteY7" fmla="*/ 21 h 2401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5405" h="2401724">
                  <a:moveTo>
                    <a:pt x="162" y="21"/>
                  </a:moveTo>
                  <a:cubicBezTo>
                    <a:pt x="6089" y="-3366"/>
                    <a:pt x="194049" y="400494"/>
                    <a:pt x="274482" y="655341"/>
                  </a:cubicBezTo>
                  <a:cubicBezTo>
                    <a:pt x="354915" y="910188"/>
                    <a:pt x="470062" y="1238694"/>
                    <a:pt x="482762" y="1529101"/>
                  </a:cubicBezTo>
                  <a:cubicBezTo>
                    <a:pt x="495462" y="1819508"/>
                    <a:pt x="345602" y="2346981"/>
                    <a:pt x="350682" y="2397781"/>
                  </a:cubicBezTo>
                  <a:cubicBezTo>
                    <a:pt x="355762" y="2448581"/>
                    <a:pt x="482762" y="1994768"/>
                    <a:pt x="513242" y="1833901"/>
                  </a:cubicBezTo>
                  <a:cubicBezTo>
                    <a:pt x="543722" y="1673034"/>
                    <a:pt x="579282" y="1625621"/>
                    <a:pt x="533562" y="1432581"/>
                  </a:cubicBezTo>
                  <a:cubicBezTo>
                    <a:pt x="487842" y="1239541"/>
                    <a:pt x="326129" y="915268"/>
                    <a:pt x="238922" y="675661"/>
                  </a:cubicBezTo>
                  <a:cubicBezTo>
                    <a:pt x="151715" y="436054"/>
                    <a:pt x="-5765" y="3408"/>
                    <a:pt x="162" y="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9685ABC6-1187-4B1C-B2F8-60451CF5DE7C}"/>
                </a:ext>
              </a:extLst>
            </p:cNvPr>
            <p:cNvSpPr/>
            <p:nvPr/>
          </p:nvSpPr>
          <p:spPr>
            <a:xfrm>
              <a:off x="2902469" y="746765"/>
              <a:ext cx="1384005" cy="2218745"/>
            </a:xfrm>
            <a:custGeom>
              <a:avLst/>
              <a:gdLst>
                <a:gd name="connsiteX0" fmla="*/ 913881 w 1384005"/>
                <a:gd name="connsiteY0" fmla="*/ 326385 h 2218745"/>
                <a:gd name="connsiteX1" fmla="*/ 380481 w 1384005"/>
                <a:gd name="connsiteY1" fmla="*/ 758185 h 2218745"/>
                <a:gd name="connsiteX2" fmla="*/ 285231 w 1384005"/>
                <a:gd name="connsiteY2" fmla="*/ 1526535 h 2218745"/>
                <a:gd name="connsiteX3" fmla="*/ 253481 w 1384005"/>
                <a:gd name="connsiteY3" fmla="*/ 1805935 h 2218745"/>
                <a:gd name="connsiteX4" fmla="*/ 5831 w 1384005"/>
                <a:gd name="connsiteY4" fmla="*/ 2205985 h 2218745"/>
                <a:gd name="connsiteX5" fmla="*/ 82031 w 1384005"/>
                <a:gd name="connsiteY5" fmla="*/ 2091685 h 2218745"/>
                <a:gd name="connsiteX6" fmla="*/ 126481 w 1384005"/>
                <a:gd name="connsiteY6" fmla="*/ 1812285 h 2218745"/>
                <a:gd name="connsiteX7" fmla="*/ 151881 w 1384005"/>
                <a:gd name="connsiteY7" fmla="*/ 1215385 h 2218745"/>
                <a:gd name="connsiteX8" fmla="*/ 336031 w 1384005"/>
                <a:gd name="connsiteY8" fmla="*/ 593085 h 2218745"/>
                <a:gd name="connsiteX9" fmla="*/ 526531 w 1384005"/>
                <a:gd name="connsiteY9" fmla="*/ 396235 h 2218745"/>
                <a:gd name="connsiteX10" fmla="*/ 958331 w 1384005"/>
                <a:gd name="connsiteY10" fmla="*/ 34285 h 2218745"/>
                <a:gd name="connsiteX11" fmla="*/ 1383781 w 1384005"/>
                <a:gd name="connsiteY11" fmla="*/ 27935 h 2218745"/>
                <a:gd name="connsiteX12" fmla="*/ 1015481 w 1384005"/>
                <a:gd name="connsiteY12" fmla="*/ 148585 h 2218745"/>
                <a:gd name="connsiteX13" fmla="*/ 913881 w 1384005"/>
                <a:gd name="connsiteY13" fmla="*/ 326385 h 221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84005" h="2218745">
                  <a:moveTo>
                    <a:pt x="913881" y="326385"/>
                  </a:moveTo>
                  <a:cubicBezTo>
                    <a:pt x="808048" y="427985"/>
                    <a:pt x="485256" y="558160"/>
                    <a:pt x="380481" y="758185"/>
                  </a:cubicBezTo>
                  <a:cubicBezTo>
                    <a:pt x="275706" y="958210"/>
                    <a:pt x="306398" y="1351910"/>
                    <a:pt x="285231" y="1526535"/>
                  </a:cubicBezTo>
                  <a:cubicBezTo>
                    <a:pt x="264064" y="1701160"/>
                    <a:pt x="300048" y="1692693"/>
                    <a:pt x="253481" y="1805935"/>
                  </a:cubicBezTo>
                  <a:cubicBezTo>
                    <a:pt x="206914" y="1919177"/>
                    <a:pt x="34406" y="2158360"/>
                    <a:pt x="5831" y="2205985"/>
                  </a:cubicBezTo>
                  <a:cubicBezTo>
                    <a:pt x="-22744" y="2253610"/>
                    <a:pt x="61923" y="2157302"/>
                    <a:pt x="82031" y="2091685"/>
                  </a:cubicBezTo>
                  <a:cubicBezTo>
                    <a:pt x="102139" y="2026068"/>
                    <a:pt x="114839" y="1958335"/>
                    <a:pt x="126481" y="1812285"/>
                  </a:cubicBezTo>
                  <a:cubicBezTo>
                    <a:pt x="138123" y="1666235"/>
                    <a:pt x="116956" y="1418585"/>
                    <a:pt x="151881" y="1215385"/>
                  </a:cubicBezTo>
                  <a:cubicBezTo>
                    <a:pt x="186806" y="1012185"/>
                    <a:pt x="273589" y="729610"/>
                    <a:pt x="336031" y="593085"/>
                  </a:cubicBezTo>
                  <a:cubicBezTo>
                    <a:pt x="398473" y="456560"/>
                    <a:pt x="422814" y="489368"/>
                    <a:pt x="526531" y="396235"/>
                  </a:cubicBezTo>
                  <a:cubicBezTo>
                    <a:pt x="630248" y="303102"/>
                    <a:pt x="815456" y="95668"/>
                    <a:pt x="958331" y="34285"/>
                  </a:cubicBezTo>
                  <a:cubicBezTo>
                    <a:pt x="1101206" y="-27098"/>
                    <a:pt x="1374256" y="8885"/>
                    <a:pt x="1383781" y="27935"/>
                  </a:cubicBezTo>
                  <a:cubicBezTo>
                    <a:pt x="1393306" y="46985"/>
                    <a:pt x="1096973" y="97785"/>
                    <a:pt x="1015481" y="148585"/>
                  </a:cubicBezTo>
                  <a:cubicBezTo>
                    <a:pt x="933989" y="199385"/>
                    <a:pt x="1019714" y="224785"/>
                    <a:pt x="913881" y="3263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D25EDE8A-134C-4C05-91BB-C52863DABA4B}"/>
                </a:ext>
              </a:extLst>
            </p:cNvPr>
            <p:cNvSpPr/>
            <p:nvPr/>
          </p:nvSpPr>
          <p:spPr>
            <a:xfrm>
              <a:off x="4807268" y="1727198"/>
              <a:ext cx="795541" cy="2568472"/>
            </a:xfrm>
            <a:custGeom>
              <a:avLst/>
              <a:gdLst>
                <a:gd name="connsiteX0" fmla="*/ 342582 w 795541"/>
                <a:gd name="connsiteY0" fmla="*/ 2 h 2568472"/>
                <a:gd name="connsiteX1" fmla="*/ 679132 w 795541"/>
                <a:gd name="connsiteY1" fmla="*/ 469902 h 2568472"/>
                <a:gd name="connsiteX2" fmla="*/ 780732 w 795541"/>
                <a:gd name="connsiteY2" fmla="*/ 1117602 h 2568472"/>
                <a:gd name="connsiteX3" fmla="*/ 393382 w 795541"/>
                <a:gd name="connsiteY3" fmla="*/ 1898652 h 2568472"/>
                <a:gd name="connsiteX4" fmla="*/ 50482 w 795541"/>
                <a:gd name="connsiteY4" fmla="*/ 2374902 h 2568472"/>
                <a:gd name="connsiteX5" fmla="*/ 18732 w 795541"/>
                <a:gd name="connsiteY5" fmla="*/ 2552702 h 2568472"/>
                <a:gd name="connsiteX6" fmla="*/ 215582 w 795541"/>
                <a:gd name="connsiteY6" fmla="*/ 2006602 h 2568472"/>
                <a:gd name="connsiteX7" fmla="*/ 507682 w 795541"/>
                <a:gd name="connsiteY7" fmla="*/ 1238252 h 2568472"/>
                <a:gd name="connsiteX8" fmla="*/ 488632 w 795541"/>
                <a:gd name="connsiteY8" fmla="*/ 476252 h 2568472"/>
                <a:gd name="connsiteX9" fmla="*/ 342582 w 795541"/>
                <a:gd name="connsiteY9" fmla="*/ 2 h 2568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5541" h="2568472">
                  <a:moveTo>
                    <a:pt x="342582" y="2"/>
                  </a:moveTo>
                  <a:cubicBezTo>
                    <a:pt x="374332" y="-1056"/>
                    <a:pt x="606107" y="283635"/>
                    <a:pt x="679132" y="469902"/>
                  </a:cubicBezTo>
                  <a:cubicBezTo>
                    <a:pt x="752157" y="656169"/>
                    <a:pt x="828357" y="879477"/>
                    <a:pt x="780732" y="1117602"/>
                  </a:cubicBezTo>
                  <a:cubicBezTo>
                    <a:pt x="733107" y="1355727"/>
                    <a:pt x="515090" y="1689102"/>
                    <a:pt x="393382" y="1898652"/>
                  </a:cubicBezTo>
                  <a:cubicBezTo>
                    <a:pt x="271674" y="2108202"/>
                    <a:pt x="112924" y="2265894"/>
                    <a:pt x="50482" y="2374902"/>
                  </a:cubicBezTo>
                  <a:cubicBezTo>
                    <a:pt x="-11960" y="2483910"/>
                    <a:pt x="-8785" y="2614085"/>
                    <a:pt x="18732" y="2552702"/>
                  </a:cubicBezTo>
                  <a:cubicBezTo>
                    <a:pt x="46249" y="2491319"/>
                    <a:pt x="134090" y="2225677"/>
                    <a:pt x="215582" y="2006602"/>
                  </a:cubicBezTo>
                  <a:cubicBezTo>
                    <a:pt x="297074" y="1787527"/>
                    <a:pt x="462174" y="1493310"/>
                    <a:pt x="507682" y="1238252"/>
                  </a:cubicBezTo>
                  <a:cubicBezTo>
                    <a:pt x="553190" y="983194"/>
                    <a:pt x="512974" y="683685"/>
                    <a:pt x="488632" y="476252"/>
                  </a:cubicBezTo>
                  <a:cubicBezTo>
                    <a:pt x="464290" y="268819"/>
                    <a:pt x="310832" y="1060"/>
                    <a:pt x="342582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AF4CECA2-2C2D-4997-A792-BDA140D97732}"/>
                </a:ext>
              </a:extLst>
            </p:cNvPr>
            <p:cNvSpPr/>
            <p:nvPr/>
          </p:nvSpPr>
          <p:spPr>
            <a:xfrm>
              <a:off x="3141921" y="2676333"/>
              <a:ext cx="761586" cy="952968"/>
            </a:xfrm>
            <a:custGeom>
              <a:avLst/>
              <a:gdLst>
                <a:gd name="connsiteX0" fmla="*/ 7679 w 761586"/>
                <a:gd name="connsiteY0" fmla="*/ 3367 h 952968"/>
                <a:gd name="connsiteX1" fmla="*/ 185479 w 761586"/>
                <a:gd name="connsiteY1" fmla="*/ 570634 h 952968"/>
                <a:gd name="connsiteX2" fmla="*/ 752746 w 761586"/>
                <a:gd name="connsiteY2" fmla="*/ 943167 h 952968"/>
                <a:gd name="connsiteX3" fmla="*/ 502979 w 761586"/>
                <a:gd name="connsiteY3" fmla="*/ 824634 h 952968"/>
                <a:gd name="connsiteX4" fmla="*/ 121979 w 761586"/>
                <a:gd name="connsiteY4" fmla="*/ 608734 h 952968"/>
                <a:gd name="connsiteX5" fmla="*/ 41546 w 761586"/>
                <a:gd name="connsiteY5" fmla="*/ 346267 h 952968"/>
                <a:gd name="connsiteX6" fmla="*/ 7679 w 761586"/>
                <a:gd name="connsiteY6" fmla="*/ 3367 h 952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1586" h="952968">
                  <a:moveTo>
                    <a:pt x="7679" y="3367"/>
                  </a:moveTo>
                  <a:cubicBezTo>
                    <a:pt x="31668" y="40761"/>
                    <a:pt x="61301" y="414001"/>
                    <a:pt x="185479" y="570634"/>
                  </a:cubicBezTo>
                  <a:cubicBezTo>
                    <a:pt x="309657" y="727267"/>
                    <a:pt x="699829" y="900834"/>
                    <a:pt x="752746" y="943167"/>
                  </a:cubicBezTo>
                  <a:cubicBezTo>
                    <a:pt x="805663" y="985500"/>
                    <a:pt x="608107" y="880373"/>
                    <a:pt x="502979" y="824634"/>
                  </a:cubicBezTo>
                  <a:cubicBezTo>
                    <a:pt x="397851" y="768895"/>
                    <a:pt x="198884" y="688462"/>
                    <a:pt x="121979" y="608734"/>
                  </a:cubicBezTo>
                  <a:cubicBezTo>
                    <a:pt x="45074" y="529006"/>
                    <a:pt x="61301" y="442223"/>
                    <a:pt x="41546" y="346267"/>
                  </a:cubicBezTo>
                  <a:cubicBezTo>
                    <a:pt x="21791" y="250311"/>
                    <a:pt x="-16310" y="-34027"/>
                    <a:pt x="7679" y="33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02A5B934-CD9A-445D-AC39-C38B96B3ACBE}"/>
                </a:ext>
              </a:extLst>
            </p:cNvPr>
            <p:cNvSpPr/>
            <p:nvPr/>
          </p:nvSpPr>
          <p:spPr>
            <a:xfrm>
              <a:off x="3090109" y="2822921"/>
              <a:ext cx="785220" cy="839310"/>
            </a:xfrm>
            <a:custGeom>
              <a:avLst/>
              <a:gdLst>
                <a:gd name="connsiteX0" fmla="*/ 4458 w 785220"/>
                <a:gd name="connsiteY0" fmla="*/ 712 h 839310"/>
                <a:gd name="connsiteX1" fmla="*/ 254224 w 785220"/>
                <a:gd name="connsiteY1" fmla="*/ 639946 h 839310"/>
                <a:gd name="connsiteX2" fmla="*/ 766458 w 785220"/>
                <a:gd name="connsiteY2" fmla="*/ 834679 h 839310"/>
                <a:gd name="connsiteX3" fmla="*/ 647924 w 785220"/>
                <a:gd name="connsiteY3" fmla="*/ 771179 h 839310"/>
                <a:gd name="connsiteX4" fmla="*/ 398158 w 785220"/>
                <a:gd name="connsiteY4" fmla="*/ 690746 h 839310"/>
                <a:gd name="connsiteX5" fmla="*/ 118758 w 785220"/>
                <a:gd name="connsiteY5" fmla="*/ 517179 h 839310"/>
                <a:gd name="connsiteX6" fmla="*/ 4458 w 785220"/>
                <a:gd name="connsiteY6" fmla="*/ 712 h 839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5220" h="839310">
                  <a:moveTo>
                    <a:pt x="4458" y="712"/>
                  </a:moveTo>
                  <a:cubicBezTo>
                    <a:pt x="27036" y="21173"/>
                    <a:pt x="127224" y="500952"/>
                    <a:pt x="254224" y="639946"/>
                  </a:cubicBezTo>
                  <a:cubicBezTo>
                    <a:pt x="381224" y="778940"/>
                    <a:pt x="700841" y="812807"/>
                    <a:pt x="766458" y="834679"/>
                  </a:cubicBezTo>
                  <a:cubicBezTo>
                    <a:pt x="832075" y="856551"/>
                    <a:pt x="709307" y="795168"/>
                    <a:pt x="647924" y="771179"/>
                  </a:cubicBezTo>
                  <a:cubicBezTo>
                    <a:pt x="586541" y="747190"/>
                    <a:pt x="486352" y="733079"/>
                    <a:pt x="398158" y="690746"/>
                  </a:cubicBezTo>
                  <a:cubicBezTo>
                    <a:pt x="309964" y="648413"/>
                    <a:pt x="188608" y="627951"/>
                    <a:pt x="118758" y="517179"/>
                  </a:cubicBezTo>
                  <a:cubicBezTo>
                    <a:pt x="48908" y="406407"/>
                    <a:pt x="-18120" y="-19749"/>
                    <a:pt x="4458" y="7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1B17A8B9-1EC9-4FAE-8872-A55D43200831}"/>
                </a:ext>
              </a:extLst>
            </p:cNvPr>
            <p:cNvSpPr/>
            <p:nvPr/>
          </p:nvSpPr>
          <p:spPr>
            <a:xfrm>
              <a:off x="3894203" y="1114151"/>
              <a:ext cx="1359927" cy="1154413"/>
            </a:xfrm>
            <a:custGeom>
              <a:avLst/>
              <a:gdLst>
                <a:gd name="connsiteX0" fmla="*/ 464 w 1359927"/>
                <a:gd name="connsiteY0" fmla="*/ 3449 h 1154413"/>
                <a:gd name="connsiteX1" fmla="*/ 279864 w 1359927"/>
                <a:gd name="connsiteY1" fmla="*/ 45782 h 1154413"/>
                <a:gd name="connsiteX2" fmla="*/ 559264 w 1359927"/>
                <a:gd name="connsiteY2" fmla="*/ 105049 h 1154413"/>
                <a:gd name="connsiteX3" fmla="*/ 940264 w 1359927"/>
                <a:gd name="connsiteY3" fmla="*/ 329416 h 1154413"/>
                <a:gd name="connsiteX4" fmla="*/ 1181564 w 1359927"/>
                <a:gd name="connsiteY4" fmla="*/ 617282 h 1154413"/>
                <a:gd name="connsiteX5" fmla="*/ 1346664 w 1359927"/>
                <a:gd name="connsiteY5" fmla="*/ 1125282 h 1154413"/>
                <a:gd name="connsiteX6" fmla="*/ 1338197 w 1359927"/>
                <a:gd name="connsiteY6" fmla="*/ 1078716 h 1154413"/>
                <a:gd name="connsiteX7" fmla="*/ 1245064 w 1359927"/>
                <a:gd name="connsiteY7" fmla="*/ 964416 h 1154413"/>
                <a:gd name="connsiteX8" fmla="*/ 1024930 w 1359927"/>
                <a:gd name="connsiteY8" fmla="*/ 850116 h 1154413"/>
                <a:gd name="connsiteX9" fmla="*/ 948730 w 1359927"/>
                <a:gd name="connsiteY9" fmla="*/ 545316 h 1154413"/>
                <a:gd name="connsiteX10" fmla="*/ 694730 w 1359927"/>
                <a:gd name="connsiteY10" fmla="*/ 350582 h 1154413"/>
                <a:gd name="connsiteX11" fmla="*/ 389930 w 1359927"/>
                <a:gd name="connsiteY11" fmla="*/ 253216 h 1154413"/>
                <a:gd name="connsiteX12" fmla="*/ 347597 w 1359927"/>
                <a:gd name="connsiteY12" fmla="*/ 138916 h 1154413"/>
                <a:gd name="connsiteX13" fmla="*/ 464 w 1359927"/>
                <a:gd name="connsiteY13" fmla="*/ 3449 h 115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59927" h="1154413">
                  <a:moveTo>
                    <a:pt x="464" y="3449"/>
                  </a:moveTo>
                  <a:cubicBezTo>
                    <a:pt x="-10825" y="-12073"/>
                    <a:pt x="186731" y="28849"/>
                    <a:pt x="279864" y="45782"/>
                  </a:cubicBezTo>
                  <a:cubicBezTo>
                    <a:pt x="372997" y="62715"/>
                    <a:pt x="449197" y="57777"/>
                    <a:pt x="559264" y="105049"/>
                  </a:cubicBezTo>
                  <a:cubicBezTo>
                    <a:pt x="669331" y="152321"/>
                    <a:pt x="836547" y="244044"/>
                    <a:pt x="940264" y="329416"/>
                  </a:cubicBezTo>
                  <a:cubicBezTo>
                    <a:pt x="1043981" y="414788"/>
                    <a:pt x="1113831" y="484638"/>
                    <a:pt x="1181564" y="617282"/>
                  </a:cubicBezTo>
                  <a:cubicBezTo>
                    <a:pt x="1249297" y="749926"/>
                    <a:pt x="1320558" y="1048376"/>
                    <a:pt x="1346664" y="1125282"/>
                  </a:cubicBezTo>
                  <a:cubicBezTo>
                    <a:pt x="1372770" y="1202188"/>
                    <a:pt x="1355130" y="1105527"/>
                    <a:pt x="1338197" y="1078716"/>
                  </a:cubicBezTo>
                  <a:cubicBezTo>
                    <a:pt x="1321264" y="1051905"/>
                    <a:pt x="1297275" y="1002516"/>
                    <a:pt x="1245064" y="964416"/>
                  </a:cubicBezTo>
                  <a:cubicBezTo>
                    <a:pt x="1192853" y="926316"/>
                    <a:pt x="1074319" y="919966"/>
                    <a:pt x="1024930" y="850116"/>
                  </a:cubicBezTo>
                  <a:cubicBezTo>
                    <a:pt x="975541" y="780266"/>
                    <a:pt x="1003763" y="628572"/>
                    <a:pt x="948730" y="545316"/>
                  </a:cubicBezTo>
                  <a:cubicBezTo>
                    <a:pt x="893697" y="462060"/>
                    <a:pt x="787863" y="399265"/>
                    <a:pt x="694730" y="350582"/>
                  </a:cubicBezTo>
                  <a:cubicBezTo>
                    <a:pt x="601597" y="301899"/>
                    <a:pt x="447786" y="288494"/>
                    <a:pt x="389930" y="253216"/>
                  </a:cubicBezTo>
                  <a:cubicBezTo>
                    <a:pt x="332075" y="217938"/>
                    <a:pt x="408275" y="181249"/>
                    <a:pt x="347597" y="138916"/>
                  </a:cubicBezTo>
                  <a:cubicBezTo>
                    <a:pt x="286919" y="96583"/>
                    <a:pt x="11753" y="18971"/>
                    <a:pt x="464" y="344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0FBD0623-B6C9-449C-BCDD-0C38826E14F6}"/>
                </a:ext>
              </a:extLst>
            </p:cNvPr>
            <p:cNvSpPr/>
            <p:nvPr/>
          </p:nvSpPr>
          <p:spPr>
            <a:xfrm>
              <a:off x="3257144" y="1150615"/>
              <a:ext cx="631134" cy="955348"/>
            </a:xfrm>
            <a:custGeom>
              <a:avLst/>
              <a:gdLst>
                <a:gd name="connsiteX0" fmla="*/ 624823 w 631134"/>
                <a:gd name="connsiteY0" fmla="*/ 852 h 955348"/>
                <a:gd name="connsiteX1" fmla="*/ 548623 w 631134"/>
                <a:gd name="connsiteY1" fmla="*/ 132085 h 955348"/>
                <a:gd name="connsiteX2" fmla="*/ 375056 w 631134"/>
                <a:gd name="connsiteY2" fmla="*/ 220985 h 955348"/>
                <a:gd name="connsiteX3" fmla="*/ 239589 w 631134"/>
                <a:gd name="connsiteY3" fmla="*/ 314118 h 955348"/>
                <a:gd name="connsiteX4" fmla="*/ 180323 w 631134"/>
                <a:gd name="connsiteY4" fmla="*/ 593518 h 955348"/>
                <a:gd name="connsiteX5" fmla="*/ 159156 w 631134"/>
                <a:gd name="connsiteY5" fmla="*/ 775552 h 955348"/>
                <a:gd name="connsiteX6" fmla="*/ 2523 w 631134"/>
                <a:gd name="connsiteY6" fmla="*/ 949118 h 955348"/>
                <a:gd name="connsiteX7" fmla="*/ 61789 w 631134"/>
                <a:gd name="connsiteY7" fmla="*/ 894085 h 955348"/>
                <a:gd name="connsiteX8" fmla="*/ 53323 w 631134"/>
                <a:gd name="connsiteY8" fmla="*/ 678185 h 955348"/>
                <a:gd name="connsiteX9" fmla="*/ 112589 w 631134"/>
                <a:gd name="connsiteY9" fmla="*/ 449585 h 955348"/>
                <a:gd name="connsiteX10" fmla="*/ 188789 w 631134"/>
                <a:gd name="connsiteY10" fmla="*/ 276018 h 955348"/>
                <a:gd name="connsiteX11" fmla="*/ 391989 w 631134"/>
                <a:gd name="connsiteY11" fmla="*/ 85518 h 955348"/>
                <a:gd name="connsiteX12" fmla="*/ 624823 w 631134"/>
                <a:gd name="connsiteY12" fmla="*/ 852 h 955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1134" h="955348">
                  <a:moveTo>
                    <a:pt x="624823" y="852"/>
                  </a:moveTo>
                  <a:cubicBezTo>
                    <a:pt x="650929" y="8613"/>
                    <a:pt x="590251" y="95396"/>
                    <a:pt x="548623" y="132085"/>
                  </a:cubicBezTo>
                  <a:cubicBezTo>
                    <a:pt x="506995" y="168774"/>
                    <a:pt x="426562" y="190646"/>
                    <a:pt x="375056" y="220985"/>
                  </a:cubicBezTo>
                  <a:cubicBezTo>
                    <a:pt x="323550" y="251324"/>
                    <a:pt x="272044" y="252029"/>
                    <a:pt x="239589" y="314118"/>
                  </a:cubicBezTo>
                  <a:cubicBezTo>
                    <a:pt x="207134" y="376207"/>
                    <a:pt x="193728" y="516612"/>
                    <a:pt x="180323" y="593518"/>
                  </a:cubicBezTo>
                  <a:cubicBezTo>
                    <a:pt x="166918" y="670424"/>
                    <a:pt x="188789" y="716285"/>
                    <a:pt x="159156" y="775552"/>
                  </a:cubicBezTo>
                  <a:cubicBezTo>
                    <a:pt x="129523" y="834819"/>
                    <a:pt x="18751" y="929363"/>
                    <a:pt x="2523" y="949118"/>
                  </a:cubicBezTo>
                  <a:cubicBezTo>
                    <a:pt x="-13705" y="968874"/>
                    <a:pt x="53322" y="939241"/>
                    <a:pt x="61789" y="894085"/>
                  </a:cubicBezTo>
                  <a:cubicBezTo>
                    <a:pt x="70256" y="848930"/>
                    <a:pt x="44856" y="752268"/>
                    <a:pt x="53323" y="678185"/>
                  </a:cubicBezTo>
                  <a:cubicBezTo>
                    <a:pt x="61790" y="604102"/>
                    <a:pt x="90011" y="516613"/>
                    <a:pt x="112589" y="449585"/>
                  </a:cubicBezTo>
                  <a:cubicBezTo>
                    <a:pt x="135167" y="382557"/>
                    <a:pt x="142222" y="336696"/>
                    <a:pt x="188789" y="276018"/>
                  </a:cubicBezTo>
                  <a:cubicBezTo>
                    <a:pt x="235356" y="215340"/>
                    <a:pt x="324256" y="131379"/>
                    <a:pt x="391989" y="85518"/>
                  </a:cubicBezTo>
                  <a:cubicBezTo>
                    <a:pt x="459722" y="39657"/>
                    <a:pt x="598717" y="-6909"/>
                    <a:pt x="624823" y="85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A44509FC-9064-419A-9000-B28B2A1E58AB}"/>
                </a:ext>
              </a:extLst>
            </p:cNvPr>
            <p:cNvSpPr/>
            <p:nvPr/>
          </p:nvSpPr>
          <p:spPr>
            <a:xfrm>
              <a:off x="4796825" y="2074713"/>
              <a:ext cx="467450" cy="1510426"/>
            </a:xfrm>
            <a:custGeom>
              <a:avLst/>
              <a:gdLst>
                <a:gd name="connsiteX0" fmla="*/ 181575 w 467450"/>
                <a:gd name="connsiteY0" fmla="*/ 11262 h 1510426"/>
                <a:gd name="connsiteX1" fmla="*/ 330800 w 467450"/>
                <a:gd name="connsiteY1" fmla="*/ 335112 h 1510426"/>
                <a:gd name="connsiteX2" fmla="*/ 311750 w 467450"/>
                <a:gd name="connsiteY2" fmla="*/ 636737 h 1510426"/>
                <a:gd name="connsiteX3" fmla="*/ 226025 w 467450"/>
                <a:gd name="connsiteY3" fmla="*/ 814537 h 1510426"/>
                <a:gd name="connsiteX4" fmla="*/ 251425 w 467450"/>
                <a:gd name="connsiteY4" fmla="*/ 1043137 h 1510426"/>
                <a:gd name="connsiteX5" fmla="*/ 165700 w 467450"/>
                <a:gd name="connsiteY5" fmla="*/ 1338412 h 1510426"/>
                <a:gd name="connsiteX6" fmla="*/ 600 w 467450"/>
                <a:gd name="connsiteY6" fmla="*/ 1506687 h 1510426"/>
                <a:gd name="connsiteX7" fmla="*/ 118075 w 467450"/>
                <a:gd name="connsiteY7" fmla="*/ 1446362 h 1510426"/>
                <a:gd name="connsiteX8" fmla="*/ 318100 w 467450"/>
                <a:gd name="connsiteY8" fmla="*/ 1344762 h 1510426"/>
                <a:gd name="connsiteX9" fmla="*/ 445100 w 467450"/>
                <a:gd name="connsiteY9" fmla="*/ 982812 h 1510426"/>
                <a:gd name="connsiteX10" fmla="*/ 464150 w 467450"/>
                <a:gd name="connsiteY10" fmla="*/ 281137 h 1510426"/>
                <a:gd name="connsiteX11" fmla="*/ 407000 w 467450"/>
                <a:gd name="connsiteY11" fmla="*/ 90637 h 1510426"/>
                <a:gd name="connsiteX12" fmla="*/ 181575 w 467450"/>
                <a:gd name="connsiteY12" fmla="*/ 11262 h 1510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7450" h="1510426">
                  <a:moveTo>
                    <a:pt x="181575" y="11262"/>
                  </a:moveTo>
                  <a:cubicBezTo>
                    <a:pt x="168875" y="52008"/>
                    <a:pt x="309104" y="230866"/>
                    <a:pt x="330800" y="335112"/>
                  </a:cubicBezTo>
                  <a:cubicBezTo>
                    <a:pt x="352496" y="439358"/>
                    <a:pt x="329212" y="556833"/>
                    <a:pt x="311750" y="636737"/>
                  </a:cubicBezTo>
                  <a:cubicBezTo>
                    <a:pt x="294288" y="716641"/>
                    <a:pt x="236079" y="746804"/>
                    <a:pt x="226025" y="814537"/>
                  </a:cubicBezTo>
                  <a:cubicBezTo>
                    <a:pt x="215971" y="882270"/>
                    <a:pt x="261479" y="955825"/>
                    <a:pt x="251425" y="1043137"/>
                  </a:cubicBezTo>
                  <a:cubicBezTo>
                    <a:pt x="241371" y="1130449"/>
                    <a:pt x="207504" y="1261154"/>
                    <a:pt x="165700" y="1338412"/>
                  </a:cubicBezTo>
                  <a:cubicBezTo>
                    <a:pt x="123896" y="1415670"/>
                    <a:pt x="8537" y="1488695"/>
                    <a:pt x="600" y="1506687"/>
                  </a:cubicBezTo>
                  <a:cubicBezTo>
                    <a:pt x="-7338" y="1524679"/>
                    <a:pt x="65158" y="1473349"/>
                    <a:pt x="118075" y="1446362"/>
                  </a:cubicBezTo>
                  <a:cubicBezTo>
                    <a:pt x="170992" y="1419375"/>
                    <a:pt x="263596" y="1422020"/>
                    <a:pt x="318100" y="1344762"/>
                  </a:cubicBezTo>
                  <a:cubicBezTo>
                    <a:pt x="372604" y="1267504"/>
                    <a:pt x="420758" y="1160083"/>
                    <a:pt x="445100" y="982812"/>
                  </a:cubicBezTo>
                  <a:cubicBezTo>
                    <a:pt x="469442" y="805541"/>
                    <a:pt x="470500" y="429833"/>
                    <a:pt x="464150" y="281137"/>
                  </a:cubicBezTo>
                  <a:cubicBezTo>
                    <a:pt x="457800" y="132441"/>
                    <a:pt x="450392" y="130854"/>
                    <a:pt x="407000" y="90637"/>
                  </a:cubicBezTo>
                  <a:cubicBezTo>
                    <a:pt x="363608" y="50420"/>
                    <a:pt x="194275" y="-29484"/>
                    <a:pt x="181575" y="1126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70E3EE28-1AB2-47CC-B863-8C130437676E}"/>
                </a:ext>
              </a:extLst>
            </p:cNvPr>
            <p:cNvSpPr/>
            <p:nvPr/>
          </p:nvSpPr>
          <p:spPr>
            <a:xfrm>
              <a:off x="1898634" y="1779246"/>
              <a:ext cx="788495" cy="2280976"/>
            </a:xfrm>
            <a:custGeom>
              <a:avLst/>
              <a:gdLst>
                <a:gd name="connsiteX0" fmla="*/ 781066 w 788495"/>
                <a:gd name="connsiteY0" fmla="*/ 68604 h 2280976"/>
                <a:gd name="connsiteX1" fmla="*/ 438166 w 788495"/>
                <a:gd name="connsiteY1" fmla="*/ 1160804 h 2280976"/>
                <a:gd name="connsiteX2" fmla="*/ 139716 w 788495"/>
                <a:gd name="connsiteY2" fmla="*/ 2183154 h 2280976"/>
                <a:gd name="connsiteX3" fmla="*/ 16 w 788495"/>
                <a:gd name="connsiteY3" fmla="*/ 2227604 h 2280976"/>
                <a:gd name="connsiteX4" fmla="*/ 133366 w 788495"/>
                <a:gd name="connsiteY4" fmla="*/ 2075204 h 2280976"/>
                <a:gd name="connsiteX5" fmla="*/ 508016 w 788495"/>
                <a:gd name="connsiteY5" fmla="*/ 1116354 h 2280976"/>
                <a:gd name="connsiteX6" fmla="*/ 660416 w 788495"/>
                <a:gd name="connsiteY6" fmla="*/ 221004 h 2280976"/>
                <a:gd name="connsiteX7" fmla="*/ 781066 w 788495"/>
                <a:gd name="connsiteY7" fmla="*/ 68604 h 2280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8495" h="2280976">
                  <a:moveTo>
                    <a:pt x="781066" y="68604"/>
                  </a:moveTo>
                  <a:cubicBezTo>
                    <a:pt x="744024" y="225237"/>
                    <a:pt x="545058" y="808379"/>
                    <a:pt x="438166" y="1160804"/>
                  </a:cubicBezTo>
                  <a:cubicBezTo>
                    <a:pt x="331274" y="1513229"/>
                    <a:pt x="212741" y="2005354"/>
                    <a:pt x="139716" y="2183154"/>
                  </a:cubicBezTo>
                  <a:cubicBezTo>
                    <a:pt x="66691" y="2360954"/>
                    <a:pt x="1074" y="2245595"/>
                    <a:pt x="16" y="2227604"/>
                  </a:cubicBezTo>
                  <a:cubicBezTo>
                    <a:pt x="-1042" y="2209613"/>
                    <a:pt x="48699" y="2260412"/>
                    <a:pt x="133366" y="2075204"/>
                  </a:cubicBezTo>
                  <a:cubicBezTo>
                    <a:pt x="218033" y="1889996"/>
                    <a:pt x="420174" y="1425387"/>
                    <a:pt x="508016" y="1116354"/>
                  </a:cubicBezTo>
                  <a:cubicBezTo>
                    <a:pt x="595858" y="807321"/>
                    <a:pt x="613849" y="392454"/>
                    <a:pt x="660416" y="221004"/>
                  </a:cubicBezTo>
                  <a:cubicBezTo>
                    <a:pt x="706983" y="49554"/>
                    <a:pt x="818108" y="-88029"/>
                    <a:pt x="781066" y="686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CB27F475-1548-4582-BBC9-D0D8A2A6EBCD}"/>
                </a:ext>
              </a:extLst>
            </p:cNvPr>
            <p:cNvSpPr/>
            <p:nvPr/>
          </p:nvSpPr>
          <p:spPr>
            <a:xfrm>
              <a:off x="4028532" y="997076"/>
              <a:ext cx="1401567" cy="933451"/>
            </a:xfrm>
            <a:custGeom>
              <a:avLst/>
              <a:gdLst>
                <a:gd name="connsiteX0" fmla="*/ 3718 w 1401567"/>
                <a:gd name="connsiteY0" fmla="*/ 12574 h 933451"/>
                <a:gd name="connsiteX1" fmla="*/ 905418 w 1401567"/>
                <a:gd name="connsiteY1" fmla="*/ 222124 h 933451"/>
                <a:gd name="connsiteX2" fmla="*/ 1305468 w 1401567"/>
                <a:gd name="connsiteY2" fmla="*/ 717424 h 933451"/>
                <a:gd name="connsiteX3" fmla="*/ 1400718 w 1401567"/>
                <a:gd name="connsiteY3" fmla="*/ 933324 h 933451"/>
                <a:gd name="connsiteX4" fmla="*/ 1273718 w 1401567"/>
                <a:gd name="connsiteY4" fmla="*/ 692024 h 933451"/>
                <a:gd name="connsiteX5" fmla="*/ 1000668 w 1401567"/>
                <a:gd name="connsiteY5" fmla="*/ 266574 h 933451"/>
                <a:gd name="connsiteX6" fmla="*/ 600618 w 1401567"/>
                <a:gd name="connsiteY6" fmla="*/ 50674 h 933451"/>
                <a:gd name="connsiteX7" fmla="*/ 3718 w 1401567"/>
                <a:gd name="connsiteY7" fmla="*/ 12574 h 933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01567" h="933451">
                  <a:moveTo>
                    <a:pt x="3718" y="12574"/>
                  </a:moveTo>
                  <a:cubicBezTo>
                    <a:pt x="54518" y="41149"/>
                    <a:pt x="688460" y="104649"/>
                    <a:pt x="905418" y="222124"/>
                  </a:cubicBezTo>
                  <a:cubicBezTo>
                    <a:pt x="1122376" y="339599"/>
                    <a:pt x="1222918" y="598891"/>
                    <a:pt x="1305468" y="717424"/>
                  </a:cubicBezTo>
                  <a:cubicBezTo>
                    <a:pt x="1388018" y="835957"/>
                    <a:pt x="1406010" y="937557"/>
                    <a:pt x="1400718" y="933324"/>
                  </a:cubicBezTo>
                  <a:cubicBezTo>
                    <a:pt x="1395426" y="929091"/>
                    <a:pt x="1340393" y="803149"/>
                    <a:pt x="1273718" y="692024"/>
                  </a:cubicBezTo>
                  <a:cubicBezTo>
                    <a:pt x="1207043" y="580899"/>
                    <a:pt x="1112851" y="373466"/>
                    <a:pt x="1000668" y="266574"/>
                  </a:cubicBezTo>
                  <a:cubicBezTo>
                    <a:pt x="888485" y="159682"/>
                    <a:pt x="764660" y="94066"/>
                    <a:pt x="600618" y="50674"/>
                  </a:cubicBezTo>
                  <a:cubicBezTo>
                    <a:pt x="436576" y="7282"/>
                    <a:pt x="-47082" y="-16001"/>
                    <a:pt x="3718" y="125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01653632-5C9B-4129-AAE1-B285091207EB}"/>
                </a:ext>
              </a:extLst>
            </p:cNvPr>
            <p:cNvSpPr/>
            <p:nvPr/>
          </p:nvSpPr>
          <p:spPr>
            <a:xfrm>
              <a:off x="3896807" y="624687"/>
              <a:ext cx="1039738" cy="466396"/>
            </a:xfrm>
            <a:custGeom>
              <a:avLst/>
              <a:gdLst>
                <a:gd name="connsiteX0" fmla="*/ 52893 w 1039738"/>
                <a:gd name="connsiteY0" fmla="*/ 29363 h 466396"/>
                <a:gd name="connsiteX1" fmla="*/ 567243 w 1039738"/>
                <a:gd name="connsiteY1" fmla="*/ 137313 h 466396"/>
                <a:gd name="connsiteX2" fmla="*/ 1011743 w 1039738"/>
                <a:gd name="connsiteY2" fmla="*/ 461163 h 466396"/>
                <a:gd name="connsiteX3" fmla="*/ 897443 w 1039738"/>
                <a:gd name="connsiteY3" fmla="*/ 315113 h 466396"/>
                <a:gd name="connsiteX4" fmla="*/ 116393 w 1039738"/>
                <a:gd name="connsiteY4" fmla="*/ 23013 h 466396"/>
                <a:gd name="connsiteX5" fmla="*/ 52893 w 1039738"/>
                <a:gd name="connsiteY5" fmla="*/ 29363 h 466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9738" h="466396">
                  <a:moveTo>
                    <a:pt x="52893" y="29363"/>
                  </a:moveTo>
                  <a:cubicBezTo>
                    <a:pt x="128035" y="48413"/>
                    <a:pt x="407435" y="65346"/>
                    <a:pt x="567243" y="137313"/>
                  </a:cubicBezTo>
                  <a:cubicBezTo>
                    <a:pt x="727051" y="209280"/>
                    <a:pt x="956710" y="431530"/>
                    <a:pt x="1011743" y="461163"/>
                  </a:cubicBezTo>
                  <a:cubicBezTo>
                    <a:pt x="1066776" y="490796"/>
                    <a:pt x="1046668" y="388138"/>
                    <a:pt x="897443" y="315113"/>
                  </a:cubicBezTo>
                  <a:cubicBezTo>
                    <a:pt x="748218" y="242088"/>
                    <a:pt x="263501" y="68521"/>
                    <a:pt x="116393" y="23013"/>
                  </a:cubicBezTo>
                  <a:cubicBezTo>
                    <a:pt x="-30715" y="-22495"/>
                    <a:pt x="-22249" y="10313"/>
                    <a:pt x="52893" y="293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68F6AD85-FFC9-4B9E-A7C5-02E55C5EAA44}"/>
                </a:ext>
              </a:extLst>
            </p:cNvPr>
            <p:cNvSpPr/>
            <p:nvPr/>
          </p:nvSpPr>
          <p:spPr>
            <a:xfrm>
              <a:off x="2706352" y="676639"/>
              <a:ext cx="1235729" cy="1978888"/>
            </a:xfrm>
            <a:custGeom>
              <a:avLst/>
              <a:gdLst>
                <a:gd name="connsiteX0" fmla="*/ 1230648 w 1235729"/>
                <a:gd name="connsiteY0" fmla="*/ 9161 h 1978888"/>
                <a:gd name="connsiteX1" fmla="*/ 887748 w 1235729"/>
                <a:gd name="connsiteY1" fmla="*/ 110761 h 1978888"/>
                <a:gd name="connsiteX2" fmla="*/ 532148 w 1235729"/>
                <a:gd name="connsiteY2" fmla="*/ 529861 h 1978888"/>
                <a:gd name="connsiteX3" fmla="*/ 278148 w 1235729"/>
                <a:gd name="connsiteY3" fmla="*/ 1037861 h 1978888"/>
                <a:gd name="connsiteX4" fmla="*/ 5098 w 1235729"/>
                <a:gd name="connsiteY4" fmla="*/ 1958611 h 1978888"/>
                <a:gd name="connsiteX5" fmla="*/ 106698 w 1235729"/>
                <a:gd name="connsiteY5" fmla="*/ 1615711 h 1978888"/>
                <a:gd name="connsiteX6" fmla="*/ 189248 w 1235729"/>
                <a:gd name="connsiteY6" fmla="*/ 936261 h 1978888"/>
                <a:gd name="connsiteX7" fmla="*/ 614698 w 1235729"/>
                <a:gd name="connsiteY7" fmla="*/ 288561 h 1978888"/>
                <a:gd name="connsiteX8" fmla="*/ 1230648 w 1235729"/>
                <a:gd name="connsiteY8" fmla="*/ 9161 h 1978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5729" h="1978888">
                  <a:moveTo>
                    <a:pt x="1230648" y="9161"/>
                  </a:moveTo>
                  <a:cubicBezTo>
                    <a:pt x="1276156" y="-20472"/>
                    <a:pt x="1004165" y="23978"/>
                    <a:pt x="887748" y="110761"/>
                  </a:cubicBezTo>
                  <a:cubicBezTo>
                    <a:pt x="771331" y="197544"/>
                    <a:pt x="633748" y="375344"/>
                    <a:pt x="532148" y="529861"/>
                  </a:cubicBezTo>
                  <a:cubicBezTo>
                    <a:pt x="430548" y="684378"/>
                    <a:pt x="365990" y="799736"/>
                    <a:pt x="278148" y="1037861"/>
                  </a:cubicBezTo>
                  <a:cubicBezTo>
                    <a:pt x="190306" y="1275986"/>
                    <a:pt x="33673" y="1862303"/>
                    <a:pt x="5098" y="1958611"/>
                  </a:cubicBezTo>
                  <a:cubicBezTo>
                    <a:pt x="-23477" y="2054919"/>
                    <a:pt x="76006" y="1786103"/>
                    <a:pt x="106698" y="1615711"/>
                  </a:cubicBezTo>
                  <a:cubicBezTo>
                    <a:pt x="137390" y="1445319"/>
                    <a:pt x="104581" y="1157452"/>
                    <a:pt x="189248" y="936261"/>
                  </a:cubicBezTo>
                  <a:cubicBezTo>
                    <a:pt x="273915" y="715070"/>
                    <a:pt x="437956" y="446253"/>
                    <a:pt x="614698" y="288561"/>
                  </a:cubicBezTo>
                  <a:cubicBezTo>
                    <a:pt x="791440" y="130869"/>
                    <a:pt x="1185140" y="38794"/>
                    <a:pt x="1230648" y="91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35E0C4F6-5EE9-47B6-9B67-A6F57077CB7E}"/>
                </a:ext>
              </a:extLst>
            </p:cNvPr>
            <p:cNvSpPr/>
            <p:nvPr/>
          </p:nvSpPr>
          <p:spPr>
            <a:xfrm>
              <a:off x="4002017" y="573370"/>
              <a:ext cx="1637776" cy="1783231"/>
            </a:xfrm>
            <a:custGeom>
              <a:avLst/>
              <a:gdLst>
                <a:gd name="connsiteX0" fmla="*/ 55633 w 1637776"/>
                <a:gd name="connsiteY0" fmla="*/ 10830 h 1783231"/>
                <a:gd name="connsiteX1" fmla="*/ 112783 w 1637776"/>
                <a:gd name="connsiteY1" fmla="*/ 36230 h 1783231"/>
                <a:gd name="connsiteX2" fmla="*/ 766833 w 1637776"/>
                <a:gd name="connsiteY2" fmla="*/ 201330 h 1783231"/>
                <a:gd name="connsiteX3" fmla="*/ 1217683 w 1637776"/>
                <a:gd name="connsiteY3" fmla="*/ 753780 h 1783231"/>
                <a:gd name="connsiteX4" fmla="*/ 1503433 w 1637776"/>
                <a:gd name="connsiteY4" fmla="*/ 1236380 h 1783231"/>
                <a:gd name="connsiteX5" fmla="*/ 1611383 w 1637776"/>
                <a:gd name="connsiteY5" fmla="*/ 1782480 h 1783231"/>
                <a:gd name="connsiteX6" fmla="*/ 1605033 w 1637776"/>
                <a:gd name="connsiteY6" fmla="*/ 1337980 h 1783231"/>
                <a:gd name="connsiteX7" fmla="*/ 1255783 w 1637776"/>
                <a:gd name="connsiteY7" fmla="*/ 652180 h 1783231"/>
                <a:gd name="connsiteX8" fmla="*/ 690633 w 1637776"/>
                <a:gd name="connsiteY8" fmla="*/ 175930 h 1783231"/>
                <a:gd name="connsiteX9" fmla="*/ 55633 w 1637776"/>
                <a:gd name="connsiteY9" fmla="*/ 10830 h 178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7776" h="1783231">
                  <a:moveTo>
                    <a:pt x="55633" y="10830"/>
                  </a:moveTo>
                  <a:cubicBezTo>
                    <a:pt x="-40675" y="-12453"/>
                    <a:pt x="-5750" y="4480"/>
                    <a:pt x="112783" y="36230"/>
                  </a:cubicBezTo>
                  <a:cubicBezTo>
                    <a:pt x="231316" y="67980"/>
                    <a:pt x="582683" y="81738"/>
                    <a:pt x="766833" y="201330"/>
                  </a:cubicBezTo>
                  <a:cubicBezTo>
                    <a:pt x="950983" y="320922"/>
                    <a:pt x="1094916" y="581272"/>
                    <a:pt x="1217683" y="753780"/>
                  </a:cubicBezTo>
                  <a:cubicBezTo>
                    <a:pt x="1340450" y="926288"/>
                    <a:pt x="1437816" y="1064930"/>
                    <a:pt x="1503433" y="1236380"/>
                  </a:cubicBezTo>
                  <a:cubicBezTo>
                    <a:pt x="1569050" y="1407830"/>
                    <a:pt x="1594450" y="1765547"/>
                    <a:pt x="1611383" y="1782480"/>
                  </a:cubicBezTo>
                  <a:cubicBezTo>
                    <a:pt x="1628316" y="1799413"/>
                    <a:pt x="1664300" y="1526363"/>
                    <a:pt x="1605033" y="1337980"/>
                  </a:cubicBezTo>
                  <a:cubicBezTo>
                    <a:pt x="1545766" y="1149597"/>
                    <a:pt x="1408183" y="845855"/>
                    <a:pt x="1255783" y="652180"/>
                  </a:cubicBezTo>
                  <a:cubicBezTo>
                    <a:pt x="1103383" y="458505"/>
                    <a:pt x="885366" y="279647"/>
                    <a:pt x="690633" y="175930"/>
                  </a:cubicBezTo>
                  <a:cubicBezTo>
                    <a:pt x="495900" y="72213"/>
                    <a:pt x="151941" y="34113"/>
                    <a:pt x="55633" y="108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C51E3132-86FF-49F0-9C71-05B3D2A51097}"/>
                </a:ext>
              </a:extLst>
            </p:cNvPr>
            <p:cNvSpPr/>
            <p:nvPr/>
          </p:nvSpPr>
          <p:spPr>
            <a:xfrm>
              <a:off x="2667095" y="556414"/>
              <a:ext cx="1145728" cy="1476386"/>
            </a:xfrm>
            <a:custGeom>
              <a:avLst/>
              <a:gdLst>
                <a:gd name="connsiteX0" fmla="*/ 1111155 w 1145728"/>
                <a:gd name="connsiteY0" fmla="*/ 34136 h 1476386"/>
                <a:gd name="connsiteX1" fmla="*/ 1060355 w 1145728"/>
                <a:gd name="connsiteY1" fmla="*/ 21436 h 1476386"/>
                <a:gd name="connsiteX2" fmla="*/ 698405 w 1145728"/>
                <a:gd name="connsiteY2" fmla="*/ 186536 h 1476386"/>
                <a:gd name="connsiteX3" fmla="*/ 374555 w 1145728"/>
                <a:gd name="connsiteY3" fmla="*/ 611986 h 1476386"/>
                <a:gd name="connsiteX4" fmla="*/ 190405 w 1145728"/>
                <a:gd name="connsiteY4" fmla="*/ 942186 h 1476386"/>
                <a:gd name="connsiteX5" fmla="*/ 12605 w 1145728"/>
                <a:gd name="connsiteY5" fmla="*/ 1475586 h 1476386"/>
                <a:gd name="connsiteX6" fmla="*/ 82455 w 1145728"/>
                <a:gd name="connsiteY6" fmla="*/ 1043786 h 1476386"/>
                <a:gd name="connsiteX7" fmla="*/ 622205 w 1145728"/>
                <a:gd name="connsiteY7" fmla="*/ 313536 h 1476386"/>
                <a:gd name="connsiteX8" fmla="*/ 1111155 w 1145728"/>
                <a:gd name="connsiteY8" fmla="*/ 34136 h 1476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5728" h="1476386">
                  <a:moveTo>
                    <a:pt x="1111155" y="34136"/>
                  </a:moveTo>
                  <a:cubicBezTo>
                    <a:pt x="1184180" y="-14547"/>
                    <a:pt x="1129147" y="-3964"/>
                    <a:pt x="1060355" y="21436"/>
                  </a:cubicBezTo>
                  <a:cubicBezTo>
                    <a:pt x="991563" y="46836"/>
                    <a:pt x="812705" y="88111"/>
                    <a:pt x="698405" y="186536"/>
                  </a:cubicBezTo>
                  <a:cubicBezTo>
                    <a:pt x="584105" y="284961"/>
                    <a:pt x="459222" y="486044"/>
                    <a:pt x="374555" y="611986"/>
                  </a:cubicBezTo>
                  <a:cubicBezTo>
                    <a:pt x="289888" y="737928"/>
                    <a:pt x="250730" y="798253"/>
                    <a:pt x="190405" y="942186"/>
                  </a:cubicBezTo>
                  <a:cubicBezTo>
                    <a:pt x="130080" y="1086119"/>
                    <a:pt x="30597" y="1458653"/>
                    <a:pt x="12605" y="1475586"/>
                  </a:cubicBezTo>
                  <a:cubicBezTo>
                    <a:pt x="-5387" y="1492519"/>
                    <a:pt x="-19145" y="1237461"/>
                    <a:pt x="82455" y="1043786"/>
                  </a:cubicBezTo>
                  <a:cubicBezTo>
                    <a:pt x="184055" y="850111"/>
                    <a:pt x="447580" y="482869"/>
                    <a:pt x="622205" y="313536"/>
                  </a:cubicBezTo>
                  <a:cubicBezTo>
                    <a:pt x="796830" y="144203"/>
                    <a:pt x="1038130" y="82819"/>
                    <a:pt x="1111155" y="341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533FF0F9-1CE4-462D-AE23-1867ABF52731}"/>
                </a:ext>
              </a:extLst>
            </p:cNvPr>
            <p:cNvSpPr/>
            <p:nvPr/>
          </p:nvSpPr>
          <p:spPr>
            <a:xfrm>
              <a:off x="4092581" y="520242"/>
              <a:ext cx="1560059" cy="1356105"/>
            </a:xfrm>
            <a:custGeom>
              <a:avLst/>
              <a:gdLst>
                <a:gd name="connsiteX0" fmla="*/ 22219 w 1560059"/>
                <a:gd name="connsiteY0" fmla="*/ 6808 h 1356105"/>
                <a:gd name="connsiteX1" fmla="*/ 149219 w 1560059"/>
                <a:gd name="connsiteY1" fmla="*/ 32208 h 1356105"/>
                <a:gd name="connsiteX2" fmla="*/ 822319 w 1560059"/>
                <a:gd name="connsiteY2" fmla="*/ 171908 h 1356105"/>
                <a:gd name="connsiteX3" fmla="*/ 1285869 w 1560059"/>
                <a:gd name="connsiteY3" fmla="*/ 603708 h 1356105"/>
                <a:gd name="connsiteX4" fmla="*/ 1558919 w 1560059"/>
                <a:gd name="connsiteY4" fmla="*/ 1353008 h 1356105"/>
                <a:gd name="connsiteX5" fmla="*/ 1381119 w 1560059"/>
                <a:gd name="connsiteY5" fmla="*/ 857708 h 1356105"/>
                <a:gd name="connsiteX6" fmla="*/ 1323969 w 1560059"/>
                <a:gd name="connsiteY6" fmla="*/ 546558 h 1356105"/>
                <a:gd name="connsiteX7" fmla="*/ 695319 w 1560059"/>
                <a:gd name="connsiteY7" fmla="*/ 57608 h 1356105"/>
                <a:gd name="connsiteX8" fmla="*/ 22219 w 1560059"/>
                <a:gd name="connsiteY8" fmla="*/ 6808 h 1356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0059" h="1356105">
                  <a:moveTo>
                    <a:pt x="22219" y="6808"/>
                  </a:moveTo>
                  <a:cubicBezTo>
                    <a:pt x="-68798" y="2575"/>
                    <a:pt x="149219" y="32208"/>
                    <a:pt x="149219" y="32208"/>
                  </a:cubicBezTo>
                  <a:cubicBezTo>
                    <a:pt x="282569" y="59725"/>
                    <a:pt x="632878" y="76658"/>
                    <a:pt x="822319" y="171908"/>
                  </a:cubicBezTo>
                  <a:cubicBezTo>
                    <a:pt x="1011760" y="267158"/>
                    <a:pt x="1163102" y="406858"/>
                    <a:pt x="1285869" y="603708"/>
                  </a:cubicBezTo>
                  <a:cubicBezTo>
                    <a:pt x="1408636" y="800558"/>
                    <a:pt x="1543044" y="1310675"/>
                    <a:pt x="1558919" y="1353008"/>
                  </a:cubicBezTo>
                  <a:cubicBezTo>
                    <a:pt x="1574794" y="1395341"/>
                    <a:pt x="1420277" y="992116"/>
                    <a:pt x="1381119" y="857708"/>
                  </a:cubicBezTo>
                  <a:cubicBezTo>
                    <a:pt x="1341961" y="723300"/>
                    <a:pt x="1438269" y="679908"/>
                    <a:pt x="1323969" y="546558"/>
                  </a:cubicBezTo>
                  <a:cubicBezTo>
                    <a:pt x="1209669" y="413208"/>
                    <a:pt x="910161" y="147566"/>
                    <a:pt x="695319" y="57608"/>
                  </a:cubicBezTo>
                  <a:cubicBezTo>
                    <a:pt x="480477" y="-32350"/>
                    <a:pt x="113236" y="11041"/>
                    <a:pt x="22219" y="68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1CA4B433-FCDE-4D58-8D53-808718114CAC}"/>
                </a:ext>
              </a:extLst>
            </p:cNvPr>
            <p:cNvSpPr/>
            <p:nvPr/>
          </p:nvSpPr>
          <p:spPr>
            <a:xfrm>
              <a:off x="5568885" y="1507282"/>
              <a:ext cx="546830" cy="1775670"/>
            </a:xfrm>
            <a:custGeom>
              <a:avLst/>
              <a:gdLst>
                <a:gd name="connsiteX0" fmla="*/ 38165 w 546830"/>
                <a:gd name="connsiteY0" fmla="*/ 23068 h 1775670"/>
                <a:gd name="connsiteX1" fmla="*/ 38165 w 546830"/>
                <a:gd name="connsiteY1" fmla="*/ 111968 h 1775670"/>
                <a:gd name="connsiteX2" fmla="*/ 368365 w 546830"/>
                <a:gd name="connsiteY2" fmla="*/ 759668 h 1775670"/>
                <a:gd name="connsiteX3" fmla="*/ 539815 w 546830"/>
                <a:gd name="connsiteY3" fmla="*/ 1254968 h 1775670"/>
                <a:gd name="connsiteX4" fmla="*/ 514415 w 546830"/>
                <a:gd name="connsiteY4" fmla="*/ 1775668 h 1775670"/>
                <a:gd name="connsiteX5" fmla="*/ 520765 w 546830"/>
                <a:gd name="connsiteY5" fmla="*/ 1248618 h 1775670"/>
                <a:gd name="connsiteX6" fmla="*/ 317565 w 546830"/>
                <a:gd name="connsiteY6" fmla="*/ 365968 h 1775670"/>
                <a:gd name="connsiteX7" fmla="*/ 38165 w 546830"/>
                <a:gd name="connsiteY7" fmla="*/ 23068 h 1775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6830" h="1775670">
                  <a:moveTo>
                    <a:pt x="38165" y="23068"/>
                  </a:moveTo>
                  <a:cubicBezTo>
                    <a:pt x="-8402" y="-19265"/>
                    <a:pt x="-16868" y="-10799"/>
                    <a:pt x="38165" y="111968"/>
                  </a:cubicBezTo>
                  <a:cubicBezTo>
                    <a:pt x="93198" y="234735"/>
                    <a:pt x="284757" y="569168"/>
                    <a:pt x="368365" y="759668"/>
                  </a:cubicBezTo>
                  <a:cubicBezTo>
                    <a:pt x="451973" y="950168"/>
                    <a:pt x="515473" y="1085635"/>
                    <a:pt x="539815" y="1254968"/>
                  </a:cubicBezTo>
                  <a:cubicBezTo>
                    <a:pt x="564157" y="1424301"/>
                    <a:pt x="517590" y="1776726"/>
                    <a:pt x="514415" y="1775668"/>
                  </a:cubicBezTo>
                  <a:cubicBezTo>
                    <a:pt x="511240" y="1774610"/>
                    <a:pt x="553573" y="1483568"/>
                    <a:pt x="520765" y="1248618"/>
                  </a:cubicBezTo>
                  <a:cubicBezTo>
                    <a:pt x="487957" y="1013668"/>
                    <a:pt x="402232" y="567051"/>
                    <a:pt x="317565" y="365968"/>
                  </a:cubicBezTo>
                  <a:cubicBezTo>
                    <a:pt x="232898" y="164885"/>
                    <a:pt x="84732" y="65401"/>
                    <a:pt x="38165" y="230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E7F0AF35-43FE-4139-94E0-1674D3695058}"/>
                </a:ext>
              </a:extLst>
            </p:cNvPr>
            <p:cNvSpPr/>
            <p:nvPr/>
          </p:nvSpPr>
          <p:spPr>
            <a:xfrm>
              <a:off x="2158738" y="1963367"/>
              <a:ext cx="670195" cy="1522831"/>
            </a:xfrm>
            <a:custGeom>
              <a:avLst/>
              <a:gdLst>
                <a:gd name="connsiteX0" fmla="*/ 660662 w 670195"/>
                <a:gd name="connsiteY0" fmla="*/ 36883 h 1522831"/>
                <a:gd name="connsiteX1" fmla="*/ 609862 w 670195"/>
                <a:gd name="connsiteY1" fmla="*/ 74983 h 1522831"/>
                <a:gd name="connsiteX2" fmla="*/ 406662 w 670195"/>
                <a:gd name="connsiteY2" fmla="*/ 836983 h 1522831"/>
                <a:gd name="connsiteX3" fmla="*/ 262 w 670195"/>
                <a:gd name="connsiteY3" fmla="*/ 1522783 h 1522831"/>
                <a:gd name="connsiteX4" fmla="*/ 349512 w 670195"/>
                <a:gd name="connsiteY4" fmla="*/ 868733 h 1522831"/>
                <a:gd name="connsiteX5" fmla="*/ 641612 w 670195"/>
                <a:gd name="connsiteY5" fmla="*/ 151183 h 1522831"/>
                <a:gd name="connsiteX6" fmla="*/ 660662 w 670195"/>
                <a:gd name="connsiteY6" fmla="*/ 36883 h 1522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0195" h="1522831">
                  <a:moveTo>
                    <a:pt x="660662" y="36883"/>
                  </a:moveTo>
                  <a:cubicBezTo>
                    <a:pt x="655370" y="24183"/>
                    <a:pt x="652195" y="-58367"/>
                    <a:pt x="609862" y="74983"/>
                  </a:cubicBezTo>
                  <a:cubicBezTo>
                    <a:pt x="567529" y="208333"/>
                    <a:pt x="508262" y="595683"/>
                    <a:pt x="406662" y="836983"/>
                  </a:cubicBezTo>
                  <a:cubicBezTo>
                    <a:pt x="305062" y="1078283"/>
                    <a:pt x="9787" y="1517491"/>
                    <a:pt x="262" y="1522783"/>
                  </a:cubicBezTo>
                  <a:cubicBezTo>
                    <a:pt x="-9263" y="1528075"/>
                    <a:pt x="242620" y="1097333"/>
                    <a:pt x="349512" y="868733"/>
                  </a:cubicBezTo>
                  <a:cubicBezTo>
                    <a:pt x="456404" y="640133"/>
                    <a:pt x="596104" y="290883"/>
                    <a:pt x="641612" y="151183"/>
                  </a:cubicBezTo>
                  <a:cubicBezTo>
                    <a:pt x="687120" y="11483"/>
                    <a:pt x="665954" y="49583"/>
                    <a:pt x="660662" y="368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591EB77C-CD9D-4989-BE15-1471D31C8360}"/>
                </a:ext>
              </a:extLst>
            </p:cNvPr>
            <p:cNvSpPr/>
            <p:nvPr/>
          </p:nvSpPr>
          <p:spPr>
            <a:xfrm>
              <a:off x="5249454" y="1952724"/>
              <a:ext cx="696166" cy="2023834"/>
            </a:xfrm>
            <a:custGeom>
              <a:avLst/>
              <a:gdLst>
                <a:gd name="connsiteX0" fmla="*/ 421096 w 696166"/>
                <a:gd name="connsiteY0" fmla="*/ 53876 h 2023834"/>
                <a:gd name="connsiteX1" fmla="*/ 440146 w 696166"/>
                <a:gd name="connsiteY1" fmla="*/ 136426 h 2023834"/>
                <a:gd name="connsiteX2" fmla="*/ 624296 w 696166"/>
                <a:gd name="connsiteY2" fmla="*/ 961926 h 2023834"/>
                <a:gd name="connsiteX3" fmla="*/ 230596 w 696166"/>
                <a:gd name="connsiteY3" fmla="*/ 1762026 h 2023834"/>
                <a:gd name="connsiteX4" fmla="*/ 8346 w 696166"/>
                <a:gd name="connsiteY4" fmla="*/ 2003326 h 2023834"/>
                <a:gd name="connsiteX5" fmla="*/ 516346 w 696166"/>
                <a:gd name="connsiteY5" fmla="*/ 1311176 h 2023834"/>
                <a:gd name="connsiteX6" fmla="*/ 694146 w 696166"/>
                <a:gd name="connsiteY6" fmla="*/ 682526 h 2023834"/>
                <a:gd name="connsiteX7" fmla="*/ 421096 w 696166"/>
                <a:gd name="connsiteY7" fmla="*/ 53876 h 202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6166" h="2023834">
                  <a:moveTo>
                    <a:pt x="421096" y="53876"/>
                  </a:moveTo>
                  <a:cubicBezTo>
                    <a:pt x="378763" y="-37141"/>
                    <a:pt x="406279" y="-14916"/>
                    <a:pt x="440146" y="136426"/>
                  </a:cubicBezTo>
                  <a:cubicBezTo>
                    <a:pt x="474013" y="287768"/>
                    <a:pt x="659221" y="690993"/>
                    <a:pt x="624296" y="961926"/>
                  </a:cubicBezTo>
                  <a:cubicBezTo>
                    <a:pt x="589371" y="1232859"/>
                    <a:pt x="333254" y="1588459"/>
                    <a:pt x="230596" y="1762026"/>
                  </a:cubicBezTo>
                  <a:cubicBezTo>
                    <a:pt x="127938" y="1935593"/>
                    <a:pt x="-39279" y="2078468"/>
                    <a:pt x="8346" y="2003326"/>
                  </a:cubicBezTo>
                  <a:cubicBezTo>
                    <a:pt x="55971" y="1928184"/>
                    <a:pt x="402046" y="1531309"/>
                    <a:pt x="516346" y="1311176"/>
                  </a:cubicBezTo>
                  <a:cubicBezTo>
                    <a:pt x="630646" y="1091043"/>
                    <a:pt x="710021" y="894193"/>
                    <a:pt x="694146" y="682526"/>
                  </a:cubicBezTo>
                  <a:cubicBezTo>
                    <a:pt x="678271" y="470859"/>
                    <a:pt x="463429" y="144893"/>
                    <a:pt x="421096" y="538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7B845EBD-9FC5-4570-BFFE-D1C61CF4E3BD}"/>
                </a:ext>
              </a:extLst>
            </p:cNvPr>
            <p:cNvSpPr/>
            <p:nvPr/>
          </p:nvSpPr>
          <p:spPr>
            <a:xfrm>
              <a:off x="2854522" y="1840076"/>
              <a:ext cx="550329" cy="2004405"/>
            </a:xfrm>
            <a:custGeom>
              <a:avLst/>
              <a:gdLst>
                <a:gd name="connsiteX0" fmla="*/ 136328 w 550329"/>
                <a:gd name="connsiteY0" fmla="*/ 45874 h 2004405"/>
                <a:gd name="connsiteX1" fmla="*/ 85528 w 550329"/>
                <a:gd name="connsiteY1" fmla="*/ 160174 h 2004405"/>
                <a:gd name="connsiteX2" fmla="*/ 129978 w 550329"/>
                <a:gd name="connsiteY2" fmla="*/ 1220624 h 2004405"/>
                <a:gd name="connsiteX3" fmla="*/ 549078 w 550329"/>
                <a:gd name="connsiteY3" fmla="*/ 1995324 h 2004405"/>
                <a:gd name="connsiteX4" fmla="*/ 250628 w 550329"/>
                <a:gd name="connsiteY4" fmla="*/ 1576224 h 2004405"/>
                <a:gd name="connsiteX5" fmla="*/ 2978 w 550329"/>
                <a:gd name="connsiteY5" fmla="*/ 572924 h 2004405"/>
                <a:gd name="connsiteX6" fmla="*/ 136328 w 550329"/>
                <a:gd name="connsiteY6" fmla="*/ 45874 h 2004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0329" h="2004405">
                  <a:moveTo>
                    <a:pt x="136328" y="45874"/>
                  </a:moveTo>
                  <a:cubicBezTo>
                    <a:pt x="150086" y="-22918"/>
                    <a:pt x="86586" y="-35618"/>
                    <a:pt x="85528" y="160174"/>
                  </a:cubicBezTo>
                  <a:cubicBezTo>
                    <a:pt x="84470" y="355966"/>
                    <a:pt x="52720" y="914766"/>
                    <a:pt x="129978" y="1220624"/>
                  </a:cubicBezTo>
                  <a:cubicBezTo>
                    <a:pt x="207236" y="1526482"/>
                    <a:pt x="528970" y="1936057"/>
                    <a:pt x="549078" y="1995324"/>
                  </a:cubicBezTo>
                  <a:cubicBezTo>
                    <a:pt x="569186" y="2054591"/>
                    <a:pt x="341645" y="1813291"/>
                    <a:pt x="250628" y="1576224"/>
                  </a:cubicBezTo>
                  <a:cubicBezTo>
                    <a:pt x="159611" y="1339157"/>
                    <a:pt x="28378" y="830099"/>
                    <a:pt x="2978" y="572924"/>
                  </a:cubicBezTo>
                  <a:cubicBezTo>
                    <a:pt x="-22422" y="315749"/>
                    <a:pt x="122570" y="114666"/>
                    <a:pt x="136328" y="458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F04A70FE-CB3E-485F-8D32-05387DA79BF2}"/>
                </a:ext>
              </a:extLst>
            </p:cNvPr>
            <p:cNvSpPr/>
            <p:nvPr/>
          </p:nvSpPr>
          <p:spPr>
            <a:xfrm>
              <a:off x="5867261" y="3070428"/>
              <a:ext cx="206270" cy="1879216"/>
            </a:xfrm>
            <a:custGeom>
              <a:avLst/>
              <a:gdLst>
                <a:gd name="connsiteX0" fmla="*/ 190639 w 206270"/>
                <a:gd name="connsiteY0" fmla="*/ 9322 h 1879216"/>
                <a:gd name="connsiteX1" fmla="*/ 190639 w 206270"/>
                <a:gd name="connsiteY1" fmla="*/ 136322 h 1879216"/>
                <a:gd name="connsiteX2" fmla="*/ 139 w 206270"/>
                <a:gd name="connsiteY2" fmla="*/ 1082472 h 1879216"/>
                <a:gd name="connsiteX3" fmla="*/ 158889 w 206270"/>
                <a:gd name="connsiteY3" fmla="*/ 1876222 h 1879216"/>
                <a:gd name="connsiteX4" fmla="*/ 101739 w 206270"/>
                <a:gd name="connsiteY4" fmla="*/ 1330122 h 1879216"/>
                <a:gd name="connsiteX5" fmla="*/ 82689 w 206270"/>
                <a:gd name="connsiteY5" fmla="*/ 726872 h 1879216"/>
                <a:gd name="connsiteX6" fmla="*/ 152539 w 206270"/>
                <a:gd name="connsiteY6" fmla="*/ 168072 h 1879216"/>
                <a:gd name="connsiteX7" fmla="*/ 190639 w 206270"/>
                <a:gd name="connsiteY7" fmla="*/ 9322 h 187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6270" h="1879216">
                  <a:moveTo>
                    <a:pt x="190639" y="9322"/>
                  </a:moveTo>
                  <a:cubicBezTo>
                    <a:pt x="196989" y="4030"/>
                    <a:pt x="222389" y="-42536"/>
                    <a:pt x="190639" y="136322"/>
                  </a:cubicBezTo>
                  <a:cubicBezTo>
                    <a:pt x="158889" y="315180"/>
                    <a:pt x="5431" y="792489"/>
                    <a:pt x="139" y="1082472"/>
                  </a:cubicBezTo>
                  <a:cubicBezTo>
                    <a:pt x="-5153" y="1372455"/>
                    <a:pt x="141956" y="1834947"/>
                    <a:pt x="158889" y="1876222"/>
                  </a:cubicBezTo>
                  <a:cubicBezTo>
                    <a:pt x="175822" y="1917497"/>
                    <a:pt x="114439" y="1521680"/>
                    <a:pt x="101739" y="1330122"/>
                  </a:cubicBezTo>
                  <a:cubicBezTo>
                    <a:pt x="89039" y="1138564"/>
                    <a:pt x="74222" y="920547"/>
                    <a:pt x="82689" y="726872"/>
                  </a:cubicBezTo>
                  <a:cubicBezTo>
                    <a:pt x="91156" y="533197"/>
                    <a:pt x="133489" y="290839"/>
                    <a:pt x="152539" y="168072"/>
                  </a:cubicBezTo>
                  <a:cubicBezTo>
                    <a:pt x="171589" y="45305"/>
                    <a:pt x="184289" y="14614"/>
                    <a:pt x="190639" y="93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D267EB17-DA8A-46EF-94AD-040E83A79ABD}"/>
                </a:ext>
              </a:extLst>
            </p:cNvPr>
            <p:cNvSpPr/>
            <p:nvPr/>
          </p:nvSpPr>
          <p:spPr>
            <a:xfrm>
              <a:off x="2778368" y="2369689"/>
              <a:ext cx="599507" cy="2285048"/>
            </a:xfrm>
            <a:custGeom>
              <a:avLst/>
              <a:gdLst>
                <a:gd name="connsiteX0" fmla="*/ 53732 w 599507"/>
                <a:gd name="connsiteY0" fmla="*/ 62361 h 2285048"/>
                <a:gd name="connsiteX1" fmla="*/ 34682 w 599507"/>
                <a:gd name="connsiteY1" fmla="*/ 163961 h 2285048"/>
                <a:gd name="connsiteX2" fmla="*/ 529982 w 599507"/>
                <a:gd name="connsiteY2" fmla="*/ 1726061 h 2285048"/>
                <a:gd name="connsiteX3" fmla="*/ 555382 w 599507"/>
                <a:gd name="connsiteY3" fmla="*/ 2284861 h 2285048"/>
                <a:gd name="connsiteX4" fmla="*/ 580782 w 599507"/>
                <a:gd name="connsiteY4" fmla="*/ 1681611 h 2285048"/>
                <a:gd name="connsiteX5" fmla="*/ 250582 w 599507"/>
                <a:gd name="connsiteY5" fmla="*/ 995811 h 2285048"/>
                <a:gd name="connsiteX6" fmla="*/ 15632 w 599507"/>
                <a:gd name="connsiteY6" fmla="*/ 335411 h 2285048"/>
                <a:gd name="connsiteX7" fmla="*/ 21982 w 599507"/>
                <a:gd name="connsiteY7" fmla="*/ 17911 h 2285048"/>
                <a:gd name="connsiteX8" fmla="*/ 53732 w 599507"/>
                <a:gd name="connsiteY8" fmla="*/ 62361 h 2285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9507" h="2285048">
                  <a:moveTo>
                    <a:pt x="53732" y="62361"/>
                  </a:moveTo>
                  <a:cubicBezTo>
                    <a:pt x="55849" y="86703"/>
                    <a:pt x="-44693" y="-113322"/>
                    <a:pt x="34682" y="163961"/>
                  </a:cubicBezTo>
                  <a:cubicBezTo>
                    <a:pt x="114057" y="441244"/>
                    <a:pt x="443199" y="1372578"/>
                    <a:pt x="529982" y="1726061"/>
                  </a:cubicBezTo>
                  <a:cubicBezTo>
                    <a:pt x="616765" y="2079544"/>
                    <a:pt x="546915" y="2292269"/>
                    <a:pt x="555382" y="2284861"/>
                  </a:cubicBezTo>
                  <a:cubicBezTo>
                    <a:pt x="563849" y="2277453"/>
                    <a:pt x="631582" y="1896453"/>
                    <a:pt x="580782" y="1681611"/>
                  </a:cubicBezTo>
                  <a:cubicBezTo>
                    <a:pt x="529982" y="1466769"/>
                    <a:pt x="344774" y="1220178"/>
                    <a:pt x="250582" y="995811"/>
                  </a:cubicBezTo>
                  <a:cubicBezTo>
                    <a:pt x="156390" y="771444"/>
                    <a:pt x="53732" y="498394"/>
                    <a:pt x="15632" y="335411"/>
                  </a:cubicBezTo>
                  <a:cubicBezTo>
                    <a:pt x="-22468" y="172428"/>
                    <a:pt x="20924" y="68711"/>
                    <a:pt x="21982" y="17911"/>
                  </a:cubicBezTo>
                  <a:cubicBezTo>
                    <a:pt x="23040" y="-32889"/>
                    <a:pt x="51615" y="38019"/>
                    <a:pt x="53732" y="623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1A549580-D994-422D-A3D5-8413764519BB}"/>
                </a:ext>
              </a:extLst>
            </p:cNvPr>
            <p:cNvSpPr/>
            <p:nvPr/>
          </p:nvSpPr>
          <p:spPr>
            <a:xfrm>
              <a:off x="5028909" y="2462302"/>
              <a:ext cx="768752" cy="2487121"/>
            </a:xfrm>
            <a:custGeom>
              <a:avLst/>
              <a:gdLst>
                <a:gd name="connsiteX0" fmla="*/ 705141 w 768752"/>
                <a:gd name="connsiteY0" fmla="*/ 7848 h 2487121"/>
                <a:gd name="connsiteX1" fmla="*/ 743241 w 768752"/>
                <a:gd name="connsiteY1" fmla="*/ 528548 h 2487121"/>
                <a:gd name="connsiteX2" fmla="*/ 305091 w 768752"/>
                <a:gd name="connsiteY2" fmla="*/ 1360398 h 2487121"/>
                <a:gd name="connsiteX3" fmla="*/ 95541 w 768752"/>
                <a:gd name="connsiteY3" fmla="*/ 2071598 h 2487121"/>
                <a:gd name="connsiteX4" fmla="*/ 444791 w 768752"/>
                <a:gd name="connsiteY4" fmla="*/ 2484348 h 2487121"/>
                <a:gd name="connsiteX5" fmla="*/ 95541 w 768752"/>
                <a:gd name="connsiteY5" fmla="*/ 2236698 h 2487121"/>
                <a:gd name="connsiteX6" fmla="*/ 38391 w 768752"/>
                <a:gd name="connsiteY6" fmla="*/ 1938248 h 2487121"/>
                <a:gd name="connsiteX7" fmla="*/ 609891 w 768752"/>
                <a:gd name="connsiteY7" fmla="*/ 922248 h 2487121"/>
                <a:gd name="connsiteX8" fmla="*/ 705141 w 768752"/>
                <a:gd name="connsiteY8" fmla="*/ 7848 h 2487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8752" h="2487121">
                  <a:moveTo>
                    <a:pt x="705141" y="7848"/>
                  </a:moveTo>
                  <a:cubicBezTo>
                    <a:pt x="727366" y="-57769"/>
                    <a:pt x="809916" y="303123"/>
                    <a:pt x="743241" y="528548"/>
                  </a:cubicBezTo>
                  <a:cubicBezTo>
                    <a:pt x="676566" y="753973"/>
                    <a:pt x="413041" y="1103223"/>
                    <a:pt x="305091" y="1360398"/>
                  </a:cubicBezTo>
                  <a:cubicBezTo>
                    <a:pt x="197141" y="1617573"/>
                    <a:pt x="72258" y="1884273"/>
                    <a:pt x="95541" y="2071598"/>
                  </a:cubicBezTo>
                  <a:cubicBezTo>
                    <a:pt x="118824" y="2258923"/>
                    <a:pt x="444791" y="2456831"/>
                    <a:pt x="444791" y="2484348"/>
                  </a:cubicBezTo>
                  <a:cubicBezTo>
                    <a:pt x="444791" y="2511865"/>
                    <a:pt x="163274" y="2327715"/>
                    <a:pt x="95541" y="2236698"/>
                  </a:cubicBezTo>
                  <a:cubicBezTo>
                    <a:pt x="27808" y="2145681"/>
                    <a:pt x="-47334" y="2157323"/>
                    <a:pt x="38391" y="1938248"/>
                  </a:cubicBezTo>
                  <a:cubicBezTo>
                    <a:pt x="124116" y="1719173"/>
                    <a:pt x="495591" y="1239748"/>
                    <a:pt x="609891" y="922248"/>
                  </a:cubicBezTo>
                  <a:cubicBezTo>
                    <a:pt x="724191" y="604748"/>
                    <a:pt x="682916" y="73465"/>
                    <a:pt x="705141" y="78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F96D7CEB-66E2-41EC-A8C8-EEBF543FE726}"/>
                </a:ext>
              </a:extLst>
            </p:cNvPr>
            <p:cNvSpPr/>
            <p:nvPr/>
          </p:nvSpPr>
          <p:spPr>
            <a:xfrm>
              <a:off x="3348790" y="3563701"/>
              <a:ext cx="543403" cy="1568928"/>
            </a:xfrm>
            <a:custGeom>
              <a:avLst/>
              <a:gdLst>
                <a:gd name="connsiteX0" fmla="*/ 35760 w 543403"/>
                <a:gd name="connsiteY0" fmla="*/ 30399 h 1568928"/>
                <a:gd name="connsiteX1" fmla="*/ 73860 w 543403"/>
                <a:gd name="connsiteY1" fmla="*/ 144699 h 1568928"/>
                <a:gd name="connsiteX2" fmla="*/ 467560 w 543403"/>
                <a:gd name="connsiteY2" fmla="*/ 786049 h 1568928"/>
                <a:gd name="connsiteX3" fmla="*/ 270710 w 543403"/>
                <a:gd name="connsiteY3" fmla="*/ 1567099 h 1568928"/>
                <a:gd name="connsiteX4" fmla="*/ 524710 w 543403"/>
                <a:gd name="connsiteY4" fmla="*/ 989249 h 1568928"/>
                <a:gd name="connsiteX5" fmla="*/ 467560 w 543403"/>
                <a:gd name="connsiteY5" fmla="*/ 570149 h 1568928"/>
                <a:gd name="connsiteX6" fmla="*/ 35760 w 543403"/>
                <a:gd name="connsiteY6" fmla="*/ 30399 h 1568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3403" h="1568928">
                  <a:moveTo>
                    <a:pt x="35760" y="30399"/>
                  </a:moveTo>
                  <a:cubicBezTo>
                    <a:pt x="-29857" y="-40509"/>
                    <a:pt x="1893" y="18757"/>
                    <a:pt x="73860" y="144699"/>
                  </a:cubicBezTo>
                  <a:cubicBezTo>
                    <a:pt x="145827" y="270641"/>
                    <a:pt x="434752" y="548982"/>
                    <a:pt x="467560" y="786049"/>
                  </a:cubicBezTo>
                  <a:cubicBezTo>
                    <a:pt x="500368" y="1023116"/>
                    <a:pt x="261185" y="1533232"/>
                    <a:pt x="270710" y="1567099"/>
                  </a:cubicBezTo>
                  <a:cubicBezTo>
                    <a:pt x="280235" y="1600966"/>
                    <a:pt x="491902" y="1155407"/>
                    <a:pt x="524710" y="989249"/>
                  </a:cubicBezTo>
                  <a:cubicBezTo>
                    <a:pt x="557518" y="823091"/>
                    <a:pt x="552227" y="729957"/>
                    <a:pt x="467560" y="570149"/>
                  </a:cubicBezTo>
                  <a:cubicBezTo>
                    <a:pt x="382893" y="410341"/>
                    <a:pt x="101377" y="101307"/>
                    <a:pt x="35760" y="303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AF2B1FDC-1DBB-4CD5-B304-468CADEF5F5E}"/>
                </a:ext>
              </a:extLst>
            </p:cNvPr>
            <p:cNvSpPr/>
            <p:nvPr/>
          </p:nvSpPr>
          <p:spPr>
            <a:xfrm>
              <a:off x="2724134" y="2841211"/>
              <a:ext cx="724517" cy="3077803"/>
            </a:xfrm>
            <a:custGeom>
              <a:avLst/>
              <a:gdLst>
                <a:gd name="connsiteX0" fmla="*/ 38116 w 724517"/>
                <a:gd name="connsiteY0" fmla="*/ 67089 h 3077803"/>
                <a:gd name="connsiteX1" fmla="*/ 44466 w 724517"/>
                <a:gd name="connsiteY1" fmla="*/ 162339 h 3077803"/>
                <a:gd name="connsiteX2" fmla="*/ 469916 w 724517"/>
                <a:gd name="connsiteY2" fmla="*/ 1210089 h 3077803"/>
                <a:gd name="connsiteX3" fmla="*/ 673116 w 724517"/>
                <a:gd name="connsiteY3" fmla="*/ 2391189 h 3077803"/>
                <a:gd name="connsiteX4" fmla="*/ 711216 w 724517"/>
                <a:gd name="connsiteY4" fmla="*/ 3076989 h 3077803"/>
                <a:gd name="connsiteX5" fmla="*/ 711216 w 724517"/>
                <a:gd name="connsiteY5" fmla="*/ 2264189 h 3077803"/>
                <a:gd name="connsiteX6" fmla="*/ 552466 w 724517"/>
                <a:gd name="connsiteY6" fmla="*/ 1629189 h 3077803"/>
                <a:gd name="connsiteX7" fmla="*/ 266716 w 724517"/>
                <a:gd name="connsiteY7" fmla="*/ 797339 h 3077803"/>
                <a:gd name="connsiteX8" fmla="*/ 38116 w 724517"/>
                <a:gd name="connsiteY8" fmla="*/ 67089 h 3077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4517" h="3077803">
                  <a:moveTo>
                    <a:pt x="38116" y="67089"/>
                  </a:moveTo>
                  <a:cubicBezTo>
                    <a:pt x="1074" y="-38744"/>
                    <a:pt x="-27501" y="-28161"/>
                    <a:pt x="44466" y="162339"/>
                  </a:cubicBezTo>
                  <a:cubicBezTo>
                    <a:pt x="116433" y="352839"/>
                    <a:pt x="365141" y="838614"/>
                    <a:pt x="469916" y="1210089"/>
                  </a:cubicBezTo>
                  <a:cubicBezTo>
                    <a:pt x="574691" y="1581564"/>
                    <a:pt x="632899" y="2080039"/>
                    <a:pt x="673116" y="2391189"/>
                  </a:cubicBezTo>
                  <a:cubicBezTo>
                    <a:pt x="713333" y="2702339"/>
                    <a:pt x="704866" y="3098156"/>
                    <a:pt x="711216" y="3076989"/>
                  </a:cubicBezTo>
                  <a:cubicBezTo>
                    <a:pt x="717566" y="3055822"/>
                    <a:pt x="737674" y="2505489"/>
                    <a:pt x="711216" y="2264189"/>
                  </a:cubicBezTo>
                  <a:cubicBezTo>
                    <a:pt x="684758" y="2022889"/>
                    <a:pt x="626549" y="1873664"/>
                    <a:pt x="552466" y="1629189"/>
                  </a:cubicBezTo>
                  <a:cubicBezTo>
                    <a:pt x="478383" y="1384714"/>
                    <a:pt x="356674" y="1064039"/>
                    <a:pt x="266716" y="797339"/>
                  </a:cubicBezTo>
                  <a:cubicBezTo>
                    <a:pt x="176758" y="530639"/>
                    <a:pt x="75158" y="172922"/>
                    <a:pt x="38116" y="670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FE745DCE-F740-423D-AC55-6090D913F431}"/>
                </a:ext>
              </a:extLst>
            </p:cNvPr>
            <p:cNvSpPr/>
            <p:nvPr/>
          </p:nvSpPr>
          <p:spPr>
            <a:xfrm>
              <a:off x="2324055" y="2905371"/>
              <a:ext cx="864916" cy="3559106"/>
            </a:xfrm>
            <a:custGeom>
              <a:avLst/>
              <a:gdLst>
                <a:gd name="connsiteX0" fmla="*/ 330245 w 864916"/>
                <a:gd name="connsiteY0" fmla="*/ 34679 h 3559106"/>
                <a:gd name="connsiteX1" fmla="*/ 215945 w 864916"/>
                <a:gd name="connsiteY1" fmla="*/ 1425329 h 3559106"/>
                <a:gd name="connsiteX2" fmla="*/ 45 w 864916"/>
                <a:gd name="connsiteY2" fmla="*/ 2276229 h 3559106"/>
                <a:gd name="connsiteX3" fmla="*/ 234995 w 864916"/>
                <a:gd name="connsiteY3" fmla="*/ 3006479 h 3559106"/>
                <a:gd name="connsiteX4" fmla="*/ 863645 w 864916"/>
                <a:gd name="connsiteY4" fmla="*/ 3558929 h 3559106"/>
                <a:gd name="connsiteX5" fmla="*/ 387395 w 864916"/>
                <a:gd name="connsiteY5" fmla="*/ 3050929 h 3559106"/>
                <a:gd name="connsiteX6" fmla="*/ 25445 w 864916"/>
                <a:gd name="connsiteY6" fmla="*/ 1819029 h 3559106"/>
                <a:gd name="connsiteX7" fmla="*/ 323895 w 864916"/>
                <a:gd name="connsiteY7" fmla="*/ 536329 h 3559106"/>
                <a:gd name="connsiteX8" fmla="*/ 330245 w 864916"/>
                <a:gd name="connsiteY8" fmla="*/ 34679 h 3559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916" h="3559106">
                  <a:moveTo>
                    <a:pt x="330245" y="34679"/>
                  </a:moveTo>
                  <a:cubicBezTo>
                    <a:pt x="312253" y="182846"/>
                    <a:pt x="270978" y="1051737"/>
                    <a:pt x="215945" y="1425329"/>
                  </a:cubicBezTo>
                  <a:cubicBezTo>
                    <a:pt x="160912" y="1798921"/>
                    <a:pt x="-3130" y="2012704"/>
                    <a:pt x="45" y="2276229"/>
                  </a:cubicBezTo>
                  <a:cubicBezTo>
                    <a:pt x="3220" y="2539754"/>
                    <a:pt x="91062" y="2792696"/>
                    <a:pt x="234995" y="3006479"/>
                  </a:cubicBezTo>
                  <a:cubicBezTo>
                    <a:pt x="378928" y="3220262"/>
                    <a:pt x="838245" y="3551521"/>
                    <a:pt x="863645" y="3558929"/>
                  </a:cubicBezTo>
                  <a:cubicBezTo>
                    <a:pt x="889045" y="3566337"/>
                    <a:pt x="527095" y="3340912"/>
                    <a:pt x="387395" y="3050929"/>
                  </a:cubicBezTo>
                  <a:cubicBezTo>
                    <a:pt x="247695" y="2760946"/>
                    <a:pt x="36028" y="2238129"/>
                    <a:pt x="25445" y="1819029"/>
                  </a:cubicBezTo>
                  <a:cubicBezTo>
                    <a:pt x="14862" y="1399929"/>
                    <a:pt x="269920" y="829487"/>
                    <a:pt x="323895" y="536329"/>
                  </a:cubicBezTo>
                  <a:cubicBezTo>
                    <a:pt x="377870" y="243171"/>
                    <a:pt x="348237" y="-113488"/>
                    <a:pt x="330245" y="346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2204C578-4F03-4E3C-A06B-6CAD7A3BC3FF}"/>
                </a:ext>
              </a:extLst>
            </p:cNvPr>
            <p:cNvSpPr/>
            <p:nvPr/>
          </p:nvSpPr>
          <p:spPr>
            <a:xfrm>
              <a:off x="1607097" y="4148458"/>
              <a:ext cx="1187849" cy="1796808"/>
            </a:xfrm>
            <a:custGeom>
              <a:avLst/>
              <a:gdLst>
                <a:gd name="connsiteX0" fmla="*/ 1104353 w 1187849"/>
                <a:gd name="connsiteY0" fmla="*/ 36192 h 1796808"/>
                <a:gd name="connsiteX1" fmla="*/ 1015453 w 1187849"/>
                <a:gd name="connsiteY1" fmla="*/ 48892 h 1796808"/>
                <a:gd name="connsiteX2" fmla="*/ 37553 w 1187849"/>
                <a:gd name="connsiteY2" fmla="*/ 575942 h 1796808"/>
                <a:gd name="connsiteX3" fmla="*/ 234403 w 1187849"/>
                <a:gd name="connsiteY3" fmla="*/ 1395092 h 1796808"/>
                <a:gd name="connsiteX4" fmla="*/ 539203 w 1187849"/>
                <a:gd name="connsiteY4" fmla="*/ 1776092 h 1796808"/>
                <a:gd name="connsiteX5" fmla="*/ 50253 w 1187849"/>
                <a:gd name="connsiteY5" fmla="*/ 798192 h 1796808"/>
                <a:gd name="connsiteX6" fmla="*/ 475703 w 1187849"/>
                <a:gd name="connsiteY6" fmla="*/ 252092 h 1796808"/>
                <a:gd name="connsiteX7" fmla="*/ 1148803 w 1187849"/>
                <a:gd name="connsiteY7" fmla="*/ 10792 h 1796808"/>
                <a:gd name="connsiteX8" fmla="*/ 1104353 w 1187849"/>
                <a:gd name="connsiteY8" fmla="*/ 36192 h 1796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7849" h="1796808">
                  <a:moveTo>
                    <a:pt x="1104353" y="36192"/>
                  </a:moveTo>
                  <a:cubicBezTo>
                    <a:pt x="1082128" y="42542"/>
                    <a:pt x="1193253" y="-41066"/>
                    <a:pt x="1015453" y="48892"/>
                  </a:cubicBezTo>
                  <a:cubicBezTo>
                    <a:pt x="837653" y="138850"/>
                    <a:pt x="167728" y="351575"/>
                    <a:pt x="37553" y="575942"/>
                  </a:cubicBezTo>
                  <a:cubicBezTo>
                    <a:pt x="-92622" y="800309"/>
                    <a:pt x="150795" y="1195067"/>
                    <a:pt x="234403" y="1395092"/>
                  </a:cubicBezTo>
                  <a:cubicBezTo>
                    <a:pt x="318011" y="1595117"/>
                    <a:pt x="569895" y="1875575"/>
                    <a:pt x="539203" y="1776092"/>
                  </a:cubicBezTo>
                  <a:cubicBezTo>
                    <a:pt x="508511" y="1676609"/>
                    <a:pt x="60836" y="1052192"/>
                    <a:pt x="50253" y="798192"/>
                  </a:cubicBezTo>
                  <a:cubicBezTo>
                    <a:pt x="39670" y="544192"/>
                    <a:pt x="292611" y="383325"/>
                    <a:pt x="475703" y="252092"/>
                  </a:cubicBezTo>
                  <a:cubicBezTo>
                    <a:pt x="658795" y="120859"/>
                    <a:pt x="1048261" y="43600"/>
                    <a:pt x="1148803" y="10792"/>
                  </a:cubicBezTo>
                  <a:cubicBezTo>
                    <a:pt x="1249345" y="-22016"/>
                    <a:pt x="1126578" y="29842"/>
                    <a:pt x="1104353" y="361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D14FF231-7F79-4B7B-BF0C-D5B5B11F8119}"/>
                </a:ext>
              </a:extLst>
            </p:cNvPr>
            <p:cNvSpPr/>
            <p:nvPr/>
          </p:nvSpPr>
          <p:spPr>
            <a:xfrm>
              <a:off x="1066800" y="3434911"/>
              <a:ext cx="1584258" cy="2843451"/>
            </a:xfrm>
            <a:custGeom>
              <a:avLst/>
              <a:gdLst>
                <a:gd name="connsiteX0" fmla="*/ 1473200 w 1584258"/>
                <a:gd name="connsiteY0" fmla="*/ 89339 h 2843451"/>
                <a:gd name="connsiteX1" fmla="*/ 1409700 w 1584258"/>
                <a:gd name="connsiteY1" fmla="*/ 165539 h 2843451"/>
                <a:gd name="connsiteX2" fmla="*/ 400050 w 1584258"/>
                <a:gd name="connsiteY2" fmla="*/ 1079939 h 2843451"/>
                <a:gd name="connsiteX3" fmla="*/ 0 w 1584258"/>
                <a:gd name="connsiteY3" fmla="*/ 1797489 h 2843451"/>
                <a:gd name="connsiteX4" fmla="*/ 400050 w 1584258"/>
                <a:gd name="connsiteY4" fmla="*/ 2838889 h 2843451"/>
                <a:gd name="connsiteX5" fmla="*/ 69850 w 1584258"/>
                <a:gd name="connsiteY5" fmla="*/ 2134039 h 2843451"/>
                <a:gd name="connsiteX6" fmla="*/ 273050 w 1584258"/>
                <a:gd name="connsiteY6" fmla="*/ 1118039 h 2843451"/>
                <a:gd name="connsiteX7" fmla="*/ 1473200 w 1584258"/>
                <a:gd name="connsiteY7" fmla="*/ 89339 h 2843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84258" h="2843451">
                  <a:moveTo>
                    <a:pt x="1473200" y="89339"/>
                  </a:moveTo>
                  <a:cubicBezTo>
                    <a:pt x="1662642" y="-69411"/>
                    <a:pt x="1588558" y="439"/>
                    <a:pt x="1409700" y="165539"/>
                  </a:cubicBezTo>
                  <a:cubicBezTo>
                    <a:pt x="1230842" y="330639"/>
                    <a:pt x="635000" y="807947"/>
                    <a:pt x="400050" y="1079939"/>
                  </a:cubicBezTo>
                  <a:cubicBezTo>
                    <a:pt x="165100" y="1351931"/>
                    <a:pt x="0" y="1504331"/>
                    <a:pt x="0" y="1797489"/>
                  </a:cubicBezTo>
                  <a:cubicBezTo>
                    <a:pt x="0" y="2090647"/>
                    <a:pt x="388408" y="2782797"/>
                    <a:pt x="400050" y="2838889"/>
                  </a:cubicBezTo>
                  <a:cubicBezTo>
                    <a:pt x="411692" y="2894981"/>
                    <a:pt x="91017" y="2420847"/>
                    <a:pt x="69850" y="2134039"/>
                  </a:cubicBezTo>
                  <a:cubicBezTo>
                    <a:pt x="48683" y="1847231"/>
                    <a:pt x="33867" y="1460939"/>
                    <a:pt x="273050" y="1118039"/>
                  </a:cubicBezTo>
                  <a:cubicBezTo>
                    <a:pt x="512233" y="775139"/>
                    <a:pt x="1283758" y="248089"/>
                    <a:pt x="1473200" y="893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2BC79635-9786-4D48-8D06-D0A7585ECEFF}"/>
                </a:ext>
              </a:extLst>
            </p:cNvPr>
            <p:cNvSpPr/>
            <p:nvPr/>
          </p:nvSpPr>
          <p:spPr>
            <a:xfrm>
              <a:off x="1543038" y="3858398"/>
              <a:ext cx="1052583" cy="1987310"/>
            </a:xfrm>
            <a:custGeom>
              <a:avLst/>
              <a:gdLst>
                <a:gd name="connsiteX0" fmla="*/ 1035062 w 1052583"/>
                <a:gd name="connsiteY0" fmla="*/ 21452 h 1987310"/>
                <a:gd name="connsiteX1" fmla="*/ 812812 w 1052583"/>
                <a:gd name="connsiteY1" fmla="*/ 110352 h 1987310"/>
                <a:gd name="connsiteX2" fmla="*/ 50812 w 1052583"/>
                <a:gd name="connsiteY2" fmla="*/ 821552 h 1987310"/>
                <a:gd name="connsiteX3" fmla="*/ 171462 w 1052583"/>
                <a:gd name="connsiteY3" fmla="*/ 1539102 h 1987310"/>
                <a:gd name="connsiteX4" fmla="*/ 438162 w 1052583"/>
                <a:gd name="connsiteY4" fmla="*/ 1958202 h 1987310"/>
                <a:gd name="connsiteX5" fmla="*/ 12 w 1052583"/>
                <a:gd name="connsiteY5" fmla="*/ 732652 h 1987310"/>
                <a:gd name="connsiteX6" fmla="*/ 425462 w 1052583"/>
                <a:gd name="connsiteY6" fmla="*/ 307202 h 1987310"/>
                <a:gd name="connsiteX7" fmla="*/ 1035062 w 1052583"/>
                <a:gd name="connsiteY7" fmla="*/ 21452 h 1987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2583" h="1987310">
                  <a:moveTo>
                    <a:pt x="1035062" y="21452"/>
                  </a:moveTo>
                  <a:cubicBezTo>
                    <a:pt x="1099620" y="-11356"/>
                    <a:pt x="976854" y="-22998"/>
                    <a:pt x="812812" y="110352"/>
                  </a:cubicBezTo>
                  <a:cubicBezTo>
                    <a:pt x="648770" y="243702"/>
                    <a:pt x="157704" y="583427"/>
                    <a:pt x="50812" y="821552"/>
                  </a:cubicBezTo>
                  <a:cubicBezTo>
                    <a:pt x="-56080" y="1059677"/>
                    <a:pt x="106904" y="1349660"/>
                    <a:pt x="171462" y="1539102"/>
                  </a:cubicBezTo>
                  <a:cubicBezTo>
                    <a:pt x="236020" y="1728544"/>
                    <a:pt x="466737" y="2092610"/>
                    <a:pt x="438162" y="1958202"/>
                  </a:cubicBezTo>
                  <a:cubicBezTo>
                    <a:pt x="409587" y="1823794"/>
                    <a:pt x="2129" y="1007819"/>
                    <a:pt x="12" y="732652"/>
                  </a:cubicBezTo>
                  <a:cubicBezTo>
                    <a:pt x="-2105" y="457485"/>
                    <a:pt x="256129" y="428910"/>
                    <a:pt x="425462" y="307202"/>
                  </a:cubicBezTo>
                  <a:cubicBezTo>
                    <a:pt x="594795" y="185494"/>
                    <a:pt x="970504" y="54260"/>
                    <a:pt x="1035062" y="214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9AF2D4F6-749F-4238-9F5F-68FC44C6CF0D}"/>
                </a:ext>
              </a:extLst>
            </p:cNvPr>
            <p:cNvSpPr/>
            <p:nvPr/>
          </p:nvSpPr>
          <p:spPr>
            <a:xfrm>
              <a:off x="4961886" y="3258897"/>
              <a:ext cx="1155457" cy="2385721"/>
            </a:xfrm>
            <a:custGeom>
              <a:avLst/>
              <a:gdLst>
                <a:gd name="connsiteX0" fmla="*/ 562614 w 1155457"/>
                <a:gd name="connsiteY0" fmla="*/ 100253 h 2385721"/>
                <a:gd name="connsiteX1" fmla="*/ 473714 w 1155457"/>
                <a:gd name="connsiteY1" fmla="*/ 170103 h 2385721"/>
                <a:gd name="connsiteX2" fmla="*/ 22864 w 1155457"/>
                <a:gd name="connsiteY2" fmla="*/ 1433753 h 2385721"/>
                <a:gd name="connsiteX3" fmla="*/ 670564 w 1155457"/>
                <a:gd name="connsiteY3" fmla="*/ 2310053 h 2385721"/>
                <a:gd name="connsiteX4" fmla="*/ 1153164 w 1155457"/>
                <a:gd name="connsiteY4" fmla="*/ 2310053 h 2385721"/>
                <a:gd name="connsiteX5" fmla="*/ 473714 w 1155457"/>
                <a:gd name="connsiteY5" fmla="*/ 2049703 h 2385721"/>
                <a:gd name="connsiteX6" fmla="*/ 22864 w 1155457"/>
                <a:gd name="connsiteY6" fmla="*/ 1357553 h 2385721"/>
                <a:gd name="connsiteX7" fmla="*/ 118114 w 1155457"/>
                <a:gd name="connsiteY7" fmla="*/ 887653 h 2385721"/>
                <a:gd name="connsiteX8" fmla="*/ 562614 w 1155457"/>
                <a:gd name="connsiteY8" fmla="*/ 49453 h 2385721"/>
                <a:gd name="connsiteX9" fmla="*/ 562614 w 1155457"/>
                <a:gd name="connsiteY9" fmla="*/ 100253 h 2385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55457" h="2385721">
                  <a:moveTo>
                    <a:pt x="562614" y="100253"/>
                  </a:moveTo>
                  <a:cubicBezTo>
                    <a:pt x="547797" y="120361"/>
                    <a:pt x="563672" y="-52147"/>
                    <a:pt x="473714" y="170103"/>
                  </a:cubicBezTo>
                  <a:cubicBezTo>
                    <a:pt x="383756" y="392353"/>
                    <a:pt x="-9944" y="1077095"/>
                    <a:pt x="22864" y="1433753"/>
                  </a:cubicBezTo>
                  <a:cubicBezTo>
                    <a:pt x="55672" y="1790411"/>
                    <a:pt x="482181" y="2164003"/>
                    <a:pt x="670564" y="2310053"/>
                  </a:cubicBezTo>
                  <a:cubicBezTo>
                    <a:pt x="858947" y="2456103"/>
                    <a:pt x="1185972" y="2353445"/>
                    <a:pt x="1153164" y="2310053"/>
                  </a:cubicBezTo>
                  <a:cubicBezTo>
                    <a:pt x="1120356" y="2266661"/>
                    <a:pt x="662097" y="2208453"/>
                    <a:pt x="473714" y="2049703"/>
                  </a:cubicBezTo>
                  <a:cubicBezTo>
                    <a:pt x="285331" y="1890953"/>
                    <a:pt x="82131" y="1551228"/>
                    <a:pt x="22864" y="1357553"/>
                  </a:cubicBezTo>
                  <a:cubicBezTo>
                    <a:pt x="-36403" y="1163878"/>
                    <a:pt x="28156" y="1105670"/>
                    <a:pt x="118114" y="887653"/>
                  </a:cubicBezTo>
                  <a:cubicBezTo>
                    <a:pt x="208072" y="669636"/>
                    <a:pt x="494881" y="177511"/>
                    <a:pt x="562614" y="49453"/>
                  </a:cubicBezTo>
                  <a:cubicBezTo>
                    <a:pt x="630347" y="-78605"/>
                    <a:pt x="577431" y="80145"/>
                    <a:pt x="562614" y="1002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1A25744F-832A-4AD4-AD04-87041ABA2063}"/>
                </a:ext>
              </a:extLst>
            </p:cNvPr>
            <p:cNvSpPr/>
            <p:nvPr/>
          </p:nvSpPr>
          <p:spPr>
            <a:xfrm>
              <a:off x="5657841" y="3436708"/>
              <a:ext cx="603815" cy="1715722"/>
            </a:xfrm>
            <a:custGeom>
              <a:avLst/>
              <a:gdLst>
                <a:gd name="connsiteX0" fmla="*/ 215909 w 603815"/>
                <a:gd name="connsiteY0" fmla="*/ 4992 h 1715722"/>
                <a:gd name="connsiteX1" fmla="*/ 95259 w 603815"/>
                <a:gd name="connsiteY1" fmla="*/ 1363892 h 1715722"/>
                <a:gd name="connsiteX2" fmla="*/ 603259 w 603815"/>
                <a:gd name="connsiteY2" fmla="*/ 1713142 h 1715722"/>
                <a:gd name="connsiteX3" fmla="*/ 190509 w 603815"/>
                <a:gd name="connsiteY3" fmla="*/ 1490892 h 1715722"/>
                <a:gd name="connsiteX4" fmla="*/ 9 w 603815"/>
                <a:gd name="connsiteY4" fmla="*/ 925742 h 1715722"/>
                <a:gd name="connsiteX5" fmla="*/ 215909 w 603815"/>
                <a:gd name="connsiteY5" fmla="*/ 4992 h 171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3815" h="1715722">
                  <a:moveTo>
                    <a:pt x="215909" y="4992"/>
                  </a:moveTo>
                  <a:cubicBezTo>
                    <a:pt x="231784" y="78017"/>
                    <a:pt x="30701" y="1079200"/>
                    <a:pt x="95259" y="1363892"/>
                  </a:cubicBezTo>
                  <a:cubicBezTo>
                    <a:pt x="159817" y="1648584"/>
                    <a:pt x="587384" y="1691975"/>
                    <a:pt x="603259" y="1713142"/>
                  </a:cubicBezTo>
                  <a:cubicBezTo>
                    <a:pt x="619134" y="1734309"/>
                    <a:pt x="291051" y="1622125"/>
                    <a:pt x="190509" y="1490892"/>
                  </a:cubicBezTo>
                  <a:cubicBezTo>
                    <a:pt x="89967" y="1359659"/>
                    <a:pt x="-1049" y="1171275"/>
                    <a:pt x="9" y="925742"/>
                  </a:cubicBezTo>
                  <a:cubicBezTo>
                    <a:pt x="1067" y="680209"/>
                    <a:pt x="200034" y="-68033"/>
                    <a:pt x="215909" y="49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812F60AD-394E-4359-B030-51A20A1E1403}"/>
                </a:ext>
              </a:extLst>
            </p:cNvPr>
            <p:cNvSpPr/>
            <p:nvPr/>
          </p:nvSpPr>
          <p:spPr>
            <a:xfrm>
              <a:off x="3765550" y="2101838"/>
              <a:ext cx="145464" cy="84179"/>
            </a:xfrm>
            <a:custGeom>
              <a:avLst/>
              <a:gdLst>
                <a:gd name="connsiteX0" fmla="*/ 0 w 145464"/>
                <a:gd name="connsiteY0" fmla="*/ 12 h 84179"/>
                <a:gd name="connsiteX1" fmla="*/ 130175 w 145464"/>
                <a:gd name="connsiteY1" fmla="*/ 50812 h 84179"/>
                <a:gd name="connsiteX2" fmla="*/ 142875 w 145464"/>
                <a:gd name="connsiteY2" fmla="*/ 84150 h 84179"/>
                <a:gd name="connsiteX3" fmla="*/ 130175 w 145464"/>
                <a:gd name="connsiteY3" fmla="*/ 55575 h 84179"/>
                <a:gd name="connsiteX4" fmla="*/ 0 w 145464"/>
                <a:gd name="connsiteY4" fmla="*/ 12 h 84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464" h="84179">
                  <a:moveTo>
                    <a:pt x="0" y="12"/>
                  </a:moveTo>
                  <a:cubicBezTo>
                    <a:pt x="0" y="-782"/>
                    <a:pt x="106363" y="36789"/>
                    <a:pt x="130175" y="50812"/>
                  </a:cubicBezTo>
                  <a:cubicBezTo>
                    <a:pt x="153987" y="64835"/>
                    <a:pt x="142875" y="83356"/>
                    <a:pt x="142875" y="84150"/>
                  </a:cubicBezTo>
                  <a:cubicBezTo>
                    <a:pt x="142875" y="84944"/>
                    <a:pt x="149225" y="69333"/>
                    <a:pt x="130175" y="55575"/>
                  </a:cubicBezTo>
                  <a:cubicBezTo>
                    <a:pt x="111125" y="41817"/>
                    <a:pt x="0" y="806"/>
                    <a:pt x="0" y="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BA5BCAA4-D1C5-47DB-9059-1EB9B2C86A22}"/>
                </a:ext>
              </a:extLst>
            </p:cNvPr>
            <p:cNvSpPr/>
            <p:nvPr/>
          </p:nvSpPr>
          <p:spPr>
            <a:xfrm>
              <a:off x="4219203" y="2060513"/>
              <a:ext cx="132335" cy="166810"/>
            </a:xfrm>
            <a:custGeom>
              <a:avLst/>
              <a:gdLst>
                <a:gd name="connsiteX0" fmla="*/ 132135 w 132335"/>
                <a:gd name="connsiteY0" fmla="*/ 62 h 166810"/>
                <a:gd name="connsiteX1" fmla="*/ 43235 w 132335"/>
                <a:gd name="connsiteY1" fmla="*/ 87375 h 166810"/>
                <a:gd name="connsiteX2" fmla="*/ 372 w 132335"/>
                <a:gd name="connsiteY2" fmla="*/ 166750 h 166810"/>
                <a:gd name="connsiteX3" fmla="*/ 65460 w 132335"/>
                <a:gd name="connsiteY3" fmla="*/ 74675 h 166810"/>
                <a:gd name="connsiteX4" fmla="*/ 132135 w 132335"/>
                <a:gd name="connsiteY4" fmla="*/ 62 h 166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335" h="166810">
                  <a:moveTo>
                    <a:pt x="132135" y="62"/>
                  </a:moveTo>
                  <a:cubicBezTo>
                    <a:pt x="128431" y="2179"/>
                    <a:pt x="65195" y="59594"/>
                    <a:pt x="43235" y="87375"/>
                  </a:cubicBezTo>
                  <a:cubicBezTo>
                    <a:pt x="21275" y="115156"/>
                    <a:pt x="-3332" y="168867"/>
                    <a:pt x="372" y="166750"/>
                  </a:cubicBezTo>
                  <a:cubicBezTo>
                    <a:pt x="4076" y="164633"/>
                    <a:pt x="43764" y="99546"/>
                    <a:pt x="65460" y="74675"/>
                  </a:cubicBezTo>
                  <a:cubicBezTo>
                    <a:pt x="87156" y="49804"/>
                    <a:pt x="135839" y="-2055"/>
                    <a:pt x="132135" y="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B992D0C7-6619-4D9E-AEF1-4663D9FDB2A8}"/>
                </a:ext>
              </a:extLst>
            </p:cNvPr>
            <p:cNvSpPr/>
            <p:nvPr/>
          </p:nvSpPr>
          <p:spPr>
            <a:xfrm>
              <a:off x="3501801" y="2223857"/>
              <a:ext cx="291481" cy="105977"/>
            </a:xfrm>
            <a:custGeom>
              <a:avLst/>
              <a:gdLst>
                <a:gd name="connsiteX0" fmla="*/ 290737 w 291481"/>
                <a:gd name="connsiteY0" fmla="*/ 105006 h 105977"/>
                <a:gd name="connsiteX1" fmla="*/ 181199 w 291481"/>
                <a:gd name="connsiteY1" fmla="*/ 28806 h 105977"/>
                <a:gd name="connsiteX2" fmla="*/ 87537 w 291481"/>
                <a:gd name="connsiteY2" fmla="*/ 6581 h 105977"/>
                <a:gd name="connsiteX3" fmla="*/ 224 w 291481"/>
                <a:gd name="connsiteY3" fmla="*/ 231 h 105977"/>
                <a:gd name="connsiteX4" fmla="*/ 62137 w 291481"/>
                <a:gd name="connsiteY4" fmla="*/ 12931 h 105977"/>
                <a:gd name="connsiteX5" fmla="*/ 55787 w 291481"/>
                <a:gd name="connsiteY5" fmla="*/ 14518 h 105977"/>
                <a:gd name="connsiteX6" fmla="*/ 62137 w 291481"/>
                <a:gd name="connsiteY6" fmla="*/ 25631 h 105977"/>
                <a:gd name="connsiteX7" fmla="*/ 28799 w 291481"/>
                <a:gd name="connsiteY7" fmla="*/ 30393 h 105977"/>
                <a:gd name="connsiteX8" fmla="*/ 130399 w 291481"/>
                <a:gd name="connsiteY8" fmla="*/ 47856 h 105977"/>
                <a:gd name="connsiteX9" fmla="*/ 225649 w 291481"/>
                <a:gd name="connsiteY9" fmla="*/ 71668 h 105977"/>
                <a:gd name="connsiteX10" fmla="*/ 290737 w 291481"/>
                <a:gd name="connsiteY10" fmla="*/ 105006 h 105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481" h="105977">
                  <a:moveTo>
                    <a:pt x="290737" y="105006"/>
                  </a:moveTo>
                  <a:cubicBezTo>
                    <a:pt x="283329" y="97862"/>
                    <a:pt x="215066" y="45210"/>
                    <a:pt x="181199" y="28806"/>
                  </a:cubicBezTo>
                  <a:cubicBezTo>
                    <a:pt x="147332" y="12402"/>
                    <a:pt x="117699" y="11343"/>
                    <a:pt x="87537" y="6581"/>
                  </a:cubicBezTo>
                  <a:cubicBezTo>
                    <a:pt x="57374" y="1818"/>
                    <a:pt x="4457" y="-827"/>
                    <a:pt x="224" y="231"/>
                  </a:cubicBezTo>
                  <a:cubicBezTo>
                    <a:pt x="-4009" y="1289"/>
                    <a:pt x="52876" y="10550"/>
                    <a:pt x="62137" y="12931"/>
                  </a:cubicBezTo>
                  <a:cubicBezTo>
                    <a:pt x="71397" y="15312"/>
                    <a:pt x="55787" y="12401"/>
                    <a:pt x="55787" y="14518"/>
                  </a:cubicBezTo>
                  <a:cubicBezTo>
                    <a:pt x="55787" y="16635"/>
                    <a:pt x="66635" y="22985"/>
                    <a:pt x="62137" y="25631"/>
                  </a:cubicBezTo>
                  <a:cubicBezTo>
                    <a:pt x="57639" y="28277"/>
                    <a:pt x="17422" y="26689"/>
                    <a:pt x="28799" y="30393"/>
                  </a:cubicBezTo>
                  <a:cubicBezTo>
                    <a:pt x="40176" y="34097"/>
                    <a:pt x="97591" y="40977"/>
                    <a:pt x="130399" y="47856"/>
                  </a:cubicBezTo>
                  <a:cubicBezTo>
                    <a:pt x="163207" y="54735"/>
                    <a:pt x="202895" y="65583"/>
                    <a:pt x="225649" y="71668"/>
                  </a:cubicBezTo>
                  <a:cubicBezTo>
                    <a:pt x="248403" y="77753"/>
                    <a:pt x="298145" y="112150"/>
                    <a:pt x="290737" y="105006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BAE4AA3D-2499-4407-A432-DD245F58470A}"/>
                </a:ext>
              </a:extLst>
            </p:cNvPr>
            <p:cNvSpPr/>
            <p:nvPr/>
          </p:nvSpPr>
          <p:spPr>
            <a:xfrm>
              <a:off x="4057484" y="3573570"/>
              <a:ext cx="1016378" cy="326126"/>
            </a:xfrm>
            <a:custGeom>
              <a:avLst/>
              <a:gdLst>
                <a:gd name="connsiteX0" fmla="*/ 166 w 1016378"/>
                <a:gd name="connsiteY0" fmla="*/ 125305 h 326126"/>
                <a:gd name="connsiteX1" fmla="*/ 349416 w 1016378"/>
                <a:gd name="connsiteY1" fmla="*/ 138005 h 326126"/>
                <a:gd name="connsiteX2" fmla="*/ 470066 w 1016378"/>
                <a:gd name="connsiteY2" fmla="*/ 185630 h 326126"/>
                <a:gd name="connsiteX3" fmla="*/ 530391 w 1016378"/>
                <a:gd name="connsiteY3" fmla="*/ 207855 h 326126"/>
                <a:gd name="connsiteX4" fmla="*/ 631991 w 1016378"/>
                <a:gd name="connsiteY4" fmla="*/ 312630 h 326126"/>
                <a:gd name="connsiteX5" fmla="*/ 701841 w 1016378"/>
                <a:gd name="connsiteY5" fmla="*/ 306280 h 326126"/>
                <a:gd name="connsiteX6" fmla="*/ 854241 w 1016378"/>
                <a:gd name="connsiteY6" fmla="*/ 144355 h 326126"/>
                <a:gd name="connsiteX7" fmla="*/ 1016166 w 1016378"/>
                <a:gd name="connsiteY7" fmla="*/ 1480 h 326126"/>
                <a:gd name="connsiteX8" fmla="*/ 819316 w 1016378"/>
                <a:gd name="connsiteY8" fmla="*/ 68155 h 326126"/>
                <a:gd name="connsiteX9" fmla="*/ 651041 w 1016378"/>
                <a:gd name="connsiteY9" fmla="*/ 39580 h 326126"/>
                <a:gd name="connsiteX10" fmla="*/ 533566 w 1016378"/>
                <a:gd name="connsiteY10" fmla="*/ 26880 h 326126"/>
                <a:gd name="connsiteX11" fmla="*/ 397041 w 1016378"/>
                <a:gd name="connsiteY11" fmla="*/ 106255 h 326126"/>
                <a:gd name="connsiteX12" fmla="*/ 166 w 1016378"/>
                <a:gd name="connsiteY12" fmla="*/ 125305 h 32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16378" h="326126">
                  <a:moveTo>
                    <a:pt x="166" y="125305"/>
                  </a:moveTo>
                  <a:cubicBezTo>
                    <a:pt x="-7771" y="130597"/>
                    <a:pt x="271099" y="127951"/>
                    <a:pt x="349416" y="138005"/>
                  </a:cubicBezTo>
                  <a:cubicBezTo>
                    <a:pt x="427733" y="148059"/>
                    <a:pt x="439904" y="173988"/>
                    <a:pt x="470066" y="185630"/>
                  </a:cubicBezTo>
                  <a:cubicBezTo>
                    <a:pt x="500228" y="197272"/>
                    <a:pt x="503404" y="186688"/>
                    <a:pt x="530391" y="207855"/>
                  </a:cubicBezTo>
                  <a:cubicBezTo>
                    <a:pt x="557379" y="229022"/>
                    <a:pt x="603416" y="296226"/>
                    <a:pt x="631991" y="312630"/>
                  </a:cubicBezTo>
                  <a:cubicBezTo>
                    <a:pt x="660566" y="329034"/>
                    <a:pt x="664799" y="334326"/>
                    <a:pt x="701841" y="306280"/>
                  </a:cubicBezTo>
                  <a:cubicBezTo>
                    <a:pt x="738883" y="278234"/>
                    <a:pt x="801854" y="195155"/>
                    <a:pt x="854241" y="144355"/>
                  </a:cubicBezTo>
                  <a:cubicBezTo>
                    <a:pt x="906629" y="93555"/>
                    <a:pt x="1021987" y="14180"/>
                    <a:pt x="1016166" y="1480"/>
                  </a:cubicBezTo>
                  <a:cubicBezTo>
                    <a:pt x="1010345" y="-11220"/>
                    <a:pt x="880170" y="61805"/>
                    <a:pt x="819316" y="68155"/>
                  </a:cubicBezTo>
                  <a:cubicBezTo>
                    <a:pt x="758462" y="74505"/>
                    <a:pt x="698666" y="46459"/>
                    <a:pt x="651041" y="39580"/>
                  </a:cubicBezTo>
                  <a:cubicBezTo>
                    <a:pt x="603416" y="32701"/>
                    <a:pt x="575899" y="15768"/>
                    <a:pt x="533566" y="26880"/>
                  </a:cubicBezTo>
                  <a:cubicBezTo>
                    <a:pt x="491233" y="37992"/>
                    <a:pt x="484353" y="89851"/>
                    <a:pt x="397041" y="106255"/>
                  </a:cubicBezTo>
                  <a:cubicBezTo>
                    <a:pt x="309729" y="122659"/>
                    <a:pt x="8103" y="120013"/>
                    <a:pt x="166" y="125305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DCD7F56A-7CA8-4178-806F-63EF51066D8A}"/>
                </a:ext>
              </a:extLst>
            </p:cNvPr>
            <p:cNvSpPr/>
            <p:nvPr/>
          </p:nvSpPr>
          <p:spPr>
            <a:xfrm>
              <a:off x="3535696" y="3554029"/>
              <a:ext cx="323187" cy="450705"/>
            </a:xfrm>
            <a:custGeom>
              <a:avLst/>
              <a:gdLst>
                <a:gd name="connsiteX0" fmla="*/ 26654 w 323187"/>
                <a:gd name="connsiteY0" fmla="*/ 4088 h 450705"/>
                <a:gd name="connsiteX1" fmla="*/ 157887 w 323187"/>
                <a:gd name="connsiteY1" fmla="*/ 211521 h 450705"/>
                <a:gd name="connsiteX2" fmla="*/ 212921 w 323187"/>
                <a:gd name="connsiteY2" fmla="*/ 319471 h 450705"/>
                <a:gd name="connsiteX3" fmla="*/ 322987 w 323187"/>
                <a:gd name="connsiteY3" fmla="*/ 450704 h 450705"/>
                <a:gd name="connsiteX4" fmla="*/ 183287 w 323187"/>
                <a:gd name="connsiteY4" fmla="*/ 321588 h 450705"/>
                <a:gd name="connsiteX5" fmla="*/ 47821 w 323187"/>
                <a:gd name="connsiteY5" fmla="*/ 167071 h 450705"/>
                <a:gd name="connsiteX6" fmla="*/ 1254 w 323187"/>
                <a:gd name="connsiteY6" fmla="*/ 92988 h 450705"/>
                <a:gd name="connsiteX7" fmla="*/ 16071 w 323187"/>
                <a:gd name="connsiteY7" fmla="*/ 73938 h 450705"/>
                <a:gd name="connsiteX8" fmla="*/ 26654 w 323187"/>
                <a:gd name="connsiteY8" fmla="*/ 4088 h 450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3187" h="450705">
                  <a:moveTo>
                    <a:pt x="26654" y="4088"/>
                  </a:moveTo>
                  <a:cubicBezTo>
                    <a:pt x="50290" y="27018"/>
                    <a:pt x="126843" y="158957"/>
                    <a:pt x="157887" y="211521"/>
                  </a:cubicBezTo>
                  <a:cubicBezTo>
                    <a:pt x="188931" y="264085"/>
                    <a:pt x="185404" y="279607"/>
                    <a:pt x="212921" y="319471"/>
                  </a:cubicBezTo>
                  <a:cubicBezTo>
                    <a:pt x="240438" y="359335"/>
                    <a:pt x="327926" y="450351"/>
                    <a:pt x="322987" y="450704"/>
                  </a:cubicBezTo>
                  <a:cubicBezTo>
                    <a:pt x="318048" y="451057"/>
                    <a:pt x="229148" y="368860"/>
                    <a:pt x="183287" y="321588"/>
                  </a:cubicBezTo>
                  <a:cubicBezTo>
                    <a:pt x="137426" y="274316"/>
                    <a:pt x="78160" y="205171"/>
                    <a:pt x="47821" y="167071"/>
                  </a:cubicBezTo>
                  <a:cubicBezTo>
                    <a:pt x="17482" y="128971"/>
                    <a:pt x="6546" y="108510"/>
                    <a:pt x="1254" y="92988"/>
                  </a:cubicBezTo>
                  <a:cubicBezTo>
                    <a:pt x="-4038" y="77466"/>
                    <a:pt x="8663" y="86285"/>
                    <a:pt x="16071" y="73938"/>
                  </a:cubicBezTo>
                  <a:cubicBezTo>
                    <a:pt x="23479" y="61591"/>
                    <a:pt x="3018" y="-18842"/>
                    <a:pt x="26654" y="4088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5BE5A7A5-9E3D-4DDD-83D6-6586A43FC024}"/>
                </a:ext>
              </a:extLst>
            </p:cNvPr>
            <p:cNvSpPr/>
            <p:nvPr/>
          </p:nvSpPr>
          <p:spPr>
            <a:xfrm>
              <a:off x="4505359" y="2489177"/>
              <a:ext cx="412144" cy="27566"/>
            </a:xfrm>
            <a:custGeom>
              <a:avLst/>
              <a:gdLst>
                <a:gd name="connsiteX0" fmla="*/ 7374 w 412144"/>
                <a:gd name="connsiteY0" fmla="*/ 23 h 27566"/>
                <a:gd name="connsiteX1" fmla="*/ 259258 w 412144"/>
                <a:gd name="connsiteY1" fmla="*/ 23306 h 27566"/>
                <a:gd name="connsiteX2" fmla="*/ 411658 w 412144"/>
                <a:gd name="connsiteY2" fmla="*/ 23 h 27566"/>
                <a:gd name="connsiteX3" fmla="*/ 301591 w 412144"/>
                <a:gd name="connsiteY3" fmla="*/ 19073 h 27566"/>
                <a:gd name="connsiteX4" fmla="*/ 136491 w 412144"/>
                <a:gd name="connsiteY4" fmla="*/ 27540 h 27566"/>
                <a:gd name="connsiteX5" fmla="*/ 70874 w 412144"/>
                <a:gd name="connsiteY5" fmla="*/ 21190 h 27566"/>
                <a:gd name="connsiteX6" fmla="*/ 7374 w 412144"/>
                <a:gd name="connsiteY6" fmla="*/ 23 h 27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2144" h="27566">
                  <a:moveTo>
                    <a:pt x="7374" y="23"/>
                  </a:moveTo>
                  <a:cubicBezTo>
                    <a:pt x="38771" y="376"/>
                    <a:pt x="191877" y="23306"/>
                    <a:pt x="259258" y="23306"/>
                  </a:cubicBezTo>
                  <a:cubicBezTo>
                    <a:pt x="326639" y="23306"/>
                    <a:pt x="404603" y="728"/>
                    <a:pt x="411658" y="23"/>
                  </a:cubicBezTo>
                  <a:cubicBezTo>
                    <a:pt x="418713" y="-682"/>
                    <a:pt x="347452" y="14487"/>
                    <a:pt x="301591" y="19073"/>
                  </a:cubicBezTo>
                  <a:cubicBezTo>
                    <a:pt x="255730" y="23659"/>
                    <a:pt x="174944" y="27187"/>
                    <a:pt x="136491" y="27540"/>
                  </a:cubicBezTo>
                  <a:cubicBezTo>
                    <a:pt x="98038" y="27893"/>
                    <a:pt x="87807" y="24718"/>
                    <a:pt x="70874" y="21190"/>
                  </a:cubicBezTo>
                  <a:cubicBezTo>
                    <a:pt x="53941" y="17662"/>
                    <a:pt x="-24023" y="-330"/>
                    <a:pt x="7374" y="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CEFF6CCF-8F44-4450-BEBB-BCDBC4FF0CB1}"/>
                </a:ext>
              </a:extLst>
            </p:cNvPr>
            <p:cNvSpPr/>
            <p:nvPr/>
          </p:nvSpPr>
          <p:spPr>
            <a:xfrm>
              <a:off x="3816101" y="2478549"/>
              <a:ext cx="87097" cy="167315"/>
            </a:xfrm>
            <a:custGeom>
              <a:avLst/>
              <a:gdLst>
                <a:gd name="connsiteX0" fmla="*/ 87032 w 87097"/>
                <a:gd name="connsiteY0" fmla="*/ 68 h 167315"/>
                <a:gd name="connsiteX1" fmla="*/ 42582 w 87097"/>
                <a:gd name="connsiteY1" fmla="*/ 50868 h 167315"/>
                <a:gd name="connsiteX2" fmla="*/ 17182 w 87097"/>
                <a:gd name="connsiteY2" fmla="*/ 118601 h 167315"/>
                <a:gd name="connsiteX3" fmla="*/ 17182 w 87097"/>
                <a:gd name="connsiteY3" fmla="*/ 167284 h 167315"/>
                <a:gd name="connsiteX4" fmla="*/ 249 w 87097"/>
                <a:gd name="connsiteY4" fmla="*/ 124951 h 167315"/>
                <a:gd name="connsiteX5" fmla="*/ 31999 w 87097"/>
                <a:gd name="connsiteY5" fmla="*/ 61451 h 167315"/>
                <a:gd name="connsiteX6" fmla="*/ 87032 w 87097"/>
                <a:gd name="connsiteY6" fmla="*/ 68 h 16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097" h="167315">
                  <a:moveTo>
                    <a:pt x="87032" y="68"/>
                  </a:moveTo>
                  <a:cubicBezTo>
                    <a:pt x="88796" y="-1696"/>
                    <a:pt x="54224" y="31113"/>
                    <a:pt x="42582" y="50868"/>
                  </a:cubicBezTo>
                  <a:cubicBezTo>
                    <a:pt x="30940" y="70624"/>
                    <a:pt x="21415" y="99199"/>
                    <a:pt x="17182" y="118601"/>
                  </a:cubicBezTo>
                  <a:cubicBezTo>
                    <a:pt x="12949" y="138003"/>
                    <a:pt x="20004" y="166226"/>
                    <a:pt x="17182" y="167284"/>
                  </a:cubicBezTo>
                  <a:cubicBezTo>
                    <a:pt x="14360" y="168342"/>
                    <a:pt x="-2220" y="142590"/>
                    <a:pt x="249" y="124951"/>
                  </a:cubicBezTo>
                  <a:cubicBezTo>
                    <a:pt x="2718" y="107312"/>
                    <a:pt x="20004" y="78384"/>
                    <a:pt x="31999" y="61451"/>
                  </a:cubicBezTo>
                  <a:cubicBezTo>
                    <a:pt x="43993" y="44518"/>
                    <a:pt x="85268" y="1832"/>
                    <a:pt x="87032" y="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115E7589-9966-46CA-B623-6589CBD5F6A0}"/>
                </a:ext>
              </a:extLst>
            </p:cNvPr>
            <p:cNvSpPr/>
            <p:nvPr/>
          </p:nvSpPr>
          <p:spPr>
            <a:xfrm>
              <a:off x="3657534" y="3647776"/>
              <a:ext cx="530476" cy="101798"/>
            </a:xfrm>
            <a:custGeom>
              <a:avLst/>
              <a:gdLst>
                <a:gd name="connsiteX0" fmla="*/ 66 w 530476"/>
                <a:gd name="connsiteY0" fmla="*/ 299 h 101798"/>
                <a:gd name="connsiteX1" fmla="*/ 358841 w 530476"/>
                <a:gd name="connsiteY1" fmla="*/ 92374 h 101798"/>
                <a:gd name="connsiteX2" fmla="*/ 530291 w 530476"/>
                <a:gd name="connsiteY2" fmla="*/ 95549 h 101798"/>
                <a:gd name="connsiteX3" fmla="*/ 330266 w 530476"/>
                <a:gd name="connsiteY3" fmla="*/ 63799 h 101798"/>
                <a:gd name="connsiteX4" fmla="*/ 66 w 530476"/>
                <a:gd name="connsiteY4" fmla="*/ 299 h 101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0476" h="101798">
                  <a:moveTo>
                    <a:pt x="66" y="299"/>
                  </a:moveTo>
                  <a:cubicBezTo>
                    <a:pt x="4828" y="5061"/>
                    <a:pt x="270470" y="76499"/>
                    <a:pt x="358841" y="92374"/>
                  </a:cubicBezTo>
                  <a:cubicBezTo>
                    <a:pt x="447212" y="108249"/>
                    <a:pt x="535053" y="100311"/>
                    <a:pt x="530291" y="95549"/>
                  </a:cubicBezTo>
                  <a:cubicBezTo>
                    <a:pt x="525529" y="90787"/>
                    <a:pt x="413874" y="78616"/>
                    <a:pt x="330266" y="63799"/>
                  </a:cubicBezTo>
                  <a:cubicBezTo>
                    <a:pt x="246658" y="48982"/>
                    <a:pt x="-4696" y="-4463"/>
                    <a:pt x="66" y="2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2670BCE3-9F2E-412E-84DD-C204E0D89C1E}"/>
                </a:ext>
              </a:extLst>
            </p:cNvPr>
            <p:cNvSpPr/>
            <p:nvPr/>
          </p:nvSpPr>
          <p:spPr>
            <a:xfrm>
              <a:off x="4736172" y="3645882"/>
              <a:ext cx="323152" cy="668421"/>
            </a:xfrm>
            <a:custGeom>
              <a:avLst/>
              <a:gdLst>
                <a:gd name="connsiteX0" fmla="*/ 322661 w 323152"/>
                <a:gd name="connsiteY0" fmla="*/ 1135 h 668421"/>
                <a:gd name="connsiteX1" fmla="*/ 172378 w 323152"/>
                <a:gd name="connsiteY1" fmla="*/ 193751 h 668421"/>
                <a:gd name="connsiteX2" fmla="*/ 66545 w 323152"/>
                <a:gd name="connsiteY2" fmla="*/ 280535 h 668421"/>
                <a:gd name="connsiteX3" fmla="*/ 96178 w 323152"/>
                <a:gd name="connsiteY3" fmla="*/ 310168 h 668421"/>
                <a:gd name="connsiteX4" fmla="*/ 104645 w 323152"/>
                <a:gd name="connsiteY4" fmla="*/ 312285 h 668421"/>
                <a:gd name="connsiteX5" fmla="*/ 96178 w 323152"/>
                <a:gd name="connsiteY5" fmla="*/ 460451 h 668421"/>
                <a:gd name="connsiteX6" fmla="*/ 928 w 323152"/>
                <a:gd name="connsiteY6" fmla="*/ 667885 h 668421"/>
                <a:gd name="connsiteX7" fmla="*/ 161795 w 323152"/>
                <a:gd name="connsiteY7" fmla="*/ 394835 h 668421"/>
                <a:gd name="connsiteX8" fmla="*/ 218945 w 323152"/>
                <a:gd name="connsiteY8" fmla="*/ 291118 h 668421"/>
                <a:gd name="connsiteX9" fmla="*/ 322661 w 323152"/>
                <a:gd name="connsiteY9" fmla="*/ 1135 h 66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3152" h="668421">
                  <a:moveTo>
                    <a:pt x="322661" y="1135"/>
                  </a:moveTo>
                  <a:cubicBezTo>
                    <a:pt x="314900" y="-15093"/>
                    <a:pt x="215064" y="147184"/>
                    <a:pt x="172378" y="193751"/>
                  </a:cubicBezTo>
                  <a:cubicBezTo>
                    <a:pt x="129692" y="240318"/>
                    <a:pt x="79245" y="261132"/>
                    <a:pt x="66545" y="280535"/>
                  </a:cubicBezTo>
                  <a:cubicBezTo>
                    <a:pt x="53845" y="299938"/>
                    <a:pt x="89828" y="304876"/>
                    <a:pt x="96178" y="310168"/>
                  </a:cubicBezTo>
                  <a:cubicBezTo>
                    <a:pt x="102528" y="315460"/>
                    <a:pt x="104645" y="287238"/>
                    <a:pt x="104645" y="312285"/>
                  </a:cubicBezTo>
                  <a:cubicBezTo>
                    <a:pt x="104645" y="337332"/>
                    <a:pt x="113464" y="401184"/>
                    <a:pt x="96178" y="460451"/>
                  </a:cubicBezTo>
                  <a:cubicBezTo>
                    <a:pt x="78892" y="519718"/>
                    <a:pt x="-10008" y="678821"/>
                    <a:pt x="928" y="667885"/>
                  </a:cubicBezTo>
                  <a:cubicBezTo>
                    <a:pt x="11864" y="656949"/>
                    <a:pt x="125459" y="457630"/>
                    <a:pt x="161795" y="394835"/>
                  </a:cubicBezTo>
                  <a:cubicBezTo>
                    <a:pt x="198131" y="332041"/>
                    <a:pt x="193898" y="350385"/>
                    <a:pt x="218945" y="291118"/>
                  </a:cubicBezTo>
                  <a:cubicBezTo>
                    <a:pt x="243992" y="231851"/>
                    <a:pt x="330422" y="17363"/>
                    <a:pt x="322661" y="1135"/>
                  </a:cubicBezTo>
                  <a:close/>
                </a:path>
              </a:pathLst>
            </a:custGeom>
            <a:solidFill>
              <a:srgbClr val="FF0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42786838-1A05-440C-97E8-509D5CE2BB83}"/>
                </a:ext>
              </a:extLst>
            </p:cNvPr>
            <p:cNvSpPr/>
            <p:nvPr/>
          </p:nvSpPr>
          <p:spPr>
            <a:xfrm>
              <a:off x="4317630" y="3941233"/>
              <a:ext cx="519041" cy="487226"/>
            </a:xfrm>
            <a:custGeom>
              <a:avLst/>
              <a:gdLst>
                <a:gd name="connsiteX0" fmla="*/ 482970 w 519041"/>
                <a:gd name="connsiteY0" fmla="*/ 0 h 487226"/>
                <a:gd name="connsiteX1" fmla="*/ 330570 w 519041"/>
                <a:gd name="connsiteY1" fmla="*/ 114300 h 487226"/>
                <a:gd name="connsiteX2" fmla="*/ 10953 w 519041"/>
                <a:gd name="connsiteY2" fmla="*/ 209550 h 487226"/>
                <a:gd name="connsiteX3" fmla="*/ 91387 w 519041"/>
                <a:gd name="connsiteY3" fmla="*/ 201084 h 487226"/>
                <a:gd name="connsiteX4" fmla="*/ 260720 w 519041"/>
                <a:gd name="connsiteY4" fmla="*/ 175684 h 487226"/>
                <a:gd name="connsiteX5" fmla="*/ 239553 w 519041"/>
                <a:gd name="connsiteY5" fmla="*/ 215900 h 487226"/>
                <a:gd name="connsiteX6" fmla="*/ 184520 w 519041"/>
                <a:gd name="connsiteY6" fmla="*/ 277284 h 487226"/>
                <a:gd name="connsiteX7" fmla="*/ 243787 w 519041"/>
                <a:gd name="connsiteY7" fmla="*/ 273050 h 487226"/>
                <a:gd name="connsiteX8" fmla="*/ 258603 w 519041"/>
                <a:gd name="connsiteY8" fmla="*/ 306917 h 487226"/>
                <a:gd name="connsiteX9" fmla="*/ 235320 w 519041"/>
                <a:gd name="connsiteY9" fmla="*/ 412750 h 487226"/>
                <a:gd name="connsiteX10" fmla="*/ 267070 w 519041"/>
                <a:gd name="connsiteY10" fmla="*/ 486834 h 487226"/>
                <a:gd name="connsiteX11" fmla="*/ 322103 w 519041"/>
                <a:gd name="connsiteY11" fmla="*/ 381000 h 487226"/>
                <a:gd name="connsiteX12" fmla="*/ 423703 w 519041"/>
                <a:gd name="connsiteY12" fmla="*/ 245534 h 487226"/>
                <a:gd name="connsiteX13" fmla="*/ 495670 w 519041"/>
                <a:gd name="connsiteY13" fmla="*/ 196850 h 487226"/>
                <a:gd name="connsiteX14" fmla="*/ 518953 w 519041"/>
                <a:gd name="connsiteY14" fmla="*/ 114300 h 487226"/>
                <a:gd name="connsiteX15" fmla="*/ 482970 w 519041"/>
                <a:gd name="connsiteY15" fmla="*/ 0 h 48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19041" h="487226">
                  <a:moveTo>
                    <a:pt x="482970" y="0"/>
                  </a:moveTo>
                  <a:cubicBezTo>
                    <a:pt x="451573" y="0"/>
                    <a:pt x="409239" y="79375"/>
                    <a:pt x="330570" y="114300"/>
                  </a:cubicBezTo>
                  <a:cubicBezTo>
                    <a:pt x="251900" y="149225"/>
                    <a:pt x="50817" y="195086"/>
                    <a:pt x="10953" y="209550"/>
                  </a:cubicBezTo>
                  <a:cubicBezTo>
                    <a:pt x="-28911" y="224014"/>
                    <a:pt x="49759" y="206728"/>
                    <a:pt x="91387" y="201084"/>
                  </a:cubicBezTo>
                  <a:cubicBezTo>
                    <a:pt x="133015" y="195440"/>
                    <a:pt x="236026" y="173215"/>
                    <a:pt x="260720" y="175684"/>
                  </a:cubicBezTo>
                  <a:cubicBezTo>
                    <a:pt x="285414" y="178153"/>
                    <a:pt x="252253" y="198967"/>
                    <a:pt x="239553" y="215900"/>
                  </a:cubicBezTo>
                  <a:cubicBezTo>
                    <a:pt x="226853" y="232833"/>
                    <a:pt x="183814" y="267759"/>
                    <a:pt x="184520" y="277284"/>
                  </a:cubicBezTo>
                  <a:cubicBezTo>
                    <a:pt x="185226" y="286809"/>
                    <a:pt x="231440" y="268111"/>
                    <a:pt x="243787" y="273050"/>
                  </a:cubicBezTo>
                  <a:cubicBezTo>
                    <a:pt x="256134" y="277989"/>
                    <a:pt x="260014" y="283634"/>
                    <a:pt x="258603" y="306917"/>
                  </a:cubicBezTo>
                  <a:cubicBezTo>
                    <a:pt x="257192" y="330200"/>
                    <a:pt x="233909" y="382764"/>
                    <a:pt x="235320" y="412750"/>
                  </a:cubicBezTo>
                  <a:cubicBezTo>
                    <a:pt x="236731" y="442736"/>
                    <a:pt x="252606" y="492126"/>
                    <a:pt x="267070" y="486834"/>
                  </a:cubicBezTo>
                  <a:cubicBezTo>
                    <a:pt x="281534" y="481542"/>
                    <a:pt x="295998" y="421217"/>
                    <a:pt x="322103" y="381000"/>
                  </a:cubicBezTo>
                  <a:cubicBezTo>
                    <a:pt x="348208" y="340783"/>
                    <a:pt x="394775" y="276226"/>
                    <a:pt x="423703" y="245534"/>
                  </a:cubicBezTo>
                  <a:cubicBezTo>
                    <a:pt x="452631" y="214842"/>
                    <a:pt x="479795" y="218722"/>
                    <a:pt x="495670" y="196850"/>
                  </a:cubicBezTo>
                  <a:cubicBezTo>
                    <a:pt x="511545" y="174978"/>
                    <a:pt x="520011" y="141817"/>
                    <a:pt x="518953" y="114300"/>
                  </a:cubicBezTo>
                  <a:cubicBezTo>
                    <a:pt x="517895" y="86783"/>
                    <a:pt x="514367" y="0"/>
                    <a:pt x="482970" y="0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03999B87-72A2-4C3F-B571-51E504B72C6B}"/>
                </a:ext>
              </a:extLst>
            </p:cNvPr>
            <p:cNvSpPr/>
            <p:nvPr/>
          </p:nvSpPr>
          <p:spPr>
            <a:xfrm>
              <a:off x="3602313" y="3812834"/>
              <a:ext cx="491809" cy="1038566"/>
            </a:xfrm>
            <a:custGeom>
              <a:avLst/>
              <a:gdLst>
                <a:gd name="connsiteX0" fmla="*/ 27770 w 491809"/>
                <a:gd name="connsiteY0" fmla="*/ 16216 h 1038566"/>
                <a:gd name="connsiteX1" fmla="*/ 402420 w 491809"/>
                <a:gd name="connsiteY1" fmla="*/ 342183 h 1038566"/>
                <a:gd name="connsiteX2" fmla="*/ 474387 w 491809"/>
                <a:gd name="connsiteY2" fmla="*/ 479766 h 1038566"/>
                <a:gd name="connsiteX3" fmla="*/ 482854 w 491809"/>
                <a:gd name="connsiteY3" fmla="*/ 680849 h 1038566"/>
                <a:gd name="connsiteX4" fmla="*/ 364320 w 491809"/>
                <a:gd name="connsiteY4" fmla="*/ 892516 h 1038566"/>
                <a:gd name="connsiteX5" fmla="*/ 250020 w 491809"/>
                <a:gd name="connsiteY5" fmla="*/ 983533 h 1038566"/>
                <a:gd name="connsiteX6" fmla="*/ 258487 w 491809"/>
                <a:gd name="connsiteY6" fmla="*/ 1038566 h 1038566"/>
                <a:gd name="connsiteX7" fmla="*/ 233087 w 491809"/>
                <a:gd name="connsiteY7" fmla="*/ 983533 h 1038566"/>
                <a:gd name="connsiteX8" fmla="*/ 290237 w 491809"/>
                <a:gd name="connsiteY8" fmla="*/ 731649 h 1038566"/>
                <a:gd name="connsiteX9" fmla="*/ 254254 w 491809"/>
                <a:gd name="connsiteY9" fmla="*/ 363349 h 1038566"/>
                <a:gd name="connsiteX10" fmla="*/ 51054 w 491809"/>
                <a:gd name="connsiteY10" fmla="*/ 81833 h 1038566"/>
                <a:gd name="connsiteX11" fmla="*/ 27770 w 491809"/>
                <a:gd name="connsiteY11" fmla="*/ 16216 h 103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1809" h="1038566">
                  <a:moveTo>
                    <a:pt x="27770" y="16216"/>
                  </a:moveTo>
                  <a:cubicBezTo>
                    <a:pt x="86331" y="59608"/>
                    <a:pt x="327984" y="264925"/>
                    <a:pt x="402420" y="342183"/>
                  </a:cubicBezTo>
                  <a:cubicBezTo>
                    <a:pt x="476856" y="419441"/>
                    <a:pt x="460981" y="423322"/>
                    <a:pt x="474387" y="479766"/>
                  </a:cubicBezTo>
                  <a:cubicBezTo>
                    <a:pt x="487793" y="536210"/>
                    <a:pt x="501199" y="612057"/>
                    <a:pt x="482854" y="680849"/>
                  </a:cubicBezTo>
                  <a:cubicBezTo>
                    <a:pt x="464510" y="749641"/>
                    <a:pt x="403126" y="842069"/>
                    <a:pt x="364320" y="892516"/>
                  </a:cubicBezTo>
                  <a:cubicBezTo>
                    <a:pt x="325514" y="942963"/>
                    <a:pt x="267659" y="959191"/>
                    <a:pt x="250020" y="983533"/>
                  </a:cubicBezTo>
                  <a:cubicBezTo>
                    <a:pt x="232381" y="1007875"/>
                    <a:pt x="261309" y="1038566"/>
                    <a:pt x="258487" y="1038566"/>
                  </a:cubicBezTo>
                  <a:cubicBezTo>
                    <a:pt x="255665" y="1038566"/>
                    <a:pt x="227795" y="1034686"/>
                    <a:pt x="233087" y="983533"/>
                  </a:cubicBezTo>
                  <a:cubicBezTo>
                    <a:pt x="238379" y="932380"/>
                    <a:pt x="286709" y="835013"/>
                    <a:pt x="290237" y="731649"/>
                  </a:cubicBezTo>
                  <a:cubicBezTo>
                    <a:pt x="293765" y="628285"/>
                    <a:pt x="294118" y="471652"/>
                    <a:pt x="254254" y="363349"/>
                  </a:cubicBezTo>
                  <a:cubicBezTo>
                    <a:pt x="214390" y="255046"/>
                    <a:pt x="85979" y="139689"/>
                    <a:pt x="51054" y="81833"/>
                  </a:cubicBezTo>
                  <a:cubicBezTo>
                    <a:pt x="16129" y="23978"/>
                    <a:pt x="-30791" y="-27176"/>
                    <a:pt x="27770" y="16216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2A95DE04-1065-4629-978F-36AE4D1AD82D}"/>
                </a:ext>
              </a:extLst>
            </p:cNvPr>
            <p:cNvSpPr/>
            <p:nvPr/>
          </p:nvSpPr>
          <p:spPr>
            <a:xfrm>
              <a:off x="3683276" y="3648487"/>
              <a:ext cx="483924" cy="451863"/>
            </a:xfrm>
            <a:custGeom>
              <a:avLst/>
              <a:gdLst>
                <a:gd name="connsiteX0" fmla="*/ 1841 w 483924"/>
                <a:gd name="connsiteY0" fmla="*/ 646 h 451863"/>
                <a:gd name="connsiteX1" fmla="*/ 97091 w 483924"/>
                <a:gd name="connsiteY1" fmla="*/ 201730 h 451863"/>
                <a:gd name="connsiteX2" fmla="*/ 200807 w 483924"/>
                <a:gd name="connsiteY2" fmla="*/ 337196 h 451863"/>
                <a:gd name="connsiteX3" fmla="*/ 380724 w 483924"/>
                <a:gd name="connsiteY3" fmla="*/ 413396 h 451863"/>
                <a:gd name="connsiteX4" fmla="*/ 480207 w 483924"/>
                <a:gd name="connsiteY4" fmla="*/ 451496 h 451863"/>
                <a:gd name="connsiteX5" fmla="*/ 253724 w 483924"/>
                <a:gd name="connsiteY5" fmla="*/ 392230 h 451863"/>
                <a:gd name="connsiteX6" fmla="*/ 109791 w 483924"/>
                <a:gd name="connsiteY6" fmla="*/ 290630 h 451863"/>
                <a:gd name="connsiteX7" fmla="*/ 39941 w 483924"/>
                <a:gd name="connsiteY7" fmla="*/ 142463 h 451863"/>
                <a:gd name="connsiteX8" fmla="*/ 1841 w 483924"/>
                <a:gd name="connsiteY8" fmla="*/ 646 h 451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3924" h="451863">
                  <a:moveTo>
                    <a:pt x="1841" y="646"/>
                  </a:moveTo>
                  <a:cubicBezTo>
                    <a:pt x="11366" y="10524"/>
                    <a:pt x="63930" y="145638"/>
                    <a:pt x="97091" y="201730"/>
                  </a:cubicBezTo>
                  <a:cubicBezTo>
                    <a:pt x="130252" y="257822"/>
                    <a:pt x="153535" y="301918"/>
                    <a:pt x="200807" y="337196"/>
                  </a:cubicBezTo>
                  <a:cubicBezTo>
                    <a:pt x="248079" y="372474"/>
                    <a:pt x="334157" y="394346"/>
                    <a:pt x="380724" y="413396"/>
                  </a:cubicBezTo>
                  <a:cubicBezTo>
                    <a:pt x="427291" y="432446"/>
                    <a:pt x="501374" y="455024"/>
                    <a:pt x="480207" y="451496"/>
                  </a:cubicBezTo>
                  <a:cubicBezTo>
                    <a:pt x="459040" y="447968"/>
                    <a:pt x="315460" y="419041"/>
                    <a:pt x="253724" y="392230"/>
                  </a:cubicBezTo>
                  <a:cubicBezTo>
                    <a:pt x="191988" y="365419"/>
                    <a:pt x="145421" y="332258"/>
                    <a:pt x="109791" y="290630"/>
                  </a:cubicBezTo>
                  <a:cubicBezTo>
                    <a:pt x="74161" y="249002"/>
                    <a:pt x="57933" y="188324"/>
                    <a:pt x="39941" y="142463"/>
                  </a:cubicBezTo>
                  <a:cubicBezTo>
                    <a:pt x="21949" y="96602"/>
                    <a:pt x="-7684" y="-9232"/>
                    <a:pt x="1841" y="6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1C3D1234-2F5C-4B57-8117-7975A27BF681}"/>
                </a:ext>
              </a:extLst>
            </p:cNvPr>
            <p:cNvSpPr/>
            <p:nvPr/>
          </p:nvSpPr>
          <p:spPr>
            <a:xfrm>
              <a:off x="4265026" y="3615151"/>
              <a:ext cx="829837" cy="508793"/>
            </a:xfrm>
            <a:custGeom>
              <a:avLst/>
              <a:gdLst>
                <a:gd name="connsiteX0" fmla="*/ 829791 w 829837"/>
                <a:gd name="connsiteY0" fmla="*/ 116 h 508793"/>
                <a:gd name="connsiteX1" fmla="*/ 609657 w 829837"/>
                <a:gd name="connsiteY1" fmla="*/ 247766 h 508793"/>
                <a:gd name="connsiteX2" fmla="*/ 448791 w 829837"/>
                <a:gd name="connsiteY2" fmla="*/ 391699 h 508793"/>
                <a:gd name="connsiteX3" fmla="*/ 302741 w 829837"/>
                <a:gd name="connsiteY3" fmla="*/ 459432 h 508793"/>
                <a:gd name="connsiteX4" fmla="*/ 57 w 829837"/>
                <a:gd name="connsiteY4" fmla="*/ 508116 h 508793"/>
                <a:gd name="connsiteX5" fmla="*/ 328141 w 829837"/>
                <a:gd name="connsiteY5" fmla="*/ 423449 h 508793"/>
                <a:gd name="connsiteX6" fmla="*/ 590607 w 829837"/>
                <a:gd name="connsiteY6" fmla="*/ 218132 h 508793"/>
                <a:gd name="connsiteX7" fmla="*/ 829791 w 829837"/>
                <a:gd name="connsiteY7" fmla="*/ 116 h 508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9837" h="508793">
                  <a:moveTo>
                    <a:pt x="829791" y="116"/>
                  </a:moveTo>
                  <a:cubicBezTo>
                    <a:pt x="832966" y="5055"/>
                    <a:pt x="673157" y="182502"/>
                    <a:pt x="609657" y="247766"/>
                  </a:cubicBezTo>
                  <a:cubicBezTo>
                    <a:pt x="546157" y="313030"/>
                    <a:pt x="499944" y="356421"/>
                    <a:pt x="448791" y="391699"/>
                  </a:cubicBezTo>
                  <a:cubicBezTo>
                    <a:pt x="397638" y="426977"/>
                    <a:pt x="377530" y="440029"/>
                    <a:pt x="302741" y="459432"/>
                  </a:cubicBezTo>
                  <a:cubicBezTo>
                    <a:pt x="227952" y="478835"/>
                    <a:pt x="-4176" y="514113"/>
                    <a:pt x="57" y="508116"/>
                  </a:cubicBezTo>
                  <a:cubicBezTo>
                    <a:pt x="4290" y="502119"/>
                    <a:pt x="229716" y="471780"/>
                    <a:pt x="328141" y="423449"/>
                  </a:cubicBezTo>
                  <a:cubicBezTo>
                    <a:pt x="426566" y="375118"/>
                    <a:pt x="509468" y="287982"/>
                    <a:pt x="590607" y="218132"/>
                  </a:cubicBezTo>
                  <a:cubicBezTo>
                    <a:pt x="671746" y="148282"/>
                    <a:pt x="826616" y="-4823"/>
                    <a:pt x="829791" y="1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8A379A01-449F-4141-B0C8-FF3B353939BD}"/>
                </a:ext>
              </a:extLst>
            </p:cNvPr>
            <p:cNvSpPr/>
            <p:nvPr/>
          </p:nvSpPr>
          <p:spPr>
            <a:xfrm>
              <a:off x="3333398" y="3713702"/>
              <a:ext cx="634127" cy="2844584"/>
            </a:xfrm>
            <a:custGeom>
              <a:avLst/>
              <a:gdLst>
                <a:gd name="connsiteX0" fmla="*/ 36335 w 634127"/>
                <a:gd name="connsiteY0" fmla="*/ 113231 h 2844584"/>
                <a:gd name="connsiteX1" fmla="*/ 95602 w 634127"/>
                <a:gd name="connsiteY1" fmla="*/ 147098 h 2844584"/>
                <a:gd name="connsiteX2" fmla="*/ 612069 w 634127"/>
                <a:gd name="connsiteY2" fmla="*/ 1222365 h 2844584"/>
                <a:gd name="connsiteX3" fmla="*/ 510469 w 634127"/>
                <a:gd name="connsiteY3" fmla="*/ 2466965 h 2844584"/>
                <a:gd name="connsiteX4" fmla="*/ 248002 w 634127"/>
                <a:gd name="connsiteY4" fmla="*/ 2839498 h 2844584"/>
                <a:gd name="connsiteX5" fmla="*/ 417335 w 634127"/>
                <a:gd name="connsiteY5" fmla="*/ 2627831 h 2844584"/>
                <a:gd name="connsiteX6" fmla="*/ 578202 w 634127"/>
                <a:gd name="connsiteY6" fmla="*/ 1891231 h 2844584"/>
                <a:gd name="connsiteX7" fmla="*/ 502002 w 634127"/>
                <a:gd name="connsiteY7" fmla="*/ 1112298 h 2844584"/>
                <a:gd name="connsiteX8" fmla="*/ 36335 w 634127"/>
                <a:gd name="connsiteY8" fmla="*/ 113231 h 2844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4127" h="2844584">
                  <a:moveTo>
                    <a:pt x="36335" y="113231"/>
                  </a:moveTo>
                  <a:cubicBezTo>
                    <a:pt x="-31398" y="-47636"/>
                    <a:pt x="-354" y="-37758"/>
                    <a:pt x="95602" y="147098"/>
                  </a:cubicBezTo>
                  <a:cubicBezTo>
                    <a:pt x="191558" y="331954"/>
                    <a:pt x="542924" y="835720"/>
                    <a:pt x="612069" y="1222365"/>
                  </a:cubicBezTo>
                  <a:cubicBezTo>
                    <a:pt x="681214" y="1609010"/>
                    <a:pt x="571147" y="2197443"/>
                    <a:pt x="510469" y="2466965"/>
                  </a:cubicBezTo>
                  <a:cubicBezTo>
                    <a:pt x="449791" y="2736487"/>
                    <a:pt x="263524" y="2812687"/>
                    <a:pt x="248002" y="2839498"/>
                  </a:cubicBezTo>
                  <a:cubicBezTo>
                    <a:pt x="232480" y="2866309"/>
                    <a:pt x="362302" y="2785876"/>
                    <a:pt x="417335" y="2627831"/>
                  </a:cubicBezTo>
                  <a:cubicBezTo>
                    <a:pt x="472368" y="2469787"/>
                    <a:pt x="564091" y="2143820"/>
                    <a:pt x="578202" y="1891231"/>
                  </a:cubicBezTo>
                  <a:cubicBezTo>
                    <a:pt x="592313" y="1638642"/>
                    <a:pt x="595135" y="1412865"/>
                    <a:pt x="502002" y="1112298"/>
                  </a:cubicBezTo>
                  <a:cubicBezTo>
                    <a:pt x="408869" y="811731"/>
                    <a:pt x="104068" y="274098"/>
                    <a:pt x="36335" y="1132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C0A81D3D-D56E-4790-94A5-D04DDDCACDEF}"/>
                </a:ext>
              </a:extLst>
            </p:cNvPr>
            <p:cNvSpPr/>
            <p:nvPr/>
          </p:nvSpPr>
          <p:spPr>
            <a:xfrm>
              <a:off x="2692243" y="3470652"/>
              <a:ext cx="289999" cy="2726717"/>
            </a:xfrm>
            <a:custGeom>
              <a:avLst/>
              <a:gdLst>
                <a:gd name="connsiteX0" fmla="*/ 169490 w 289999"/>
                <a:gd name="connsiteY0" fmla="*/ 59948 h 2726717"/>
                <a:gd name="connsiteX1" fmla="*/ 203357 w 289999"/>
                <a:gd name="connsiteY1" fmla="*/ 203881 h 2726717"/>
                <a:gd name="connsiteX2" fmla="*/ 288024 w 289999"/>
                <a:gd name="connsiteY2" fmla="*/ 1499281 h 2726717"/>
                <a:gd name="connsiteX3" fmla="*/ 110224 w 289999"/>
                <a:gd name="connsiteY3" fmla="*/ 2159681 h 2726717"/>
                <a:gd name="connsiteX4" fmla="*/ 161024 w 289999"/>
                <a:gd name="connsiteY4" fmla="*/ 2718481 h 2726717"/>
                <a:gd name="connsiteX5" fmla="*/ 157 w 289999"/>
                <a:gd name="connsiteY5" fmla="*/ 2430615 h 2726717"/>
                <a:gd name="connsiteX6" fmla="*/ 194890 w 289999"/>
                <a:gd name="connsiteY6" fmla="*/ 1600881 h 2726717"/>
                <a:gd name="connsiteX7" fmla="*/ 186424 w 289999"/>
                <a:gd name="connsiteY7" fmla="*/ 779615 h 2726717"/>
                <a:gd name="connsiteX8" fmla="*/ 169490 w 289999"/>
                <a:gd name="connsiteY8" fmla="*/ 59948 h 272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999" h="2726717">
                  <a:moveTo>
                    <a:pt x="169490" y="59948"/>
                  </a:moveTo>
                  <a:cubicBezTo>
                    <a:pt x="172312" y="-36008"/>
                    <a:pt x="183601" y="-36008"/>
                    <a:pt x="203357" y="203881"/>
                  </a:cubicBezTo>
                  <a:cubicBezTo>
                    <a:pt x="223113" y="443770"/>
                    <a:pt x="303546" y="1173314"/>
                    <a:pt x="288024" y="1499281"/>
                  </a:cubicBezTo>
                  <a:cubicBezTo>
                    <a:pt x="272502" y="1825248"/>
                    <a:pt x="131391" y="1956481"/>
                    <a:pt x="110224" y="2159681"/>
                  </a:cubicBezTo>
                  <a:cubicBezTo>
                    <a:pt x="89057" y="2362881"/>
                    <a:pt x="179368" y="2673325"/>
                    <a:pt x="161024" y="2718481"/>
                  </a:cubicBezTo>
                  <a:cubicBezTo>
                    <a:pt x="142680" y="2763637"/>
                    <a:pt x="-5487" y="2616882"/>
                    <a:pt x="157" y="2430615"/>
                  </a:cubicBezTo>
                  <a:cubicBezTo>
                    <a:pt x="5801" y="2244348"/>
                    <a:pt x="163846" y="1876048"/>
                    <a:pt x="194890" y="1600881"/>
                  </a:cubicBezTo>
                  <a:cubicBezTo>
                    <a:pt x="225934" y="1325714"/>
                    <a:pt x="187835" y="1037848"/>
                    <a:pt x="186424" y="779615"/>
                  </a:cubicBezTo>
                  <a:cubicBezTo>
                    <a:pt x="185013" y="521382"/>
                    <a:pt x="166668" y="155904"/>
                    <a:pt x="169490" y="599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4B7602F9-D212-4D6B-B56A-4FE13610138C}"/>
                </a:ext>
              </a:extLst>
            </p:cNvPr>
            <p:cNvSpPr/>
            <p:nvPr/>
          </p:nvSpPr>
          <p:spPr>
            <a:xfrm>
              <a:off x="2877782" y="3371710"/>
              <a:ext cx="1423115" cy="3621930"/>
            </a:xfrm>
            <a:custGeom>
              <a:avLst/>
              <a:gdLst>
                <a:gd name="connsiteX0" fmla="*/ 48298 w 1423115"/>
                <a:gd name="connsiteY0" fmla="*/ 189637 h 3621930"/>
                <a:gd name="connsiteX1" fmla="*/ 77174 w 1423115"/>
                <a:gd name="connsiteY1" fmla="*/ 276265 h 3621930"/>
                <a:gd name="connsiteX2" fmla="*/ 606563 w 1423115"/>
                <a:gd name="connsiteY2" fmla="*/ 2480450 h 3621930"/>
                <a:gd name="connsiteX3" fmla="*/ 1415085 w 1423115"/>
                <a:gd name="connsiteY3" fmla="*/ 3587355 h 3621930"/>
                <a:gd name="connsiteX4" fmla="*/ 991574 w 1423115"/>
                <a:gd name="connsiteY4" fmla="*/ 3192719 h 3621930"/>
                <a:gd name="connsiteX5" fmla="*/ 510311 w 1423115"/>
                <a:gd name="connsiteY5" fmla="*/ 1710429 h 3621930"/>
                <a:gd name="connsiteX6" fmla="*/ 48298 w 1423115"/>
                <a:gd name="connsiteY6" fmla="*/ 189637 h 362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3115" h="3621930">
                  <a:moveTo>
                    <a:pt x="48298" y="189637"/>
                  </a:moveTo>
                  <a:cubicBezTo>
                    <a:pt x="-23892" y="-49390"/>
                    <a:pt x="-15870" y="-105537"/>
                    <a:pt x="77174" y="276265"/>
                  </a:cubicBezTo>
                  <a:cubicBezTo>
                    <a:pt x="170218" y="658067"/>
                    <a:pt x="383578" y="1928602"/>
                    <a:pt x="606563" y="2480450"/>
                  </a:cubicBezTo>
                  <a:cubicBezTo>
                    <a:pt x="829548" y="3032298"/>
                    <a:pt x="1350917" y="3468644"/>
                    <a:pt x="1415085" y="3587355"/>
                  </a:cubicBezTo>
                  <a:cubicBezTo>
                    <a:pt x="1479253" y="3706066"/>
                    <a:pt x="1142370" y="3505540"/>
                    <a:pt x="991574" y="3192719"/>
                  </a:cubicBezTo>
                  <a:cubicBezTo>
                    <a:pt x="840778" y="2879898"/>
                    <a:pt x="665919" y="2207734"/>
                    <a:pt x="510311" y="1710429"/>
                  </a:cubicBezTo>
                  <a:cubicBezTo>
                    <a:pt x="354703" y="1213124"/>
                    <a:pt x="120488" y="428664"/>
                    <a:pt x="48298" y="1896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94D98E41-5CC5-4C11-8EDF-E3F6A7D37A61}"/>
                </a:ext>
              </a:extLst>
            </p:cNvPr>
            <p:cNvSpPr/>
            <p:nvPr/>
          </p:nvSpPr>
          <p:spPr>
            <a:xfrm>
              <a:off x="2984510" y="4154065"/>
              <a:ext cx="808647" cy="2641372"/>
            </a:xfrm>
            <a:custGeom>
              <a:avLst/>
              <a:gdLst>
                <a:gd name="connsiteX0" fmla="*/ 18572 w 808647"/>
                <a:gd name="connsiteY0" fmla="*/ 81051 h 2641372"/>
                <a:gd name="connsiteX1" fmla="*/ 8947 w 808647"/>
                <a:gd name="connsiteY1" fmla="*/ 148428 h 2641372"/>
                <a:gd name="connsiteX2" fmla="*/ 143701 w 808647"/>
                <a:gd name="connsiteY2" fmla="*/ 1572967 h 2641372"/>
                <a:gd name="connsiteX3" fmla="*/ 644214 w 808647"/>
                <a:gd name="connsiteY3" fmla="*/ 2439240 h 2641372"/>
                <a:gd name="connsiteX4" fmla="*/ 788593 w 808647"/>
                <a:gd name="connsiteY4" fmla="*/ 2564369 h 2641372"/>
                <a:gd name="connsiteX5" fmla="*/ 259204 w 808647"/>
                <a:gd name="connsiteY5" fmla="*/ 1457463 h 2641372"/>
                <a:gd name="connsiteX6" fmla="*/ 66698 w 808647"/>
                <a:gd name="connsiteY6" fmla="*/ 475687 h 2641372"/>
                <a:gd name="connsiteX7" fmla="*/ 18572 w 808647"/>
                <a:gd name="connsiteY7" fmla="*/ 81051 h 2641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8647" h="2641372">
                  <a:moveTo>
                    <a:pt x="18572" y="81051"/>
                  </a:moveTo>
                  <a:cubicBezTo>
                    <a:pt x="8947" y="26508"/>
                    <a:pt x="-11908" y="-100225"/>
                    <a:pt x="8947" y="148428"/>
                  </a:cubicBezTo>
                  <a:cubicBezTo>
                    <a:pt x="29802" y="397081"/>
                    <a:pt x="37823" y="1191165"/>
                    <a:pt x="143701" y="1572967"/>
                  </a:cubicBezTo>
                  <a:cubicBezTo>
                    <a:pt x="249579" y="1954769"/>
                    <a:pt x="536732" y="2274006"/>
                    <a:pt x="644214" y="2439240"/>
                  </a:cubicBezTo>
                  <a:cubicBezTo>
                    <a:pt x="751696" y="2604474"/>
                    <a:pt x="852761" y="2727999"/>
                    <a:pt x="788593" y="2564369"/>
                  </a:cubicBezTo>
                  <a:cubicBezTo>
                    <a:pt x="724425" y="2400739"/>
                    <a:pt x="379520" y="1805577"/>
                    <a:pt x="259204" y="1457463"/>
                  </a:cubicBezTo>
                  <a:cubicBezTo>
                    <a:pt x="138888" y="1109349"/>
                    <a:pt x="110012" y="706693"/>
                    <a:pt x="66698" y="475687"/>
                  </a:cubicBezTo>
                  <a:cubicBezTo>
                    <a:pt x="23384" y="244681"/>
                    <a:pt x="28197" y="135594"/>
                    <a:pt x="18572" y="810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E64D36F8-321C-483D-9B74-C02DFA3D8739}"/>
                </a:ext>
              </a:extLst>
            </p:cNvPr>
            <p:cNvSpPr/>
            <p:nvPr/>
          </p:nvSpPr>
          <p:spPr>
            <a:xfrm>
              <a:off x="1966542" y="3627509"/>
              <a:ext cx="904385" cy="2244010"/>
            </a:xfrm>
            <a:custGeom>
              <a:avLst/>
              <a:gdLst>
                <a:gd name="connsiteX0" fmla="*/ 901786 w 904385"/>
                <a:gd name="connsiteY0" fmla="*/ 1215 h 2244010"/>
                <a:gd name="connsiteX1" fmla="*/ 430149 w 904385"/>
                <a:gd name="connsiteY1" fmla="*/ 1021493 h 2244010"/>
                <a:gd name="connsiteX2" fmla="*/ 45138 w 904385"/>
                <a:gd name="connsiteY2" fmla="*/ 1464255 h 2244010"/>
                <a:gd name="connsiteX3" fmla="*/ 35513 w 904385"/>
                <a:gd name="connsiteY3" fmla="*/ 1839640 h 2244010"/>
                <a:gd name="connsiteX4" fmla="*/ 295395 w 904385"/>
                <a:gd name="connsiteY4" fmla="*/ 2243902 h 2244010"/>
                <a:gd name="connsiteX5" fmla="*/ 35513 w 904385"/>
                <a:gd name="connsiteY5" fmla="*/ 1801139 h 2244010"/>
                <a:gd name="connsiteX6" fmla="*/ 208767 w 904385"/>
                <a:gd name="connsiteY6" fmla="*/ 1242874 h 2244010"/>
                <a:gd name="connsiteX7" fmla="*/ 901786 w 904385"/>
                <a:gd name="connsiteY7" fmla="*/ 1215 h 2244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4385" h="2244010">
                  <a:moveTo>
                    <a:pt x="901786" y="1215"/>
                  </a:moveTo>
                  <a:cubicBezTo>
                    <a:pt x="938683" y="-35682"/>
                    <a:pt x="572924" y="777653"/>
                    <a:pt x="430149" y="1021493"/>
                  </a:cubicBezTo>
                  <a:cubicBezTo>
                    <a:pt x="287374" y="1265333"/>
                    <a:pt x="110911" y="1327897"/>
                    <a:pt x="45138" y="1464255"/>
                  </a:cubicBezTo>
                  <a:cubicBezTo>
                    <a:pt x="-20635" y="1600613"/>
                    <a:pt x="-6197" y="1709699"/>
                    <a:pt x="35513" y="1839640"/>
                  </a:cubicBezTo>
                  <a:cubicBezTo>
                    <a:pt x="77223" y="1969581"/>
                    <a:pt x="295395" y="2250319"/>
                    <a:pt x="295395" y="2243902"/>
                  </a:cubicBezTo>
                  <a:cubicBezTo>
                    <a:pt x="295395" y="2237485"/>
                    <a:pt x="49951" y="1967977"/>
                    <a:pt x="35513" y="1801139"/>
                  </a:cubicBezTo>
                  <a:cubicBezTo>
                    <a:pt x="21075" y="1634301"/>
                    <a:pt x="69201" y="1542861"/>
                    <a:pt x="208767" y="1242874"/>
                  </a:cubicBezTo>
                  <a:cubicBezTo>
                    <a:pt x="348333" y="942887"/>
                    <a:pt x="864889" y="38112"/>
                    <a:pt x="901786" y="12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1520BC92-CF2F-4884-90F9-8324DA72D27C}"/>
                </a:ext>
              </a:extLst>
            </p:cNvPr>
            <p:cNvSpPr/>
            <p:nvPr/>
          </p:nvSpPr>
          <p:spPr>
            <a:xfrm>
              <a:off x="4722362" y="3410019"/>
              <a:ext cx="1081783" cy="2259851"/>
            </a:xfrm>
            <a:custGeom>
              <a:avLst/>
              <a:gdLst>
                <a:gd name="connsiteX0" fmla="*/ 715912 w 1081783"/>
                <a:gd name="connsiteY0" fmla="*/ 6949 h 2259851"/>
                <a:gd name="connsiteX1" fmla="*/ 80644 w 1081783"/>
                <a:gd name="connsiteY1" fmla="*/ 1104229 h 2259851"/>
                <a:gd name="connsiteX2" fmla="*/ 119145 w 1081783"/>
                <a:gd name="connsiteY2" fmla="*/ 1768373 h 2259851"/>
                <a:gd name="connsiteX3" fmla="*/ 1081672 w 1081783"/>
                <a:gd name="connsiteY3" fmla="*/ 2259261 h 2259851"/>
                <a:gd name="connsiteX4" fmla="*/ 186522 w 1081783"/>
                <a:gd name="connsiteY4" fmla="*/ 1672120 h 2259851"/>
                <a:gd name="connsiteX5" fmla="*/ 715912 w 1081783"/>
                <a:gd name="connsiteY5" fmla="*/ 6949 h 2259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1783" h="2259851">
                  <a:moveTo>
                    <a:pt x="715912" y="6949"/>
                  </a:moveTo>
                  <a:cubicBezTo>
                    <a:pt x="698266" y="-87700"/>
                    <a:pt x="180105" y="810658"/>
                    <a:pt x="80644" y="1104229"/>
                  </a:cubicBezTo>
                  <a:cubicBezTo>
                    <a:pt x="-18817" y="1397800"/>
                    <a:pt x="-47693" y="1575868"/>
                    <a:pt x="119145" y="1768373"/>
                  </a:cubicBezTo>
                  <a:cubicBezTo>
                    <a:pt x="285983" y="1960878"/>
                    <a:pt x="1070443" y="2275303"/>
                    <a:pt x="1081672" y="2259261"/>
                  </a:cubicBezTo>
                  <a:cubicBezTo>
                    <a:pt x="1092902" y="2243219"/>
                    <a:pt x="249086" y="2042693"/>
                    <a:pt x="186522" y="1672120"/>
                  </a:cubicBezTo>
                  <a:cubicBezTo>
                    <a:pt x="123958" y="1301547"/>
                    <a:pt x="733558" y="101598"/>
                    <a:pt x="715912" y="69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69FBAD7E-33EA-4BDD-AA3A-73942752C15A}"/>
                </a:ext>
              </a:extLst>
            </p:cNvPr>
            <p:cNvSpPr/>
            <p:nvPr/>
          </p:nvSpPr>
          <p:spPr>
            <a:xfrm>
              <a:off x="3884216" y="4703219"/>
              <a:ext cx="485969" cy="879751"/>
            </a:xfrm>
            <a:custGeom>
              <a:avLst/>
              <a:gdLst>
                <a:gd name="connsiteX0" fmla="*/ 118824 w 485969"/>
                <a:gd name="connsiteY0" fmla="*/ 5941 h 879751"/>
                <a:gd name="connsiteX1" fmla="*/ 164544 w 485969"/>
                <a:gd name="connsiteY1" fmla="*/ 392021 h 879751"/>
                <a:gd name="connsiteX2" fmla="*/ 367744 w 485969"/>
                <a:gd name="connsiteY2" fmla="*/ 574901 h 879751"/>
                <a:gd name="connsiteX3" fmla="*/ 474424 w 485969"/>
                <a:gd name="connsiteY3" fmla="*/ 620621 h 879751"/>
                <a:gd name="connsiteX4" fmla="*/ 469344 w 485969"/>
                <a:gd name="connsiteY4" fmla="*/ 788261 h 879751"/>
                <a:gd name="connsiteX5" fmla="*/ 352504 w 485969"/>
                <a:gd name="connsiteY5" fmla="*/ 879701 h 879751"/>
                <a:gd name="connsiteX6" fmla="*/ 245824 w 485969"/>
                <a:gd name="connsiteY6" fmla="*/ 798421 h 879751"/>
                <a:gd name="connsiteX7" fmla="*/ 215344 w 485969"/>
                <a:gd name="connsiteY7" fmla="*/ 630781 h 879751"/>
                <a:gd name="connsiteX8" fmla="*/ 108664 w 485969"/>
                <a:gd name="connsiteY8" fmla="*/ 529181 h 879751"/>
                <a:gd name="connsiteX9" fmla="*/ 73104 w 485969"/>
                <a:gd name="connsiteY9" fmla="*/ 376781 h 879751"/>
                <a:gd name="connsiteX10" fmla="*/ 22304 w 485969"/>
                <a:gd name="connsiteY10" fmla="*/ 183741 h 879751"/>
                <a:gd name="connsiteX11" fmla="*/ 7064 w 485969"/>
                <a:gd name="connsiteY11" fmla="*/ 158341 h 879751"/>
                <a:gd name="connsiteX12" fmla="*/ 118824 w 485969"/>
                <a:gd name="connsiteY12" fmla="*/ 5941 h 879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5969" h="879751">
                  <a:moveTo>
                    <a:pt x="118824" y="5941"/>
                  </a:moveTo>
                  <a:cubicBezTo>
                    <a:pt x="145071" y="44888"/>
                    <a:pt x="123057" y="297194"/>
                    <a:pt x="164544" y="392021"/>
                  </a:cubicBezTo>
                  <a:cubicBezTo>
                    <a:pt x="206031" y="486848"/>
                    <a:pt x="316097" y="536801"/>
                    <a:pt x="367744" y="574901"/>
                  </a:cubicBezTo>
                  <a:cubicBezTo>
                    <a:pt x="419391" y="613001"/>
                    <a:pt x="457491" y="585061"/>
                    <a:pt x="474424" y="620621"/>
                  </a:cubicBezTo>
                  <a:cubicBezTo>
                    <a:pt x="491357" y="656181"/>
                    <a:pt x="489664" y="745081"/>
                    <a:pt x="469344" y="788261"/>
                  </a:cubicBezTo>
                  <a:cubicBezTo>
                    <a:pt x="449024" y="831441"/>
                    <a:pt x="389757" y="878008"/>
                    <a:pt x="352504" y="879701"/>
                  </a:cubicBezTo>
                  <a:cubicBezTo>
                    <a:pt x="315251" y="881394"/>
                    <a:pt x="268684" y="839908"/>
                    <a:pt x="245824" y="798421"/>
                  </a:cubicBezTo>
                  <a:cubicBezTo>
                    <a:pt x="222964" y="756934"/>
                    <a:pt x="238204" y="675654"/>
                    <a:pt x="215344" y="630781"/>
                  </a:cubicBezTo>
                  <a:cubicBezTo>
                    <a:pt x="192484" y="585908"/>
                    <a:pt x="132371" y="571514"/>
                    <a:pt x="108664" y="529181"/>
                  </a:cubicBezTo>
                  <a:cubicBezTo>
                    <a:pt x="84957" y="486848"/>
                    <a:pt x="87497" y="434354"/>
                    <a:pt x="73104" y="376781"/>
                  </a:cubicBezTo>
                  <a:cubicBezTo>
                    <a:pt x="58711" y="319208"/>
                    <a:pt x="33311" y="220147"/>
                    <a:pt x="22304" y="183741"/>
                  </a:cubicBezTo>
                  <a:cubicBezTo>
                    <a:pt x="11297" y="147335"/>
                    <a:pt x="-11563" y="185434"/>
                    <a:pt x="7064" y="158341"/>
                  </a:cubicBezTo>
                  <a:cubicBezTo>
                    <a:pt x="25691" y="131248"/>
                    <a:pt x="92577" y="-33006"/>
                    <a:pt x="118824" y="5941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07E661DE-6179-4A25-9411-236FFEFB26B9}"/>
                </a:ext>
              </a:extLst>
            </p:cNvPr>
            <p:cNvSpPr/>
            <p:nvPr/>
          </p:nvSpPr>
          <p:spPr>
            <a:xfrm>
              <a:off x="4227875" y="1376682"/>
              <a:ext cx="641229" cy="571534"/>
            </a:xfrm>
            <a:custGeom>
              <a:avLst/>
              <a:gdLst>
                <a:gd name="connsiteX0" fmla="*/ 1225 w 641229"/>
                <a:gd name="connsiteY0" fmla="*/ 7618 h 571534"/>
                <a:gd name="connsiteX1" fmla="*/ 315550 w 641229"/>
                <a:gd name="connsiteY1" fmla="*/ 255268 h 571534"/>
                <a:gd name="connsiteX2" fmla="*/ 550500 w 641229"/>
                <a:gd name="connsiteY2" fmla="*/ 445768 h 571534"/>
                <a:gd name="connsiteX3" fmla="*/ 629875 w 641229"/>
                <a:gd name="connsiteY3" fmla="*/ 569593 h 571534"/>
                <a:gd name="connsiteX4" fmla="*/ 639400 w 641229"/>
                <a:gd name="connsiteY4" fmla="*/ 506093 h 571534"/>
                <a:gd name="connsiteX5" fmla="*/ 617175 w 641229"/>
                <a:gd name="connsiteY5" fmla="*/ 309243 h 571534"/>
                <a:gd name="connsiteX6" fmla="*/ 439375 w 641229"/>
                <a:gd name="connsiteY6" fmla="*/ 156843 h 571534"/>
                <a:gd name="connsiteX7" fmla="*/ 213950 w 641229"/>
                <a:gd name="connsiteY7" fmla="*/ 71118 h 571534"/>
                <a:gd name="connsiteX8" fmla="*/ 1225 w 641229"/>
                <a:gd name="connsiteY8" fmla="*/ 7618 h 57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1229" h="571534">
                  <a:moveTo>
                    <a:pt x="1225" y="7618"/>
                  </a:moveTo>
                  <a:cubicBezTo>
                    <a:pt x="18158" y="38310"/>
                    <a:pt x="224004" y="182243"/>
                    <a:pt x="315550" y="255268"/>
                  </a:cubicBezTo>
                  <a:cubicBezTo>
                    <a:pt x="407096" y="328293"/>
                    <a:pt x="498113" y="393381"/>
                    <a:pt x="550500" y="445768"/>
                  </a:cubicBezTo>
                  <a:cubicBezTo>
                    <a:pt x="602887" y="498155"/>
                    <a:pt x="615058" y="559539"/>
                    <a:pt x="629875" y="569593"/>
                  </a:cubicBezTo>
                  <a:cubicBezTo>
                    <a:pt x="644692" y="579647"/>
                    <a:pt x="641517" y="549485"/>
                    <a:pt x="639400" y="506093"/>
                  </a:cubicBezTo>
                  <a:cubicBezTo>
                    <a:pt x="637283" y="462701"/>
                    <a:pt x="650513" y="367451"/>
                    <a:pt x="617175" y="309243"/>
                  </a:cubicBezTo>
                  <a:cubicBezTo>
                    <a:pt x="583838" y="251035"/>
                    <a:pt x="506579" y="196531"/>
                    <a:pt x="439375" y="156843"/>
                  </a:cubicBezTo>
                  <a:cubicBezTo>
                    <a:pt x="372171" y="117155"/>
                    <a:pt x="280625" y="94931"/>
                    <a:pt x="213950" y="71118"/>
                  </a:cubicBezTo>
                  <a:cubicBezTo>
                    <a:pt x="147275" y="47306"/>
                    <a:pt x="-15708" y="-23074"/>
                    <a:pt x="1225" y="7618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A16F62C3-8B60-4DB5-A9E5-D148AC9926EC}"/>
                </a:ext>
              </a:extLst>
            </p:cNvPr>
            <p:cNvSpPr/>
            <p:nvPr/>
          </p:nvSpPr>
          <p:spPr>
            <a:xfrm>
              <a:off x="3343082" y="1266472"/>
              <a:ext cx="630282" cy="791022"/>
            </a:xfrm>
            <a:custGeom>
              <a:avLst/>
              <a:gdLst>
                <a:gd name="connsiteX0" fmla="*/ 609793 w 630282"/>
                <a:gd name="connsiteY0" fmla="*/ 13053 h 791022"/>
                <a:gd name="connsiteX1" fmla="*/ 539943 w 630282"/>
                <a:gd name="connsiteY1" fmla="*/ 32103 h 791022"/>
                <a:gd name="connsiteX2" fmla="*/ 308168 w 630282"/>
                <a:gd name="connsiteY2" fmla="*/ 162278 h 791022"/>
                <a:gd name="connsiteX3" fmla="*/ 187518 w 630282"/>
                <a:gd name="connsiteY3" fmla="*/ 324203 h 791022"/>
                <a:gd name="connsiteX4" fmla="*/ 152593 w 630282"/>
                <a:gd name="connsiteY4" fmla="*/ 587728 h 791022"/>
                <a:gd name="connsiteX5" fmla="*/ 193 w 630282"/>
                <a:gd name="connsiteY5" fmla="*/ 790928 h 791022"/>
                <a:gd name="connsiteX6" fmla="*/ 120843 w 630282"/>
                <a:gd name="connsiteY6" fmla="*/ 609953 h 791022"/>
                <a:gd name="connsiteX7" fmla="*/ 127193 w 630282"/>
                <a:gd name="connsiteY7" fmla="*/ 317853 h 791022"/>
                <a:gd name="connsiteX8" fmla="*/ 193868 w 630282"/>
                <a:gd name="connsiteY8" fmla="*/ 200378 h 791022"/>
                <a:gd name="connsiteX9" fmla="*/ 609793 w 630282"/>
                <a:gd name="connsiteY9" fmla="*/ 13053 h 791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0282" h="791022">
                  <a:moveTo>
                    <a:pt x="609793" y="13053"/>
                  </a:moveTo>
                  <a:cubicBezTo>
                    <a:pt x="667472" y="-14993"/>
                    <a:pt x="590214" y="7232"/>
                    <a:pt x="539943" y="32103"/>
                  </a:cubicBezTo>
                  <a:cubicBezTo>
                    <a:pt x="489672" y="56974"/>
                    <a:pt x="366906" y="113595"/>
                    <a:pt x="308168" y="162278"/>
                  </a:cubicBezTo>
                  <a:cubicBezTo>
                    <a:pt x="249430" y="210961"/>
                    <a:pt x="213447" y="253295"/>
                    <a:pt x="187518" y="324203"/>
                  </a:cubicBezTo>
                  <a:cubicBezTo>
                    <a:pt x="161589" y="395111"/>
                    <a:pt x="183814" y="509940"/>
                    <a:pt x="152593" y="587728"/>
                  </a:cubicBezTo>
                  <a:cubicBezTo>
                    <a:pt x="121372" y="665516"/>
                    <a:pt x="5485" y="787224"/>
                    <a:pt x="193" y="790928"/>
                  </a:cubicBezTo>
                  <a:cubicBezTo>
                    <a:pt x="-5099" y="794632"/>
                    <a:pt x="99676" y="688799"/>
                    <a:pt x="120843" y="609953"/>
                  </a:cubicBezTo>
                  <a:cubicBezTo>
                    <a:pt x="142010" y="531107"/>
                    <a:pt x="115022" y="386116"/>
                    <a:pt x="127193" y="317853"/>
                  </a:cubicBezTo>
                  <a:cubicBezTo>
                    <a:pt x="139364" y="249591"/>
                    <a:pt x="113435" y="251178"/>
                    <a:pt x="193868" y="200378"/>
                  </a:cubicBezTo>
                  <a:cubicBezTo>
                    <a:pt x="274301" y="149578"/>
                    <a:pt x="552114" y="41099"/>
                    <a:pt x="609793" y="13053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F000BB21-AD1F-41D8-8D29-EF27220C025C}"/>
                </a:ext>
              </a:extLst>
            </p:cNvPr>
            <p:cNvSpPr/>
            <p:nvPr/>
          </p:nvSpPr>
          <p:spPr>
            <a:xfrm>
              <a:off x="3705752" y="5274046"/>
              <a:ext cx="1983856" cy="2016141"/>
            </a:xfrm>
            <a:custGeom>
              <a:avLst/>
              <a:gdLst>
                <a:gd name="connsiteX0" fmla="*/ 1983848 w 1983856"/>
                <a:gd name="connsiteY0" fmla="*/ 687 h 2016141"/>
                <a:gd name="connsiteX1" fmla="*/ 1763715 w 1983856"/>
                <a:gd name="connsiteY1" fmla="*/ 364754 h 2016141"/>
                <a:gd name="connsiteX2" fmla="*/ 1662115 w 1983856"/>
                <a:gd name="connsiteY2" fmla="*/ 483287 h 2016141"/>
                <a:gd name="connsiteX3" fmla="*/ 1010181 w 1983856"/>
                <a:gd name="connsiteY3" fmla="*/ 957421 h 2016141"/>
                <a:gd name="connsiteX4" fmla="*/ 434448 w 1983856"/>
                <a:gd name="connsiteY4" fmla="*/ 1346887 h 2016141"/>
                <a:gd name="connsiteX5" fmla="*/ 44981 w 1983856"/>
                <a:gd name="connsiteY5" fmla="*/ 1821021 h 2016141"/>
                <a:gd name="connsiteX6" fmla="*/ 19581 w 1983856"/>
                <a:gd name="connsiteY6" fmla="*/ 2015754 h 2016141"/>
                <a:gd name="connsiteX7" fmla="*/ 146581 w 1983856"/>
                <a:gd name="connsiteY7" fmla="*/ 1778687 h 2016141"/>
                <a:gd name="connsiteX8" fmla="*/ 1221848 w 1983856"/>
                <a:gd name="connsiteY8" fmla="*/ 940487 h 2016141"/>
                <a:gd name="connsiteX9" fmla="*/ 1755248 w 1983856"/>
                <a:gd name="connsiteY9" fmla="*/ 466354 h 2016141"/>
                <a:gd name="connsiteX10" fmla="*/ 1983848 w 1983856"/>
                <a:gd name="connsiteY10" fmla="*/ 687 h 2016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83856" h="2016141">
                  <a:moveTo>
                    <a:pt x="1983848" y="687"/>
                  </a:moveTo>
                  <a:cubicBezTo>
                    <a:pt x="1985259" y="-16246"/>
                    <a:pt x="1817337" y="284321"/>
                    <a:pt x="1763715" y="364754"/>
                  </a:cubicBezTo>
                  <a:cubicBezTo>
                    <a:pt x="1710093" y="445187"/>
                    <a:pt x="1787704" y="384509"/>
                    <a:pt x="1662115" y="483287"/>
                  </a:cubicBezTo>
                  <a:cubicBezTo>
                    <a:pt x="1536526" y="582065"/>
                    <a:pt x="1214792" y="813488"/>
                    <a:pt x="1010181" y="957421"/>
                  </a:cubicBezTo>
                  <a:cubicBezTo>
                    <a:pt x="805570" y="1101354"/>
                    <a:pt x="595315" y="1202954"/>
                    <a:pt x="434448" y="1346887"/>
                  </a:cubicBezTo>
                  <a:cubicBezTo>
                    <a:pt x="273581" y="1490820"/>
                    <a:pt x="114125" y="1709543"/>
                    <a:pt x="44981" y="1821021"/>
                  </a:cubicBezTo>
                  <a:cubicBezTo>
                    <a:pt x="-24163" y="1932499"/>
                    <a:pt x="2648" y="2022810"/>
                    <a:pt x="19581" y="2015754"/>
                  </a:cubicBezTo>
                  <a:cubicBezTo>
                    <a:pt x="36514" y="2008698"/>
                    <a:pt x="-53797" y="1957898"/>
                    <a:pt x="146581" y="1778687"/>
                  </a:cubicBezTo>
                  <a:cubicBezTo>
                    <a:pt x="346959" y="1599476"/>
                    <a:pt x="953737" y="1159209"/>
                    <a:pt x="1221848" y="940487"/>
                  </a:cubicBezTo>
                  <a:cubicBezTo>
                    <a:pt x="1489959" y="721765"/>
                    <a:pt x="1631070" y="622987"/>
                    <a:pt x="1755248" y="466354"/>
                  </a:cubicBezTo>
                  <a:cubicBezTo>
                    <a:pt x="1879426" y="309721"/>
                    <a:pt x="1982437" y="17620"/>
                    <a:pt x="1983848" y="6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9CD0501B-D32F-4A67-9B75-3C8CE5F3F50A}"/>
                </a:ext>
              </a:extLst>
            </p:cNvPr>
            <p:cNvSpPr/>
            <p:nvPr/>
          </p:nvSpPr>
          <p:spPr>
            <a:xfrm>
              <a:off x="3614793" y="6518997"/>
              <a:ext cx="797231" cy="2466176"/>
            </a:xfrm>
            <a:custGeom>
              <a:avLst/>
              <a:gdLst>
                <a:gd name="connsiteX0" fmla="*/ 474 w 797231"/>
                <a:gd name="connsiteY0" fmla="*/ 336 h 2466176"/>
                <a:gd name="connsiteX1" fmla="*/ 102074 w 797231"/>
                <a:gd name="connsiteY1" fmla="*/ 762336 h 2466176"/>
                <a:gd name="connsiteX2" fmla="*/ 169807 w 797231"/>
                <a:gd name="connsiteY2" fmla="*/ 1101003 h 2466176"/>
                <a:gd name="connsiteX3" fmla="*/ 440740 w 797231"/>
                <a:gd name="connsiteY3" fmla="*/ 1769870 h 2466176"/>
                <a:gd name="connsiteX4" fmla="*/ 796340 w 797231"/>
                <a:gd name="connsiteY4" fmla="*/ 2464136 h 2466176"/>
                <a:gd name="connsiteX5" fmla="*/ 330674 w 797231"/>
                <a:gd name="connsiteY5" fmla="*/ 1541270 h 2466176"/>
                <a:gd name="connsiteX6" fmla="*/ 76674 w 797231"/>
                <a:gd name="connsiteY6" fmla="*/ 677670 h 2466176"/>
                <a:gd name="connsiteX7" fmla="*/ 474 w 797231"/>
                <a:gd name="connsiteY7" fmla="*/ 336 h 2466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7231" h="2466176">
                  <a:moveTo>
                    <a:pt x="474" y="336"/>
                  </a:moveTo>
                  <a:cubicBezTo>
                    <a:pt x="4707" y="14447"/>
                    <a:pt x="73852" y="578892"/>
                    <a:pt x="102074" y="762336"/>
                  </a:cubicBezTo>
                  <a:cubicBezTo>
                    <a:pt x="130296" y="945780"/>
                    <a:pt x="113363" y="933081"/>
                    <a:pt x="169807" y="1101003"/>
                  </a:cubicBezTo>
                  <a:cubicBezTo>
                    <a:pt x="226251" y="1268925"/>
                    <a:pt x="336318" y="1542681"/>
                    <a:pt x="440740" y="1769870"/>
                  </a:cubicBezTo>
                  <a:cubicBezTo>
                    <a:pt x="545162" y="1997059"/>
                    <a:pt x="814684" y="2502236"/>
                    <a:pt x="796340" y="2464136"/>
                  </a:cubicBezTo>
                  <a:cubicBezTo>
                    <a:pt x="777996" y="2426036"/>
                    <a:pt x="450618" y="1839014"/>
                    <a:pt x="330674" y="1541270"/>
                  </a:cubicBezTo>
                  <a:cubicBezTo>
                    <a:pt x="210730" y="1243526"/>
                    <a:pt x="133118" y="935903"/>
                    <a:pt x="76674" y="677670"/>
                  </a:cubicBezTo>
                  <a:cubicBezTo>
                    <a:pt x="20230" y="419437"/>
                    <a:pt x="-3759" y="-13775"/>
                    <a:pt x="474" y="3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91C7330F-848D-4CF9-AC30-75475369655F}"/>
                </a:ext>
              </a:extLst>
            </p:cNvPr>
            <p:cNvSpPr/>
            <p:nvPr/>
          </p:nvSpPr>
          <p:spPr>
            <a:xfrm>
              <a:off x="4859783" y="5300131"/>
              <a:ext cx="1042122" cy="939811"/>
            </a:xfrm>
            <a:custGeom>
              <a:avLst/>
              <a:gdLst>
                <a:gd name="connsiteX0" fmla="*/ 948350 w 1042122"/>
                <a:gd name="connsiteY0" fmla="*/ 2 h 939811"/>
                <a:gd name="connsiteX1" fmla="*/ 982217 w 1042122"/>
                <a:gd name="connsiteY1" fmla="*/ 728136 h 939811"/>
                <a:gd name="connsiteX2" fmla="*/ 965284 w 1042122"/>
                <a:gd name="connsiteY2" fmla="*/ 812802 h 939811"/>
                <a:gd name="connsiteX3" fmla="*/ 736684 w 1042122"/>
                <a:gd name="connsiteY3" fmla="*/ 668869 h 939811"/>
                <a:gd name="connsiteX4" fmla="*/ 347217 w 1042122"/>
                <a:gd name="connsiteY4" fmla="*/ 736602 h 939811"/>
                <a:gd name="connsiteX5" fmla="*/ 8550 w 1042122"/>
                <a:gd name="connsiteY5" fmla="*/ 939802 h 939811"/>
                <a:gd name="connsiteX6" fmla="*/ 711284 w 1042122"/>
                <a:gd name="connsiteY6" fmla="*/ 745069 h 939811"/>
                <a:gd name="connsiteX7" fmla="*/ 1033017 w 1042122"/>
                <a:gd name="connsiteY7" fmla="*/ 736602 h 939811"/>
                <a:gd name="connsiteX8" fmla="*/ 948350 w 1042122"/>
                <a:gd name="connsiteY8" fmla="*/ 2 h 93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2122" h="939811">
                  <a:moveTo>
                    <a:pt x="948350" y="2"/>
                  </a:moveTo>
                  <a:cubicBezTo>
                    <a:pt x="939883" y="-1409"/>
                    <a:pt x="979395" y="592669"/>
                    <a:pt x="982217" y="728136"/>
                  </a:cubicBezTo>
                  <a:cubicBezTo>
                    <a:pt x="985039" y="863603"/>
                    <a:pt x="1006206" y="822680"/>
                    <a:pt x="965284" y="812802"/>
                  </a:cubicBezTo>
                  <a:cubicBezTo>
                    <a:pt x="924362" y="802924"/>
                    <a:pt x="839695" y="681569"/>
                    <a:pt x="736684" y="668869"/>
                  </a:cubicBezTo>
                  <a:cubicBezTo>
                    <a:pt x="633673" y="656169"/>
                    <a:pt x="468573" y="691447"/>
                    <a:pt x="347217" y="736602"/>
                  </a:cubicBezTo>
                  <a:cubicBezTo>
                    <a:pt x="225861" y="781757"/>
                    <a:pt x="-52128" y="938391"/>
                    <a:pt x="8550" y="939802"/>
                  </a:cubicBezTo>
                  <a:cubicBezTo>
                    <a:pt x="69228" y="941213"/>
                    <a:pt x="540540" y="778936"/>
                    <a:pt x="711284" y="745069"/>
                  </a:cubicBezTo>
                  <a:cubicBezTo>
                    <a:pt x="882028" y="711202"/>
                    <a:pt x="990684" y="862191"/>
                    <a:pt x="1033017" y="736602"/>
                  </a:cubicBezTo>
                  <a:cubicBezTo>
                    <a:pt x="1075350" y="611013"/>
                    <a:pt x="956817" y="1413"/>
                    <a:pt x="948350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6D71C403-849E-4288-BE4F-14AAD3545FC8}"/>
                </a:ext>
              </a:extLst>
            </p:cNvPr>
            <p:cNvSpPr/>
            <p:nvPr/>
          </p:nvSpPr>
          <p:spPr>
            <a:xfrm>
              <a:off x="1548422" y="4652532"/>
              <a:ext cx="790000" cy="3274222"/>
            </a:xfrm>
            <a:custGeom>
              <a:avLst/>
              <a:gdLst>
                <a:gd name="connsiteX0" fmla="*/ 978 w 790000"/>
                <a:gd name="connsiteY0" fmla="*/ 21068 h 3274222"/>
                <a:gd name="connsiteX1" fmla="*/ 204178 w 790000"/>
                <a:gd name="connsiteY1" fmla="*/ 1604335 h 3274222"/>
                <a:gd name="connsiteX2" fmla="*/ 559778 w 790000"/>
                <a:gd name="connsiteY2" fmla="*/ 2755801 h 3274222"/>
                <a:gd name="connsiteX3" fmla="*/ 788378 w 790000"/>
                <a:gd name="connsiteY3" fmla="*/ 3272268 h 3274222"/>
                <a:gd name="connsiteX4" fmla="*/ 644445 w 790000"/>
                <a:gd name="connsiteY4" fmla="*/ 2874335 h 3274222"/>
                <a:gd name="connsiteX5" fmla="*/ 322711 w 790000"/>
                <a:gd name="connsiteY5" fmla="*/ 1545068 h 3274222"/>
                <a:gd name="connsiteX6" fmla="*/ 136445 w 790000"/>
                <a:gd name="connsiteY6" fmla="*/ 749201 h 3274222"/>
                <a:gd name="connsiteX7" fmla="*/ 978 w 790000"/>
                <a:gd name="connsiteY7" fmla="*/ 21068 h 3274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0000" h="3274222">
                  <a:moveTo>
                    <a:pt x="978" y="21068"/>
                  </a:moveTo>
                  <a:cubicBezTo>
                    <a:pt x="12267" y="163590"/>
                    <a:pt x="111045" y="1148546"/>
                    <a:pt x="204178" y="1604335"/>
                  </a:cubicBezTo>
                  <a:cubicBezTo>
                    <a:pt x="297311" y="2060124"/>
                    <a:pt x="462411" y="2477812"/>
                    <a:pt x="559778" y="2755801"/>
                  </a:cubicBezTo>
                  <a:cubicBezTo>
                    <a:pt x="657145" y="3033790"/>
                    <a:pt x="774267" y="3252512"/>
                    <a:pt x="788378" y="3272268"/>
                  </a:cubicBezTo>
                  <a:cubicBezTo>
                    <a:pt x="802489" y="3292024"/>
                    <a:pt x="722056" y="3162202"/>
                    <a:pt x="644445" y="2874335"/>
                  </a:cubicBezTo>
                  <a:cubicBezTo>
                    <a:pt x="566834" y="2586468"/>
                    <a:pt x="407378" y="1899257"/>
                    <a:pt x="322711" y="1545068"/>
                  </a:cubicBezTo>
                  <a:cubicBezTo>
                    <a:pt x="238044" y="1190879"/>
                    <a:pt x="194300" y="1001790"/>
                    <a:pt x="136445" y="749201"/>
                  </a:cubicBezTo>
                  <a:cubicBezTo>
                    <a:pt x="78590" y="496612"/>
                    <a:pt x="-10311" y="-121454"/>
                    <a:pt x="978" y="210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57D65FB0-999B-4A3E-BAFE-18B6E97DA0B2}"/>
                </a:ext>
              </a:extLst>
            </p:cNvPr>
            <p:cNvSpPr/>
            <p:nvPr/>
          </p:nvSpPr>
          <p:spPr>
            <a:xfrm>
              <a:off x="5982349" y="4876942"/>
              <a:ext cx="1883756" cy="3829494"/>
            </a:xfrm>
            <a:custGeom>
              <a:avLst/>
              <a:gdLst>
                <a:gd name="connsiteX0" fmla="*/ 71318 w 1883756"/>
                <a:gd name="connsiteY0" fmla="*/ 16791 h 3829494"/>
                <a:gd name="connsiteX1" fmla="*/ 113651 w 1883756"/>
                <a:gd name="connsiteY1" fmla="*/ 92991 h 3829494"/>
                <a:gd name="connsiteX2" fmla="*/ 909518 w 1883756"/>
                <a:gd name="connsiteY2" fmla="*/ 558658 h 3829494"/>
                <a:gd name="connsiteX3" fmla="*/ 1493718 w 1883756"/>
                <a:gd name="connsiteY3" fmla="*/ 1803258 h 3829494"/>
                <a:gd name="connsiteX4" fmla="*/ 1722318 w 1883756"/>
                <a:gd name="connsiteY4" fmla="*/ 2616058 h 3829494"/>
                <a:gd name="connsiteX5" fmla="*/ 1840851 w 1883756"/>
                <a:gd name="connsiteY5" fmla="*/ 3555858 h 3829494"/>
                <a:gd name="connsiteX6" fmla="*/ 1883184 w 1883756"/>
                <a:gd name="connsiteY6" fmla="*/ 3792925 h 3829494"/>
                <a:gd name="connsiteX7" fmla="*/ 1815451 w 1883756"/>
                <a:gd name="connsiteY7" fmla="*/ 2903925 h 3829494"/>
                <a:gd name="connsiteX8" fmla="*/ 1637651 w 1883756"/>
                <a:gd name="connsiteY8" fmla="*/ 2006458 h 3829494"/>
                <a:gd name="connsiteX9" fmla="*/ 1222784 w 1883756"/>
                <a:gd name="connsiteY9" fmla="*/ 846525 h 3829494"/>
                <a:gd name="connsiteX10" fmla="*/ 740184 w 1883756"/>
                <a:gd name="connsiteY10" fmla="*/ 313125 h 3829494"/>
                <a:gd name="connsiteX11" fmla="*/ 71318 w 1883756"/>
                <a:gd name="connsiteY11" fmla="*/ 16791 h 3829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83756" h="3829494">
                  <a:moveTo>
                    <a:pt x="71318" y="16791"/>
                  </a:moveTo>
                  <a:cubicBezTo>
                    <a:pt x="-33104" y="-19898"/>
                    <a:pt x="-26049" y="2680"/>
                    <a:pt x="113651" y="92991"/>
                  </a:cubicBezTo>
                  <a:cubicBezTo>
                    <a:pt x="253351" y="183302"/>
                    <a:pt x="679507" y="273614"/>
                    <a:pt x="909518" y="558658"/>
                  </a:cubicBezTo>
                  <a:cubicBezTo>
                    <a:pt x="1139529" y="843702"/>
                    <a:pt x="1358251" y="1460358"/>
                    <a:pt x="1493718" y="1803258"/>
                  </a:cubicBezTo>
                  <a:cubicBezTo>
                    <a:pt x="1629185" y="2146158"/>
                    <a:pt x="1664463" y="2323958"/>
                    <a:pt x="1722318" y="2616058"/>
                  </a:cubicBezTo>
                  <a:cubicBezTo>
                    <a:pt x="1780173" y="2908158"/>
                    <a:pt x="1814040" y="3359714"/>
                    <a:pt x="1840851" y="3555858"/>
                  </a:cubicBezTo>
                  <a:cubicBezTo>
                    <a:pt x="1867662" y="3752003"/>
                    <a:pt x="1887417" y="3901580"/>
                    <a:pt x="1883184" y="3792925"/>
                  </a:cubicBezTo>
                  <a:cubicBezTo>
                    <a:pt x="1878951" y="3684270"/>
                    <a:pt x="1856373" y="3201669"/>
                    <a:pt x="1815451" y="2903925"/>
                  </a:cubicBezTo>
                  <a:cubicBezTo>
                    <a:pt x="1774529" y="2606181"/>
                    <a:pt x="1736429" y="2349358"/>
                    <a:pt x="1637651" y="2006458"/>
                  </a:cubicBezTo>
                  <a:cubicBezTo>
                    <a:pt x="1538873" y="1663558"/>
                    <a:pt x="1372362" y="1128747"/>
                    <a:pt x="1222784" y="846525"/>
                  </a:cubicBezTo>
                  <a:cubicBezTo>
                    <a:pt x="1073206" y="564303"/>
                    <a:pt x="939151" y="450003"/>
                    <a:pt x="740184" y="313125"/>
                  </a:cubicBezTo>
                  <a:cubicBezTo>
                    <a:pt x="541217" y="176247"/>
                    <a:pt x="175740" y="53480"/>
                    <a:pt x="71318" y="167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52482CB7-F9FC-4373-A17E-03FD41D9D07B}"/>
                </a:ext>
              </a:extLst>
            </p:cNvPr>
            <p:cNvSpPr/>
            <p:nvPr/>
          </p:nvSpPr>
          <p:spPr>
            <a:xfrm>
              <a:off x="997177" y="4141083"/>
              <a:ext cx="862410" cy="5113009"/>
            </a:xfrm>
            <a:custGeom>
              <a:avLst/>
              <a:gdLst>
                <a:gd name="connsiteX0" fmla="*/ 645356 w 862410"/>
                <a:gd name="connsiteY0" fmla="*/ 227717 h 5113009"/>
                <a:gd name="connsiteX1" fmla="*/ 501423 w 862410"/>
                <a:gd name="connsiteY1" fmla="*/ 380117 h 5113009"/>
                <a:gd name="connsiteX2" fmla="*/ 196623 w 862410"/>
                <a:gd name="connsiteY2" fmla="*/ 2285117 h 5113009"/>
                <a:gd name="connsiteX3" fmla="*/ 222023 w 862410"/>
                <a:gd name="connsiteY3" fmla="*/ 3385784 h 5113009"/>
                <a:gd name="connsiteX4" fmla="*/ 1890 w 862410"/>
                <a:gd name="connsiteY4" fmla="*/ 3741384 h 5113009"/>
                <a:gd name="connsiteX5" fmla="*/ 365956 w 862410"/>
                <a:gd name="connsiteY5" fmla="*/ 4334050 h 5113009"/>
                <a:gd name="connsiteX6" fmla="*/ 255890 w 862410"/>
                <a:gd name="connsiteY6" fmla="*/ 4477984 h 5113009"/>
                <a:gd name="connsiteX7" fmla="*/ 128890 w 862410"/>
                <a:gd name="connsiteY7" fmla="*/ 4477984 h 5113009"/>
                <a:gd name="connsiteX8" fmla="*/ 560690 w 862410"/>
                <a:gd name="connsiteY8" fmla="*/ 4960584 h 5113009"/>
                <a:gd name="connsiteX9" fmla="*/ 857023 w 862410"/>
                <a:gd name="connsiteY9" fmla="*/ 5087584 h 5113009"/>
                <a:gd name="connsiteX10" fmla="*/ 306690 w 862410"/>
                <a:gd name="connsiteY10" fmla="*/ 4520317 h 5113009"/>
                <a:gd name="connsiteX11" fmla="*/ 255890 w 862410"/>
                <a:gd name="connsiteY11" fmla="*/ 4266317 h 5113009"/>
                <a:gd name="connsiteX12" fmla="*/ 137356 w 862410"/>
                <a:gd name="connsiteY12" fmla="*/ 3682117 h 5113009"/>
                <a:gd name="connsiteX13" fmla="*/ 222023 w 862410"/>
                <a:gd name="connsiteY13" fmla="*/ 2911650 h 5113009"/>
                <a:gd name="connsiteX14" fmla="*/ 645356 w 862410"/>
                <a:gd name="connsiteY14" fmla="*/ 227717 h 5113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62410" h="5113009">
                  <a:moveTo>
                    <a:pt x="645356" y="227717"/>
                  </a:moveTo>
                  <a:cubicBezTo>
                    <a:pt x="691923" y="-194205"/>
                    <a:pt x="576212" y="37217"/>
                    <a:pt x="501423" y="380117"/>
                  </a:cubicBezTo>
                  <a:cubicBezTo>
                    <a:pt x="426634" y="723017"/>
                    <a:pt x="243190" y="1784173"/>
                    <a:pt x="196623" y="2285117"/>
                  </a:cubicBezTo>
                  <a:cubicBezTo>
                    <a:pt x="150056" y="2786062"/>
                    <a:pt x="254478" y="3143073"/>
                    <a:pt x="222023" y="3385784"/>
                  </a:cubicBezTo>
                  <a:cubicBezTo>
                    <a:pt x="189568" y="3628495"/>
                    <a:pt x="-22099" y="3583340"/>
                    <a:pt x="1890" y="3741384"/>
                  </a:cubicBezTo>
                  <a:cubicBezTo>
                    <a:pt x="25879" y="3899428"/>
                    <a:pt x="323623" y="4211283"/>
                    <a:pt x="365956" y="4334050"/>
                  </a:cubicBezTo>
                  <a:cubicBezTo>
                    <a:pt x="408289" y="4456817"/>
                    <a:pt x="295401" y="4453995"/>
                    <a:pt x="255890" y="4477984"/>
                  </a:cubicBezTo>
                  <a:cubicBezTo>
                    <a:pt x="216379" y="4501973"/>
                    <a:pt x="78090" y="4397551"/>
                    <a:pt x="128890" y="4477984"/>
                  </a:cubicBezTo>
                  <a:cubicBezTo>
                    <a:pt x="179690" y="4558417"/>
                    <a:pt x="439335" y="4858984"/>
                    <a:pt x="560690" y="4960584"/>
                  </a:cubicBezTo>
                  <a:cubicBezTo>
                    <a:pt x="682045" y="5062184"/>
                    <a:pt x="899356" y="5160962"/>
                    <a:pt x="857023" y="5087584"/>
                  </a:cubicBezTo>
                  <a:cubicBezTo>
                    <a:pt x="814690" y="5014206"/>
                    <a:pt x="406879" y="4657195"/>
                    <a:pt x="306690" y="4520317"/>
                  </a:cubicBezTo>
                  <a:cubicBezTo>
                    <a:pt x="206501" y="4383439"/>
                    <a:pt x="284112" y="4406017"/>
                    <a:pt x="255890" y="4266317"/>
                  </a:cubicBezTo>
                  <a:cubicBezTo>
                    <a:pt x="227668" y="4126617"/>
                    <a:pt x="143000" y="3907895"/>
                    <a:pt x="137356" y="3682117"/>
                  </a:cubicBezTo>
                  <a:cubicBezTo>
                    <a:pt x="131712" y="3456339"/>
                    <a:pt x="141590" y="3484561"/>
                    <a:pt x="222023" y="2911650"/>
                  </a:cubicBezTo>
                  <a:cubicBezTo>
                    <a:pt x="302456" y="2338739"/>
                    <a:pt x="598789" y="649639"/>
                    <a:pt x="645356" y="2277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70339C5C-8353-44AB-BB18-835A3DDC3224}"/>
                </a:ext>
              </a:extLst>
            </p:cNvPr>
            <p:cNvSpPr/>
            <p:nvPr/>
          </p:nvSpPr>
          <p:spPr>
            <a:xfrm>
              <a:off x="6328811" y="5596196"/>
              <a:ext cx="761263" cy="3056268"/>
            </a:xfrm>
            <a:custGeom>
              <a:avLst/>
              <a:gdLst>
                <a:gd name="connsiteX0" fmla="*/ 613856 w 761263"/>
                <a:gd name="connsiteY0" fmla="*/ 8737 h 3056268"/>
                <a:gd name="connsiteX1" fmla="*/ 740856 w 761263"/>
                <a:gd name="connsiteY1" fmla="*/ 677604 h 3056268"/>
                <a:gd name="connsiteX2" fmla="*/ 114322 w 761263"/>
                <a:gd name="connsiteY2" fmla="*/ 2413271 h 3056268"/>
                <a:gd name="connsiteX3" fmla="*/ 4256 w 761263"/>
                <a:gd name="connsiteY3" fmla="*/ 2946671 h 3056268"/>
                <a:gd name="connsiteX4" fmla="*/ 173589 w 761263"/>
                <a:gd name="connsiteY4" fmla="*/ 3039804 h 3056268"/>
                <a:gd name="connsiteX5" fmla="*/ 21189 w 761263"/>
                <a:gd name="connsiteY5" fmla="*/ 2718071 h 3056268"/>
                <a:gd name="connsiteX6" fmla="*/ 241322 w 761263"/>
                <a:gd name="connsiteY6" fmla="*/ 2066137 h 3056268"/>
                <a:gd name="connsiteX7" fmla="*/ 664656 w 761263"/>
                <a:gd name="connsiteY7" fmla="*/ 1084004 h 3056268"/>
                <a:gd name="connsiteX8" fmla="*/ 613856 w 761263"/>
                <a:gd name="connsiteY8" fmla="*/ 8737 h 3056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1263" h="3056268">
                  <a:moveTo>
                    <a:pt x="613856" y="8737"/>
                  </a:moveTo>
                  <a:cubicBezTo>
                    <a:pt x="626556" y="-58996"/>
                    <a:pt x="824112" y="276848"/>
                    <a:pt x="740856" y="677604"/>
                  </a:cubicBezTo>
                  <a:cubicBezTo>
                    <a:pt x="657600" y="1078360"/>
                    <a:pt x="237089" y="2035093"/>
                    <a:pt x="114322" y="2413271"/>
                  </a:cubicBezTo>
                  <a:cubicBezTo>
                    <a:pt x="-8445" y="2791449"/>
                    <a:pt x="-5622" y="2842249"/>
                    <a:pt x="4256" y="2946671"/>
                  </a:cubicBezTo>
                  <a:cubicBezTo>
                    <a:pt x="14134" y="3051093"/>
                    <a:pt x="170767" y="3077904"/>
                    <a:pt x="173589" y="3039804"/>
                  </a:cubicBezTo>
                  <a:cubicBezTo>
                    <a:pt x="176411" y="3001704"/>
                    <a:pt x="9900" y="2880349"/>
                    <a:pt x="21189" y="2718071"/>
                  </a:cubicBezTo>
                  <a:cubicBezTo>
                    <a:pt x="32478" y="2555793"/>
                    <a:pt x="134078" y="2338481"/>
                    <a:pt x="241322" y="2066137"/>
                  </a:cubicBezTo>
                  <a:cubicBezTo>
                    <a:pt x="348566" y="1793793"/>
                    <a:pt x="601156" y="1421259"/>
                    <a:pt x="664656" y="1084004"/>
                  </a:cubicBezTo>
                  <a:cubicBezTo>
                    <a:pt x="728156" y="746749"/>
                    <a:pt x="601156" y="76470"/>
                    <a:pt x="613856" y="87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CB227CF2-1E10-48FA-AAE8-1AC84CE76CE4}"/>
                </a:ext>
              </a:extLst>
            </p:cNvPr>
            <p:cNvSpPr/>
            <p:nvPr/>
          </p:nvSpPr>
          <p:spPr>
            <a:xfrm>
              <a:off x="6412146" y="7200878"/>
              <a:ext cx="1190421" cy="1428307"/>
            </a:xfrm>
            <a:custGeom>
              <a:avLst/>
              <a:gdLst>
                <a:gd name="connsiteX0" fmla="*/ 1173987 w 1190421"/>
                <a:gd name="connsiteY0" fmla="*/ 12722 h 1428307"/>
                <a:gd name="connsiteX1" fmla="*/ 1165521 w 1190421"/>
                <a:gd name="connsiteY1" fmla="*/ 88922 h 1428307"/>
                <a:gd name="connsiteX2" fmla="*/ 1097787 w 1190421"/>
                <a:gd name="connsiteY2" fmla="*/ 402189 h 1428307"/>
                <a:gd name="connsiteX3" fmla="*/ 479721 w 1190421"/>
                <a:gd name="connsiteY3" fmla="*/ 994855 h 1428307"/>
                <a:gd name="connsiteX4" fmla="*/ 174921 w 1190421"/>
                <a:gd name="connsiteY4" fmla="*/ 1274255 h 1428307"/>
                <a:gd name="connsiteX5" fmla="*/ 14054 w 1190421"/>
                <a:gd name="connsiteY5" fmla="*/ 1409722 h 1428307"/>
                <a:gd name="connsiteX6" fmla="*/ 530521 w 1190421"/>
                <a:gd name="connsiteY6" fmla="*/ 867855 h 1428307"/>
                <a:gd name="connsiteX7" fmla="*/ 1131654 w 1190421"/>
                <a:gd name="connsiteY7" fmla="*/ 309055 h 1428307"/>
                <a:gd name="connsiteX8" fmla="*/ 1173987 w 1190421"/>
                <a:gd name="connsiteY8" fmla="*/ 12722 h 1428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90421" h="1428307">
                  <a:moveTo>
                    <a:pt x="1173987" y="12722"/>
                  </a:moveTo>
                  <a:cubicBezTo>
                    <a:pt x="1179631" y="-23967"/>
                    <a:pt x="1178221" y="24011"/>
                    <a:pt x="1165521" y="88922"/>
                  </a:cubicBezTo>
                  <a:cubicBezTo>
                    <a:pt x="1152821" y="153833"/>
                    <a:pt x="1212087" y="251200"/>
                    <a:pt x="1097787" y="402189"/>
                  </a:cubicBezTo>
                  <a:cubicBezTo>
                    <a:pt x="983487" y="553178"/>
                    <a:pt x="479721" y="994855"/>
                    <a:pt x="479721" y="994855"/>
                  </a:cubicBezTo>
                  <a:cubicBezTo>
                    <a:pt x="325910" y="1140199"/>
                    <a:pt x="252532" y="1205111"/>
                    <a:pt x="174921" y="1274255"/>
                  </a:cubicBezTo>
                  <a:cubicBezTo>
                    <a:pt x="97310" y="1343400"/>
                    <a:pt x="-45213" y="1477455"/>
                    <a:pt x="14054" y="1409722"/>
                  </a:cubicBezTo>
                  <a:cubicBezTo>
                    <a:pt x="73321" y="1341989"/>
                    <a:pt x="344254" y="1051299"/>
                    <a:pt x="530521" y="867855"/>
                  </a:cubicBezTo>
                  <a:cubicBezTo>
                    <a:pt x="716788" y="684411"/>
                    <a:pt x="1027232" y="452988"/>
                    <a:pt x="1131654" y="309055"/>
                  </a:cubicBezTo>
                  <a:cubicBezTo>
                    <a:pt x="1236076" y="165122"/>
                    <a:pt x="1168343" y="49411"/>
                    <a:pt x="1173987" y="127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71D142C9-3E10-4F6F-9B1B-EE911AD67EC0}"/>
                </a:ext>
              </a:extLst>
            </p:cNvPr>
            <p:cNvSpPr/>
            <p:nvPr/>
          </p:nvSpPr>
          <p:spPr>
            <a:xfrm>
              <a:off x="5779934" y="8566496"/>
              <a:ext cx="459189" cy="705647"/>
            </a:xfrm>
            <a:custGeom>
              <a:avLst/>
              <a:gdLst>
                <a:gd name="connsiteX0" fmla="*/ 451533 w 459189"/>
                <a:gd name="connsiteY0" fmla="*/ 1771 h 705647"/>
                <a:gd name="connsiteX1" fmla="*/ 205999 w 459189"/>
                <a:gd name="connsiteY1" fmla="*/ 365837 h 705647"/>
                <a:gd name="connsiteX2" fmla="*/ 2799 w 459189"/>
                <a:gd name="connsiteY2" fmla="*/ 704504 h 705647"/>
                <a:gd name="connsiteX3" fmla="*/ 358399 w 459189"/>
                <a:gd name="connsiteY3" fmla="*/ 247304 h 705647"/>
                <a:gd name="connsiteX4" fmla="*/ 451533 w 459189"/>
                <a:gd name="connsiteY4" fmla="*/ 1771 h 705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9189" h="705647">
                  <a:moveTo>
                    <a:pt x="451533" y="1771"/>
                  </a:moveTo>
                  <a:cubicBezTo>
                    <a:pt x="426133" y="21527"/>
                    <a:pt x="280788" y="248715"/>
                    <a:pt x="205999" y="365837"/>
                  </a:cubicBezTo>
                  <a:cubicBezTo>
                    <a:pt x="131210" y="482959"/>
                    <a:pt x="-22601" y="724260"/>
                    <a:pt x="2799" y="704504"/>
                  </a:cubicBezTo>
                  <a:cubicBezTo>
                    <a:pt x="28199" y="684749"/>
                    <a:pt x="279377" y="363015"/>
                    <a:pt x="358399" y="247304"/>
                  </a:cubicBezTo>
                  <a:cubicBezTo>
                    <a:pt x="437421" y="131593"/>
                    <a:pt x="476933" y="-17985"/>
                    <a:pt x="451533" y="17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A51981E9-86CE-4490-A82A-570C193CBA53}"/>
                </a:ext>
              </a:extLst>
            </p:cNvPr>
            <p:cNvSpPr/>
            <p:nvPr/>
          </p:nvSpPr>
          <p:spPr>
            <a:xfrm>
              <a:off x="6229064" y="8550656"/>
              <a:ext cx="936177" cy="143023"/>
            </a:xfrm>
            <a:custGeom>
              <a:avLst/>
              <a:gdLst>
                <a:gd name="connsiteX0" fmla="*/ 2403 w 936177"/>
                <a:gd name="connsiteY0" fmla="*/ 677 h 143023"/>
                <a:gd name="connsiteX1" fmla="*/ 561203 w 936177"/>
                <a:gd name="connsiteY1" fmla="*/ 136144 h 143023"/>
                <a:gd name="connsiteX2" fmla="*/ 933736 w 936177"/>
                <a:gd name="connsiteY2" fmla="*/ 119211 h 143023"/>
                <a:gd name="connsiteX3" fmla="*/ 383403 w 936177"/>
                <a:gd name="connsiteY3" fmla="*/ 85344 h 143023"/>
                <a:gd name="connsiteX4" fmla="*/ 2403 w 936177"/>
                <a:gd name="connsiteY4" fmla="*/ 677 h 143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6177" h="143023">
                  <a:moveTo>
                    <a:pt x="2403" y="677"/>
                  </a:moveTo>
                  <a:cubicBezTo>
                    <a:pt x="32036" y="9144"/>
                    <a:pt x="405981" y="116388"/>
                    <a:pt x="561203" y="136144"/>
                  </a:cubicBezTo>
                  <a:cubicBezTo>
                    <a:pt x="716425" y="155900"/>
                    <a:pt x="963369" y="127678"/>
                    <a:pt x="933736" y="119211"/>
                  </a:cubicBezTo>
                  <a:cubicBezTo>
                    <a:pt x="904103" y="110744"/>
                    <a:pt x="542858" y="105100"/>
                    <a:pt x="383403" y="85344"/>
                  </a:cubicBezTo>
                  <a:cubicBezTo>
                    <a:pt x="223948" y="65588"/>
                    <a:pt x="-27230" y="-7790"/>
                    <a:pt x="2403" y="6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9ABE0CDA-2C29-4D6C-BA41-16C6E22CB76D}"/>
                </a:ext>
              </a:extLst>
            </p:cNvPr>
            <p:cNvSpPr/>
            <p:nvPr/>
          </p:nvSpPr>
          <p:spPr>
            <a:xfrm>
              <a:off x="6209371" y="8600665"/>
              <a:ext cx="1611286" cy="612066"/>
            </a:xfrm>
            <a:custGeom>
              <a:avLst/>
              <a:gdLst>
                <a:gd name="connsiteX0" fmla="*/ 39029 w 1611286"/>
                <a:gd name="connsiteY0" fmla="*/ 52268 h 612066"/>
                <a:gd name="connsiteX1" fmla="*/ 877229 w 1611286"/>
                <a:gd name="connsiteY1" fmla="*/ 179268 h 612066"/>
                <a:gd name="connsiteX2" fmla="*/ 1520696 w 1611286"/>
                <a:gd name="connsiteY2" fmla="*/ 484068 h 612066"/>
                <a:gd name="connsiteX3" fmla="*/ 1579962 w 1611286"/>
                <a:gd name="connsiteY3" fmla="*/ 611068 h 612066"/>
                <a:gd name="connsiteX4" fmla="*/ 1266696 w 1611286"/>
                <a:gd name="connsiteY4" fmla="*/ 424802 h 612066"/>
                <a:gd name="connsiteX5" fmla="*/ 894162 w 1611286"/>
                <a:gd name="connsiteY5" fmla="*/ 255468 h 612066"/>
                <a:gd name="connsiteX6" fmla="*/ 386162 w 1611286"/>
                <a:gd name="connsiteY6" fmla="*/ 120002 h 612066"/>
                <a:gd name="connsiteX7" fmla="*/ 166029 w 1611286"/>
                <a:gd name="connsiteY7" fmla="*/ 1468 h 612066"/>
                <a:gd name="connsiteX8" fmla="*/ 39029 w 1611286"/>
                <a:gd name="connsiteY8" fmla="*/ 52268 h 612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1286" h="612066">
                  <a:moveTo>
                    <a:pt x="39029" y="52268"/>
                  </a:moveTo>
                  <a:cubicBezTo>
                    <a:pt x="157562" y="81901"/>
                    <a:pt x="630285" y="107301"/>
                    <a:pt x="877229" y="179268"/>
                  </a:cubicBezTo>
                  <a:cubicBezTo>
                    <a:pt x="1124174" y="251235"/>
                    <a:pt x="1403574" y="412101"/>
                    <a:pt x="1520696" y="484068"/>
                  </a:cubicBezTo>
                  <a:cubicBezTo>
                    <a:pt x="1637818" y="556035"/>
                    <a:pt x="1622295" y="620946"/>
                    <a:pt x="1579962" y="611068"/>
                  </a:cubicBezTo>
                  <a:cubicBezTo>
                    <a:pt x="1537629" y="601190"/>
                    <a:pt x="1380996" y="484069"/>
                    <a:pt x="1266696" y="424802"/>
                  </a:cubicBezTo>
                  <a:cubicBezTo>
                    <a:pt x="1152396" y="365535"/>
                    <a:pt x="1040918" y="306268"/>
                    <a:pt x="894162" y="255468"/>
                  </a:cubicBezTo>
                  <a:cubicBezTo>
                    <a:pt x="747406" y="204668"/>
                    <a:pt x="507517" y="162335"/>
                    <a:pt x="386162" y="120002"/>
                  </a:cubicBezTo>
                  <a:cubicBezTo>
                    <a:pt x="264807" y="77669"/>
                    <a:pt x="228118" y="9935"/>
                    <a:pt x="166029" y="1468"/>
                  </a:cubicBezTo>
                  <a:cubicBezTo>
                    <a:pt x="103940" y="-6999"/>
                    <a:pt x="-79504" y="22635"/>
                    <a:pt x="39029" y="522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AB31E6C3-9CD2-47DB-A321-54130F0C884C}"/>
                </a:ext>
              </a:extLst>
            </p:cNvPr>
            <p:cNvSpPr/>
            <p:nvPr/>
          </p:nvSpPr>
          <p:spPr>
            <a:xfrm>
              <a:off x="5692283" y="9231571"/>
              <a:ext cx="1925630" cy="362332"/>
            </a:xfrm>
            <a:custGeom>
              <a:avLst/>
              <a:gdLst>
                <a:gd name="connsiteX0" fmla="*/ 5784 w 1925630"/>
                <a:gd name="connsiteY0" fmla="*/ 81762 h 362332"/>
                <a:gd name="connsiteX1" fmla="*/ 564584 w 1925630"/>
                <a:gd name="connsiteY1" fmla="*/ 107162 h 362332"/>
                <a:gd name="connsiteX2" fmla="*/ 1097984 w 1925630"/>
                <a:gd name="connsiteY2" fmla="*/ 352696 h 362332"/>
                <a:gd name="connsiteX3" fmla="*/ 1622917 w 1925630"/>
                <a:gd name="connsiteY3" fmla="*/ 301896 h 362332"/>
                <a:gd name="connsiteX4" fmla="*/ 1919250 w 1925630"/>
                <a:gd name="connsiteY4" fmla="*/ 200296 h 362332"/>
                <a:gd name="connsiteX5" fmla="*/ 1351984 w 1925630"/>
                <a:gd name="connsiteY5" fmla="*/ 301896 h 362332"/>
                <a:gd name="connsiteX6" fmla="*/ 877850 w 1925630"/>
                <a:gd name="connsiteY6" fmla="*/ 225696 h 362332"/>
                <a:gd name="connsiteX7" fmla="*/ 310584 w 1925630"/>
                <a:gd name="connsiteY7" fmla="*/ 5562 h 362332"/>
                <a:gd name="connsiteX8" fmla="*/ 5784 w 1925630"/>
                <a:gd name="connsiteY8" fmla="*/ 81762 h 362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25630" h="362332">
                  <a:moveTo>
                    <a:pt x="5784" y="81762"/>
                  </a:moveTo>
                  <a:cubicBezTo>
                    <a:pt x="48117" y="98695"/>
                    <a:pt x="382551" y="62006"/>
                    <a:pt x="564584" y="107162"/>
                  </a:cubicBezTo>
                  <a:cubicBezTo>
                    <a:pt x="746617" y="152318"/>
                    <a:pt x="921595" y="320240"/>
                    <a:pt x="1097984" y="352696"/>
                  </a:cubicBezTo>
                  <a:cubicBezTo>
                    <a:pt x="1274373" y="385152"/>
                    <a:pt x="1486039" y="327296"/>
                    <a:pt x="1622917" y="301896"/>
                  </a:cubicBezTo>
                  <a:cubicBezTo>
                    <a:pt x="1759795" y="276496"/>
                    <a:pt x="1964405" y="200296"/>
                    <a:pt x="1919250" y="200296"/>
                  </a:cubicBezTo>
                  <a:cubicBezTo>
                    <a:pt x="1874095" y="200296"/>
                    <a:pt x="1525551" y="297663"/>
                    <a:pt x="1351984" y="301896"/>
                  </a:cubicBezTo>
                  <a:cubicBezTo>
                    <a:pt x="1178417" y="306129"/>
                    <a:pt x="1051417" y="275085"/>
                    <a:pt x="877850" y="225696"/>
                  </a:cubicBezTo>
                  <a:cubicBezTo>
                    <a:pt x="704283" y="176307"/>
                    <a:pt x="458751" y="33784"/>
                    <a:pt x="310584" y="5562"/>
                  </a:cubicBezTo>
                  <a:cubicBezTo>
                    <a:pt x="162417" y="-22660"/>
                    <a:pt x="-36549" y="64829"/>
                    <a:pt x="5784" y="817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49922A83-6FD1-44F8-BC1A-D65F46442CA5}"/>
                </a:ext>
              </a:extLst>
            </p:cNvPr>
            <p:cNvSpPr/>
            <p:nvPr/>
          </p:nvSpPr>
          <p:spPr>
            <a:xfrm>
              <a:off x="7608591" y="8705369"/>
              <a:ext cx="278316" cy="731086"/>
            </a:xfrm>
            <a:custGeom>
              <a:avLst/>
              <a:gdLst>
                <a:gd name="connsiteX0" fmla="*/ 1884 w 278316"/>
                <a:gd name="connsiteY0" fmla="*/ 730731 h 731086"/>
                <a:gd name="connsiteX1" fmla="*/ 17759 w 278316"/>
                <a:gd name="connsiteY1" fmla="*/ 489431 h 731086"/>
                <a:gd name="connsiteX2" fmla="*/ 132059 w 278316"/>
                <a:gd name="connsiteY2" fmla="*/ 346556 h 731086"/>
                <a:gd name="connsiteX3" fmla="*/ 141584 w 278316"/>
                <a:gd name="connsiteY3" fmla="*/ 378306 h 731086"/>
                <a:gd name="connsiteX4" fmla="*/ 97134 w 278316"/>
                <a:gd name="connsiteY4" fmla="*/ 270356 h 731086"/>
                <a:gd name="connsiteX5" fmla="*/ 135234 w 278316"/>
                <a:gd name="connsiteY5" fmla="*/ 117956 h 731086"/>
                <a:gd name="connsiteX6" fmla="*/ 278109 w 278316"/>
                <a:gd name="connsiteY6" fmla="*/ 481 h 731086"/>
                <a:gd name="connsiteX7" fmla="*/ 100309 w 278316"/>
                <a:gd name="connsiteY7" fmla="*/ 162406 h 731086"/>
                <a:gd name="connsiteX8" fmla="*/ 116184 w 278316"/>
                <a:gd name="connsiteY8" fmla="*/ 381481 h 731086"/>
                <a:gd name="connsiteX9" fmla="*/ 33634 w 278316"/>
                <a:gd name="connsiteY9" fmla="*/ 540231 h 731086"/>
                <a:gd name="connsiteX10" fmla="*/ 1884 w 278316"/>
                <a:gd name="connsiteY10" fmla="*/ 730731 h 731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8316" h="731086">
                  <a:moveTo>
                    <a:pt x="1884" y="730731"/>
                  </a:moveTo>
                  <a:cubicBezTo>
                    <a:pt x="-762" y="722264"/>
                    <a:pt x="-3937" y="553460"/>
                    <a:pt x="17759" y="489431"/>
                  </a:cubicBezTo>
                  <a:cubicBezTo>
                    <a:pt x="39455" y="425402"/>
                    <a:pt x="111422" y="365077"/>
                    <a:pt x="132059" y="346556"/>
                  </a:cubicBezTo>
                  <a:cubicBezTo>
                    <a:pt x="152696" y="328035"/>
                    <a:pt x="147405" y="391006"/>
                    <a:pt x="141584" y="378306"/>
                  </a:cubicBezTo>
                  <a:cubicBezTo>
                    <a:pt x="135763" y="365606"/>
                    <a:pt x="98192" y="313748"/>
                    <a:pt x="97134" y="270356"/>
                  </a:cubicBezTo>
                  <a:cubicBezTo>
                    <a:pt x="96076" y="226964"/>
                    <a:pt x="105072" y="162935"/>
                    <a:pt x="135234" y="117956"/>
                  </a:cubicBezTo>
                  <a:cubicBezTo>
                    <a:pt x="165397" y="72977"/>
                    <a:pt x="283930" y="-6927"/>
                    <a:pt x="278109" y="481"/>
                  </a:cubicBezTo>
                  <a:cubicBezTo>
                    <a:pt x="272288" y="7889"/>
                    <a:pt x="127296" y="98906"/>
                    <a:pt x="100309" y="162406"/>
                  </a:cubicBezTo>
                  <a:cubicBezTo>
                    <a:pt x="73322" y="225906"/>
                    <a:pt x="127296" y="318510"/>
                    <a:pt x="116184" y="381481"/>
                  </a:cubicBezTo>
                  <a:cubicBezTo>
                    <a:pt x="105072" y="444452"/>
                    <a:pt x="51096" y="486256"/>
                    <a:pt x="33634" y="540231"/>
                  </a:cubicBezTo>
                  <a:cubicBezTo>
                    <a:pt x="16172" y="594206"/>
                    <a:pt x="4530" y="739198"/>
                    <a:pt x="1884" y="7307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0907D950-8583-4883-B4BD-D3DDB839038D}"/>
                </a:ext>
              </a:extLst>
            </p:cNvPr>
            <p:cNvSpPr/>
            <p:nvPr/>
          </p:nvSpPr>
          <p:spPr>
            <a:xfrm>
              <a:off x="7578683" y="8697026"/>
              <a:ext cx="509359" cy="903014"/>
            </a:xfrm>
            <a:custGeom>
              <a:avLst/>
              <a:gdLst>
                <a:gd name="connsiteX0" fmla="*/ 314367 w 509359"/>
                <a:gd name="connsiteY0" fmla="*/ 8824 h 903014"/>
                <a:gd name="connsiteX1" fmla="*/ 469942 w 509359"/>
                <a:gd name="connsiteY1" fmla="*/ 177099 h 903014"/>
                <a:gd name="connsiteX2" fmla="*/ 412792 w 509359"/>
                <a:gd name="connsiteY2" fmla="*/ 405699 h 903014"/>
                <a:gd name="connsiteX3" fmla="*/ 390567 w 509359"/>
                <a:gd name="connsiteY3" fmla="*/ 621599 h 903014"/>
                <a:gd name="connsiteX4" fmla="*/ 349292 w 509359"/>
                <a:gd name="connsiteY4" fmla="*/ 773999 h 903014"/>
                <a:gd name="connsiteX5" fmla="*/ 190542 w 509359"/>
                <a:gd name="connsiteY5" fmla="*/ 888299 h 903014"/>
                <a:gd name="connsiteX6" fmla="*/ 133392 w 509359"/>
                <a:gd name="connsiteY6" fmla="*/ 894649 h 903014"/>
                <a:gd name="connsiteX7" fmla="*/ 98467 w 509359"/>
                <a:gd name="connsiteY7" fmla="*/ 824799 h 903014"/>
                <a:gd name="connsiteX8" fmla="*/ 42 w 509359"/>
                <a:gd name="connsiteY8" fmla="*/ 723199 h 903014"/>
                <a:gd name="connsiteX9" fmla="*/ 111167 w 509359"/>
                <a:gd name="connsiteY9" fmla="*/ 843849 h 903014"/>
                <a:gd name="connsiteX10" fmla="*/ 288967 w 509359"/>
                <a:gd name="connsiteY10" fmla="*/ 805749 h 903014"/>
                <a:gd name="connsiteX11" fmla="*/ 358817 w 509359"/>
                <a:gd name="connsiteY11" fmla="*/ 659699 h 903014"/>
                <a:gd name="connsiteX12" fmla="*/ 508042 w 509359"/>
                <a:gd name="connsiteY12" fmla="*/ 205674 h 903014"/>
                <a:gd name="connsiteX13" fmla="*/ 425492 w 509359"/>
                <a:gd name="connsiteY13" fmla="*/ 43749 h 903014"/>
                <a:gd name="connsiteX14" fmla="*/ 314367 w 509359"/>
                <a:gd name="connsiteY14" fmla="*/ 8824 h 90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9359" h="903014">
                  <a:moveTo>
                    <a:pt x="314367" y="8824"/>
                  </a:moveTo>
                  <a:cubicBezTo>
                    <a:pt x="321775" y="31049"/>
                    <a:pt x="453538" y="110953"/>
                    <a:pt x="469942" y="177099"/>
                  </a:cubicBezTo>
                  <a:cubicBezTo>
                    <a:pt x="486346" y="243245"/>
                    <a:pt x="426021" y="331616"/>
                    <a:pt x="412792" y="405699"/>
                  </a:cubicBezTo>
                  <a:cubicBezTo>
                    <a:pt x="399563" y="479782"/>
                    <a:pt x="401150" y="560216"/>
                    <a:pt x="390567" y="621599"/>
                  </a:cubicBezTo>
                  <a:cubicBezTo>
                    <a:pt x="379984" y="682982"/>
                    <a:pt x="382629" y="729549"/>
                    <a:pt x="349292" y="773999"/>
                  </a:cubicBezTo>
                  <a:cubicBezTo>
                    <a:pt x="315955" y="818449"/>
                    <a:pt x="226525" y="868191"/>
                    <a:pt x="190542" y="888299"/>
                  </a:cubicBezTo>
                  <a:cubicBezTo>
                    <a:pt x="154559" y="908407"/>
                    <a:pt x="148738" y="905232"/>
                    <a:pt x="133392" y="894649"/>
                  </a:cubicBezTo>
                  <a:cubicBezTo>
                    <a:pt x="118046" y="884066"/>
                    <a:pt x="120692" y="853374"/>
                    <a:pt x="98467" y="824799"/>
                  </a:cubicBezTo>
                  <a:cubicBezTo>
                    <a:pt x="76242" y="796224"/>
                    <a:pt x="-2075" y="720024"/>
                    <a:pt x="42" y="723199"/>
                  </a:cubicBezTo>
                  <a:cubicBezTo>
                    <a:pt x="2159" y="726374"/>
                    <a:pt x="63013" y="830091"/>
                    <a:pt x="111167" y="843849"/>
                  </a:cubicBezTo>
                  <a:cubicBezTo>
                    <a:pt x="159321" y="857607"/>
                    <a:pt x="247692" y="836441"/>
                    <a:pt x="288967" y="805749"/>
                  </a:cubicBezTo>
                  <a:cubicBezTo>
                    <a:pt x="330242" y="775057"/>
                    <a:pt x="322305" y="759711"/>
                    <a:pt x="358817" y="659699"/>
                  </a:cubicBezTo>
                  <a:cubicBezTo>
                    <a:pt x="395329" y="559687"/>
                    <a:pt x="496930" y="308332"/>
                    <a:pt x="508042" y="205674"/>
                  </a:cubicBezTo>
                  <a:cubicBezTo>
                    <a:pt x="519154" y="103016"/>
                    <a:pt x="457242" y="78145"/>
                    <a:pt x="425492" y="43749"/>
                  </a:cubicBezTo>
                  <a:cubicBezTo>
                    <a:pt x="393742" y="9353"/>
                    <a:pt x="306959" y="-13401"/>
                    <a:pt x="314367" y="88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492983C6-9CBF-4184-A72D-C77C3848CA92}"/>
                </a:ext>
              </a:extLst>
            </p:cNvPr>
            <p:cNvSpPr/>
            <p:nvPr/>
          </p:nvSpPr>
          <p:spPr>
            <a:xfrm>
              <a:off x="7867249" y="8848597"/>
              <a:ext cx="138937" cy="202592"/>
            </a:xfrm>
            <a:custGeom>
              <a:avLst/>
              <a:gdLst>
                <a:gd name="connsiteX0" fmla="*/ 401 w 138937"/>
                <a:gd name="connsiteY0" fmla="*/ 49341 h 202592"/>
                <a:gd name="connsiteX1" fmla="*/ 75014 w 138937"/>
                <a:gd name="connsiteY1" fmla="*/ 27116 h 202592"/>
                <a:gd name="connsiteX2" fmla="*/ 121051 w 138937"/>
                <a:gd name="connsiteY2" fmla="*/ 139828 h 202592"/>
                <a:gd name="connsiteX3" fmla="*/ 82951 w 138937"/>
                <a:gd name="connsiteY3" fmla="*/ 187453 h 202592"/>
                <a:gd name="connsiteX4" fmla="*/ 38501 w 138937"/>
                <a:gd name="connsiteY4" fmla="*/ 198566 h 202592"/>
                <a:gd name="connsiteX5" fmla="*/ 136926 w 138937"/>
                <a:gd name="connsiteY5" fmla="*/ 125541 h 202592"/>
                <a:gd name="connsiteX6" fmla="*/ 100414 w 138937"/>
                <a:gd name="connsiteY6" fmla="*/ 44578 h 202592"/>
                <a:gd name="connsiteX7" fmla="*/ 48026 w 138937"/>
                <a:gd name="connsiteY7" fmla="*/ 128 h 202592"/>
                <a:gd name="connsiteX8" fmla="*/ 401 w 138937"/>
                <a:gd name="connsiteY8" fmla="*/ 49341 h 202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937" h="202592">
                  <a:moveTo>
                    <a:pt x="401" y="49341"/>
                  </a:moveTo>
                  <a:cubicBezTo>
                    <a:pt x="4899" y="53839"/>
                    <a:pt x="54906" y="12035"/>
                    <a:pt x="75014" y="27116"/>
                  </a:cubicBezTo>
                  <a:cubicBezTo>
                    <a:pt x="95122" y="42197"/>
                    <a:pt x="119728" y="113105"/>
                    <a:pt x="121051" y="139828"/>
                  </a:cubicBezTo>
                  <a:cubicBezTo>
                    <a:pt x="122374" y="166551"/>
                    <a:pt x="96709" y="177663"/>
                    <a:pt x="82951" y="187453"/>
                  </a:cubicBezTo>
                  <a:cubicBezTo>
                    <a:pt x="69193" y="197243"/>
                    <a:pt x="29505" y="208885"/>
                    <a:pt x="38501" y="198566"/>
                  </a:cubicBezTo>
                  <a:cubicBezTo>
                    <a:pt x="47497" y="188247"/>
                    <a:pt x="126607" y="151206"/>
                    <a:pt x="136926" y="125541"/>
                  </a:cubicBezTo>
                  <a:cubicBezTo>
                    <a:pt x="147245" y="99876"/>
                    <a:pt x="115231" y="65480"/>
                    <a:pt x="100414" y="44578"/>
                  </a:cubicBezTo>
                  <a:cubicBezTo>
                    <a:pt x="85597" y="23676"/>
                    <a:pt x="65753" y="3038"/>
                    <a:pt x="48026" y="128"/>
                  </a:cubicBezTo>
                  <a:cubicBezTo>
                    <a:pt x="30299" y="-2782"/>
                    <a:pt x="-4097" y="44843"/>
                    <a:pt x="401" y="493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7F73AE50-E92A-412C-BB87-9AE76F63FC01}"/>
                </a:ext>
              </a:extLst>
            </p:cNvPr>
            <p:cNvSpPr/>
            <p:nvPr/>
          </p:nvSpPr>
          <p:spPr>
            <a:xfrm>
              <a:off x="7838962" y="8854646"/>
              <a:ext cx="120877" cy="189889"/>
            </a:xfrm>
            <a:custGeom>
              <a:avLst/>
              <a:gdLst>
                <a:gd name="connsiteX0" fmla="*/ 58851 w 120877"/>
                <a:gd name="connsiteY0" fmla="*/ 429 h 189889"/>
                <a:gd name="connsiteX1" fmla="*/ 113 w 120877"/>
                <a:gd name="connsiteY1" fmla="*/ 71867 h 189889"/>
                <a:gd name="connsiteX2" fmla="*/ 46151 w 120877"/>
                <a:gd name="connsiteY2" fmla="*/ 163942 h 189889"/>
                <a:gd name="connsiteX3" fmla="*/ 120763 w 120877"/>
                <a:gd name="connsiteY3" fmla="*/ 189342 h 189889"/>
                <a:gd name="connsiteX4" fmla="*/ 62026 w 120877"/>
                <a:gd name="connsiteY4" fmla="*/ 146479 h 189889"/>
                <a:gd name="connsiteX5" fmla="*/ 15988 w 120877"/>
                <a:gd name="connsiteY5" fmla="*/ 105204 h 189889"/>
                <a:gd name="connsiteX6" fmla="*/ 58851 w 120877"/>
                <a:gd name="connsiteY6" fmla="*/ 429 h 189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877" h="189889">
                  <a:moveTo>
                    <a:pt x="58851" y="429"/>
                  </a:moveTo>
                  <a:cubicBezTo>
                    <a:pt x="56205" y="-5127"/>
                    <a:pt x="2230" y="44615"/>
                    <a:pt x="113" y="71867"/>
                  </a:cubicBezTo>
                  <a:cubicBezTo>
                    <a:pt x="-2004" y="99119"/>
                    <a:pt x="26043" y="144363"/>
                    <a:pt x="46151" y="163942"/>
                  </a:cubicBezTo>
                  <a:cubicBezTo>
                    <a:pt x="66259" y="183521"/>
                    <a:pt x="118117" y="192252"/>
                    <a:pt x="120763" y="189342"/>
                  </a:cubicBezTo>
                  <a:cubicBezTo>
                    <a:pt x="123409" y="186432"/>
                    <a:pt x="79488" y="160502"/>
                    <a:pt x="62026" y="146479"/>
                  </a:cubicBezTo>
                  <a:cubicBezTo>
                    <a:pt x="44564" y="132456"/>
                    <a:pt x="19428" y="126900"/>
                    <a:pt x="15988" y="105204"/>
                  </a:cubicBezTo>
                  <a:cubicBezTo>
                    <a:pt x="12548" y="83508"/>
                    <a:pt x="61497" y="5985"/>
                    <a:pt x="58851" y="4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0FC209C7-B112-480C-9093-00838527E28E}"/>
                </a:ext>
              </a:extLst>
            </p:cNvPr>
            <p:cNvSpPr/>
            <p:nvPr/>
          </p:nvSpPr>
          <p:spPr>
            <a:xfrm>
              <a:off x="2946096" y="5324441"/>
              <a:ext cx="899126" cy="2504915"/>
            </a:xfrm>
            <a:custGeom>
              <a:avLst/>
              <a:gdLst>
                <a:gd name="connsiteX0" fmla="*/ 51104 w 899126"/>
                <a:gd name="connsiteY0" fmla="*/ 85759 h 2504915"/>
                <a:gd name="connsiteX1" fmla="*/ 51104 w 899126"/>
                <a:gd name="connsiteY1" fmla="*/ 151799 h 2504915"/>
                <a:gd name="connsiteX2" fmla="*/ 416864 w 899126"/>
                <a:gd name="connsiteY2" fmla="*/ 1792639 h 2504915"/>
                <a:gd name="connsiteX3" fmla="*/ 894384 w 899126"/>
                <a:gd name="connsiteY3" fmla="*/ 2493679 h 2504915"/>
                <a:gd name="connsiteX4" fmla="*/ 650544 w 899126"/>
                <a:gd name="connsiteY4" fmla="*/ 2183799 h 2504915"/>
                <a:gd name="connsiteX5" fmla="*/ 467664 w 899126"/>
                <a:gd name="connsiteY5" fmla="*/ 1645319 h 2504915"/>
                <a:gd name="connsiteX6" fmla="*/ 157784 w 899126"/>
                <a:gd name="connsiteY6" fmla="*/ 700439 h 2504915"/>
                <a:gd name="connsiteX7" fmla="*/ 5384 w 899126"/>
                <a:gd name="connsiteY7" fmla="*/ 268639 h 2504915"/>
                <a:gd name="connsiteX8" fmla="*/ 51104 w 899126"/>
                <a:gd name="connsiteY8" fmla="*/ 85759 h 2504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9126" h="2504915">
                  <a:moveTo>
                    <a:pt x="51104" y="85759"/>
                  </a:moveTo>
                  <a:cubicBezTo>
                    <a:pt x="58724" y="66286"/>
                    <a:pt x="-9856" y="-132681"/>
                    <a:pt x="51104" y="151799"/>
                  </a:cubicBezTo>
                  <a:cubicBezTo>
                    <a:pt x="112064" y="436279"/>
                    <a:pt x="276317" y="1402326"/>
                    <a:pt x="416864" y="1792639"/>
                  </a:cubicBezTo>
                  <a:cubicBezTo>
                    <a:pt x="557411" y="2182952"/>
                    <a:pt x="855437" y="2428486"/>
                    <a:pt x="894384" y="2493679"/>
                  </a:cubicBezTo>
                  <a:cubicBezTo>
                    <a:pt x="933331" y="2558872"/>
                    <a:pt x="721664" y="2325192"/>
                    <a:pt x="650544" y="2183799"/>
                  </a:cubicBezTo>
                  <a:cubicBezTo>
                    <a:pt x="579424" y="2042406"/>
                    <a:pt x="549791" y="1892546"/>
                    <a:pt x="467664" y="1645319"/>
                  </a:cubicBezTo>
                  <a:cubicBezTo>
                    <a:pt x="385537" y="1398092"/>
                    <a:pt x="234831" y="929886"/>
                    <a:pt x="157784" y="700439"/>
                  </a:cubicBezTo>
                  <a:cubicBezTo>
                    <a:pt x="80737" y="470992"/>
                    <a:pt x="29091" y="369392"/>
                    <a:pt x="5384" y="268639"/>
                  </a:cubicBezTo>
                  <a:cubicBezTo>
                    <a:pt x="-18323" y="167886"/>
                    <a:pt x="43484" y="105232"/>
                    <a:pt x="51104" y="857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88850E43-97CB-467C-A021-1AD114BB5EAB}"/>
                </a:ext>
              </a:extLst>
            </p:cNvPr>
            <p:cNvSpPr/>
            <p:nvPr/>
          </p:nvSpPr>
          <p:spPr>
            <a:xfrm>
              <a:off x="4434463" y="5949400"/>
              <a:ext cx="1205712" cy="2351596"/>
            </a:xfrm>
            <a:custGeom>
              <a:avLst/>
              <a:gdLst>
                <a:gd name="connsiteX0" fmla="*/ 1189097 w 1205712"/>
                <a:gd name="connsiteY0" fmla="*/ 100880 h 2351596"/>
                <a:gd name="connsiteX1" fmla="*/ 1067177 w 1205712"/>
                <a:gd name="connsiteY1" fmla="*/ 182160 h 2351596"/>
                <a:gd name="connsiteX2" fmla="*/ 173097 w 1205712"/>
                <a:gd name="connsiteY2" fmla="*/ 1772200 h 2351596"/>
                <a:gd name="connsiteX3" fmla="*/ 377 w 1205712"/>
                <a:gd name="connsiteY3" fmla="*/ 2351320 h 2351596"/>
                <a:gd name="connsiteX4" fmla="*/ 183257 w 1205712"/>
                <a:gd name="connsiteY4" fmla="*/ 1716320 h 2351596"/>
                <a:gd name="connsiteX5" fmla="*/ 970657 w 1205712"/>
                <a:gd name="connsiteY5" fmla="*/ 420920 h 2351596"/>
                <a:gd name="connsiteX6" fmla="*/ 1189097 w 1205712"/>
                <a:gd name="connsiteY6" fmla="*/ 100880 h 2351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5712" h="2351596">
                  <a:moveTo>
                    <a:pt x="1189097" y="100880"/>
                  </a:moveTo>
                  <a:cubicBezTo>
                    <a:pt x="1212803" y="2243"/>
                    <a:pt x="1236510" y="-96393"/>
                    <a:pt x="1067177" y="182160"/>
                  </a:cubicBezTo>
                  <a:cubicBezTo>
                    <a:pt x="897844" y="460713"/>
                    <a:pt x="350897" y="1410673"/>
                    <a:pt x="173097" y="1772200"/>
                  </a:cubicBezTo>
                  <a:cubicBezTo>
                    <a:pt x="-4703" y="2133727"/>
                    <a:pt x="-1316" y="2360633"/>
                    <a:pt x="377" y="2351320"/>
                  </a:cubicBezTo>
                  <a:cubicBezTo>
                    <a:pt x="2070" y="2342007"/>
                    <a:pt x="21544" y="2038053"/>
                    <a:pt x="183257" y="1716320"/>
                  </a:cubicBezTo>
                  <a:cubicBezTo>
                    <a:pt x="344970" y="1394587"/>
                    <a:pt x="970657" y="420920"/>
                    <a:pt x="970657" y="420920"/>
                  </a:cubicBezTo>
                  <a:lnTo>
                    <a:pt x="1189097" y="10088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AADF98B6-153E-41DC-87F9-5AC4CB159FD5}"/>
                </a:ext>
              </a:extLst>
            </p:cNvPr>
            <p:cNvSpPr/>
            <p:nvPr/>
          </p:nvSpPr>
          <p:spPr>
            <a:xfrm>
              <a:off x="2405899" y="7837453"/>
              <a:ext cx="1800377" cy="1118624"/>
            </a:xfrm>
            <a:custGeom>
              <a:avLst/>
              <a:gdLst>
                <a:gd name="connsiteX0" fmla="*/ 103621 w 1800377"/>
                <a:gd name="connsiteY0" fmla="*/ 72107 h 1118624"/>
                <a:gd name="connsiteX1" fmla="*/ 169661 w 1800377"/>
                <a:gd name="connsiteY1" fmla="*/ 138147 h 1118624"/>
                <a:gd name="connsiteX2" fmla="*/ 957061 w 1800377"/>
                <a:gd name="connsiteY2" fmla="*/ 696947 h 1118624"/>
                <a:gd name="connsiteX3" fmla="*/ 1800341 w 1800377"/>
                <a:gd name="connsiteY3" fmla="*/ 1118587 h 1118624"/>
                <a:gd name="connsiteX4" fmla="*/ 987541 w 1800377"/>
                <a:gd name="connsiteY4" fmla="*/ 717267 h 1118624"/>
                <a:gd name="connsiteX5" fmla="*/ 57901 w 1800377"/>
                <a:gd name="connsiteY5" fmla="*/ 46707 h 1118624"/>
                <a:gd name="connsiteX6" fmla="*/ 103621 w 1800377"/>
                <a:gd name="connsiteY6" fmla="*/ 72107 h 1118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0377" h="1118624">
                  <a:moveTo>
                    <a:pt x="103621" y="72107"/>
                  </a:moveTo>
                  <a:cubicBezTo>
                    <a:pt x="122248" y="87347"/>
                    <a:pt x="27421" y="34007"/>
                    <a:pt x="169661" y="138147"/>
                  </a:cubicBezTo>
                  <a:cubicBezTo>
                    <a:pt x="311901" y="242287"/>
                    <a:pt x="685281" y="533540"/>
                    <a:pt x="957061" y="696947"/>
                  </a:cubicBezTo>
                  <a:cubicBezTo>
                    <a:pt x="1228841" y="860354"/>
                    <a:pt x="1795261" y="1115200"/>
                    <a:pt x="1800341" y="1118587"/>
                  </a:cubicBezTo>
                  <a:cubicBezTo>
                    <a:pt x="1805421" y="1121974"/>
                    <a:pt x="1277948" y="895914"/>
                    <a:pt x="987541" y="717267"/>
                  </a:cubicBezTo>
                  <a:cubicBezTo>
                    <a:pt x="697134" y="538620"/>
                    <a:pt x="203528" y="158467"/>
                    <a:pt x="57901" y="46707"/>
                  </a:cubicBezTo>
                  <a:cubicBezTo>
                    <a:pt x="-87726" y="-65053"/>
                    <a:pt x="84994" y="56867"/>
                    <a:pt x="103621" y="721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4E329ADF-B91D-4F07-A71B-9BB31E3307D5}"/>
                </a:ext>
              </a:extLst>
            </p:cNvPr>
            <p:cNvSpPr/>
            <p:nvPr/>
          </p:nvSpPr>
          <p:spPr>
            <a:xfrm>
              <a:off x="3952433" y="165648"/>
              <a:ext cx="1416528" cy="528490"/>
            </a:xfrm>
            <a:custGeom>
              <a:avLst/>
              <a:gdLst>
                <a:gd name="connsiteX0" fmla="*/ 30287 w 1416528"/>
                <a:gd name="connsiteY0" fmla="*/ 205192 h 528490"/>
                <a:gd name="connsiteX1" fmla="*/ 55687 w 1416528"/>
                <a:gd name="connsiteY1" fmla="*/ 134072 h 528490"/>
                <a:gd name="connsiteX2" fmla="*/ 335087 w 1416528"/>
                <a:gd name="connsiteY2" fmla="*/ 7072 h 528490"/>
                <a:gd name="connsiteX3" fmla="*/ 751647 w 1416528"/>
                <a:gd name="connsiteY3" fmla="*/ 37552 h 528490"/>
                <a:gd name="connsiteX4" fmla="*/ 1015807 w 1416528"/>
                <a:gd name="connsiteY4" fmla="*/ 215352 h 528490"/>
                <a:gd name="connsiteX5" fmla="*/ 1264727 w 1416528"/>
                <a:gd name="connsiteY5" fmla="*/ 474432 h 528490"/>
                <a:gd name="connsiteX6" fmla="*/ 1412047 w 1416528"/>
                <a:gd name="connsiteY6" fmla="*/ 520152 h 528490"/>
                <a:gd name="connsiteX7" fmla="*/ 1097087 w 1416528"/>
                <a:gd name="connsiteY7" fmla="*/ 357592 h 528490"/>
                <a:gd name="connsiteX8" fmla="*/ 858327 w 1416528"/>
                <a:gd name="connsiteY8" fmla="*/ 174712 h 528490"/>
                <a:gd name="connsiteX9" fmla="*/ 396047 w 1416528"/>
                <a:gd name="connsiteY9" fmla="*/ 68032 h 528490"/>
                <a:gd name="connsiteX10" fmla="*/ 30287 w 1416528"/>
                <a:gd name="connsiteY10" fmla="*/ 205192 h 528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6528" h="528490">
                  <a:moveTo>
                    <a:pt x="30287" y="205192"/>
                  </a:moveTo>
                  <a:cubicBezTo>
                    <a:pt x="-26439" y="216199"/>
                    <a:pt x="4887" y="167092"/>
                    <a:pt x="55687" y="134072"/>
                  </a:cubicBezTo>
                  <a:cubicBezTo>
                    <a:pt x="106487" y="101052"/>
                    <a:pt x="219094" y="23159"/>
                    <a:pt x="335087" y="7072"/>
                  </a:cubicBezTo>
                  <a:cubicBezTo>
                    <a:pt x="451080" y="-9015"/>
                    <a:pt x="638194" y="2839"/>
                    <a:pt x="751647" y="37552"/>
                  </a:cubicBezTo>
                  <a:cubicBezTo>
                    <a:pt x="865100" y="72265"/>
                    <a:pt x="930294" y="142539"/>
                    <a:pt x="1015807" y="215352"/>
                  </a:cubicBezTo>
                  <a:cubicBezTo>
                    <a:pt x="1101320" y="288165"/>
                    <a:pt x="1198687" y="423632"/>
                    <a:pt x="1264727" y="474432"/>
                  </a:cubicBezTo>
                  <a:cubicBezTo>
                    <a:pt x="1330767" y="525232"/>
                    <a:pt x="1439987" y="539625"/>
                    <a:pt x="1412047" y="520152"/>
                  </a:cubicBezTo>
                  <a:cubicBezTo>
                    <a:pt x="1384107" y="500679"/>
                    <a:pt x="1189374" y="415165"/>
                    <a:pt x="1097087" y="357592"/>
                  </a:cubicBezTo>
                  <a:cubicBezTo>
                    <a:pt x="1004800" y="300019"/>
                    <a:pt x="975167" y="222972"/>
                    <a:pt x="858327" y="174712"/>
                  </a:cubicBezTo>
                  <a:cubicBezTo>
                    <a:pt x="741487" y="126452"/>
                    <a:pt x="538287" y="65492"/>
                    <a:pt x="396047" y="68032"/>
                  </a:cubicBezTo>
                  <a:cubicBezTo>
                    <a:pt x="253807" y="70572"/>
                    <a:pt x="87013" y="194185"/>
                    <a:pt x="30287" y="2051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CD345B0E-146E-49D7-AC1D-77DD669A967F}"/>
                </a:ext>
              </a:extLst>
            </p:cNvPr>
            <p:cNvSpPr/>
            <p:nvPr/>
          </p:nvSpPr>
          <p:spPr>
            <a:xfrm>
              <a:off x="5705436" y="5058203"/>
              <a:ext cx="404112" cy="3528351"/>
            </a:xfrm>
            <a:custGeom>
              <a:avLst/>
              <a:gdLst>
                <a:gd name="connsiteX0" fmla="*/ 399031 w 404112"/>
                <a:gd name="connsiteY0" fmla="*/ 89530 h 3528351"/>
                <a:gd name="connsiteX1" fmla="*/ 373631 w 404112"/>
                <a:gd name="connsiteY1" fmla="*/ 140330 h 3528351"/>
                <a:gd name="connsiteX2" fmla="*/ 356697 w 404112"/>
                <a:gd name="connsiteY2" fmla="*/ 1173264 h 3528351"/>
                <a:gd name="connsiteX3" fmla="*/ 348231 w 404112"/>
                <a:gd name="connsiteY3" fmla="*/ 2299330 h 3528351"/>
                <a:gd name="connsiteX4" fmla="*/ 170431 w 404112"/>
                <a:gd name="connsiteY4" fmla="*/ 2976664 h 3528351"/>
                <a:gd name="connsiteX5" fmla="*/ 1097 w 404112"/>
                <a:gd name="connsiteY5" fmla="*/ 3518530 h 3528351"/>
                <a:gd name="connsiteX6" fmla="*/ 255097 w 404112"/>
                <a:gd name="connsiteY6" fmla="*/ 2502530 h 3528351"/>
                <a:gd name="connsiteX7" fmla="*/ 331297 w 404112"/>
                <a:gd name="connsiteY7" fmla="*/ 1351064 h 3528351"/>
                <a:gd name="connsiteX8" fmla="*/ 263564 w 404112"/>
                <a:gd name="connsiteY8" fmla="*/ 885397 h 3528351"/>
                <a:gd name="connsiteX9" fmla="*/ 399031 w 404112"/>
                <a:gd name="connsiteY9" fmla="*/ 89530 h 3528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4112" h="3528351">
                  <a:moveTo>
                    <a:pt x="399031" y="89530"/>
                  </a:moveTo>
                  <a:cubicBezTo>
                    <a:pt x="417376" y="-34648"/>
                    <a:pt x="380687" y="-40292"/>
                    <a:pt x="373631" y="140330"/>
                  </a:cubicBezTo>
                  <a:cubicBezTo>
                    <a:pt x="366575" y="320952"/>
                    <a:pt x="360930" y="813431"/>
                    <a:pt x="356697" y="1173264"/>
                  </a:cubicBezTo>
                  <a:cubicBezTo>
                    <a:pt x="352464" y="1533097"/>
                    <a:pt x="379275" y="1998763"/>
                    <a:pt x="348231" y="2299330"/>
                  </a:cubicBezTo>
                  <a:cubicBezTo>
                    <a:pt x="317187" y="2599897"/>
                    <a:pt x="228287" y="2773464"/>
                    <a:pt x="170431" y="2976664"/>
                  </a:cubicBezTo>
                  <a:cubicBezTo>
                    <a:pt x="112575" y="3179864"/>
                    <a:pt x="-13014" y="3597552"/>
                    <a:pt x="1097" y="3518530"/>
                  </a:cubicBezTo>
                  <a:cubicBezTo>
                    <a:pt x="15208" y="3439508"/>
                    <a:pt x="200064" y="2863774"/>
                    <a:pt x="255097" y="2502530"/>
                  </a:cubicBezTo>
                  <a:cubicBezTo>
                    <a:pt x="310130" y="2141286"/>
                    <a:pt x="329886" y="1620586"/>
                    <a:pt x="331297" y="1351064"/>
                  </a:cubicBezTo>
                  <a:cubicBezTo>
                    <a:pt x="332708" y="1081542"/>
                    <a:pt x="259331" y="1094241"/>
                    <a:pt x="263564" y="885397"/>
                  </a:cubicBezTo>
                  <a:cubicBezTo>
                    <a:pt x="267797" y="676553"/>
                    <a:pt x="380686" y="213708"/>
                    <a:pt x="399031" y="895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2C06C032-6B2E-48B7-BF09-3C5C1F14B53D}"/>
                </a:ext>
              </a:extLst>
            </p:cNvPr>
            <p:cNvSpPr/>
            <p:nvPr/>
          </p:nvSpPr>
          <p:spPr>
            <a:xfrm>
              <a:off x="5324607" y="6099690"/>
              <a:ext cx="315396" cy="1663515"/>
            </a:xfrm>
            <a:custGeom>
              <a:avLst/>
              <a:gdLst>
                <a:gd name="connsiteX0" fmla="*/ 314193 w 315396"/>
                <a:gd name="connsiteY0" fmla="*/ 4777 h 1663515"/>
                <a:gd name="connsiteX1" fmla="*/ 136393 w 315396"/>
                <a:gd name="connsiteY1" fmla="*/ 1291710 h 1663515"/>
                <a:gd name="connsiteX2" fmla="*/ 926 w 315396"/>
                <a:gd name="connsiteY2" fmla="*/ 1647310 h 1663515"/>
                <a:gd name="connsiteX3" fmla="*/ 204126 w 315396"/>
                <a:gd name="connsiteY3" fmla="*/ 885310 h 1663515"/>
                <a:gd name="connsiteX4" fmla="*/ 314193 w 315396"/>
                <a:gd name="connsiteY4" fmla="*/ 4777 h 1663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396" h="1663515">
                  <a:moveTo>
                    <a:pt x="314193" y="4777"/>
                  </a:moveTo>
                  <a:cubicBezTo>
                    <a:pt x="302904" y="72510"/>
                    <a:pt x="188604" y="1017955"/>
                    <a:pt x="136393" y="1291710"/>
                  </a:cubicBezTo>
                  <a:cubicBezTo>
                    <a:pt x="84182" y="1565466"/>
                    <a:pt x="-10363" y="1715043"/>
                    <a:pt x="926" y="1647310"/>
                  </a:cubicBezTo>
                  <a:cubicBezTo>
                    <a:pt x="12215" y="1579577"/>
                    <a:pt x="153326" y="1163299"/>
                    <a:pt x="204126" y="885310"/>
                  </a:cubicBezTo>
                  <a:cubicBezTo>
                    <a:pt x="254926" y="607321"/>
                    <a:pt x="325482" y="-62956"/>
                    <a:pt x="314193" y="47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CA7A82B8-2BA9-48F8-B6FF-E61C50E0F0FF}"/>
                </a:ext>
              </a:extLst>
            </p:cNvPr>
            <p:cNvSpPr/>
            <p:nvPr/>
          </p:nvSpPr>
          <p:spPr>
            <a:xfrm>
              <a:off x="4408051" y="6537867"/>
              <a:ext cx="1168719" cy="2224839"/>
            </a:xfrm>
            <a:custGeom>
              <a:avLst/>
              <a:gdLst>
                <a:gd name="connsiteX0" fmla="*/ 1163016 w 1168719"/>
                <a:gd name="connsiteY0" fmla="*/ 15333 h 2224839"/>
                <a:gd name="connsiteX1" fmla="*/ 663482 w 1168719"/>
                <a:gd name="connsiteY1" fmla="*/ 1048266 h 2224839"/>
                <a:gd name="connsiteX2" fmla="*/ 333282 w 1168719"/>
                <a:gd name="connsiteY2" fmla="*/ 1894933 h 2224839"/>
                <a:gd name="connsiteX3" fmla="*/ 3082 w 1168719"/>
                <a:gd name="connsiteY3" fmla="*/ 2199733 h 2224839"/>
                <a:gd name="connsiteX4" fmla="*/ 536482 w 1168719"/>
                <a:gd name="connsiteY4" fmla="*/ 1302266 h 2224839"/>
                <a:gd name="connsiteX5" fmla="*/ 909016 w 1168719"/>
                <a:gd name="connsiteY5" fmla="*/ 489466 h 2224839"/>
                <a:gd name="connsiteX6" fmla="*/ 1163016 w 1168719"/>
                <a:gd name="connsiteY6" fmla="*/ 15333 h 22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8719" h="2224839">
                  <a:moveTo>
                    <a:pt x="1163016" y="15333"/>
                  </a:moveTo>
                  <a:cubicBezTo>
                    <a:pt x="1122094" y="108466"/>
                    <a:pt x="801771" y="734999"/>
                    <a:pt x="663482" y="1048266"/>
                  </a:cubicBezTo>
                  <a:cubicBezTo>
                    <a:pt x="525193" y="1361533"/>
                    <a:pt x="443349" y="1703022"/>
                    <a:pt x="333282" y="1894933"/>
                  </a:cubicBezTo>
                  <a:cubicBezTo>
                    <a:pt x="223215" y="2086844"/>
                    <a:pt x="-30785" y="2298511"/>
                    <a:pt x="3082" y="2199733"/>
                  </a:cubicBezTo>
                  <a:cubicBezTo>
                    <a:pt x="36949" y="2100955"/>
                    <a:pt x="385493" y="1587311"/>
                    <a:pt x="536482" y="1302266"/>
                  </a:cubicBezTo>
                  <a:cubicBezTo>
                    <a:pt x="687471" y="1017222"/>
                    <a:pt x="803183" y="703955"/>
                    <a:pt x="909016" y="489466"/>
                  </a:cubicBezTo>
                  <a:cubicBezTo>
                    <a:pt x="1014849" y="274977"/>
                    <a:pt x="1203938" y="-77800"/>
                    <a:pt x="1163016" y="153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44958A4B-01D8-4F5D-BD89-557740E57665}"/>
                </a:ext>
              </a:extLst>
            </p:cNvPr>
            <p:cNvSpPr/>
            <p:nvPr/>
          </p:nvSpPr>
          <p:spPr>
            <a:xfrm>
              <a:off x="4558942" y="6238026"/>
              <a:ext cx="1086797" cy="1631953"/>
            </a:xfrm>
            <a:custGeom>
              <a:avLst/>
              <a:gdLst>
                <a:gd name="connsiteX0" fmla="*/ 1054458 w 1086797"/>
                <a:gd name="connsiteY0" fmla="*/ 61174 h 1631953"/>
                <a:gd name="connsiteX1" fmla="*/ 969791 w 1086797"/>
                <a:gd name="connsiteY1" fmla="*/ 95041 h 1631953"/>
                <a:gd name="connsiteX2" fmla="*/ 554925 w 1086797"/>
                <a:gd name="connsiteY2" fmla="*/ 713107 h 1631953"/>
                <a:gd name="connsiteX3" fmla="*/ 267058 w 1086797"/>
                <a:gd name="connsiteY3" fmla="*/ 1187241 h 1631953"/>
                <a:gd name="connsiteX4" fmla="*/ 4591 w 1086797"/>
                <a:gd name="connsiteY4" fmla="*/ 1619041 h 1631953"/>
                <a:gd name="connsiteX5" fmla="*/ 495658 w 1086797"/>
                <a:gd name="connsiteY5" fmla="*/ 670774 h 1631953"/>
                <a:gd name="connsiteX6" fmla="*/ 1054458 w 1086797"/>
                <a:gd name="connsiteY6" fmla="*/ 61174 h 1631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6797" h="1631953">
                  <a:moveTo>
                    <a:pt x="1054458" y="61174"/>
                  </a:moveTo>
                  <a:cubicBezTo>
                    <a:pt x="1133480" y="-34781"/>
                    <a:pt x="1053046" y="-13615"/>
                    <a:pt x="969791" y="95041"/>
                  </a:cubicBezTo>
                  <a:cubicBezTo>
                    <a:pt x="886535" y="203697"/>
                    <a:pt x="672047" y="531074"/>
                    <a:pt x="554925" y="713107"/>
                  </a:cubicBezTo>
                  <a:cubicBezTo>
                    <a:pt x="437803" y="895140"/>
                    <a:pt x="358780" y="1036252"/>
                    <a:pt x="267058" y="1187241"/>
                  </a:cubicBezTo>
                  <a:cubicBezTo>
                    <a:pt x="175336" y="1338230"/>
                    <a:pt x="-33509" y="1705119"/>
                    <a:pt x="4591" y="1619041"/>
                  </a:cubicBezTo>
                  <a:cubicBezTo>
                    <a:pt x="42691" y="1532963"/>
                    <a:pt x="319269" y="933241"/>
                    <a:pt x="495658" y="670774"/>
                  </a:cubicBezTo>
                  <a:cubicBezTo>
                    <a:pt x="672047" y="408307"/>
                    <a:pt x="975436" y="157129"/>
                    <a:pt x="1054458" y="61174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EF4F3A2B-4A03-4931-98EC-CEA8EB739A39}"/>
                </a:ext>
              </a:extLst>
            </p:cNvPr>
            <p:cNvSpPr/>
            <p:nvPr/>
          </p:nvSpPr>
          <p:spPr>
            <a:xfrm>
              <a:off x="1898722" y="5808070"/>
              <a:ext cx="1673173" cy="2608561"/>
            </a:xfrm>
            <a:custGeom>
              <a:avLst/>
              <a:gdLst>
                <a:gd name="connsiteX0" fmla="*/ 31678 w 1673173"/>
                <a:gd name="connsiteY0" fmla="*/ 33930 h 2608561"/>
                <a:gd name="connsiteX1" fmla="*/ 150211 w 1673173"/>
                <a:gd name="connsiteY1" fmla="*/ 321797 h 2608561"/>
                <a:gd name="connsiteX2" fmla="*/ 802145 w 1673173"/>
                <a:gd name="connsiteY2" fmla="*/ 1439397 h 2608561"/>
                <a:gd name="connsiteX3" fmla="*/ 1437145 w 1673173"/>
                <a:gd name="connsiteY3" fmla="*/ 2370730 h 2608561"/>
                <a:gd name="connsiteX4" fmla="*/ 1665745 w 1673173"/>
                <a:gd name="connsiteY4" fmla="*/ 2599330 h 2608561"/>
                <a:gd name="connsiteX5" fmla="*/ 1200078 w 1673173"/>
                <a:gd name="connsiteY5" fmla="*/ 2150597 h 2608561"/>
                <a:gd name="connsiteX6" fmla="*/ 844478 w 1673173"/>
                <a:gd name="connsiteY6" fmla="*/ 1498663 h 2608561"/>
                <a:gd name="connsiteX7" fmla="*/ 598945 w 1673173"/>
                <a:gd name="connsiteY7" fmla="*/ 965263 h 2608561"/>
                <a:gd name="connsiteX8" fmla="*/ 31678 w 1673173"/>
                <a:gd name="connsiteY8" fmla="*/ 33930 h 2608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3173" h="2608561">
                  <a:moveTo>
                    <a:pt x="31678" y="33930"/>
                  </a:moveTo>
                  <a:cubicBezTo>
                    <a:pt x="-43111" y="-73314"/>
                    <a:pt x="21800" y="87553"/>
                    <a:pt x="150211" y="321797"/>
                  </a:cubicBezTo>
                  <a:cubicBezTo>
                    <a:pt x="278622" y="556041"/>
                    <a:pt x="587656" y="1097908"/>
                    <a:pt x="802145" y="1439397"/>
                  </a:cubicBezTo>
                  <a:cubicBezTo>
                    <a:pt x="1016634" y="1780886"/>
                    <a:pt x="1293212" y="2177408"/>
                    <a:pt x="1437145" y="2370730"/>
                  </a:cubicBezTo>
                  <a:cubicBezTo>
                    <a:pt x="1581078" y="2564052"/>
                    <a:pt x="1705256" y="2636019"/>
                    <a:pt x="1665745" y="2599330"/>
                  </a:cubicBezTo>
                  <a:cubicBezTo>
                    <a:pt x="1626234" y="2562641"/>
                    <a:pt x="1336956" y="2334041"/>
                    <a:pt x="1200078" y="2150597"/>
                  </a:cubicBezTo>
                  <a:cubicBezTo>
                    <a:pt x="1063200" y="1967153"/>
                    <a:pt x="944667" y="1696219"/>
                    <a:pt x="844478" y="1498663"/>
                  </a:cubicBezTo>
                  <a:cubicBezTo>
                    <a:pt x="744289" y="1301107"/>
                    <a:pt x="737234" y="1206563"/>
                    <a:pt x="598945" y="965263"/>
                  </a:cubicBezTo>
                  <a:cubicBezTo>
                    <a:pt x="460656" y="723963"/>
                    <a:pt x="106467" y="141174"/>
                    <a:pt x="31678" y="33930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5534AB12-10B8-4E0A-99DA-DE2B5A542DD5}"/>
                </a:ext>
              </a:extLst>
            </p:cNvPr>
            <p:cNvSpPr/>
            <p:nvPr/>
          </p:nvSpPr>
          <p:spPr>
            <a:xfrm>
              <a:off x="6172054" y="5789116"/>
              <a:ext cx="373357" cy="1273035"/>
            </a:xfrm>
            <a:custGeom>
              <a:avLst/>
              <a:gdLst>
                <a:gd name="connsiteX0" fmla="*/ 372679 w 373357"/>
                <a:gd name="connsiteY0" fmla="*/ 2084 h 1273035"/>
                <a:gd name="connsiteX1" fmla="*/ 169479 w 373357"/>
                <a:gd name="connsiteY1" fmla="*/ 696351 h 1273035"/>
                <a:gd name="connsiteX2" fmla="*/ 93279 w 373357"/>
                <a:gd name="connsiteY2" fmla="*/ 1102751 h 1273035"/>
                <a:gd name="connsiteX3" fmla="*/ 110213 w 373357"/>
                <a:gd name="connsiteY3" fmla="*/ 1263617 h 1273035"/>
                <a:gd name="connsiteX4" fmla="*/ 146 w 373357"/>
                <a:gd name="connsiteY4" fmla="*/ 848751 h 1273035"/>
                <a:gd name="connsiteX5" fmla="*/ 93279 w 373357"/>
                <a:gd name="connsiteY5" fmla="*/ 493151 h 1273035"/>
                <a:gd name="connsiteX6" fmla="*/ 372679 w 373357"/>
                <a:gd name="connsiteY6" fmla="*/ 2084 h 1273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357" h="1273035">
                  <a:moveTo>
                    <a:pt x="372679" y="2084"/>
                  </a:moveTo>
                  <a:cubicBezTo>
                    <a:pt x="385379" y="35951"/>
                    <a:pt x="216046" y="512907"/>
                    <a:pt x="169479" y="696351"/>
                  </a:cubicBezTo>
                  <a:cubicBezTo>
                    <a:pt x="122912" y="879795"/>
                    <a:pt x="103157" y="1008207"/>
                    <a:pt x="93279" y="1102751"/>
                  </a:cubicBezTo>
                  <a:cubicBezTo>
                    <a:pt x="83401" y="1197295"/>
                    <a:pt x="125735" y="1305950"/>
                    <a:pt x="110213" y="1263617"/>
                  </a:cubicBezTo>
                  <a:cubicBezTo>
                    <a:pt x="94691" y="1221284"/>
                    <a:pt x="2968" y="977162"/>
                    <a:pt x="146" y="848751"/>
                  </a:cubicBezTo>
                  <a:cubicBezTo>
                    <a:pt x="-2676" y="720340"/>
                    <a:pt x="35424" y="630029"/>
                    <a:pt x="93279" y="493151"/>
                  </a:cubicBezTo>
                  <a:cubicBezTo>
                    <a:pt x="151134" y="356273"/>
                    <a:pt x="359979" y="-31783"/>
                    <a:pt x="372679" y="2084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5742BEF2-A7C4-40CA-96EC-6EDF1B5A3D4D}"/>
                </a:ext>
              </a:extLst>
            </p:cNvPr>
            <p:cNvSpPr/>
            <p:nvPr/>
          </p:nvSpPr>
          <p:spPr>
            <a:xfrm>
              <a:off x="6725877" y="5820485"/>
              <a:ext cx="220084" cy="983425"/>
            </a:xfrm>
            <a:custGeom>
              <a:avLst/>
              <a:gdLst>
                <a:gd name="connsiteX0" fmla="*/ 208323 w 220084"/>
                <a:gd name="connsiteY0" fmla="*/ 4582 h 983425"/>
                <a:gd name="connsiteX1" fmla="*/ 182923 w 220084"/>
                <a:gd name="connsiteY1" fmla="*/ 571848 h 983425"/>
                <a:gd name="connsiteX2" fmla="*/ 55923 w 220084"/>
                <a:gd name="connsiteY2" fmla="*/ 978248 h 983425"/>
                <a:gd name="connsiteX3" fmla="*/ 106723 w 220084"/>
                <a:gd name="connsiteY3" fmla="*/ 783515 h 983425"/>
                <a:gd name="connsiteX4" fmla="*/ 30523 w 220084"/>
                <a:gd name="connsiteY4" fmla="*/ 521048 h 983425"/>
                <a:gd name="connsiteX5" fmla="*/ 13590 w 220084"/>
                <a:gd name="connsiteY5" fmla="*/ 317848 h 983425"/>
                <a:gd name="connsiteX6" fmla="*/ 208323 w 220084"/>
                <a:gd name="connsiteY6" fmla="*/ 4582 h 98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084" h="983425">
                  <a:moveTo>
                    <a:pt x="208323" y="4582"/>
                  </a:moveTo>
                  <a:cubicBezTo>
                    <a:pt x="236545" y="46915"/>
                    <a:pt x="208323" y="409571"/>
                    <a:pt x="182923" y="571848"/>
                  </a:cubicBezTo>
                  <a:cubicBezTo>
                    <a:pt x="157523" y="734125"/>
                    <a:pt x="68623" y="942970"/>
                    <a:pt x="55923" y="978248"/>
                  </a:cubicBezTo>
                  <a:cubicBezTo>
                    <a:pt x="43223" y="1013526"/>
                    <a:pt x="110956" y="859715"/>
                    <a:pt x="106723" y="783515"/>
                  </a:cubicBezTo>
                  <a:cubicBezTo>
                    <a:pt x="102490" y="707315"/>
                    <a:pt x="46045" y="598659"/>
                    <a:pt x="30523" y="521048"/>
                  </a:cubicBezTo>
                  <a:cubicBezTo>
                    <a:pt x="15001" y="443437"/>
                    <a:pt x="-18866" y="410981"/>
                    <a:pt x="13590" y="317848"/>
                  </a:cubicBezTo>
                  <a:cubicBezTo>
                    <a:pt x="46045" y="224715"/>
                    <a:pt x="180101" y="-37751"/>
                    <a:pt x="208323" y="458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9AFBBFB3-BB41-441A-BF67-CE198A721778}"/>
                </a:ext>
              </a:extLst>
            </p:cNvPr>
            <p:cNvSpPr/>
            <p:nvPr/>
          </p:nvSpPr>
          <p:spPr>
            <a:xfrm>
              <a:off x="1404338" y="6645832"/>
              <a:ext cx="788792" cy="925055"/>
            </a:xfrm>
            <a:custGeom>
              <a:avLst/>
              <a:gdLst>
                <a:gd name="connsiteX0" fmla="*/ 1129 w 788792"/>
                <a:gd name="connsiteY0" fmla="*/ 8968 h 925055"/>
                <a:gd name="connsiteX1" fmla="*/ 475262 w 788792"/>
                <a:gd name="connsiteY1" fmla="*/ 584701 h 925055"/>
                <a:gd name="connsiteX2" fmla="*/ 788529 w 788792"/>
                <a:gd name="connsiteY2" fmla="*/ 923368 h 925055"/>
                <a:gd name="connsiteX3" fmla="*/ 526062 w 788792"/>
                <a:gd name="connsiteY3" fmla="*/ 449235 h 925055"/>
                <a:gd name="connsiteX4" fmla="*/ 348262 w 788792"/>
                <a:gd name="connsiteY4" fmla="*/ 246035 h 925055"/>
                <a:gd name="connsiteX5" fmla="*/ 1129 w 788792"/>
                <a:gd name="connsiteY5" fmla="*/ 8968 h 925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792" h="925055">
                  <a:moveTo>
                    <a:pt x="1129" y="8968"/>
                  </a:moveTo>
                  <a:cubicBezTo>
                    <a:pt x="22296" y="65412"/>
                    <a:pt x="344029" y="432301"/>
                    <a:pt x="475262" y="584701"/>
                  </a:cubicBezTo>
                  <a:cubicBezTo>
                    <a:pt x="606495" y="737101"/>
                    <a:pt x="780062" y="945946"/>
                    <a:pt x="788529" y="923368"/>
                  </a:cubicBezTo>
                  <a:cubicBezTo>
                    <a:pt x="796996" y="900790"/>
                    <a:pt x="599440" y="562124"/>
                    <a:pt x="526062" y="449235"/>
                  </a:cubicBezTo>
                  <a:cubicBezTo>
                    <a:pt x="452684" y="336346"/>
                    <a:pt x="434340" y="313768"/>
                    <a:pt x="348262" y="246035"/>
                  </a:cubicBezTo>
                  <a:cubicBezTo>
                    <a:pt x="262184" y="178302"/>
                    <a:pt x="-20038" y="-47476"/>
                    <a:pt x="1129" y="8968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C077C2BA-00B5-4D12-9402-9B3136A65E05}"/>
                </a:ext>
              </a:extLst>
            </p:cNvPr>
            <p:cNvSpPr/>
            <p:nvPr/>
          </p:nvSpPr>
          <p:spPr>
            <a:xfrm>
              <a:off x="7041094" y="5908845"/>
              <a:ext cx="434145" cy="1929437"/>
            </a:xfrm>
            <a:custGeom>
              <a:avLst/>
              <a:gdLst>
                <a:gd name="connsiteX0" fmla="*/ 121706 w 434145"/>
                <a:gd name="connsiteY0" fmla="*/ 888 h 1929437"/>
                <a:gd name="connsiteX1" fmla="*/ 70906 w 434145"/>
                <a:gd name="connsiteY1" fmla="*/ 957622 h 1929437"/>
                <a:gd name="connsiteX2" fmla="*/ 3173 w 434145"/>
                <a:gd name="connsiteY2" fmla="*/ 1177755 h 1929437"/>
                <a:gd name="connsiteX3" fmla="*/ 180973 w 434145"/>
                <a:gd name="connsiteY3" fmla="*/ 551222 h 1929437"/>
                <a:gd name="connsiteX4" fmla="*/ 164039 w 434145"/>
                <a:gd name="connsiteY4" fmla="*/ 1482555 h 1929437"/>
                <a:gd name="connsiteX5" fmla="*/ 20106 w 434145"/>
                <a:gd name="connsiteY5" fmla="*/ 1914355 h 1929437"/>
                <a:gd name="connsiteX6" fmla="*/ 350306 w 434145"/>
                <a:gd name="connsiteY6" fmla="*/ 974555 h 1929437"/>
                <a:gd name="connsiteX7" fmla="*/ 418039 w 434145"/>
                <a:gd name="connsiteY7" fmla="*/ 1143888 h 1929437"/>
                <a:gd name="connsiteX8" fmla="*/ 121706 w 434145"/>
                <a:gd name="connsiteY8" fmla="*/ 888 h 1929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145" h="1929437">
                  <a:moveTo>
                    <a:pt x="121706" y="888"/>
                  </a:moveTo>
                  <a:cubicBezTo>
                    <a:pt x="63850" y="-30156"/>
                    <a:pt x="90661" y="761478"/>
                    <a:pt x="70906" y="957622"/>
                  </a:cubicBezTo>
                  <a:cubicBezTo>
                    <a:pt x="51151" y="1153766"/>
                    <a:pt x="-15171" y="1245488"/>
                    <a:pt x="3173" y="1177755"/>
                  </a:cubicBezTo>
                  <a:cubicBezTo>
                    <a:pt x="21517" y="1110022"/>
                    <a:pt x="154162" y="500422"/>
                    <a:pt x="180973" y="551222"/>
                  </a:cubicBezTo>
                  <a:cubicBezTo>
                    <a:pt x="207784" y="602022"/>
                    <a:pt x="190850" y="1255366"/>
                    <a:pt x="164039" y="1482555"/>
                  </a:cubicBezTo>
                  <a:cubicBezTo>
                    <a:pt x="137228" y="1709744"/>
                    <a:pt x="-10938" y="1999022"/>
                    <a:pt x="20106" y="1914355"/>
                  </a:cubicBezTo>
                  <a:cubicBezTo>
                    <a:pt x="51150" y="1829688"/>
                    <a:pt x="283984" y="1102966"/>
                    <a:pt x="350306" y="974555"/>
                  </a:cubicBezTo>
                  <a:cubicBezTo>
                    <a:pt x="416628" y="846144"/>
                    <a:pt x="458961" y="1303344"/>
                    <a:pt x="418039" y="1143888"/>
                  </a:cubicBezTo>
                  <a:cubicBezTo>
                    <a:pt x="377117" y="984433"/>
                    <a:pt x="179562" y="31932"/>
                    <a:pt x="121706" y="888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75F8C24A-0404-4B3F-8080-A06AA7B459DF}"/>
                </a:ext>
              </a:extLst>
            </p:cNvPr>
            <p:cNvSpPr/>
            <p:nvPr/>
          </p:nvSpPr>
          <p:spPr>
            <a:xfrm>
              <a:off x="4417290" y="6148298"/>
              <a:ext cx="925522" cy="2100514"/>
            </a:xfrm>
            <a:custGeom>
              <a:avLst/>
              <a:gdLst>
                <a:gd name="connsiteX0" fmla="*/ 916710 w 925522"/>
                <a:gd name="connsiteY0" fmla="*/ 32369 h 2100514"/>
                <a:gd name="connsiteX1" fmla="*/ 823577 w 925522"/>
                <a:gd name="connsiteY1" fmla="*/ 91635 h 2100514"/>
                <a:gd name="connsiteX2" fmla="*/ 256310 w 925522"/>
                <a:gd name="connsiteY2" fmla="*/ 921369 h 2100514"/>
                <a:gd name="connsiteX3" fmla="*/ 230910 w 925522"/>
                <a:gd name="connsiteY3" fmla="*/ 1243102 h 2100514"/>
                <a:gd name="connsiteX4" fmla="*/ 103910 w 925522"/>
                <a:gd name="connsiteY4" fmla="*/ 1607169 h 2100514"/>
                <a:gd name="connsiteX5" fmla="*/ 2310 w 925522"/>
                <a:gd name="connsiteY5" fmla="*/ 2098235 h 2100514"/>
                <a:gd name="connsiteX6" fmla="*/ 205510 w 925522"/>
                <a:gd name="connsiteY6" fmla="*/ 1395502 h 2100514"/>
                <a:gd name="connsiteX7" fmla="*/ 19243 w 925522"/>
                <a:gd name="connsiteY7" fmla="*/ 1175369 h 2100514"/>
                <a:gd name="connsiteX8" fmla="*/ 171643 w 925522"/>
                <a:gd name="connsiteY8" fmla="*/ 811302 h 2100514"/>
                <a:gd name="connsiteX9" fmla="*/ 713510 w 925522"/>
                <a:gd name="connsiteY9" fmla="*/ 193235 h 2100514"/>
                <a:gd name="connsiteX10" fmla="*/ 916710 w 925522"/>
                <a:gd name="connsiteY10" fmla="*/ 32369 h 210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5522" h="2100514">
                  <a:moveTo>
                    <a:pt x="916710" y="32369"/>
                  </a:moveTo>
                  <a:cubicBezTo>
                    <a:pt x="935054" y="15436"/>
                    <a:pt x="933644" y="-56532"/>
                    <a:pt x="823577" y="91635"/>
                  </a:cubicBezTo>
                  <a:cubicBezTo>
                    <a:pt x="713510" y="239802"/>
                    <a:pt x="355088" y="729458"/>
                    <a:pt x="256310" y="921369"/>
                  </a:cubicBezTo>
                  <a:cubicBezTo>
                    <a:pt x="157532" y="1113280"/>
                    <a:pt x="256310" y="1128802"/>
                    <a:pt x="230910" y="1243102"/>
                  </a:cubicBezTo>
                  <a:cubicBezTo>
                    <a:pt x="205510" y="1357402"/>
                    <a:pt x="142010" y="1464647"/>
                    <a:pt x="103910" y="1607169"/>
                  </a:cubicBezTo>
                  <a:cubicBezTo>
                    <a:pt x="65810" y="1749691"/>
                    <a:pt x="-14623" y="2133513"/>
                    <a:pt x="2310" y="2098235"/>
                  </a:cubicBezTo>
                  <a:cubicBezTo>
                    <a:pt x="19243" y="2062957"/>
                    <a:pt x="202688" y="1549313"/>
                    <a:pt x="205510" y="1395502"/>
                  </a:cubicBezTo>
                  <a:cubicBezTo>
                    <a:pt x="208332" y="1241691"/>
                    <a:pt x="24887" y="1272736"/>
                    <a:pt x="19243" y="1175369"/>
                  </a:cubicBezTo>
                  <a:cubicBezTo>
                    <a:pt x="13599" y="1078002"/>
                    <a:pt x="55932" y="974991"/>
                    <a:pt x="171643" y="811302"/>
                  </a:cubicBezTo>
                  <a:cubicBezTo>
                    <a:pt x="287354" y="647613"/>
                    <a:pt x="589332" y="321646"/>
                    <a:pt x="713510" y="193235"/>
                  </a:cubicBezTo>
                  <a:cubicBezTo>
                    <a:pt x="837688" y="64824"/>
                    <a:pt x="898366" y="49302"/>
                    <a:pt x="916710" y="3236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F95C6BF2-4FE3-4521-9D81-B98A24382ABA}"/>
                </a:ext>
              </a:extLst>
            </p:cNvPr>
            <p:cNvSpPr/>
            <p:nvPr/>
          </p:nvSpPr>
          <p:spPr>
            <a:xfrm>
              <a:off x="5337025" y="5988868"/>
              <a:ext cx="460493" cy="3182648"/>
            </a:xfrm>
            <a:custGeom>
              <a:avLst/>
              <a:gdLst>
                <a:gd name="connsiteX0" fmla="*/ 318708 w 460493"/>
                <a:gd name="connsiteY0" fmla="*/ 90199 h 3182648"/>
                <a:gd name="connsiteX1" fmla="*/ 352575 w 460493"/>
                <a:gd name="connsiteY1" fmla="*/ 251065 h 3182648"/>
                <a:gd name="connsiteX2" fmla="*/ 310242 w 460493"/>
                <a:gd name="connsiteY2" fmla="*/ 1775065 h 3182648"/>
                <a:gd name="connsiteX3" fmla="*/ 13908 w 460493"/>
                <a:gd name="connsiteY3" fmla="*/ 3087399 h 3182648"/>
                <a:gd name="connsiteX4" fmla="*/ 90108 w 460493"/>
                <a:gd name="connsiteY4" fmla="*/ 2867265 h 3182648"/>
                <a:gd name="connsiteX5" fmla="*/ 454175 w 460493"/>
                <a:gd name="connsiteY5" fmla="*/ 1165465 h 3182648"/>
                <a:gd name="connsiteX6" fmla="*/ 318708 w 460493"/>
                <a:gd name="connsiteY6" fmla="*/ 90199 h 3182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0493" h="3182648">
                  <a:moveTo>
                    <a:pt x="318708" y="90199"/>
                  </a:moveTo>
                  <a:cubicBezTo>
                    <a:pt x="301775" y="-62201"/>
                    <a:pt x="353986" y="-29746"/>
                    <a:pt x="352575" y="251065"/>
                  </a:cubicBezTo>
                  <a:cubicBezTo>
                    <a:pt x="351164" y="531876"/>
                    <a:pt x="366687" y="1302343"/>
                    <a:pt x="310242" y="1775065"/>
                  </a:cubicBezTo>
                  <a:cubicBezTo>
                    <a:pt x="253797" y="2247787"/>
                    <a:pt x="50597" y="2905366"/>
                    <a:pt x="13908" y="3087399"/>
                  </a:cubicBezTo>
                  <a:cubicBezTo>
                    <a:pt x="-22781" y="3269432"/>
                    <a:pt x="16730" y="3187587"/>
                    <a:pt x="90108" y="2867265"/>
                  </a:cubicBezTo>
                  <a:cubicBezTo>
                    <a:pt x="163486" y="2546943"/>
                    <a:pt x="414664" y="1629720"/>
                    <a:pt x="454175" y="1165465"/>
                  </a:cubicBezTo>
                  <a:cubicBezTo>
                    <a:pt x="493686" y="701210"/>
                    <a:pt x="335641" y="242599"/>
                    <a:pt x="318708" y="9019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7AF11B72-3AE2-4D4F-8864-3B7AEFABF6FA}"/>
                </a:ext>
              </a:extLst>
            </p:cNvPr>
            <p:cNvSpPr/>
            <p:nvPr/>
          </p:nvSpPr>
          <p:spPr>
            <a:xfrm>
              <a:off x="4549957" y="4350277"/>
              <a:ext cx="348278" cy="1102814"/>
            </a:xfrm>
            <a:custGeom>
              <a:avLst/>
              <a:gdLst>
                <a:gd name="connsiteX0" fmla="*/ 292976 w 348278"/>
                <a:gd name="connsiteY0" fmla="*/ 43923 h 1102814"/>
                <a:gd name="connsiteX1" fmla="*/ 119410 w 348278"/>
                <a:gd name="connsiteY1" fmla="*/ 755123 h 1102814"/>
                <a:gd name="connsiteX2" fmla="*/ 208310 w 348278"/>
                <a:gd name="connsiteY2" fmla="*/ 1068390 h 1102814"/>
                <a:gd name="connsiteX3" fmla="*/ 348010 w 348278"/>
                <a:gd name="connsiteY3" fmla="*/ 1093790 h 1102814"/>
                <a:gd name="connsiteX4" fmla="*/ 170210 w 348278"/>
                <a:gd name="connsiteY4" fmla="*/ 1059923 h 1102814"/>
                <a:gd name="connsiteX5" fmla="*/ 876 w 348278"/>
                <a:gd name="connsiteY5" fmla="*/ 1038756 h 1102814"/>
                <a:gd name="connsiteX6" fmla="*/ 106710 w 348278"/>
                <a:gd name="connsiteY6" fmla="*/ 556156 h 1102814"/>
                <a:gd name="connsiteX7" fmla="*/ 170210 w 348278"/>
                <a:gd name="connsiteY7" fmla="*/ 124356 h 1102814"/>
                <a:gd name="connsiteX8" fmla="*/ 292976 w 348278"/>
                <a:gd name="connsiteY8" fmla="*/ 43923 h 1102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8278" h="1102814">
                  <a:moveTo>
                    <a:pt x="292976" y="43923"/>
                  </a:moveTo>
                  <a:cubicBezTo>
                    <a:pt x="284509" y="149051"/>
                    <a:pt x="133521" y="584379"/>
                    <a:pt x="119410" y="755123"/>
                  </a:cubicBezTo>
                  <a:cubicBezTo>
                    <a:pt x="105299" y="925868"/>
                    <a:pt x="170210" y="1011946"/>
                    <a:pt x="208310" y="1068390"/>
                  </a:cubicBezTo>
                  <a:cubicBezTo>
                    <a:pt x="246410" y="1124835"/>
                    <a:pt x="354360" y="1095201"/>
                    <a:pt x="348010" y="1093790"/>
                  </a:cubicBezTo>
                  <a:cubicBezTo>
                    <a:pt x="341660" y="1092379"/>
                    <a:pt x="228066" y="1069095"/>
                    <a:pt x="170210" y="1059923"/>
                  </a:cubicBezTo>
                  <a:cubicBezTo>
                    <a:pt x="112354" y="1050751"/>
                    <a:pt x="11459" y="1122717"/>
                    <a:pt x="876" y="1038756"/>
                  </a:cubicBezTo>
                  <a:cubicBezTo>
                    <a:pt x="-9707" y="954795"/>
                    <a:pt x="78488" y="708556"/>
                    <a:pt x="106710" y="556156"/>
                  </a:cubicBezTo>
                  <a:cubicBezTo>
                    <a:pt x="134932" y="403756"/>
                    <a:pt x="138460" y="203378"/>
                    <a:pt x="170210" y="124356"/>
                  </a:cubicBezTo>
                  <a:cubicBezTo>
                    <a:pt x="201960" y="45334"/>
                    <a:pt x="301443" y="-61205"/>
                    <a:pt x="292976" y="43923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58483B6B-D557-451A-9608-9D0159414F84}"/>
                </a:ext>
              </a:extLst>
            </p:cNvPr>
            <p:cNvSpPr/>
            <p:nvPr/>
          </p:nvSpPr>
          <p:spPr>
            <a:xfrm>
              <a:off x="3807627" y="8942070"/>
              <a:ext cx="1917828" cy="326848"/>
            </a:xfrm>
            <a:custGeom>
              <a:avLst/>
              <a:gdLst>
                <a:gd name="connsiteX0" fmla="*/ 2373 w 1917828"/>
                <a:gd name="connsiteY0" fmla="*/ 3810 h 326848"/>
                <a:gd name="connsiteX1" fmla="*/ 98893 w 1917828"/>
                <a:gd name="connsiteY1" fmla="*/ 19050 h 326848"/>
                <a:gd name="connsiteX2" fmla="*/ 1114893 w 1917828"/>
                <a:gd name="connsiteY2" fmla="*/ 252730 h 326848"/>
                <a:gd name="connsiteX3" fmla="*/ 1917533 w 1917828"/>
                <a:gd name="connsiteY3" fmla="*/ 323850 h 326848"/>
                <a:gd name="connsiteX4" fmla="*/ 1028533 w 1917828"/>
                <a:gd name="connsiteY4" fmla="*/ 171450 h 326848"/>
                <a:gd name="connsiteX5" fmla="*/ 220813 w 1917828"/>
                <a:gd name="connsiteY5" fmla="*/ 19050 h 326848"/>
                <a:gd name="connsiteX6" fmla="*/ 2373 w 1917828"/>
                <a:gd name="connsiteY6" fmla="*/ 3810 h 32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7828" h="326848">
                  <a:moveTo>
                    <a:pt x="2373" y="3810"/>
                  </a:moveTo>
                  <a:cubicBezTo>
                    <a:pt x="-17947" y="3810"/>
                    <a:pt x="98893" y="19050"/>
                    <a:pt x="98893" y="19050"/>
                  </a:cubicBezTo>
                  <a:cubicBezTo>
                    <a:pt x="284313" y="60537"/>
                    <a:pt x="811786" y="201930"/>
                    <a:pt x="1114893" y="252730"/>
                  </a:cubicBezTo>
                  <a:cubicBezTo>
                    <a:pt x="1418000" y="303530"/>
                    <a:pt x="1931926" y="337397"/>
                    <a:pt x="1917533" y="323850"/>
                  </a:cubicBezTo>
                  <a:cubicBezTo>
                    <a:pt x="1903140" y="310303"/>
                    <a:pt x="1028533" y="171450"/>
                    <a:pt x="1028533" y="171450"/>
                  </a:cubicBezTo>
                  <a:lnTo>
                    <a:pt x="220813" y="19050"/>
                  </a:lnTo>
                  <a:cubicBezTo>
                    <a:pt x="53173" y="-11430"/>
                    <a:pt x="22693" y="3810"/>
                    <a:pt x="2373" y="38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88B72165-C38C-46FC-8C92-246F11473E2B}"/>
                </a:ext>
              </a:extLst>
            </p:cNvPr>
            <p:cNvSpPr/>
            <p:nvPr/>
          </p:nvSpPr>
          <p:spPr>
            <a:xfrm>
              <a:off x="2946400" y="8295640"/>
              <a:ext cx="971238" cy="654134"/>
            </a:xfrm>
            <a:custGeom>
              <a:avLst/>
              <a:gdLst>
                <a:gd name="connsiteX0" fmla="*/ 0 w 971238"/>
                <a:gd name="connsiteY0" fmla="*/ 0 h 654134"/>
                <a:gd name="connsiteX1" fmla="*/ 264160 w 971238"/>
                <a:gd name="connsiteY1" fmla="*/ 243840 h 654134"/>
                <a:gd name="connsiteX2" fmla="*/ 716280 w 971238"/>
                <a:gd name="connsiteY2" fmla="*/ 563880 h 654134"/>
                <a:gd name="connsiteX3" fmla="*/ 970280 w 971238"/>
                <a:gd name="connsiteY3" fmla="*/ 650240 h 654134"/>
                <a:gd name="connsiteX4" fmla="*/ 629920 w 971238"/>
                <a:gd name="connsiteY4" fmla="*/ 467360 h 654134"/>
                <a:gd name="connsiteX5" fmla="*/ 238760 w 971238"/>
                <a:gd name="connsiteY5" fmla="*/ 177800 h 654134"/>
                <a:gd name="connsiteX6" fmla="*/ 0 w 971238"/>
                <a:gd name="connsiteY6" fmla="*/ 0 h 65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1238" h="654134">
                  <a:moveTo>
                    <a:pt x="0" y="0"/>
                  </a:moveTo>
                  <a:cubicBezTo>
                    <a:pt x="72390" y="74930"/>
                    <a:pt x="144780" y="149860"/>
                    <a:pt x="264160" y="243840"/>
                  </a:cubicBezTo>
                  <a:cubicBezTo>
                    <a:pt x="383540" y="337820"/>
                    <a:pt x="598593" y="496147"/>
                    <a:pt x="716280" y="563880"/>
                  </a:cubicBezTo>
                  <a:cubicBezTo>
                    <a:pt x="833967" y="631613"/>
                    <a:pt x="984673" y="666327"/>
                    <a:pt x="970280" y="650240"/>
                  </a:cubicBezTo>
                  <a:cubicBezTo>
                    <a:pt x="955887" y="634153"/>
                    <a:pt x="751840" y="546100"/>
                    <a:pt x="629920" y="467360"/>
                  </a:cubicBezTo>
                  <a:cubicBezTo>
                    <a:pt x="508000" y="388620"/>
                    <a:pt x="238760" y="177800"/>
                    <a:pt x="238760" y="1778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A5D5F826-12A8-4363-9545-F7DC65BD45BB}"/>
                </a:ext>
              </a:extLst>
            </p:cNvPr>
            <p:cNvSpPr/>
            <p:nvPr/>
          </p:nvSpPr>
          <p:spPr>
            <a:xfrm>
              <a:off x="1890691" y="7897314"/>
              <a:ext cx="1051526" cy="400709"/>
            </a:xfrm>
            <a:custGeom>
              <a:avLst/>
              <a:gdLst>
                <a:gd name="connsiteX0" fmla="*/ 1049359 w 1051526"/>
                <a:gd name="connsiteY0" fmla="*/ 398961 h 400709"/>
                <a:gd name="connsiteX1" fmla="*/ 828697 w 1051526"/>
                <a:gd name="connsiteY1" fmla="*/ 267199 h 400709"/>
                <a:gd name="connsiteX2" fmla="*/ 563584 w 1051526"/>
                <a:gd name="connsiteY2" fmla="*/ 113211 h 400709"/>
                <a:gd name="connsiteX3" fmla="*/ 392134 w 1051526"/>
                <a:gd name="connsiteY3" fmla="*/ 32249 h 400709"/>
                <a:gd name="connsiteX4" fmla="*/ 252434 w 1051526"/>
                <a:gd name="connsiteY4" fmla="*/ 10024 h 400709"/>
                <a:gd name="connsiteX5" fmla="*/ 22 w 1051526"/>
                <a:gd name="connsiteY5" fmla="*/ 499 h 400709"/>
                <a:gd name="connsiteX6" fmla="*/ 266722 w 1051526"/>
                <a:gd name="connsiteY6" fmla="*/ 24311 h 400709"/>
                <a:gd name="connsiteX7" fmla="*/ 484209 w 1051526"/>
                <a:gd name="connsiteY7" fmla="*/ 71936 h 400709"/>
                <a:gd name="connsiteX8" fmla="*/ 662009 w 1051526"/>
                <a:gd name="connsiteY8" fmla="*/ 149724 h 400709"/>
                <a:gd name="connsiteX9" fmla="*/ 1049359 w 1051526"/>
                <a:gd name="connsiteY9" fmla="*/ 398961 h 400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51526" h="400709">
                  <a:moveTo>
                    <a:pt x="1049359" y="398961"/>
                  </a:moveTo>
                  <a:cubicBezTo>
                    <a:pt x="1077140" y="418540"/>
                    <a:pt x="828697" y="267199"/>
                    <a:pt x="828697" y="267199"/>
                  </a:cubicBezTo>
                  <a:cubicBezTo>
                    <a:pt x="747734" y="219574"/>
                    <a:pt x="636344" y="152369"/>
                    <a:pt x="563584" y="113211"/>
                  </a:cubicBezTo>
                  <a:cubicBezTo>
                    <a:pt x="490824" y="74053"/>
                    <a:pt x="443992" y="49447"/>
                    <a:pt x="392134" y="32249"/>
                  </a:cubicBezTo>
                  <a:cubicBezTo>
                    <a:pt x="340276" y="15051"/>
                    <a:pt x="317786" y="15316"/>
                    <a:pt x="252434" y="10024"/>
                  </a:cubicBezTo>
                  <a:cubicBezTo>
                    <a:pt x="187082" y="4732"/>
                    <a:pt x="-2359" y="-1882"/>
                    <a:pt x="22" y="499"/>
                  </a:cubicBezTo>
                  <a:cubicBezTo>
                    <a:pt x="2403" y="2880"/>
                    <a:pt x="186024" y="12405"/>
                    <a:pt x="266722" y="24311"/>
                  </a:cubicBezTo>
                  <a:cubicBezTo>
                    <a:pt x="347420" y="36217"/>
                    <a:pt x="418328" y="51034"/>
                    <a:pt x="484209" y="71936"/>
                  </a:cubicBezTo>
                  <a:cubicBezTo>
                    <a:pt x="550090" y="92838"/>
                    <a:pt x="564378" y="97072"/>
                    <a:pt x="662009" y="149724"/>
                  </a:cubicBezTo>
                  <a:cubicBezTo>
                    <a:pt x="759640" y="202376"/>
                    <a:pt x="1021578" y="379382"/>
                    <a:pt x="1049359" y="3989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C9FAD356-A279-47EF-AD23-3F86EE01A115}"/>
                </a:ext>
              </a:extLst>
            </p:cNvPr>
            <p:cNvSpPr/>
            <p:nvPr/>
          </p:nvSpPr>
          <p:spPr>
            <a:xfrm>
              <a:off x="2090380" y="8171914"/>
              <a:ext cx="369134" cy="183238"/>
            </a:xfrm>
            <a:custGeom>
              <a:avLst/>
              <a:gdLst>
                <a:gd name="connsiteX0" fmla="*/ 358 w 369134"/>
                <a:gd name="connsiteY0" fmla="*/ 3711 h 183238"/>
                <a:gd name="connsiteX1" fmla="*/ 113070 w 369134"/>
                <a:gd name="connsiteY1" fmla="*/ 17999 h 183238"/>
                <a:gd name="connsiteX2" fmla="*/ 236895 w 369134"/>
                <a:gd name="connsiteY2" fmla="*/ 124361 h 183238"/>
                <a:gd name="connsiteX3" fmla="*/ 338495 w 369134"/>
                <a:gd name="connsiteY3" fmla="*/ 178336 h 183238"/>
                <a:gd name="connsiteX4" fmla="*/ 365483 w 369134"/>
                <a:gd name="connsiteY4" fmla="*/ 175161 h 183238"/>
                <a:gd name="connsiteX5" fmla="*/ 270233 w 369134"/>
                <a:gd name="connsiteY5" fmla="*/ 129124 h 183238"/>
                <a:gd name="connsiteX6" fmla="*/ 151170 w 369134"/>
                <a:gd name="connsiteY6" fmla="*/ 57686 h 183238"/>
                <a:gd name="connsiteX7" fmla="*/ 358 w 369134"/>
                <a:gd name="connsiteY7" fmla="*/ 3711 h 183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9134" h="183238">
                  <a:moveTo>
                    <a:pt x="358" y="3711"/>
                  </a:moveTo>
                  <a:cubicBezTo>
                    <a:pt x="-5992" y="-2903"/>
                    <a:pt x="73647" y="-2109"/>
                    <a:pt x="113070" y="17999"/>
                  </a:cubicBezTo>
                  <a:cubicBezTo>
                    <a:pt x="152493" y="38107"/>
                    <a:pt x="199324" y="97638"/>
                    <a:pt x="236895" y="124361"/>
                  </a:cubicBezTo>
                  <a:cubicBezTo>
                    <a:pt x="274466" y="151084"/>
                    <a:pt x="317064" y="169869"/>
                    <a:pt x="338495" y="178336"/>
                  </a:cubicBezTo>
                  <a:cubicBezTo>
                    <a:pt x="359926" y="186803"/>
                    <a:pt x="376860" y="183363"/>
                    <a:pt x="365483" y="175161"/>
                  </a:cubicBezTo>
                  <a:cubicBezTo>
                    <a:pt x="354106" y="166959"/>
                    <a:pt x="305952" y="148703"/>
                    <a:pt x="270233" y="129124"/>
                  </a:cubicBezTo>
                  <a:cubicBezTo>
                    <a:pt x="234514" y="109545"/>
                    <a:pt x="193239" y="78853"/>
                    <a:pt x="151170" y="57686"/>
                  </a:cubicBezTo>
                  <a:cubicBezTo>
                    <a:pt x="109101" y="36519"/>
                    <a:pt x="6708" y="10325"/>
                    <a:pt x="358" y="37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19427EAF-026E-49A1-A16B-8E0A66E23561}"/>
                </a:ext>
              </a:extLst>
            </p:cNvPr>
            <p:cNvSpPr/>
            <p:nvPr/>
          </p:nvSpPr>
          <p:spPr>
            <a:xfrm>
              <a:off x="1520114" y="8342308"/>
              <a:ext cx="907728" cy="604240"/>
            </a:xfrm>
            <a:custGeom>
              <a:avLst/>
              <a:gdLst>
                <a:gd name="connsiteX0" fmla="*/ 907703 w 907728"/>
                <a:gd name="connsiteY0" fmla="*/ 18525 h 604240"/>
                <a:gd name="connsiteX1" fmla="*/ 433569 w 907728"/>
                <a:gd name="connsiteY1" fmla="*/ 3709 h 604240"/>
                <a:gd name="connsiteX2" fmla="*/ 418753 w 907728"/>
                <a:gd name="connsiteY2" fmla="*/ 22759 h 604240"/>
                <a:gd name="connsiteX3" fmla="*/ 308686 w 907728"/>
                <a:gd name="connsiteY3" fmla="*/ 219609 h 604240"/>
                <a:gd name="connsiteX4" fmla="*/ 149936 w 907728"/>
                <a:gd name="connsiteY4" fmla="*/ 418575 h 604240"/>
                <a:gd name="connsiteX5" fmla="*/ 88553 w 907728"/>
                <a:gd name="connsiteY5" fmla="*/ 492659 h 604240"/>
                <a:gd name="connsiteX6" fmla="*/ 44103 w 907728"/>
                <a:gd name="connsiteY6" fmla="*/ 577325 h 604240"/>
                <a:gd name="connsiteX7" fmla="*/ 3886 w 907728"/>
                <a:gd name="connsiteY7" fmla="*/ 592142 h 604240"/>
                <a:gd name="connsiteX8" fmla="*/ 145703 w 907728"/>
                <a:gd name="connsiteY8" fmla="*/ 412225 h 604240"/>
                <a:gd name="connsiteX9" fmla="*/ 363719 w 907728"/>
                <a:gd name="connsiteY9" fmla="*/ 82025 h 604240"/>
                <a:gd name="connsiteX10" fmla="*/ 454736 w 907728"/>
                <a:gd name="connsiteY10" fmla="*/ 10059 h 604240"/>
                <a:gd name="connsiteX11" fmla="*/ 907703 w 907728"/>
                <a:gd name="connsiteY11" fmla="*/ 18525 h 604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07728" h="604240">
                  <a:moveTo>
                    <a:pt x="907703" y="18525"/>
                  </a:moveTo>
                  <a:cubicBezTo>
                    <a:pt x="904175" y="17467"/>
                    <a:pt x="515061" y="3003"/>
                    <a:pt x="433569" y="3709"/>
                  </a:cubicBezTo>
                  <a:cubicBezTo>
                    <a:pt x="352077" y="4415"/>
                    <a:pt x="439567" y="-13224"/>
                    <a:pt x="418753" y="22759"/>
                  </a:cubicBezTo>
                  <a:cubicBezTo>
                    <a:pt x="397939" y="58742"/>
                    <a:pt x="353489" y="153640"/>
                    <a:pt x="308686" y="219609"/>
                  </a:cubicBezTo>
                  <a:cubicBezTo>
                    <a:pt x="263883" y="285578"/>
                    <a:pt x="186625" y="373067"/>
                    <a:pt x="149936" y="418575"/>
                  </a:cubicBezTo>
                  <a:cubicBezTo>
                    <a:pt x="113247" y="464083"/>
                    <a:pt x="106192" y="466201"/>
                    <a:pt x="88553" y="492659"/>
                  </a:cubicBezTo>
                  <a:cubicBezTo>
                    <a:pt x="70914" y="519117"/>
                    <a:pt x="58214" y="560744"/>
                    <a:pt x="44103" y="577325"/>
                  </a:cubicBezTo>
                  <a:cubicBezTo>
                    <a:pt x="29992" y="593906"/>
                    <a:pt x="-13047" y="619659"/>
                    <a:pt x="3886" y="592142"/>
                  </a:cubicBezTo>
                  <a:cubicBezTo>
                    <a:pt x="20819" y="564625"/>
                    <a:pt x="85731" y="497245"/>
                    <a:pt x="145703" y="412225"/>
                  </a:cubicBezTo>
                  <a:cubicBezTo>
                    <a:pt x="205675" y="327205"/>
                    <a:pt x="312213" y="149053"/>
                    <a:pt x="363719" y="82025"/>
                  </a:cubicBezTo>
                  <a:cubicBezTo>
                    <a:pt x="415224" y="14997"/>
                    <a:pt x="363014" y="22406"/>
                    <a:pt x="454736" y="10059"/>
                  </a:cubicBezTo>
                  <a:cubicBezTo>
                    <a:pt x="546458" y="-2288"/>
                    <a:pt x="911231" y="19583"/>
                    <a:pt x="907703" y="185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536DE006-C303-4E8F-A6B6-81046C065520}"/>
                </a:ext>
              </a:extLst>
            </p:cNvPr>
            <p:cNvSpPr/>
            <p:nvPr/>
          </p:nvSpPr>
          <p:spPr>
            <a:xfrm>
              <a:off x="1629833" y="8634277"/>
              <a:ext cx="760033" cy="423515"/>
            </a:xfrm>
            <a:custGeom>
              <a:avLst/>
              <a:gdLst>
                <a:gd name="connsiteX0" fmla="*/ 753534 w 760033"/>
                <a:gd name="connsiteY0" fmla="*/ 29240 h 423515"/>
                <a:gd name="connsiteX1" fmla="*/ 702734 w 760033"/>
                <a:gd name="connsiteY1" fmla="*/ 22890 h 423515"/>
                <a:gd name="connsiteX2" fmla="*/ 455084 w 760033"/>
                <a:gd name="connsiteY2" fmla="*/ 31356 h 423515"/>
                <a:gd name="connsiteX3" fmla="*/ 372534 w 760033"/>
                <a:gd name="connsiteY3" fmla="*/ 107556 h 423515"/>
                <a:gd name="connsiteX4" fmla="*/ 201084 w 760033"/>
                <a:gd name="connsiteY4" fmla="*/ 304406 h 423515"/>
                <a:gd name="connsiteX5" fmla="*/ 150284 w 760033"/>
                <a:gd name="connsiteY5" fmla="*/ 359440 h 423515"/>
                <a:gd name="connsiteX6" fmla="*/ 0 w 760033"/>
                <a:gd name="connsiteY6" fmla="*/ 422940 h 423515"/>
                <a:gd name="connsiteX7" fmla="*/ 148167 w 760033"/>
                <a:gd name="connsiteY7" fmla="*/ 376373 h 423515"/>
                <a:gd name="connsiteX8" fmla="*/ 304800 w 760033"/>
                <a:gd name="connsiteY8" fmla="*/ 164706 h 423515"/>
                <a:gd name="connsiteX9" fmla="*/ 455084 w 760033"/>
                <a:gd name="connsiteY9" fmla="*/ 16540 h 423515"/>
                <a:gd name="connsiteX10" fmla="*/ 596900 w 760033"/>
                <a:gd name="connsiteY10" fmla="*/ 3840 h 423515"/>
                <a:gd name="connsiteX11" fmla="*/ 753534 w 760033"/>
                <a:gd name="connsiteY11" fmla="*/ 29240 h 423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60033" h="423515">
                  <a:moveTo>
                    <a:pt x="753534" y="29240"/>
                  </a:moveTo>
                  <a:cubicBezTo>
                    <a:pt x="771173" y="32415"/>
                    <a:pt x="752476" y="22537"/>
                    <a:pt x="702734" y="22890"/>
                  </a:cubicBezTo>
                  <a:cubicBezTo>
                    <a:pt x="652992" y="23243"/>
                    <a:pt x="510117" y="17245"/>
                    <a:pt x="455084" y="31356"/>
                  </a:cubicBezTo>
                  <a:cubicBezTo>
                    <a:pt x="400051" y="45467"/>
                    <a:pt x="414867" y="62048"/>
                    <a:pt x="372534" y="107556"/>
                  </a:cubicBezTo>
                  <a:cubicBezTo>
                    <a:pt x="330201" y="153064"/>
                    <a:pt x="238126" y="262425"/>
                    <a:pt x="201084" y="304406"/>
                  </a:cubicBezTo>
                  <a:cubicBezTo>
                    <a:pt x="164042" y="346387"/>
                    <a:pt x="183798" y="339684"/>
                    <a:pt x="150284" y="359440"/>
                  </a:cubicBezTo>
                  <a:cubicBezTo>
                    <a:pt x="116770" y="379196"/>
                    <a:pt x="353" y="420118"/>
                    <a:pt x="0" y="422940"/>
                  </a:cubicBezTo>
                  <a:cubicBezTo>
                    <a:pt x="-353" y="425762"/>
                    <a:pt x="97367" y="419412"/>
                    <a:pt x="148167" y="376373"/>
                  </a:cubicBezTo>
                  <a:cubicBezTo>
                    <a:pt x="198967" y="333334"/>
                    <a:pt x="253647" y="224678"/>
                    <a:pt x="304800" y="164706"/>
                  </a:cubicBezTo>
                  <a:cubicBezTo>
                    <a:pt x="355953" y="104734"/>
                    <a:pt x="406401" y="43351"/>
                    <a:pt x="455084" y="16540"/>
                  </a:cubicBezTo>
                  <a:cubicBezTo>
                    <a:pt x="503767" y="-10271"/>
                    <a:pt x="547864" y="3487"/>
                    <a:pt x="596900" y="3840"/>
                  </a:cubicBezTo>
                  <a:cubicBezTo>
                    <a:pt x="645936" y="4193"/>
                    <a:pt x="735895" y="26065"/>
                    <a:pt x="753534" y="292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D4B5F5AF-0A53-466E-A660-0747630DE321}"/>
                </a:ext>
              </a:extLst>
            </p:cNvPr>
            <p:cNvSpPr/>
            <p:nvPr/>
          </p:nvSpPr>
          <p:spPr>
            <a:xfrm>
              <a:off x="1919815" y="8671821"/>
              <a:ext cx="643468" cy="491338"/>
            </a:xfrm>
            <a:custGeom>
              <a:avLst/>
              <a:gdLst>
                <a:gd name="connsiteX0" fmla="*/ 643468 w 643468"/>
                <a:gd name="connsiteY0" fmla="*/ 162 h 491338"/>
                <a:gd name="connsiteX1" fmla="*/ 309035 w 643468"/>
                <a:gd name="connsiteY1" fmla="*/ 57312 h 491338"/>
                <a:gd name="connsiteX2" fmla="*/ 78318 w 643468"/>
                <a:gd name="connsiteY2" fmla="*/ 152562 h 491338"/>
                <a:gd name="connsiteX3" fmla="*/ 55035 w 643468"/>
                <a:gd name="connsiteY3" fmla="*/ 345179 h 491338"/>
                <a:gd name="connsiteX4" fmla="*/ 2 w 643468"/>
                <a:gd name="connsiteY4" fmla="*/ 491229 h 491338"/>
                <a:gd name="connsiteX5" fmla="*/ 52918 w 643468"/>
                <a:gd name="connsiteY5" fmla="*/ 366346 h 491338"/>
                <a:gd name="connsiteX6" fmla="*/ 78318 w 643468"/>
                <a:gd name="connsiteY6" fmla="*/ 213946 h 491338"/>
                <a:gd name="connsiteX7" fmla="*/ 167218 w 643468"/>
                <a:gd name="connsiteY7" fmla="*/ 116579 h 491338"/>
                <a:gd name="connsiteX8" fmla="*/ 317502 w 643468"/>
                <a:gd name="connsiteY8" fmla="*/ 74246 h 491338"/>
                <a:gd name="connsiteX9" fmla="*/ 643468 w 643468"/>
                <a:gd name="connsiteY9" fmla="*/ 162 h 491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3468" h="491338">
                  <a:moveTo>
                    <a:pt x="643468" y="162"/>
                  </a:moveTo>
                  <a:cubicBezTo>
                    <a:pt x="642057" y="-2660"/>
                    <a:pt x="403227" y="31912"/>
                    <a:pt x="309035" y="57312"/>
                  </a:cubicBezTo>
                  <a:cubicBezTo>
                    <a:pt x="214843" y="82712"/>
                    <a:pt x="120651" y="104584"/>
                    <a:pt x="78318" y="152562"/>
                  </a:cubicBezTo>
                  <a:cubicBezTo>
                    <a:pt x="35985" y="200540"/>
                    <a:pt x="68088" y="288735"/>
                    <a:pt x="55035" y="345179"/>
                  </a:cubicBezTo>
                  <a:cubicBezTo>
                    <a:pt x="41982" y="401623"/>
                    <a:pt x="355" y="487701"/>
                    <a:pt x="2" y="491229"/>
                  </a:cubicBezTo>
                  <a:cubicBezTo>
                    <a:pt x="-351" y="494757"/>
                    <a:pt x="39865" y="412560"/>
                    <a:pt x="52918" y="366346"/>
                  </a:cubicBezTo>
                  <a:cubicBezTo>
                    <a:pt x="65971" y="320132"/>
                    <a:pt x="59268" y="255574"/>
                    <a:pt x="78318" y="213946"/>
                  </a:cubicBezTo>
                  <a:cubicBezTo>
                    <a:pt x="97368" y="172318"/>
                    <a:pt x="127354" y="139862"/>
                    <a:pt x="167218" y="116579"/>
                  </a:cubicBezTo>
                  <a:cubicBezTo>
                    <a:pt x="207082" y="93296"/>
                    <a:pt x="238127" y="92590"/>
                    <a:pt x="317502" y="74246"/>
                  </a:cubicBezTo>
                  <a:lnTo>
                    <a:pt x="643468" y="16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32441522-92B6-4791-BD2D-21C728C025D4}"/>
                </a:ext>
              </a:extLst>
            </p:cNvPr>
            <p:cNvSpPr/>
            <p:nvPr/>
          </p:nvSpPr>
          <p:spPr>
            <a:xfrm>
              <a:off x="2332559" y="8654964"/>
              <a:ext cx="55291" cy="53040"/>
            </a:xfrm>
            <a:custGeom>
              <a:avLst/>
              <a:gdLst>
                <a:gd name="connsiteX0" fmla="*/ 8 w 55291"/>
                <a:gd name="connsiteY0" fmla="*/ 86 h 53040"/>
                <a:gd name="connsiteX1" fmla="*/ 50808 w 55291"/>
                <a:gd name="connsiteY1" fmla="*/ 23369 h 53040"/>
                <a:gd name="connsiteX2" fmla="*/ 40224 w 55291"/>
                <a:gd name="connsiteY2" fmla="*/ 53003 h 53040"/>
                <a:gd name="connsiteX3" fmla="*/ 55041 w 55291"/>
                <a:gd name="connsiteY3" fmla="*/ 17019 h 53040"/>
                <a:gd name="connsiteX4" fmla="*/ 8 w 55291"/>
                <a:gd name="connsiteY4" fmla="*/ 86 h 53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91" h="53040">
                  <a:moveTo>
                    <a:pt x="8" y="86"/>
                  </a:moveTo>
                  <a:cubicBezTo>
                    <a:pt x="-697" y="1144"/>
                    <a:pt x="44105" y="14550"/>
                    <a:pt x="50808" y="23369"/>
                  </a:cubicBezTo>
                  <a:cubicBezTo>
                    <a:pt x="57511" y="32189"/>
                    <a:pt x="39519" y="54061"/>
                    <a:pt x="40224" y="53003"/>
                  </a:cubicBezTo>
                  <a:cubicBezTo>
                    <a:pt x="40929" y="51945"/>
                    <a:pt x="57510" y="26191"/>
                    <a:pt x="55041" y="17019"/>
                  </a:cubicBezTo>
                  <a:cubicBezTo>
                    <a:pt x="52572" y="7847"/>
                    <a:pt x="713" y="-972"/>
                    <a:pt x="8" y="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107F1A52-FC97-4CE6-B2AB-15049D850F9A}"/>
                </a:ext>
              </a:extLst>
            </p:cNvPr>
            <p:cNvSpPr/>
            <p:nvPr/>
          </p:nvSpPr>
          <p:spPr>
            <a:xfrm>
              <a:off x="1760858" y="7577878"/>
              <a:ext cx="508462" cy="782561"/>
            </a:xfrm>
            <a:custGeom>
              <a:avLst/>
              <a:gdLst>
                <a:gd name="connsiteX0" fmla="*/ 209 w 508462"/>
                <a:gd name="connsiteY0" fmla="*/ 1905 h 782561"/>
                <a:gd name="connsiteX1" fmla="*/ 120859 w 508462"/>
                <a:gd name="connsiteY1" fmla="*/ 241089 h 782561"/>
                <a:gd name="connsiteX2" fmla="*/ 201292 w 508462"/>
                <a:gd name="connsiteY2" fmla="*/ 425239 h 782561"/>
                <a:gd name="connsiteX3" fmla="*/ 372742 w 508462"/>
                <a:gd name="connsiteY3" fmla="*/ 660189 h 782561"/>
                <a:gd name="connsiteX4" fmla="*/ 508209 w 508462"/>
                <a:gd name="connsiteY4" fmla="*/ 780839 h 782561"/>
                <a:gd name="connsiteX5" fmla="*/ 338875 w 508462"/>
                <a:gd name="connsiteY5" fmla="*/ 575522 h 782561"/>
                <a:gd name="connsiteX6" fmla="*/ 169542 w 508462"/>
                <a:gd name="connsiteY6" fmla="*/ 310939 h 782561"/>
                <a:gd name="connsiteX7" fmla="*/ 93342 w 508462"/>
                <a:gd name="connsiteY7" fmla="*/ 137372 h 782561"/>
                <a:gd name="connsiteX8" fmla="*/ 209 w 508462"/>
                <a:gd name="connsiteY8" fmla="*/ 1905 h 782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8462" h="782561">
                  <a:moveTo>
                    <a:pt x="209" y="1905"/>
                  </a:moveTo>
                  <a:cubicBezTo>
                    <a:pt x="4795" y="19191"/>
                    <a:pt x="87345" y="170533"/>
                    <a:pt x="120859" y="241089"/>
                  </a:cubicBezTo>
                  <a:cubicBezTo>
                    <a:pt x="154373" y="311645"/>
                    <a:pt x="159312" y="355389"/>
                    <a:pt x="201292" y="425239"/>
                  </a:cubicBezTo>
                  <a:cubicBezTo>
                    <a:pt x="243273" y="495089"/>
                    <a:pt x="321589" y="600922"/>
                    <a:pt x="372742" y="660189"/>
                  </a:cubicBezTo>
                  <a:cubicBezTo>
                    <a:pt x="423895" y="719456"/>
                    <a:pt x="513854" y="794950"/>
                    <a:pt x="508209" y="780839"/>
                  </a:cubicBezTo>
                  <a:cubicBezTo>
                    <a:pt x="502565" y="766728"/>
                    <a:pt x="395320" y="653839"/>
                    <a:pt x="338875" y="575522"/>
                  </a:cubicBezTo>
                  <a:cubicBezTo>
                    <a:pt x="282431" y="497205"/>
                    <a:pt x="210464" y="383964"/>
                    <a:pt x="169542" y="310939"/>
                  </a:cubicBezTo>
                  <a:cubicBezTo>
                    <a:pt x="128620" y="237914"/>
                    <a:pt x="119095" y="185350"/>
                    <a:pt x="93342" y="137372"/>
                  </a:cubicBezTo>
                  <a:cubicBezTo>
                    <a:pt x="67589" y="89394"/>
                    <a:pt x="-4377" y="-15381"/>
                    <a:pt x="209" y="19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C201C272-1CC5-4953-9606-7336F2C262D1}"/>
                </a:ext>
              </a:extLst>
            </p:cNvPr>
            <p:cNvSpPr/>
            <p:nvPr/>
          </p:nvSpPr>
          <p:spPr>
            <a:xfrm>
              <a:off x="1929014" y="8346008"/>
              <a:ext cx="512151" cy="27806"/>
            </a:xfrm>
            <a:custGeom>
              <a:avLst/>
              <a:gdLst>
                <a:gd name="connsiteX0" fmla="*/ 511503 w 512151"/>
                <a:gd name="connsiteY0" fmla="*/ 23292 h 27806"/>
                <a:gd name="connsiteX1" fmla="*/ 259619 w 512151"/>
                <a:gd name="connsiteY1" fmla="*/ 27525 h 27806"/>
                <a:gd name="connsiteX2" fmla="*/ 1386 w 512151"/>
                <a:gd name="connsiteY2" fmla="*/ 19059 h 27806"/>
                <a:gd name="connsiteX3" fmla="*/ 164369 w 512151"/>
                <a:gd name="connsiteY3" fmla="*/ 12709 h 27806"/>
                <a:gd name="connsiteX4" fmla="*/ 327353 w 512151"/>
                <a:gd name="connsiteY4" fmla="*/ 9 h 27806"/>
                <a:gd name="connsiteX5" fmla="*/ 511503 w 512151"/>
                <a:gd name="connsiteY5" fmla="*/ 23292 h 27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2151" h="27806">
                  <a:moveTo>
                    <a:pt x="511503" y="23292"/>
                  </a:moveTo>
                  <a:cubicBezTo>
                    <a:pt x="500214" y="27878"/>
                    <a:pt x="344638" y="28230"/>
                    <a:pt x="259619" y="27525"/>
                  </a:cubicBezTo>
                  <a:cubicBezTo>
                    <a:pt x="174600" y="26820"/>
                    <a:pt x="17261" y="21528"/>
                    <a:pt x="1386" y="19059"/>
                  </a:cubicBezTo>
                  <a:cubicBezTo>
                    <a:pt x="-14489" y="16590"/>
                    <a:pt x="110041" y="15884"/>
                    <a:pt x="164369" y="12709"/>
                  </a:cubicBezTo>
                  <a:cubicBezTo>
                    <a:pt x="218697" y="9534"/>
                    <a:pt x="270909" y="-344"/>
                    <a:pt x="327353" y="9"/>
                  </a:cubicBezTo>
                  <a:cubicBezTo>
                    <a:pt x="383797" y="362"/>
                    <a:pt x="522792" y="18706"/>
                    <a:pt x="511503" y="232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EE1EFD8A-8D6A-4A75-B3AF-DF2B6B762488}"/>
                </a:ext>
              </a:extLst>
            </p:cNvPr>
            <p:cNvSpPr/>
            <p:nvPr/>
          </p:nvSpPr>
          <p:spPr>
            <a:xfrm>
              <a:off x="1887829" y="8889997"/>
              <a:ext cx="722081" cy="280872"/>
            </a:xfrm>
            <a:custGeom>
              <a:avLst/>
              <a:gdLst>
                <a:gd name="connsiteX0" fmla="*/ 722021 w 722081"/>
                <a:gd name="connsiteY0" fmla="*/ 3 h 280872"/>
                <a:gd name="connsiteX1" fmla="*/ 292338 w 722081"/>
                <a:gd name="connsiteY1" fmla="*/ 55036 h 280872"/>
                <a:gd name="connsiteX2" fmla="*/ 163221 w 722081"/>
                <a:gd name="connsiteY2" fmla="*/ 143936 h 280872"/>
                <a:gd name="connsiteX3" fmla="*/ 95488 w 722081"/>
                <a:gd name="connsiteY3" fmla="*/ 224370 h 280872"/>
                <a:gd name="connsiteX4" fmla="*/ 238 w 722081"/>
                <a:gd name="connsiteY4" fmla="*/ 279403 h 280872"/>
                <a:gd name="connsiteX5" fmla="*/ 125121 w 722081"/>
                <a:gd name="connsiteY5" fmla="*/ 165103 h 280872"/>
                <a:gd name="connsiteX6" fmla="*/ 260588 w 722081"/>
                <a:gd name="connsiteY6" fmla="*/ 52920 h 280872"/>
                <a:gd name="connsiteX7" fmla="*/ 722021 w 722081"/>
                <a:gd name="connsiteY7" fmla="*/ 3 h 280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2081" h="280872">
                  <a:moveTo>
                    <a:pt x="722021" y="3"/>
                  </a:moveTo>
                  <a:cubicBezTo>
                    <a:pt x="727313" y="356"/>
                    <a:pt x="385471" y="31047"/>
                    <a:pt x="292338" y="55036"/>
                  </a:cubicBezTo>
                  <a:cubicBezTo>
                    <a:pt x="199205" y="79025"/>
                    <a:pt x="196029" y="115714"/>
                    <a:pt x="163221" y="143936"/>
                  </a:cubicBezTo>
                  <a:cubicBezTo>
                    <a:pt x="130413" y="172158"/>
                    <a:pt x="122652" y="201792"/>
                    <a:pt x="95488" y="224370"/>
                  </a:cubicBezTo>
                  <a:cubicBezTo>
                    <a:pt x="68324" y="246948"/>
                    <a:pt x="-4701" y="289281"/>
                    <a:pt x="238" y="279403"/>
                  </a:cubicBezTo>
                  <a:cubicBezTo>
                    <a:pt x="5177" y="269525"/>
                    <a:pt x="81729" y="202850"/>
                    <a:pt x="125121" y="165103"/>
                  </a:cubicBezTo>
                  <a:cubicBezTo>
                    <a:pt x="168513" y="127356"/>
                    <a:pt x="165691" y="82553"/>
                    <a:pt x="260588" y="52920"/>
                  </a:cubicBezTo>
                  <a:cubicBezTo>
                    <a:pt x="355485" y="23287"/>
                    <a:pt x="716729" y="-350"/>
                    <a:pt x="722021" y="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61254869-D25A-49E9-9510-E73B56E42007}"/>
                </a:ext>
              </a:extLst>
            </p:cNvPr>
            <p:cNvSpPr/>
            <p:nvPr/>
          </p:nvSpPr>
          <p:spPr>
            <a:xfrm>
              <a:off x="1564065" y="8729345"/>
              <a:ext cx="144163" cy="246741"/>
            </a:xfrm>
            <a:custGeom>
              <a:avLst/>
              <a:gdLst>
                <a:gd name="connsiteX0" fmla="*/ 144085 w 144163"/>
                <a:gd name="connsiteY0" fmla="*/ 1905 h 246741"/>
                <a:gd name="connsiteX1" fmla="*/ 103868 w 144163"/>
                <a:gd name="connsiteY1" fmla="*/ 181822 h 246741"/>
                <a:gd name="connsiteX2" fmla="*/ 61535 w 144163"/>
                <a:gd name="connsiteY2" fmla="*/ 234738 h 246741"/>
                <a:gd name="connsiteX3" fmla="*/ 152 w 144163"/>
                <a:gd name="connsiteY3" fmla="*/ 243205 h 246741"/>
                <a:gd name="connsiteX4" fmla="*/ 80585 w 144163"/>
                <a:gd name="connsiteY4" fmla="*/ 188172 h 246741"/>
                <a:gd name="connsiteX5" fmla="*/ 93285 w 144163"/>
                <a:gd name="connsiteY5" fmla="*/ 92922 h 246741"/>
                <a:gd name="connsiteX6" fmla="*/ 144085 w 144163"/>
                <a:gd name="connsiteY6" fmla="*/ 1905 h 246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163" h="246741">
                  <a:moveTo>
                    <a:pt x="144085" y="1905"/>
                  </a:moveTo>
                  <a:cubicBezTo>
                    <a:pt x="145849" y="16722"/>
                    <a:pt x="117626" y="143017"/>
                    <a:pt x="103868" y="181822"/>
                  </a:cubicBezTo>
                  <a:cubicBezTo>
                    <a:pt x="90110" y="220627"/>
                    <a:pt x="78821" y="224508"/>
                    <a:pt x="61535" y="234738"/>
                  </a:cubicBezTo>
                  <a:cubicBezTo>
                    <a:pt x="44249" y="244969"/>
                    <a:pt x="-3023" y="250966"/>
                    <a:pt x="152" y="243205"/>
                  </a:cubicBezTo>
                  <a:cubicBezTo>
                    <a:pt x="3327" y="235444"/>
                    <a:pt x="65063" y="213219"/>
                    <a:pt x="80585" y="188172"/>
                  </a:cubicBezTo>
                  <a:cubicBezTo>
                    <a:pt x="96107" y="163125"/>
                    <a:pt x="83760" y="123261"/>
                    <a:pt x="93285" y="92922"/>
                  </a:cubicBezTo>
                  <a:cubicBezTo>
                    <a:pt x="102810" y="62583"/>
                    <a:pt x="142321" y="-12912"/>
                    <a:pt x="144085" y="19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CCADC3F6-1FE5-45B4-9FE9-832C55CFCC23}"/>
                </a:ext>
              </a:extLst>
            </p:cNvPr>
            <p:cNvSpPr/>
            <p:nvPr/>
          </p:nvSpPr>
          <p:spPr>
            <a:xfrm>
              <a:off x="1887471" y="9156434"/>
              <a:ext cx="714295" cy="351279"/>
            </a:xfrm>
            <a:custGeom>
              <a:avLst/>
              <a:gdLst>
                <a:gd name="connsiteX0" fmla="*/ 711796 w 714295"/>
                <a:gd name="connsiteY0" fmla="*/ 25666 h 351279"/>
                <a:gd name="connsiteX1" fmla="*/ 523412 w 714295"/>
                <a:gd name="connsiteY1" fmla="*/ 6616 h 351279"/>
                <a:gd name="connsiteX2" fmla="*/ 260946 w 714295"/>
                <a:gd name="connsiteY2" fmla="*/ 72233 h 351279"/>
                <a:gd name="connsiteX3" fmla="*/ 131829 w 714295"/>
                <a:gd name="connsiteY3" fmla="*/ 269083 h 351279"/>
                <a:gd name="connsiteX4" fmla="*/ 6946 w 714295"/>
                <a:gd name="connsiteY4" fmla="*/ 349516 h 351279"/>
                <a:gd name="connsiteX5" fmla="*/ 17529 w 714295"/>
                <a:gd name="connsiteY5" fmla="*/ 315649 h 351279"/>
                <a:gd name="connsiteX6" fmla="*/ 30229 w 714295"/>
                <a:gd name="connsiteY6" fmla="*/ 214049 h 351279"/>
                <a:gd name="connsiteX7" fmla="*/ 21762 w 714295"/>
                <a:gd name="connsiteY7" fmla="*/ 165366 h 351279"/>
                <a:gd name="connsiteX8" fmla="*/ 21762 w 714295"/>
                <a:gd name="connsiteY8" fmla="*/ 127266 h 351279"/>
                <a:gd name="connsiteX9" fmla="*/ 49279 w 714295"/>
                <a:gd name="connsiteY9" fmla="*/ 2383 h 351279"/>
                <a:gd name="connsiteX10" fmla="*/ 30229 w 714295"/>
                <a:gd name="connsiteY10" fmla="*/ 63766 h 351279"/>
                <a:gd name="connsiteX11" fmla="*/ 32346 w 714295"/>
                <a:gd name="connsiteY11" fmla="*/ 281783 h 351279"/>
                <a:gd name="connsiteX12" fmla="*/ 47162 w 714295"/>
                <a:gd name="connsiteY12" fmla="*/ 336816 h 351279"/>
                <a:gd name="connsiteX13" fmla="*/ 191096 w 714295"/>
                <a:gd name="connsiteY13" fmla="*/ 211933 h 351279"/>
                <a:gd name="connsiteX14" fmla="*/ 214379 w 714295"/>
                <a:gd name="connsiteY14" fmla="*/ 103983 h 351279"/>
                <a:gd name="connsiteX15" fmla="*/ 387946 w 714295"/>
                <a:gd name="connsiteY15" fmla="*/ 15083 h 351279"/>
                <a:gd name="connsiteX16" fmla="*/ 711796 w 714295"/>
                <a:gd name="connsiteY16" fmla="*/ 25666 h 351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14295" h="351279">
                  <a:moveTo>
                    <a:pt x="711796" y="25666"/>
                  </a:moveTo>
                  <a:cubicBezTo>
                    <a:pt x="734374" y="24255"/>
                    <a:pt x="598554" y="-1145"/>
                    <a:pt x="523412" y="6616"/>
                  </a:cubicBezTo>
                  <a:cubicBezTo>
                    <a:pt x="448270" y="14377"/>
                    <a:pt x="326210" y="28489"/>
                    <a:pt x="260946" y="72233"/>
                  </a:cubicBezTo>
                  <a:cubicBezTo>
                    <a:pt x="195682" y="115977"/>
                    <a:pt x="174162" y="222869"/>
                    <a:pt x="131829" y="269083"/>
                  </a:cubicBezTo>
                  <a:cubicBezTo>
                    <a:pt x="89496" y="315297"/>
                    <a:pt x="25996" y="341755"/>
                    <a:pt x="6946" y="349516"/>
                  </a:cubicBezTo>
                  <a:cubicBezTo>
                    <a:pt x="-12104" y="357277"/>
                    <a:pt x="13649" y="338227"/>
                    <a:pt x="17529" y="315649"/>
                  </a:cubicBezTo>
                  <a:cubicBezTo>
                    <a:pt x="21409" y="293071"/>
                    <a:pt x="29524" y="239096"/>
                    <a:pt x="30229" y="214049"/>
                  </a:cubicBezTo>
                  <a:cubicBezTo>
                    <a:pt x="30934" y="189002"/>
                    <a:pt x="23173" y="179830"/>
                    <a:pt x="21762" y="165366"/>
                  </a:cubicBezTo>
                  <a:cubicBezTo>
                    <a:pt x="20351" y="150902"/>
                    <a:pt x="17176" y="154430"/>
                    <a:pt x="21762" y="127266"/>
                  </a:cubicBezTo>
                  <a:cubicBezTo>
                    <a:pt x="26348" y="100102"/>
                    <a:pt x="47868" y="12966"/>
                    <a:pt x="49279" y="2383"/>
                  </a:cubicBezTo>
                  <a:cubicBezTo>
                    <a:pt x="50690" y="-8200"/>
                    <a:pt x="33051" y="17199"/>
                    <a:pt x="30229" y="63766"/>
                  </a:cubicBezTo>
                  <a:cubicBezTo>
                    <a:pt x="27407" y="110333"/>
                    <a:pt x="29524" y="236275"/>
                    <a:pt x="32346" y="281783"/>
                  </a:cubicBezTo>
                  <a:cubicBezTo>
                    <a:pt x="35168" y="327291"/>
                    <a:pt x="20704" y="348458"/>
                    <a:pt x="47162" y="336816"/>
                  </a:cubicBezTo>
                  <a:cubicBezTo>
                    <a:pt x="73620" y="325174"/>
                    <a:pt x="163226" y="250739"/>
                    <a:pt x="191096" y="211933"/>
                  </a:cubicBezTo>
                  <a:cubicBezTo>
                    <a:pt x="218966" y="173127"/>
                    <a:pt x="181571" y="136791"/>
                    <a:pt x="214379" y="103983"/>
                  </a:cubicBezTo>
                  <a:cubicBezTo>
                    <a:pt x="247187" y="71175"/>
                    <a:pt x="309629" y="30252"/>
                    <a:pt x="387946" y="15083"/>
                  </a:cubicBezTo>
                  <a:cubicBezTo>
                    <a:pt x="466263" y="-86"/>
                    <a:pt x="689218" y="27077"/>
                    <a:pt x="711796" y="256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D287C63E-F46C-4139-9D2D-4A0C03A76851}"/>
                </a:ext>
              </a:extLst>
            </p:cNvPr>
            <p:cNvSpPr/>
            <p:nvPr/>
          </p:nvSpPr>
          <p:spPr>
            <a:xfrm>
              <a:off x="1902875" y="9313074"/>
              <a:ext cx="122906" cy="129996"/>
            </a:xfrm>
            <a:custGeom>
              <a:avLst/>
              <a:gdLst>
                <a:gd name="connsiteX0" fmla="*/ 8 w 122906"/>
                <a:gd name="connsiteY0" fmla="*/ 259 h 129996"/>
                <a:gd name="connsiteX1" fmla="*/ 116425 w 122906"/>
                <a:gd name="connsiteY1" fmla="*/ 17193 h 129996"/>
                <a:gd name="connsiteX2" fmla="*/ 95258 w 122906"/>
                <a:gd name="connsiteY2" fmla="*/ 67993 h 129996"/>
                <a:gd name="connsiteX3" fmla="*/ 52925 w 122906"/>
                <a:gd name="connsiteY3" fmla="*/ 129376 h 129996"/>
                <a:gd name="connsiteX4" fmla="*/ 122775 w 122906"/>
                <a:gd name="connsiteY4" fmla="*/ 27776 h 129996"/>
                <a:gd name="connsiteX5" fmla="*/ 8 w 122906"/>
                <a:gd name="connsiteY5" fmla="*/ 259 h 129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906" h="129996">
                  <a:moveTo>
                    <a:pt x="8" y="259"/>
                  </a:moveTo>
                  <a:cubicBezTo>
                    <a:pt x="-1050" y="-1505"/>
                    <a:pt x="100550" y="5904"/>
                    <a:pt x="116425" y="17193"/>
                  </a:cubicBezTo>
                  <a:cubicBezTo>
                    <a:pt x="132300" y="28482"/>
                    <a:pt x="105841" y="49296"/>
                    <a:pt x="95258" y="67993"/>
                  </a:cubicBezTo>
                  <a:cubicBezTo>
                    <a:pt x="84675" y="86690"/>
                    <a:pt x="48339" y="136079"/>
                    <a:pt x="52925" y="129376"/>
                  </a:cubicBezTo>
                  <a:cubicBezTo>
                    <a:pt x="57511" y="122673"/>
                    <a:pt x="126303" y="52470"/>
                    <a:pt x="122775" y="27776"/>
                  </a:cubicBezTo>
                  <a:cubicBezTo>
                    <a:pt x="119247" y="3082"/>
                    <a:pt x="1066" y="2023"/>
                    <a:pt x="8" y="2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30B74E1A-F664-47EA-8ED9-FF254B6D77A9}"/>
                </a:ext>
              </a:extLst>
            </p:cNvPr>
            <p:cNvSpPr/>
            <p:nvPr/>
          </p:nvSpPr>
          <p:spPr>
            <a:xfrm>
              <a:off x="2436489" y="9166448"/>
              <a:ext cx="1392038" cy="532573"/>
            </a:xfrm>
            <a:custGeom>
              <a:avLst/>
              <a:gdLst>
                <a:gd name="connsiteX0" fmla="*/ 22231 w 1392038"/>
                <a:gd name="connsiteY0" fmla="*/ 18192 h 532573"/>
                <a:gd name="connsiteX1" fmla="*/ 98431 w 1392038"/>
                <a:gd name="connsiteY1" fmla="*/ 13112 h 532573"/>
                <a:gd name="connsiteX2" fmla="*/ 423551 w 1392038"/>
                <a:gd name="connsiteY2" fmla="*/ 150272 h 532573"/>
                <a:gd name="connsiteX3" fmla="*/ 1114431 w 1392038"/>
                <a:gd name="connsiteY3" fmla="*/ 500792 h 532573"/>
                <a:gd name="connsiteX4" fmla="*/ 1383671 w 1392038"/>
                <a:gd name="connsiteY4" fmla="*/ 505872 h 532573"/>
                <a:gd name="connsiteX5" fmla="*/ 835031 w 1392038"/>
                <a:gd name="connsiteY5" fmla="*/ 409352 h 532573"/>
                <a:gd name="connsiteX6" fmla="*/ 448951 w 1392038"/>
                <a:gd name="connsiteY6" fmla="*/ 124872 h 532573"/>
                <a:gd name="connsiteX7" fmla="*/ 22231 w 1392038"/>
                <a:gd name="connsiteY7" fmla="*/ 18192 h 532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2038" h="532573">
                  <a:moveTo>
                    <a:pt x="22231" y="18192"/>
                  </a:moveTo>
                  <a:cubicBezTo>
                    <a:pt x="-36189" y="-435"/>
                    <a:pt x="31544" y="-8901"/>
                    <a:pt x="98431" y="13112"/>
                  </a:cubicBezTo>
                  <a:cubicBezTo>
                    <a:pt x="165318" y="35125"/>
                    <a:pt x="254218" y="68992"/>
                    <a:pt x="423551" y="150272"/>
                  </a:cubicBezTo>
                  <a:cubicBezTo>
                    <a:pt x="592884" y="231552"/>
                    <a:pt x="954411" y="441525"/>
                    <a:pt x="1114431" y="500792"/>
                  </a:cubicBezTo>
                  <a:cubicBezTo>
                    <a:pt x="1274451" y="560059"/>
                    <a:pt x="1430238" y="521112"/>
                    <a:pt x="1383671" y="505872"/>
                  </a:cubicBezTo>
                  <a:cubicBezTo>
                    <a:pt x="1337104" y="490632"/>
                    <a:pt x="990818" y="472852"/>
                    <a:pt x="835031" y="409352"/>
                  </a:cubicBezTo>
                  <a:cubicBezTo>
                    <a:pt x="679244" y="345852"/>
                    <a:pt x="581878" y="195145"/>
                    <a:pt x="448951" y="124872"/>
                  </a:cubicBezTo>
                  <a:cubicBezTo>
                    <a:pt x="316024" y="54599"/>
                    <a:pt x="80651" y="36819"/>
                    <a:pt x="22231" y="181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3671FE40-00F0-4818-9364-8590F9B53C6B}"/>
                </a:ext>
              </a:extLst>
            </p:cNvPr>
            <p:cNvSpPr/>
            <p:nvPr/>
          </p:nvSpPr>
          <p:spPr>
            <a:xfrm>
              <a:off x="3818368" y="9573603"/>
              <a:ext cx="3901575" cy="977565"/>
            </a:xfrm>
            <a:custGeom>
              <a:avLst/>
              <a:gdLst>
                <a:gd name="connsiteX0" fmla="*/ 3898152 w 3901575"/>
                <a:gd name="connsiteY0" fmla="*/ 2197 h 977565"/>
                <a:gd name="connsiteX1" fmla="*/ 3801632 w 3901575"/>
                <a:gd name="connsiteY1" fmla="*/ 484797 h 977565"/>
                <a:gd name="connsiteX2" fmla="*/ 3573032 w 3901575"/>
                <a:gd name="connsiteY2" fmla="*/ 901357 h 977565"/>
                <a:gd name="connsiteX3" fmla="*/ 3385072 w 3901575"/>
                <a:gd name="connsiteY3" fmla="*/ 977557 h 977565"/>
                <a:gd name="connsiteX4" fmla="*/ 2968512 w 3901575"/>
                <a:gd name="connsiteY4" fmla="*/ 906437 h 977565"/>
                <a:gd name="connsiteX5" fmla="*/ 2587512 w 3901575"/>
                <a:gd name="connsiteY5" fmla="*/ 936917 h 977565"/>
                <a:gd name="connsiteX6" fmla="*/ 530112 w 3901575"/>
                <a:gd name="connsiteY6" fmla="*/ 271437 h 977565"/>
                <a:gd name="connsiteX7" fmla="*/ 1792 w 3901575"/>
                <a:gd name="connsiteY7" fmla="*/ 113957 h 977565"/>
                <a:gd name="connsiteX8" fmla="*/ 423432 w 3901575"/>
                <a:gd name="connsiteY8" fmla="*/ 205397 h 977565"/>
                <a:gd name="connsiteX9" fmla="*/ 1962672 w 3901575"/>
                <a:gd name="connsiteY9" fmla="*/ 728637 h 977565"/>
                <a:gd name="connsiteX10" fmla="*/ 2765312 w 3901575"/>
                <a:gd name="connsiteY10" fmla="*/ 845477 h 977565"/>
                <a:gd name="connsiteX11" fmla="*/ 3379992 w 3901575"/>
                <a:gd name="connsiteY11" fmla="*/ 799757 h 977565"/>
                <a:gd name="connsiteX12" fmla="*/ 3689872 w 3901575"/>
                <a:gd name="connsiteY12" fmla="*/ 687997 h 977565"/>
                <a:gd name="connsiteX13" fmla="*/ 3898152 w 3901575"/>
                <a:gd name="connsiteY13" fmla="*/ 2197 h 977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01575" h="977565">
                  <a:moveTo>
                    <a:pt x="3898152" y="2197"/>
                  </a:moveTo>
                  <a:cubicBezTo>
                    <a:pt x="3916779" y="-31670"/>
                    <a:pt x="3855819" y="334937"/>
                    <a:pt x="3801632" y="484797"/>
                  </a:cubicBezTo>
                  <a:cubicBezTo>
                    <a:pt x="3747445" y="634657"/>
                    <a:pt x="3642459" y="819230"/>
                    <a:pt x="3573032" y="901357"/>
                  </a:cubicBezTo>
                  <a:cubicBezTo>
                    <a:pt x="3503605" y="983484"/>
                    <a:pt x="3485825" y="976710"/>
                    <a:pt x="3385072" y="977557"/>
                  </a:cubicBezTo>
                  <a:cubicBezTo>
                    <a:pt x="3284319" y="978404"/>
                    <a:pt x="3101439" y="913210"/>
                    <a:pt x="2968512" y="906437"/>
                  </a:cubicBezTo>
                  <a:cubicBezTo>
                    <a:pt x="2835585" y="899664"/>
                    <a:pt x="2993912" y="1042750"/>
                    <a:pt x="2587512" y="936917"/>
                  </a:cubicBezTo>
                  <a:cubicBezTo>
                    <a:pt x="2181112" y="831084"/>
                    <a:pt x="961065" y="408597"/>
                    <a:pt x="530112" y="271437"/>
                  </a:cubicBezTo>
                  <a:cubicBezTo>
                    <a:pt x="99159" y="134277"/>
                    <a:pt x="19572" y="124964"/>
                    <a:pt x="1792" y="113957"/>
                  </a:cubicBezTo>
                  <a:cubicBezTo>
                    <a:pt x="-15988" y="102950"/>
                    <a:pt x="96619" y="102950"/>
                    <a:pt x="423432" y="205397"/>
                  </a:cubicBezTo>
                  <a:cubicBezTo>
                    <a:pt x="750245" y="307844"/>
                    <a:pt x="1572359" y="621957"/>
                    <a:pt x="1962672" y="728637"/>
                  </a:cubicBezTo>
                  <a:cubicBezTo>
                    <a:pt x="2352985" y="835317"/>
                    <a:pt x="2529092" y="833624"/>
                    <a:pt x="2765312" y="845477"/>
                  </a:cubicBezTo>
                  <a:cubicBezTo>
                    <a:pt x="3001532" y="857330"/>
                    <a:pt x="3225899" y="826004"/>
                    <a:pt x="3379992" y="799757"/>
                  </a:cubicBezTo>
                  <a:cubicBezTo>
                    <a:pt x="3534085" y="773510"/>
                    <a:pt x="3606052" y="819230"/>
                    <a:pt x="3689872" y="687997"/>
                  </a:cubicBezTo>
                  <a:cubicBezTo>
                    <a:pt x="3773692" y="556764"/>
                    <a:pt x="3879525" y="36064"/>
                    <a:pt x="3898152" y="21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A174FB9B-C80C-4F7A-82C1-25F3E671A98A}"/>
                </a:ext>
              </a:extLst>
            </p:cNvPr>
            <p:cNvSpPr/>
            <p:nvPr/>
          </p:nvSpPr>
          <p:spPr>
            <a:xfrm>
              <a:off x="2736776" y="9172457"/>
              <a:ext cx="2076284" cy="899417"/>
            </a:xfrm>
            <a:custGeom>
              <a:avLst/>
              <a:gdLst>
                <a:gd name="connsiteX0" fmla="*/ 31824 w 2076284"/>
                <a:gd name="connsiteY0" fmla="*/ 35043 h 899417"/>
                <a:gd name="connsiteX1" fmla="*/ 44524 w 2076284"/>
                <a:gd name="connsiteY1" fmla="*/ 85843 h 899417"/>
                <a:gd name="connsiteX2" fmla="*/ 254074 w 2076284"/>
                <a:gd name="connsiteY2" fmla="*/ 447793 h 899417"/>
                <a:gd name="connsiteX3" fmla="*/ 825574 w 2076284"/>
                <a:gd name="connsiteY3" fmla="*/ 777993 h 899417"/>
                <a:gd name="connsiteX4" fmla="*/ 1352624 w 2076284"/>
                <a:gd name="connsiteY4" fmla="*/ 892293 h 899417"/>
                <a:gd name="connsiteX5" fmla="*/ 1892374 w 2076284"/>
                <a:gd name="connsiteY5" fmla="*/ 879593 h 899417"/>
                <a:gd name="connsiteX6" fmla="*/ 2070174 w 2076284"/>
                <a:gd name="connsiteY6" fmla="*/ 816093 h 899417"/>
                <a:gd name="connsiteX7" fmla="*/ 1708224 w 2076284"/>
                <a:gd name="connsiteY7" fmla="*/ 816093 h 899417"/>
                <a:gd name="connsiteX8" fmla="*/ 1289124 w 2076284"/>
                <a:gd name="connsiteY8" fmla="*/ 835143 h 899417"/>
                <a:gd name="connsiteX9" fmla="*/ 920824 w 2076284"/>
                <a:gd name="connsiteY9" fmla="*/ 727193 h 899417"/>
                <a:gd name="connsiteX10" fmla="*/ 400124 w 2076284"/>
                <a:gd name="connsiteY10" fmla="*/ 530343 h 899417"/>
                <a:gd name="connsiteX11" fmla="*/ 31824 w 2076284"/>
                <a:gd name="connsiteY11" fmla="*/ 35043 h 899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6284" h="899417">
                  <a:moveTo>
                    <a:pt x="31824" y="35043"/>
                  </a:moveTo>
                  <a:cubicBezTo>
                    <a:pt x="-27443" y="-39040"/>
                    <a:pt x="7482" y="17051"/>
                    <a:pt x="44524" y="85843"/>
                  </a:cubicBezTo>
                  <a:cubicBezTo>
                    <a:pt x="81566" y="154635"/>
                    <a:pt x="123899" y="332435"/>
                    <a:pt x="254074" y="447793"/>
                  </a:cubicBezTo>
                  <a:cubicBezTo>
                    <a:pt x="384249" y="563151"/>
                    <a:pt x="642482" y="703910"/>
                    <a:pt x="825574" y="777993"/>
                  </a:cubicBezTo>
                  <a:cubicBezTo>
                    <a:pt x="1008666" y="852076"/>
                    <a:pt x="1174824" y="875360"/>
                    <a:pt x="1352624" y="892293"/>
                  </a:cubicBezTo>
                  <a:cubicBezTo>
                    <a:pt x="1530424" y="909226"/>
                    <a:pt x="1772782" y="892293"/>
                    <a:pt x="1892374" y="879593"/>
                  </a:cubicBezTo>
                  <a:cubicBezTo>
                    <a:pt x="2011966" y="866893"/>
                    <a:pt x="2100866" y="826676"/>
                    <a:pt x="2070174" y="816093"/>
                  </a:cubicBezTo>
                  <a:cubicBezTo>
                    <a:pt x="2039482" y="805510"/>
                    <a:pt x="1838399" y="812918"/>
                    <a:pt x="1708224" y="816093"/>
                  </a:cubicBezTo>
                  <a:cubicBezTo>
                    <a:pt x="1578049" y="819268"/>
                    <a:pt x="1420357" y="849960"/>
                    <a:pt x="1289124" y="835143"/>
                  </a:cubicBezTo>
                  <a:cubicBezTo>
                    <a:pt x="1157891" y="820326"/>
                    <a:pt x="920824" y="727193"/>
                    <a:pt x="920824" y="727193"/>
                  </a:cubicBezTo>
                  <a:cubicBezTo>
                    <a:pt x="772657" y="676393"/>
                    <a:pt x="552524" y="642526"/>
                    <a:pt x="400124" y="530343"/>
                  </a:cubicBezTo>
                  <a:cubicBezTo>
                    <a:pt x="247724" y="418160"/>
                    <a:pt x="91091" y="109126"/>
                    <a:pt x="31824" y="3504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8A626E52-A2A1-4B6E-A35B-B4B2AF3E0128}"/>
                </a:ext>
              </a:extLst>
            </p:cNvPr>
            <p:cNvSpPr/>
            <p:nvPr/>
          </p:nvSpPr>
          <p:spPr>
            <a:xfrm>
              <a:off x="2517075" y="9927749"/>
              <a:ext cx="3894194" cy="670801"/>
            </a:xfrm>
            <a:custGeom>
              <a:avLst/>
              <a:gdLst>
                <a:gd name="connsiteX0" fmla="*/ 41975 w 3894194"/>
                <a:gd name="connsiteY0" fmla="*/ 10001 h 670801"/>
                <a:gd name="connsiteX1" fmla="*/ 99125 w 3894194"/>
                <a:gd name="connsiteY1" fmla="*/ 29051 h 670801"/>
                <a:gd name="connsiteX2" fmla="*/ 676975 w 3894194"/>
                <a:gd name="connsiteY2" fmla="*/ 213201 h 670801"/>
                <a:gd name="connsiteX3" fmla="*/ 1438975 w 3894194"/>
                <a:gd name="connsiteY3" fmla="*/ 384651 h 670801"/>
                <a:gd name="connsiteX4" fmla="*/ 2613725 w 3894194"/>
                <a:gd name="connsiteY4" fmla="*/ 568801 h 670801"/>
                <a:gd name="connsiteX5" fmla="*/ 2823275 w 3894194"/>
                <a:gd name="connsiteY5" fmla="*/ 619601 h 670801"/>
                <a:gd name="connsiteX6" fmla="*/ 3134425 w 3894194"/>
                <a:gd name="connsiteY6" fmla="*/ 664051 h 670801"/>
                <a:gd name="connsiteX7" fmla="*/ 3553525 w 3894194"/>
                <a:gd name="connsiteY7" fmla="*/ 657701 h 670801"/>
                <a:gd name="connsiteX8" fmla="*/ 3890075 w 3894194"/>
                <a:gd name="connsiteY8" fmla="*/ 543401 h 670801"/>
                <a:gd name="connsiteX9" fmla="*/ 3318575 w 3894194"/>
                <a:gd name="connsiteY9" fmla="*/ 613251 h 670801"/>
                <a:gd name="connsiteX10" fmla="*/ 2435925 w 3894194"/>
                <a:gd name="connsiteY10" fmla="*/ 486251 h 670801"/>
                <a:gd name="connsiteX11" fmla="*/ 823025 w 3894194"/>
                <a:gd name="connsiteY11" fmla="*/ 213201 h 670801"/>
                <a:gd name="connsiteX12" fmla="*/ 41975 w 3894194"/>
                <a:gd name="connsiteY12" fmla="*/ 10001 h 67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94194" h="670801">
                  <a:moveTo>
                    <a:pt x="41975" y="10001"/>
                  </a:moveTo>
                  <a:cubicBezTo>
                    <a:pt x="-78675" y="-20691"/>
                    <a:pt x="99125" y="29051"/>
                    <a:pt x="99125" y="29051"/>
                  </a:cubicBezTo>
                  <a:cubicBezTo>
                    <a:pt x="204958" y="62918"/>
                    <a:pt x="453667" y="153934"/>
                    <a:pt x="676975" y="213201"/>
                  </a:cubicBezTo>
                  <a:cubicBezTo>
                    <a:pt x="900283" y="272468"/>
                    <a:pt x="1116183" y="325384"/>
                    <a:pt x="1438975" y="384651"/>
                  </a:cubicBezTo>
                  <a:cubicBezTo>
                    <a:pt x="1761767" y="443918"/>
                    <a:pt x="2383008" y="529643"/>
                    <a:pt x="2613725" y="568801"/>
                  </a:cubicBezTo>
                  <a:cubicBezTo>
                    <a:pt x="2844442" y="607959"/>
                    <a:pt x="2736492" y="603726"/>
                    <a:pt x="2823275" y="619601"/>
                  </a:cubicBezTo>
                  <a:cubicBezTo>
                    <a:pt x="2910058" y="635476"/>
                    <a:pt x="3012717" y="657701"/>
                    <a:pt x="3134425" y="664051"/>
                  </a:cubicBezTo>
                  <a:cubicBezTo>
                    <a:pt x="3256133" y="670401"/>
                    <a:pt x="3427583" y="677809"/>
                    <a:pt x="3553525" y="657701"/>
                  </a:cubicBezTo>
                  <a:cubicBezTo>
                    <a:pt x="3679467" y="637593"/>
                    <a:pt x="3929233" y="550809"/>
                    <a:pt x="3890075" y="543401"/>
                  </a:cubicBezTo>
                  <a:cubicBezTo>
                    <a:pt x="3850917" y="535993"/>
                    <a:pt x="3560933" y="622776"/>
                    <a:pt x="3318575" y="613251"/>
                  </a:cubicBezTo>
                  <a:cubicBezTo>
                    <a:pt x="3076217" y="603726"/>
                    <a:pt x="2435925" y="486251"/>
                    <a:pt x="2435925" y="486251"/>
                  </a:cubicBezTo>
                  <a:cubicBezTo>
                    <a:pt x="2020000" y="419576"/>
                    <a:pt x="1218842" y="296809"/>
                    <a:pt x="823025" y="213201"/>
                  </a:cubicBezTo>
                  <a:cubicBezTo>
                    <a:pt x="427208" y="129593"/>
                    <a:pt x="162625" y="40693"/>
                    <a:pt x="41975" y="100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A34AFE06-B8DC-414B-B63C-31C10E6F5DF4}"/>
                </a:ext>
              </a:extLst>
            </p:cNvPr>
            <p:cNvSpPr/>
            <p:nvPr/>
          </p:nvSpPr>
          <p:spPr>
            <a:xfrm>
              <a:off x="2398936" y="9174608"/>
              <a:ext cx="204360" cy="906224"/>
            </a:xfrm>
            <a:custGeom>
              <a:avLst/>
              <a:gdLst>
                <a:gd name="connsiteX0" fmla="*/ 1364 w 204360"/>
                <a:gd name="connsiteY0" fmla="*/ 1142 h 906224"/>
                <a:gd name="connsiteX1" fmla="*/ 109314 w 204360"/>
                <a:gd name="connsiteY1" fmla="*/ 394842 h 906224"/>
                <a:gd name="connsiteX2" fmla="*/ 166464 w 204360"/>
                <a:gd name="connsiteY2" fmla="*/ 820292 h 906224"/>
                <a:gd name="connsiteX3" fmla="*/ 172814 w 204360"/>
                <a:gd name="connsiteY3" fmla="*/ 896492 h 906224"/>
                <a:gd name="connsiteX4" fmla="*/ 191864 w 204360"/>
                <a:gd name="connsiteY4" fmla="*/ 680592 h 906224"/>
                <a:gd name="connsiteX5" fmla="*/ 191864 w 204360"/>
                <a:gd name="connsiteY5" fmla="*/ 521842 h 906224"/>
                <a:gd name="connsiteX6" fmla="*/ 1364 w 204360"/>
                <a:gd name="connsiteY6" fmla="*/ 1142 h 906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360" h="906224">
                  <a:moveTo>
                    <a:pt x="1364" y="1142"/>
                  </a:moveTo>
                  <a:cubicBezTo>
                    <a:pt x="-12394" y="-20025"/>
                    <a:pt x="81797" y="258317"/>
                    <a:pt x="109314" y="394842"/>
                  </a:cubicBezTo>
                  <a:cubicBezTo>
                    <a:pt x="136831" y="531367"/>
                    <a:pt x="155881" y="736684"/>
                    <a:pt x="166464" y="820292"/>
                  </a:cubicBezTo>
                  <a:cubicBezTo>
                    <a:pt x="177047" y="903900"/>
                    <a:pt x="168581" y="919775"/>
                    <a:pt x="172814" y="896492"/>
                  </a:cubicBezTo>
                  <a:cubicBezTo>
                    <a:pt x="177047" y="873209"/>
                    <a:pt x="188689" y="743034"/>
                    <a:pt x="191864" y="680592"/>
                  </a:cubicBezTo>
                  <a:cubicBezTo>
                    <a:pt x="195039" y="618150"/>
                    <a:pt x="218322" y="639317"/>
                    <a:pt x="191864" y="521842"/>
                  </a:cubicBezTo>
                  <a:cubicBezTo>
                    <a:pt x="165406" y="404367"/>
                    <a:pt x="15122" y="22309"/>
                    <a:pt x="1364" y="11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1ADBDF46-39F5-4885-B08F-9569A3F557BC}"/>
                </a:ext>
              </a:extLst>
            </p:cNvPr>
            <p:cNvSpPr/>
            <p:nvPr/>
          </p:nvSpPr>
          <p:spPr>
            <a:xfrm>
              <a:off x="2480718" y="9935916"/>
              <a:ext cx="204368" cy="3084930"/>
            </a:xfrm>
            <a:custGeom>
              <a:avLst/>
              <a:gdLst>
                <a:gd name="connsiteX0" fmla="*/ 84682 w 204368"/>
                <a:gd name="connsiteY0" fmla="*/ 29351 h 3084930"/>
                <a:gd name="connsiteX1" fmla="*/ 186282 w 204368"/>
                <a:gd name="connsiteY1" fmla="*/ 977617 h 3084930"/>
                <a:gd name="connsiteX2" fmla="*/ 194749 w 204368"/>
                <a:gd name="connsiteY2" fmla="*/ 1570284 h 3084930"/>
                <a:gd name="connsiteX3" fmla="*/ 84682 w 204368"/>
                <a:gd name="connsiteY3" fmla="*/ 2357684 h 3084930"/>
                <a:gd name="connsiteX4" fmla="*/ 59282 w 204368"/>
                <a:gd name="connsiteY4" fmla="*/ 2764084 h 3084930"/>
                <a:gd name="connsiteX5" fmla="*/ 76215 w 204368"/>
                <a:gd name="connsiteY5" fmla="*/ 3026551 h 3084930"/>
                <a:gd name="connsiteX6" fmla="*/ 110082 w 204368"/>
                <a:gd name="connsiteY6" fmla="*/ 3068884 h 3084930"/>
                <a:gd name="connsiteX7" fmla="*/ 15 w 204368"/>
                <a:gd name="connsiteY7" fmla="*/ 2814884 h 3084930"/>
                <a:gd name="connsiteX8" fmla="*/ 101615 w 204368"/>
                <a:gd name="connsiteY8" fmla="*/ 1223151 h 3084930"/>
                <a:gd name="connsiteX9" fmla="*/ 42349 w 204368"/>
                <a:gd name="connsiteY9" fmla="*/ 334151 h 3084930"/>
                <a:gd name="connsiteX10" fmla="*/ 84682 w 204368"/>
                <a:gd name="connsiteY10" fmla="*/ 29351 h 308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4368" h="3084930">
                  <a:moveTo>
                    <a:pt x="84682" y="29351"/>
                  </a:moveTo>
                  <a:cubicBezTo>
                    <a:pt x="108671" y="136595"/>
                    <a:pt x="167938" y="720795"/>
                    <a:pt x="186282" y="977617"/>
                  </a:cubicBezTo>
                  <a:cubicBezTo>
                    <a:pt x="204626" y="1234439"/>
                    <a:pt x="211682" y="1340273"/>
                    <a:pt x="194749" y="1570284"/>
                  </a:cubicBezTo>
                  <a:cubicBezTo>
                    <a:pt x="177816" y="1800295"/>
                    <a:pt x="107260" y="2158717"/>
                    <a:pt x="84682" y="2357684"/>
                  </a:cubicBezTo>
                  <a:cubicBezTo>
                    <a:pt x="62104" y="2556651"/>
                    <a:pt x="60693" y="2652606"/>
                    <a:pt x="59282" y="2764084"/>
                  </a:cubicBezTo>
                  <a:cubicBezTo>
                    <a:pt x="57871" y="2875562"/>
                    <a:pt x="67748" y="2975751"/>
                    <a:pt x="76215" y="3026551"/>
                  </a:cubicBezTo>
                  <a:cubicBezTo>
                    <a:pt x="84682" y="3077351"/>
                    <a:pt x="122782" y="3104162"/>
                    <a:pt x="110082" y="3068884"/>
                  </a:cubicBezTo>
                  <a:cubicBezTo>
                    <a:pt x="97382" y="3033606"/>
                    <a:pt x="1426" y="3122506"/>
                    <a:pt x="15" y="2814884"/>
                  </a:cubicBezTo>
                  <a:cubicBezTo>
                    <a:pt x="-1396" y="2507262"/>
                    <a:pt x="94559" y="1636606"/>
                    <a:pt x="101615" y="1223151"/>
                  </a:cubicBezTo>
                  <a:cubicBezTo>
                    <a:pt x="108671" y="809696"/>
                    <a:pt x="45171" y="540173"/>
                    <a:pt x="42349" y="334151"/>
                  </a:cubicBezTo>
                  <a:cubicBezTo>
                    <a:pt x="39527" y="128129"/>
                    <a:pt x="60693" y="-77893"/>
                    <a:pt x="84682" y="293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6CE6F3B0-9398-48A7-88EE-A261012D235C}"/>
                </a:ext>
              </a:extLst>
            </p:cNvPr>
            <p:cNvSpPr/>
            <p:nvPr/>
          </p:nvSpPr>
          <p:spPr>
            <a:xfrm>
              <a:off x="2017633" y="9162806"/>
              <a:ext cx="573613" cy="3612503"/>
            </a:xfrm>
            <a:custGeom>
              <a:avLst/>
              <a:gdLst>
                <a:gd name="connsiteX0" fmla="*/ 141367 w 573613"/>
                <a:gd name="connsiteY0" fmla="*/ 57394 h 3612503"/>
                <a:gd name="connsiteX1" fmla="*/ 73634 w 573613"/>
                <a:gd name="connsiteY1" fmla="*/ 184394 h 3612503"/>
                <a:gd name="connsiteX2" fmla="*/ 5900 w 573613"/>
                <a:gd name="connsiteY2" fmla="*/ 1217327 h 3612503"/>
                <a:gd name="connsiteX3" fmla="*/ 234500 w 573613"/>
                <a:gd name="connsiteY3" fmla="*/ 2698994 h 3612503"/>
                <a:gd name="connsiteX4" fmla="*/ 369967 w 573613"/>
                <a:gd name="connsiteY4" fmla="*/ 3333994 h 3612503"/>
                <a:gd name="connsiteX5" fmla="*/ 573167 w 573613"/>
                <a:gd name="connsiteY5" fmla="*/ 3596461 h 3612503"/>
                <a:gd name="connsiteX6" fmla="*/ 310700 w 573613"/>
                <a:gd name="connsiteY6" fmla="*/ 2902194 h 3612503"/>
                <a:gd name="connsiteX7" fmla="*/ 31300 w 573613"/>
                <a:gd name="connsiteY7" fmla="*/ 1225794 h 3612503"/>
                <a:gd name="connsiteX8" fmla="*/ 82100 w 573613"/>
                <a:gd name="connsiteY8" fmla="*/ 819394 h 3612503"/>
                <a:gd name="connsiteX9" fmla="*/ 141367 w 573613"/>
                <a:gd name="connsiteY9" fmla="*/ 57394 h 3612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613" h="3612503">
                  <a:moveTo>
                    <a:pt x="141367" y="57394"/>
                  </a:moveTo>
                  <a:cubicBezTo>
                    <a:pt x="139956" y="-48439"/>
                    <a:pt x="96212" y="-8928"/>
                    <a:pt x="73634" y="184394"/>
                  </a:cubicBezTo>
                  <a:cubicBezTo>
                    <a:pt x="51056" y="377716"/>
                    <a:pt x="-20911" y="798227"/>
                    <a:pt x="5900" y="1217327"/>
                  </a:cubicBezTo>
                  <a:cubicBezTo>
                    <a:pt x="32711" y="1636427"/>
                    <a:pt x="173822" y="2346216"/>
                    <a:pt x="234500" y="2698994"/>
                  </a:cubicBezTo>
                  <a:cubicBezTo>
                    <a:pt x="295178" y="3051772"/>
                    <a:pt x="313523" y="3184416"/>
                    <a:pt x="369967" y="3333994"/>
                  </a:cubicBezTo>
                  <a:cubicBezTo>
                    <a:pt x="426412" y="3483572"/>
                    <a:pt x="583045" y="3668427"/>
                    <a:pt x="573167" y="3596461"/>
                  </a:cubicBezTo>
                  <a:cubicBezTo>
                    <a:pt x="563289" y="3524495"/>
                    <a:pt x="401011" y="3297305"/>
                    <a:pt x="310700" y="2902194"/>
                  </a:cubicBezTo>
                  <a:cubicBezTo>
                    <a:pt x="220389" y="2507083"/>
                    <a:pt x="69400" y="1572927"/>
                    <a:pt x="31300" y="1225794"/>
                  </a:cubicBezTo>
                  <a:cubicBezTo>
                    <a:pt x="-6800" y="878661"/>
                    <a:pt x="60933" y="1016950"/>
                    <a:pt x="82100" y="819394"/>
                  </a:cubicBezTo>
                  <a:cubicBezTo>
                    <a:pt x="103267" y="621838"/>
                    <a:pt x="142778" y="163227"/>
                    <a:pt x="141367" y="573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36509247-D17E-4AF8-A6DE-59B4E69184CD}"/>
                </a:ext>
              </a:extLst>
            </p:cNvPr>
            <p:cNvSpPr/>
            <p:nvPr/>
          </p:nvSpPr>
          <p:spPr>
            <a:xfrm>
              <a:off x="7995689" y="9072754"/>
              <a:ext cx="614691" cy="3784130"/>
            </a:xfrm>
            <a:custGeom>
              <a:avLst/>
              <a:gdLst>
                <a:gd name="connsiteX0" fmla="*/ 2905 w 614691"/>
                <a:gd name="connsiteY0" fmla="*/ 51995 h 3784130"/>
                <a:gd name="connsiteX1" fmla="*/ 79907 w 614691"/>
                <a:gd name="connsiteY1" fmla="*/ 109747 h 3784130"/>
                <a:gd name="connsiteX2" fmla="*/ 166534 w 614691"/>
                <a:gd name="connsiteY2" fmla="*/ 639137 h 3784130"/>
                <a:gd name="connsiteX3" fmla="*/ 339789 w 614691"/>
                <a:gd name="connsiteY3" fmla="*/ 1110774 h 3784130"/>
                <a:gd name="connsiteX4" fmla="*/ 426416 w 614691"/>
                <a:gd name="connsiteY4" fmla="*/ 2342808 h 3784130"/>
                <a:gd name="connsiteX5" fmla="*/ 262787 w 614691"/>
                <a:gd name="connsiteY5" fmla="*/ 3257208 h 3784130"/>
                <a:gd name="connsiteX6" fmla="*/ 445667 w 614691"/>
                <a:gd name="connsiteY6" fmla="*/ 3776972 h 3784130"/>
                <a:gd name="connsiteX7" fmla="*/ 426416 w 614691"/>
                <a:gd name="connsiteY7" fmla="*/ 2891448 h 3784130"/>
                <a:gd name="connsiteX8" fmla="*/ 609296 w 614691"/>
                <a:gd name="connsiteY8" fmla="*/ 2063675 h 3784130"/>
                <a:gd name="connsiteX9" fmla="*/ 185785 w 614691"/>
                <a:gd name="connsiteY9" fmla="*/ 716139 h 3784130"/>
                <a:gd name="connsiteX10" fmla="*/ 2905 w 614691"/>
                <a:gd name="connsiteY10" fmla="*/ 51995 h 3784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4691" h="3784130">
                  <a:moveTo>
                    <a:pt x="2905" y="51995"/>
                  </a:moveTo>
                  <a:cubicBezTo>
                    <a:pt x="-14741" y="-49070"/>
                    <a:pt x="52636" y="11890"/>
                    <a:pt x="79907" y="109747"/>
                  </a:cubicBezTo>
                  <a:cubicBezTo>
                    <a:pt x="107179" y="207604"/>
                    <a:pt x="123220" y="472299"/>
                    <a:pt x="166534" y="639137"/>
                  </a:cubicBezTo>
                  <a:cubicBezTo>
                    <a:pt x="209848" y="805975"/>
                    <a:pt x="296475" y="826829"/>
                    <a:pt x="339789" y="1110774"/>
                  </a:cubicBezTo>
                  <a:cubicBezTo>
                    <a:pt x="383103" y="1394719"/>
                    <a:pt x="439250" y="1985069"/>
                    <a:pt x="426416" y="2342808"/>
                  </a:cubicBezTo>
                  <a:cubicBezTo>
                    <a:pt x="413582" y="2700547"/>
                    <a:pt x="259579" y="3018181"/>
                    <a:pt x="262787" y="3257208"/>
                  </a:cubicBezTo>
                  <a:cubicBezTo>
                    <a:pt x="265995" y="3496235"/>
                    <a:pt x="418396" y="3837932"/>
                    <a:pt x="445667" y="3776972"/>
                  </a:cubicBezTo>
                  <a:cubicBezTo>
                    <a:pt x="472938" y="3716012"/>
                    <a:pt x="399145" y="3176997"/>
                    <a:pt x="426416" y="2891448"/>
                  </a:cubicBezTo>
                  <a:cubicBezTo>
                    <a:pt x="453687" y="2605899"/>
                    <a:pt x="649401" y="2426226"/>
                    <a:pt x="609296" y="2063675"/>
                  </a:cubicBezTo>
                  <a:cubicBezTo>
                    <a:pt x="569191" y="1701124"/>
                    <a:pt x="282038" y="1051419"/>
                    <a:pt x="185785" y="716139"/>
                  </a:cubicBezTo>
                  <a:cubicBezTo>
                    <a:pt x="89532" y="380859"/>
                    <a:pt x="20551" y="153060"/>
                    <a:pt x="2905" y="5199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F400F184-AA64-4402-84EE-11016A5A3291}"/>
                </a:ext>
              </a:extLst>
            </p:cNvPr>
            <p:cNvSpPr/>
            <p:nvPr/>
          </p:nvSpPr>
          <p:spPr>
            <a:xfrm>
              <a:off x="7467538" y="9475933"/>
              <a:ext cx="569646" cy="3422919"/>
            </a:xfrm>
            <a:custGeom>
              <a:avLst/>
              <a:gdLst>
                <a:gd name="connsiteX0" fmla="*/ 232673 w 569646"/>
                <a:gd name="connsiteY0" fmla="*/ 72328 h 3422919"/>
                <a:gd name="connsiteX1" fmla="*/ 223047 w 569646"/>
                <a:gd name="connsiteY1" fmla="*/ 168581 h 3422919"/>
                <a:gd name="connsiteX2" fmla="*/ 1666 w 569646"/>
                <a:gd name="connsiteY2" fmla="*/ 1458366 h 3422919"/>
                <a:gd name="connsiteX3" fmla="*/ 146045 w 569646"/>
                <a:gd name="connsiteY3" fmla="*/ 2584522 h 3422919"/>
                <a:gd name="connsiteX4" fmla="*/ 569557 w 569646"/>
                <a:gd name="connsiteY4" fmla="*/ 3421920 h 3422919"/>
                <a:gd name="connsiteX5" fmla="*/ 184546 w 569646"/>
                <a:gd name="connsiteY5" fmla="*/ 2420892 h 3422919"/>
                <a:gd name="connsiteX6" fmla="*/ 261548 w 569646"/>
                <a:gd name="connsiteY6" fmla="*/ 697970 h 3422919"/>
                <a:gd name="connsiteX7" fmla="*/ 232673 w 569646"/>
                <a:gd name="connsiteY7" fmla="*/ 72328 h 3422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9646" h="3422919">
                  <a:moveTo>
                    <a:pt x="232673" y="72328"/>
                  </a:moveTo>
                  <a:cubicBezTo>
                    <a:pt x="226256" y="-15904"/>
                    <a:pt x="261548" y="-62425"/>
                    <a:pt x="223047" y="168581"/>
                  </a:cubicBezTo>
                  <a:cubicBezTo>
                    <a:pt x="184546" y="399587"/>
                    <a:pt x="14500" y="1055709"/>
                    <a:pt x="1666" y="1458366"/>
                  </a:cubicBezTo>
                  <a:cubicBezTo>
                    <a:pt x="-11168" y="1861023"/>
                    <a:pt x="51396" y="2257263"/>
                    <a:pt x="146045" y="2584522"/>
                  </a:cubicBezTo>
                  <a:cubicBezTo>
                    <a:pt x="240694" y="2911781"/>
                    <a:pt x="563140" y="3449192"/>
                    <a:pt x="569557" y="3421920"/>
                  </a:cubicBezTo>
                  <a:cubicBezTo>
                    <a:pt x="575974" y="3394648"/>
                    <a:pt x="235881" y="2874884"/>
                    <a:pt x="184546" y="2420892"/>
                  </a:cubicBezTo>
                  <a:cubicBezTo>
                    <a:pt x="133211" y="1966900"/>
                    <a:pt x="251923" y="1089397"/>
                    <a:pt x="261548" y="697970"/>
                  </a:cubicBezTo>
                  <a:cubicBezTo>
                    <a:pt x="271173" y="306543"/>
                    <a:pt x="239090" y="160560"/>
                    <a:pt x="232673" y="723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584F9D50-306B-47EF-9B41-B308969F5DD1}"/>
                </a:ext>
              </a:extLst>
            </p:cNvPr>
            <p:cNvSpPr/>
            <p:nvPr/>
          </p:nvSpPr>
          <p:spPr>
            <a:xfrm>
              <a:off x="3994292" y="10670604"/>
              <a:ext cx="1447441" cy="2121413"/>
            </a:xfrm>
            <a:custGeom>
              <a:avLst/>
              <a:gdLst>
                <a:gd name="connsiteX0" fmla="*/ 1443982 w 1447441"/>
                <a:gd name="connsiteY0" fmla="*/ 3813 h 2121413"/>
                <a:gd name="connsiteX1" fmla="*/ 1395855 w 1447441"/>
                <a:gd name="connsiteY1" fmla="*/ 90440 h 2121413"/>
                <a:gd name="connsiteX2" fmla="*/ 683586 w 1447441"/>
                <a:gd name="connsiteY2" fmla="*/ 1380225 h 2121413"/>
                <a:gd name="connsiteX3" fmla="*/ 192 w 1447441"/>
                <a:gd name="connsiteY3" fmla="*/ 2121371 h 2121413"/>
                <a:gd name="connsiteX4" fmla="*/ 616209 w 1447441"/>
                <a:gd name="connsiteY4" fmla="*/ 1351350 h 2121413"/>
                <a:gd name="connsiteX5" fmla="*/ 856841 w 1447441"/>
                <a:gd name="connsiteY5" fmla="*/ 696832 h 2121413"/>
                <a:gd name="connsiteX6" fmla="*/ 1280352 w 1447441"/>
                <a:gd name="connsiteY6" fmla="*/ 244444 h 2121413"/>
                <a:gd name="connsiteX7" fmla="*/ 1443982 w 1447441"/>
                <a:gd name="connsiteY7" fmla="*/ 3813 h 212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47441" h="2121413">
                  <a:moveTo>
                    <a:pt x="1443982" y="3813"/>
                  </a:moveTo>
                  <a:cubicBezTo>
                    <a:pt x="1463233" y="-21854"/>
                    <a:pt x="1395855" y="90440"/>
                    <a:pt x="1395855" y="90440"/>
                  </a:cubicBezTo>
                  <a:cubicBezTo>
                    <a:pt x="1269122" y="319842"/>
                    <a:pt x="916196" y="1041737"/>
                    <a:pt x="683586" y="1380225"/>
                  </a:cubicBezTo>
                  <a:cubicBezTo>
                    <a:pt x="450975" y="1718714"/>
                    <a:pt x="11421" y="2126183"/>
                    <a:pt x="192" y="2121371"/>
                  </a:cubicBezTo>
                  <a:cubicBezTo>
                    <a:pt x="-11037" y="2116559"/>
                    <a:pt x="473434" y="1588773"/>
                    <a:pt x="616209" y="1351350"/>
                  </a:cubicBezTo>
                  <a:cubicBezTo>
                    <a:pt x="758984" y="1113927"/>
                    <a:pt x="746150" y="881316"/>
                    <a:pt x="856841" y="696832"/>
                  </a:cubicBezTo>
                  <a:cubicBezTo>
                    <a:pt x="967532" y="512348"/>
                    <a:pt x="1180891" y="366364"/>
                    <a:pt x="1280352" y="244444"/>
                  </a:cubicBezTo>
                  <a:cubicBezTo>
                    <a:pt x="1379813" y="122524"/>
                    <a:pt x="1424731" y="29480"/>
                    <a:pt x="1443982" y="38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4717B619-A570-4E37-97CE-5A8F53858F66}"/>
                </a:ext>
              </a:extLst>
            </p:cNvPr>
            <p:cNvSpPr/>
            <p:nvPr/>
          </p:nvSpPr>
          <p:spPr>
            <a:xfrm>
              <a:off x="2675782" y="10329893"/>
              <a:ext cx="1653040" cy="638213"/>
            </a:xfrm>
            <a:custGeom>
              <a:avLst/>
              <a:gdLst>
                <a:gd name="connsiteX0" fmla="*/ 1626711 w 1653040"/>
                <a:gd name="connsiteY0" fmla="*/ 103892 h 638213"/>
                <a:gd name="connsiteX1" fmla="*/ 1405330 w 1653040"/>
                <a:gd name="connsiteY1" fmla="*/ 7640 h 638213"/>
                <a:gd name="connsiteX2" fmla="*/ 452429 w 1653040"/>
                <a:gd name="connsiteY2" fmla="*/ 334899 h 638213"/>
                <a:gd name="connsiteX3" fmla="*/ 57793 w 1653040"/>
                <a:gd name="connsiteY3" fmla="*/ 614031 h 638213"/>
                <a:gd name="connsiteX4" fmla="*/ 96294 w 1653040"/>
                <a:gd name="connsiteY4" fmla="*/ 565905 h 638213"/>
                <a:gd name="connsiteX5" fmla="*/ 933692 w 1653040"/>
                <a:gd name="connsiteY5" fmla="*/ 103892 h 638213"/>
                <a:gd name="connsiteX6" fmla="*/ 1626711 w 1653040"/>
                <a:gd name="connsiteY6" fmla="*/ 103892 h 638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3040" h="638213">
                  <a:moveTo>
                    <a:pt x="1626711" y="103892"/>
                  </a:moveTo>
                  <a:cubicBezTo>
                    <a:pt x="1705317" y="87850"/>
                    <a:pt x="1601044" y="-30861"/>
                    <a:pt x="1405330" y="7640"/>
                  </a:cubicBezTo>
                  <a:cubicBezTo>
                    <a:pt x="1209616" y="46141"/>
                    <a:pt x="677018" y="233834"/>
                    <a:pt x="452429" y="334899"/>
                  </a:cubicBezTo>
                  <a:cubicBezTo>
                    <a:pt x="227839" y="435964"/>
                    <a:pt x="117149" y="575530"/>
                    <a:pt x="57793" y="614031"/>
                  </a:cubicBezTo>
                  <a:cubicBezTo>
                    <a:pt x="-1563" y="652532"/>
                    <a:pt x="-49689" y="650928"/>
                    <a:pt x="96294" y="565905"/>
                  </a:cubicBezTo>
                  <a:cubicBezTo>
                    <a:pt x="242277" y="480882"/>
                    <a:pt x="685039" y="179290"/>
                    <a:pt x="933692" y="103892"/>
                  </a:cubicBezTo>
                  <a:cubicBezTo>
                    <a:pt x="1182345" y="28494"/>
                    <a:pt x="1548105" y="119934"/>
                    <a:pt x="1626711" y="1038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B91AA161-9335-4FE3-86D8-E7993D606DE4}"/>
                </a:ext>
              </a:extLst>
            </p:cNvPr>
            <p:cNvSpPr/>
            <p:nvPr/>
          </p:nvSpPr>
          <p:spPr>
            <a:xfrm>
              <a:off x="2733882" y="9938314"/>
              <a:ext cx="252617" cy="933316"/>
            </a:xfrm>
            <a:custGeom>
              <a:avLst/>
              <a:gdLst>
                <a:gd name="connsiteX0" fmla="*/ 18943 w 252617"/>
                <a:gd name="connsiteY0" fmla="*/ 43084 h 933316"/>
                <a:gd name="connsiteX1" fmla="*/ 18943 w 252617"/>
                <a:gd name="connsiteY1" fmla="*/ 100835 h 933316"/>
                <a:gd name="connsiteX2" fmla="*/ 230699 w 252617"/>
                <a:gd name="connsiteY2" fmla="*/ 880482 h 933316"/>
                <a:gd name="connsiteX3" fmla="*/ 230699 w 252617"/>
                <a:gd name="connsiteY3" fmla="*/ 813105 h 933316"/>
                <a:gd name="connsiteX4" fmla="*/ 95945 w 252617"/>
                <a:gd name="connsiteY4" fmla="*/ 408844 h 933316"/>
                <a:gd name="connsiteX5" fmla="*/ 18943 w 252617"/>
                <a:gd name="connsiteY5" fmla="*/ 43084 h 933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617" h="933316">
                  <a:moveTo>
                    <a:pt x="18943" y="43084"/>
                  </a:moveTo>
                  <a:cubicBezTo>
                    <a:pt x="6109" y="-8251"/>
                    <a:pt x="-16350" y="-38731"/>
                    <a:pt x="18943" y="100835"/>
                  </a:cubicBezTo>
                  <a:cubicBezTo>
                    <a:pt x="54236" y="240401"/>
                    <a:pt x="195406" y="761770"/>
                    <a:pt x="230699" y="880482"/>
                  </a:cubicBezTo>
                  <a:cubicBezTo>
                    <a:pt x="265992" y="999194"/>
                    <a:pt x="253158" y="891711"/>
                    <a:pt x="230699" y="813105"/>
                  </a:cubicBezTo>
                  <a:cubicBezTo>
                    <a:pt x="208240" y="734499"/>
                    <a:pt x="136050" y="535577"/>
                    <a:pt x="95945" y="408844"/>
                  </a:cubicBezTo>
                  <a:cubicBezTo>
                    <a:pt x="55840" y="282111"/>
                    <a:pt x="31777" y="94419"/>
                    <a:pt x="18943" y="430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F97DE20B-CA05-4EA2-A891-32C926F65243}"/>
                </a:ext>
              </a:extLst>
            </p:cNvPr>
            <p:cNvSpPr/>
            <p:nvPr/>
          </p:nvSpPr>
          <p:spPr>
            <a:xfrm>
              <a:off x="5396458" y="10608078"/>
              <a:ext cx="615139" cy="2236476"/>
            </a:xfrm>
            <a:custGeom>
              <a:avLst/>
              <a:gdLst>
                <a:gd name="connsiteX0" fmla="*/ 41816 w 615139"/>
                <a:gd name="connsiteY0" fmla="*/ 37463 h 2236476"/>
                <a:gd name="connsiteX1" fmla="*/ 51441 w 615139"/>
                <a:gd name="connsiteY1" fmla="*/ 201093 h 2236476"/>
                <a:gd name="connsiteX2" fmla="*/ 571205 w 615139"/>
                <a:gd name="connsiteY2" fmla="*/ 1818137 h 2236476"/>
                <a:gd name="connsiteX3" fmla="*/ 580830 w 615139"/>
                <a:gd name="connsiteY3" fmla="*/ 2203147 h 2236476"/>
                <a:gd name="connsiteX4" fmla="*/ 523079 w 615139"/>
                <a:gd name="connsiteY4" fmla="*/ 1173244 h 2236476"/>
                <a:gd name="connsiteX5" fmla="*/ 253571 w 615139"/>
                <a:gd name="connsiteY5" fmla="*/ 316596 h 2236476"/>
                <a:gd name="connsiteX6" fmla="*/ 41816 w 615139"/>
                <a:gd name="connsiteY6" fmla="*/ 37463 h 2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5139" h="2236476">
                  <a:moveTo>
                    <a:pt x="41816" y="37463"/>
                  </a:moveTo>
                  <a:cubicBezTo>
                    <a:pt x="8128" y="18213"/>
                    <a:pt x="-36790" y="-95686"/>
                    <a:pt x="51441" y="201093"/>
                  </a:cubicBezTo>
                  <a:cubicBezTo>
                    <a:pt x="139672" y="497872"/>
                    <a:pt x="482974" y="1484461"/>
                    <a:pt x="571205" y="1818137"/>
                  </a:cubicBezTo>
                  <a:cubicBezTo>
                    <a:pt x="659436" y="2151813"/>
                    <a:pt x="588851" y="2310629"/>
                    <a:pt x="580830" y="2203147"/>
                  </a:cubicBezTo>
                  <a:cubicBezTo>
                    <a:pt x="572809" y="2095665"/>
                    <a:pt x="577622" y="1487669"/>
                    <a:pt x="523079" y="1173244"/>
                  </a:cubicBezTo>
                  <a:cubicBezTo>
                    <a:pt x="468536" y="858819"/>
                    <a:pt x="340198" y="507497"/>
                    <a:pt x="253571" y="316596"/>
                  </a:cubicBezTo>
                  <a:cubicBezTo>
                    <a:pt x="166944" y="125695"/>
                    <a:pt x="75504" y="56713"/>
                    <a:pt x="41816" y="374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0FB09197-F862-4E55-A1FA-28DCD091C22A}"/>
                </a:ext>
              </a:extLst>
            </p:cNvPr>
            <p:cNvSpPr/>
            <p:nvPr/>
          </p:nvSpPr>
          <p:spPr>
            <a:xfrm>
              <a:off x="5726155" y="10569978"/>
              <a:ext cx="505734" cy="2169930"/>
            </a:xfrm>
            <a:custGeom>
              <a:avLst/>
              <a:gdLst>
                <a:gd name="connsiteX0" fmla="*/ 39378 w 505734"/>
                <a:gd name="connsiteY0" fmla="*/ 65938 h 2169930"/>
                <a:gd name="connsiteX1" fmla="*/ 39378 w 505734"/>
                <a:gd name="connsiteY1" fmla="*/ 200691 h 2169930"/>
                <a:gd name="connsiteX2" fmla="*/ 405138 w 505734"/>
                <a:gd name="connsiteY2" fmla="*/ 1702233 h 2169930"/>
                <a:gd name="connsiteX3" fmla="*/ 501390 w 505734"/>
                <a:gd name="connsiteY3" fmla="*/ 2116119 h 2169930"/>
                <a:gd name="connsiteX4" fmla="*/ 299260 w 505734"/>
                <a:gd name="connsiteY4" fmla="*/ 672329 h 2169930"/>
                <a:gd name="connsiteX5" fmla="*/ 39378 w 505734"/>
                <a:gd name="connsiteY5" fmla="*/ 65938 h 2169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5734" h="2169930">
                  <a:moveTo>
                    <a:pt x="39378" y="65938"/>
                  </a:moveTo>
                  <a:cubicBezTo>
                    <a:pt x="-3936" y="-12668"/>
                    <a:pt x="-21582" y="-72025"/>
                    <a:pt x="39378" y="200691"/>
                  </a:cubicBezTo>
                  <a:cubicBezTo>
                    <a:pt x="100338" y="473407"/>
                    <a:pt x="328136" y="1382995"/>
                    <a:pt x="405138" y="1702233"/>
                  </a:cubicBezTo>
                  <a:cubicBezTo>
                    <a:pt x="482140" y="2021471"/>
                    <a:pt x="519036" y="2287770"/>
                    <a:pt x="501390" y="2116119"/>
                  </a:cubicBezTo>
                  <a:cubicBezTo>
                    <a:pt x="483744" y="1944468"/>
                    <a:pt x="377866" y="1020443"/>
                    <a:pt x="299260" y="672329"/>
                  </a:cubicBezTo>
                  <a:cubicBezTo>
                    <a:pt x="220654" y="324215"/>
                    <a:pt x="82692" y="144544"/>
                    <a:pt x="39378" y="659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07C6B805-EB39-4C73-A98F-0DF8903EB47E}"/>
                </a:ext>
              </a:extLst>
            </p:cNvPr>
            <p:cNvSpPr/>
            <p:nvPr/>
          </p:nvSpPr>
          <p:spPr>
            <a:xfrm>
              <a:off x="4053611" y="10942635"/>
              <a:ext cx="3242203" cy="2295475"/>
            </a:xfrm>
            <a:custGeom>
              <a:avLst/>
              <a:gdLst>
                <a:gd name="connsiteX0" fmla="*/ 1904427 w 3242203"/>
                <a:gd name="connsiteY0" fmla="*/ 39790 h 2295475"/>
                <a:gd name="connsiteX1" fmla="*/ 1942928 w 3242203"/>
                <a:gd name="connsiteY1" fmla="*/ 107167 h 2295475"/>
                <a:gd name="connsiteX2" fmla="*/ 3001707 w 3242203"/>
                <a:gd name="connsiteY2" fmla="*/ 675058 h 2295475"/>
                <a:gd name="connsiteX3" fmla="*/ 3011332 w 3242203"/>
                <a:gd name="connsiteY3" fmla="*/ 1300700 h 2295475"/>
                <a:gd name="connsiteX4" fmla="*/ 2992082 w 3242203"/>
                <a:gd name="connsiteY4" fmla="*/ 1955218 h 2295475"/>
                <a:gd name="connsiteX5" fmla="*/ 2972831 w 3242203"/>
                <a:gd name="connsiteY5" fmla="*/ 2224725 h 2295475"/>
                <a:gd name="connsiteX6" fmla="*/ 2587821 w 3242203"/>
                <a:gd name="connsiteY6" fmla="*/ 2292102 h 2295475"/>
                <a:gd name="connsiteX7" fmla="*/ 133378 w 3242203"/>
                <a:gd name="connsiteY7" fmla="*/ 2147723 h 2295475"/>
                <a:gd name="connsiteX8" fmla="*/ 306633 w 3242203"/>
                <a:gd name="connsiteY8" fmla="*/ 2147723 h 2295475"/>
                <a:gd name="connsiteX9" fmla="*/ 3020957 w 3242203"/>
                <a:gd name="connsiteY9" fmla="*/ 1916717 h 2295475"/>
                <a:gd name="connsiteX10" fmla="*/ 2953581 w 3242203"/>
                <a:gd name="connsiteY10" fmla="*/ 559554 h 2295475"/>
                <a:gd name="connsiteX11" fmla="*/ 1904427 w 3242203"/>
                <a:gd name="connsiteY11" fmla="*/ 39790 h 2295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42203" h="2295475">
                  <a:moveTo>
                    <a:pt x="1904427" y="39790"/>
                  </a:moveTo>
                  <a:cubicBezTo>
                    <a:pt x="1735985" y="-35608"/>
                    <a:pt x="1760048" y="1289"/>
                    <a:pt x="1942928" y="107167"/>
                  </a:cubicBezTo>
                  <a:cubicBezTo>
                    <a:pt x="2125808" y="213045"/>
                    <a:pt x="2823640" y="476136"/>
                    <a:pt x="3001707" y="675058"/>
                  </a:cubicBezTo>
                  <a:cubicBezTo>
                    <a:pt x="3179774" y="873980"/>
                    <a:pt x="3012936" y="1087340"/>
                    <a:pt x="3011332" y="1300700"/>
                  </a:cubicBezTo>
                  <a:cubicBezTo>
                    <a:pt x="3009728" y="1514060"/>
                    <a:pt x="2998499" y="1801214"/>
                    <a:pt x="2992082" y="1955218"/>
                  </a:cubicBezTo>
                  <a:cubicBezTo>
                    <a:pt x="2985665" y="2109222"/>
                    <a:pt x="3040208" y="2168578"/>
                    <a:pt x="2972831" y="2224725"/>
                  </a:cubicBezTo>
                  <a:cubicBezTo>
                    <a:pt x="2905454" y="2280872"/>
                    <a:pt x="3061063" y="2304936"/>
                    <a:pt x="2587821" y="2292102"/>
                  </a:cubicBezTo>
                  <a:cubicBezTo>
                    <a:pt x="2114579" y="2279268"/>
                    <a:pt x="513576" y="2171786"/>
                    <a:pt x="133378" y="2147723"/>
                  </a:cubicBezTo>
                  <a:cubicBezTo>
                    <a:pt x="-246820" y="2123660"/>
                    <a:pt x="306633" y="2147723"/>
                    <a:pt x="306633" y="2147723"/>
                  </a:cubicBezTo>
                  <a:cubicBezTo>
                    <a:pt x="787896" y="2109222"/>
                    <a:pt x="2579799" y="2181412"/>
                    <a:pt x="3020957" y="1916717"/>
                  </a:cubicBezTo>
                  <a:cubicBezTo>
                    <a:pt x="3462115" y="1652022"/>
                    <a:pt x="3138065" y="867562"/>
                    <a:pt x="2953581" y="559554"/>
                  </a:cubicBezTo>
                  <a:cubicBezTo>
                    <a:pt x="2769097" y="251546"/>
                    <a:pt x="2072869" y="115188"/>
                    <a:pt x="1904427" y="397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E7B03A18-9797-4D74-8860-2AD6D92958E0}"/>
                </a:ext>
              </a:extLst>
            </p:cNvPr>
            <p:cNvSpPr/>
            <p:nvPr/>
          </p:nvSpPr>
          <p:spPr>
            <a:xfrm>
              <a:off x="3934928" y="12791975"/>
              <a:ext cx="2808891" cy="289633"/>
            </a:xfrm>
            <a:custGeom>
              <a:avLst/>
              <a:gdLst>
                <a:gd name="connsiteX0" fmla="*/ 117308 w 2808891"/>
                <a:gd name="connsiteY0" fmla="*/ 0 h 289633"/>
                <a:gd name="connsiteX1" fmla="*/ 232811 w 2808891"/>
                <a:gd name="connsiteY1" fmla="*/ 67377 h 289633"/>
                <a:gd name="connsiteX2" fmla="*/ 2215615 w 2808891"/>
                <a:gd name="connsiteY2" fmla="*/ 240631 h 289633"/>
                <a:gd name="connsiteX3" fmla="*/ 2793131 w 2808891"/>
                <a:gd name="connsiteY3" fmla="*/ 279132 h 289633"/>
                <a:gd name="connsiteX4" fmla="*/ 1734352 w 2808891"/>
                <a:gd name="connsiteY4" fmla="*/ 77002 h 289633"/>
                <a:gd name="connsiteX5" fmla="*/ 560070 w 2808891"/>
                <a:gd name="connsiteY5" fmla="*/ 9625 h 289633"/>
                <a:gd name="connsiteX6" fmla="*/ 117308 w 2808891"/>
                <a:gd name="connsiteY6" fmla="*/ 0 h 28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08891" h="289633">
                  <a:moveTo>
                    <a:pt x="117308" y="0"/>
                  </a:moveTo>
                  <a:cubicBezTo>
                    <a:pt x="200" y="13636"/>
                    <a:pt x="-116907" y="27272"/>
                    <a:pt x="232811" y="67377"/>
                  </a:cubicBezTo>
                  <a:cubicBezTo>
                    <a:pt x="582529" y="107482"/>
                    <a:pt x="1788895" y="205339"/>
                    <a:pt x="2215615" y="240631"/>
                  </a:cubicBezTo>
                  <a:cubicBezTo>
                    <a:pt x="2642335" y="275923"/>
                    <a:pt x="2873341" y="306403"/>
                    <a:pt x="2793131" y="279132"/>
                  </a:cubicBezTo>
                  <a:cubicBezTo>
                    <a:pt x="2712921" y="251861"/>
                    <a:pt x="2106529" y="121920"/>
                    <a:pt x="1734352" y="77002"/>
                  </a:cubicBezTo>
                  <a:cubicBezTo>
                    <a:pt x="1362175" y="32084"/>
                    <a:pt x="560070" y="9625"/>
                    <a:pt x="560070" y="9625"/>
                  </a:cubicBezTo>
                  <a:lnTo>
                    <a:pt x="117308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16B98A1C-6BDB-4FAF-9E52-7A94DAC5F493}"/>
                </a:ext>
              </a:extLst>
            </p:cNvPr>
            <p:cNvSpPr/>
            <p:nvPr/>
          </p:nvSpPr>
          <p:spPr>
            <a:xfrm>
              <a:off x="2432601" y="10368815"/>
              <a:ext cx="2073680" cy="2543365"/>
            </a:xfrm>
            <a:custGeom>
              <a:avLst/>
              <a:gdLst>
                <a:gd name="connsiteX0" fmla="*/ 2043146 w 2073680"/>
                <a:gd name="connsiteY0" fmla="*/ 84221 h 2543365"/>
                <a:gd name="connsiteX1" fmla="*/ 1860266 w 2073680"/>
                <a:gd name="connsiteY1" fmla="*/ 151598 h 2543365"/>
                <a:gd name="connsiteX2" fmla="*/ 1051744 w 2073680"/>
                <a:gd name="connsiteY2" fmla="*/ 1431758 h 2543365"/>
                <a:gd name="connsiteX3" fmla="*/ 522355 w 2073680"/>
                <a:gd name="connsiteY3" fmla="*/ 2249905 h 2543365"/>
                <a:gd name="connsiteX4" fmla="*/ 214346 w 2073680"/>
                <a:gd name="connsiteY4" fmla="*/ 2480911 h 2543365"/>
                <a:gd name="connsiteX5" fmla="*/ 2591 w 2073680"/>
                <a:gd name="connsiteY5" fmla="*/ 2346158 h 2543365"/>
                <a:gd name="connsiteX6" fmla="*/ 358725 w 2073680"/>
                <a:gd name="connsiteY6" fmla="*/ 2509787 h 2543365"/>
                <a:gd name="connsiteX7" fmla="*/ 724485 w 2073680"/>
                <a:gd name="connsiteY7" fmla="*/ 1566511 h 2543365"/>
                <a:gd name="connsiteX8" fmla="*/ 1350127 w 2073680"/>
                <a:gd name="connsiteY8" fmla="*/ 690612 h 2543365"/>
                <a:gd name="connsiteX9" fmla="*/ 2043146 w 2073680"/>
                <a:gd name="connsiteY9" fmla="*/ 84221 h 2543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3680" h="2543365">
                  <a:moveTo>
                    <a:pt x="2043146" y="84221"/>
                  </a:moveTo>
                  <a:cubicBezTo>
                    <a:pt x="2128169" y="-5615"/>
                    <a:pt x="2025500" y="-72992"/>
                    <a:pt x="1860266" y="151598"/>
                  </a:cubicBezTo>
                  <a:cubicBezTo>
                    <a:pt x="1695032" y="376188"/>
                    <a:pt x="1274729" y="1082040"/>
                    <a:pt x="1051744" y="1431758"/>
                  </a:cubicBezTo>
                  <a:cubicBezTo>
                    <a:pt x="828759" y="1781476"/>
                    <a:pt x="661921" y="2075046"/>
                    <a:pt x="522355" y="2249905"/>
                  </a:cubicBezTo>
                  <a:cubicBezTo>
                    <a:pt x="382789" y="2424764"/>
                    <a:pt x="300973" y="2464869"/>
                    <a:pt x="214346" y="2480911"/>
                  </a:cubicBezTo>
                  <a:cubicBezTo>
                    <a:pt x="127719" y="2496953"/>
                    <a:pt x="-21472" y="2341345"/>
                    <a:pt x="2591" y="2346158"/>
                  </a:cubicBezTo>
                  <a:cubicBezTo>
                    <a:pt x="26654" y="2350971"/>
                    <a:pt x="238409" y="2639728"/>
                    <a:pt x="358725" y="2509787"/>
                  </a:cubicBezTo>
                  <a:cubicBezTo>
                    <a:pt x="479041" y="2379846"/>
                    <a:pt x="559251" y="1869707"/>
                    <a:pt x="724485" y="1566511"/>
                  </a:cubicBezTo>
                  <a:cubicBezTo>
                    <a:pt x="889719" y="1263315"/>
                    <a:pt x="1130350" y="945682"/>
                    <a:pt x="1350127" y="690612"/>
                  </a:cubicBezTo>
                  <a:cubicBezTo>
                    <a:pt x="1569904" y="435543"/>
                    <a:pt x="1958123" y="174057"/>
                    <a:pt x="2043146" y="842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D59B0AED-F003-43F9-88F2-8E4B252EA1D5}"/>
                </a:ext>
              </a:extLst>
            </p:cNvPr>
            <p:cNvSpPr/>
            <p:nvPr/>
          </p:nvSpPr>
          <p:spPr>
            <a:xfrm>
              <a:off x="2336813" y="10811305"/>
              <a:ext cx="3061884" cy="2208476"/>
            </a:xfrm>
            <a:custGeom>
              <a:avLst/>
              <a:gdLst>
                <a:gd name="connsiteX0" fmla="*/ 3024459 w 3061884"/>
                <a:gd name="connsiteY0" fmla="*/ 55617 h 2208476"/>
                <a:gd name="connsiteX1" fmla="*/ 2658699 w 3061884"/>
                <a:gd name="connsiteY1" fmla="*/ 228872 h 2208476"/>
                <a:gd name="connsiteX2" fmla="*/ 1426665 w 3061884"/>
                <a:gd name="connsiteY2" fmla="*/ 1460906 h 2208476"/>
                <a:gd name="connsiteX3" fmla="*/ 589267 w 3061884"/>
                <a:gd name="connsiteY3" fmla="*/ 2086548 h 2208476"/>
                <a:gd name="connsiteX4" fmla="*/ 11751 w 3061884"/>
                <a:gd name="connsiteY4" fmla="*/ 2173175 h 2208476"/>
                <a:gd name="connsiteX5" fmla="*/ 1118656 w 3061884"/>
                <a:gd name="connsiteY5" fmla="*/ 1663036 h 2208476"/>
                <a:gd name="connsiteX6" fmla="*/ 1879052 w 3061884"/>
                <a:gd name="connsiteY6" fmla="*/ 883390 h 2208476"/>
                <a:gd name="connsiteX7" fmla="*/ 3024459 w 3061884"/>
                <a:gd name="connsiteY7" fmla="*/ 55617 h 2208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61884" h="2208476">
                  <a:moveTo>
                    <a:pt x="3024459" y="55617"/>
                  </a:moveTo>
                  <a:cubicBezTo>
                    <a:pt x="3154400" y="-53469"/>
                    <a:pt x="2924998" y="-5343"/>
                    <a:pt x="2658699" y="228872"/>
                  </a:cubicBezTo>
                  <a:cubicBezTo>
                    <a:pt x="2392400" y="463087"/>
                    <a:pt x="1771570" y="1151293"/>
                    <a:pt x="1426665" y="1460906"/>
                  </a:cubicBezTo>
                  <a:cubicBezTo>
                    <a:pt x="1081760" y="1770519"/>
                    <a:pt x="825086" y="1967837"/>
                    <a:pt x="589267" y="2086548"/>
                  </a:cubicBezTo>
                  <a:cubicBezTo>
                    <a:pt x="353448" y="2205260"/>
                    <a:pt x="-76480" y="2243760"/>
                    <a:pt x="11751" y="2173175"/>
                  </a:cubicBezTo>
                  <a:cubicBezTo>
                    <a:pt x="99982" y="2102590"/>
                    <a:pt x="807439" y="1878000"/>
                    <a:pt x="1118656" y="1663036"/>
                  </a:cubicBezTo>
                  <a:cubicBezTo>
                    <a:pt x="1429873" y="1448072"/>
                    <a:pt x="1556606" y="1157710"/>
                    <a:pt x="1879052" y="883390"/>
                  </a:cubicBezTo>
                  <a:cubicBezTo>
                    <a:pt x="2201498" y="609070"/>
                    <a:pt x="2894518" y="164703"/>
                    <a:pt x="3024459" y="556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F2BB87DE-FCC2-4614-92BB-2DE36C2C9CCF}"/>
                </a:ext>
              </a:extLst>
            </p:cNvPr>
            <p:cNvSpPr/>
            <p:nvPr/>
          </p:nvSpPr>
          <p:spPr>
            <a:xfrm>
              <a:off x="4554230" y="3152062"/>
              <a:ext cx="707711" cy="863482"/>
            </a:xfrm>
            <a:custGeom>
              <a:avLst/>
              <a:gdLst>
                <a:gd name="connsiteX0" fmla="*/ 706745 w 707711"/>
                <a:gd name="connsiteY0" fmla="*/ 713 h 863482"/>
                <a:gd name="connsiteX1" fmla="*/ 605145 w 707711"/>
                <a:gd name="connsiteY1" fmla="*/ 245188 h 863482"/>
                <a:gd name="connsiteX2" fmla="*/ 484495 w 707711"/>
                <a:gd name="connsiteY2" fmla="*/ 459501 h 863482"/>
                <a:gd name="connsiteX3" fmla="*/ 354320 w 707711"/>
                <a:gd name="connsiteY3" fmla="*/ 623013 h 863482"/>
                <a:gd name="connsiteX4" fmla="*/ 138420 w 707711"/>
                <a:gd name="connsiteY4" fmla="*/ 816688 h 863482"/>
                <a:gd name="connsiteX5" fmla="*/ 308 w 707711"/>
                <a:gd name="connsiteY5" fmla="*/ 861138 h 863482"/>
                <a:gd name="connsiteX6" fmla="*/ 174933 w 707711"/>
                <a:gd name="connsiteY6" fmla="*/ 767476 h 863482"/>
                <a:gd name="connsiteX7" fmla="*/ 543233 w 707711"/>
                <a:gd name="connsiteY7" fmla="*/ 326151 h 863482"/>
                <a:gd name="connsiteX8" fmla="*/ 706745 w 707711"/>
                <a:gd name="connsiteY8" fmla="*/ 713 h 863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7711" h="863482">
                  <a:moveTo>
                    <a:pt x="706745" y="713"/>
                  </a:moveTo>
                  <a:cubicBezTo>
                    <a:pt x="717064" y="-12781"/>
                    <a:pt x="642187" y="168723"/>
                    <a:pt x="605145" y="245188"/>
                  </a:cubicBezTo>
                  <a:cubicBezTo>
                    <a:pt x="568103" y="321653"/>
                    <a:pt x="526299" y="396530"/>
                    <a:pt x="484495" y="459501"/>
                  </a:cubicBezTo>
                  <a:cubicBezTo>
                    <a:pt x="442691" y="522472"/>
                    <a:pt x="411999" y="563482"/>
                    <a:pt x="354320" y="623013"/>
                  </a:cubicBezTo>
                  <a:cubicBezTo>
                    <a:pt x="296641" y="682544"/>
                    <a:pt x="197422" y="777001"/>
                    <a:pt x="138420" y="816688"/>
                  </a:cubicBezTo>
                  <a:cubicBezTo>
                    <a:pt x="79418" y="856375"/>
                    <a:pt x="-5778" y="869340"/>
                    <a:pt x="308" y="861138"/>
                  </a:cubicBezTo>
                  <a:cubicBezTo>
                    <a:pt x="6393" y="852936"/>
                    <a:pt x="84445" y="856641"/>
                    <a:pt x="174933" y="767476"/>
                  </a:cubicBezTo>
                  <a:cubicBezTo>
                    <a:pt x="265420" y="678312"/>
                    <a:pt x="458831" y="453416"/>
                    <a:pt x="543233" y="326151"/>
                  </a:cubicBezTo>
                  <a:cubicBezTo>
                    <a:pt x="627635" y="198886"/>
                    <a:pt x="696426" y="14207"/>
                    <a:pt x="706745" y="7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FB69B4CF-B4A5-4FD9-97EF-A81E89D08B59}"/>
                </a:ext>
              </a:extLst>
            </p:cNvPr>
            <p:cNvSpPr/>
            <p:nvPr/>
          </p:nvSpPr>
          <p:spPr>
            <a:xfrm>
              <a:off x="4834305" y="5168805"/>
              <a:ext cx="597063" cy="272867"/>
            </a:xfrm>
            <a:custGeom>
              <a:avLst/>
              <a:gdLst>
                <a:gd name="connsiteX0" fmla="*/ 50962 w 597063"/>
                <a:gd name="connsiteY0" fmla="*/ 95 h 272867"/>
                <a:gd name="connsiteX1" fmla="*/ 152562 w 597063"/>
                <a:gd name="connsiteY1" fmla="*/ 224462 h 272867"/>
                <a:gd name="connsiteX2" fmla="*/ 597062 w 597063"/>
                <a:gd name="connsiteY2" fmla="*/ 245628 h 272867"/>
                <a:gd name="connsiteX3" fmla="*/ 148328 w 597063"/>
                <a:gd name="connsiteY3" fmla="*/ 258328 h 272867"/>
                <a:gd name="connsiteX4" fmla="*/ 4395 w 597063"/>
                <a:gd name="connsiteY4" fmla="*/ 254095 h 272867"/>
                <a:gd name="connsiteX5" fmla="*/ 50962 w 597063"/>
                <a:gd name="connsiteY5" fmla="*/ 95 h 272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7063" h="272867">
                  <a:moveTo>
                    <a:pt x="50962" y="95"/>
                  </a:moveTo>
                  <a:cubicBezTo>
                    <a:pt x="75656" y="-4844"/>
                    <a:pt x="61545" y="183540"/>
                    <a:pt x="152562" y="224462"/>
                  </a:cubicBezTo>
                  <a:cubicBezTo>
                    <a:pt x="243579" y="265384"/>
                    <a:pt x="597768" y="239984"/>
                    <a:pt x="597062" y="245628"/>
                  </a:cubicBezTo>
                  <a:cubicBezTo>
                    <a:pt x="596356" y="251272"/>
                    <a:pt x="247106" y="256917"/>
                    <a:pt x="148328" y="258328"/>
                  </a:cubicBezTo>
                  <a:cubicBezTo>
                    <a:pt x="49550" y="259739"/>
                    <a:pt x="22034" y="292900"/>
                    <a:pt x="4395" y="254095"/>
                  </a:cubicBezTo>
                  <a:cubicBezTo>
                    <a:pt x="-13244" y="215290"/>
                    <a:pt x="26268" y="5034"/>
                    <a:pt x="50962" y="95"/>
                  </a:cubicBezTo>
                  <a:close/>
                </a:path>
              </a:pathLst>
            </a:custGeom>
            <a:solidFill>
              <a:srgbClr val="FF0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24AD9AAD-2985-46C6-BFAB-99627BC2F3BE}"/>
                </a:ext>
              </a:extLst>
            </p:cNvPr>
            <p:cNvSpPr/>
            <p:nvPr/>
          </p:nvSpPr>
          <p:spPr>
            <a:xfrm>
              <a:off x="3849786" y="3716338"/>
              <a:ext cx="371797" cy="87496"/>
            </a:xfrm>
            <a:custGeom>
              <a:avLst/>
              <a:gdLst>
                <a:gd name="connsiteX0" fmla="*/ 4664 w 371797"/>
                <a:gd name="connsiteY0" fmla="*/ 0 h 87496"/>
                <a:gd name="connsiteX1" fmla="*/ 309464 w 371797"/>
                <a:gd name="connsiteY1" fmla="*/ 53975 h 87496"/>
                <a:gd name="connsiteX2" fmla="*/ 369789 w 371797"/>
                <a:gd name="connsiteY2" fmla="*/ 50800 h 87496"/>
                <a:gd name="connsiteX3" fmla="*/ 271364 w 371797"/>
                <a:gd name="connsiteY3" fmla="*/ 66675 h 87496"/>
                <a:gd name="connsiteX4" fmla="*/ 198339 w 371797"/>
                <a:gd name="connsiteY4" fmla="*/ 87312 h 87496"/>
                <a:gd name="connsiteX5" fmla="*/ 128489 w 371797"/>
                <a:gd name="connsiteY5" fmla="*/ 53975 h 87496"/>
                <a:gd name="connsiteX6" fmla="*/ 4664 w 371797"/>
                <a:gd name="connsiteY6" fmla="*/ 0 h 8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1797" h="87496">
                  <a:moveTo>
                    <a:pt x="4664" y="0"/>
                  </a:moveTo>
                  <a:cubicBezTo>
                    <a:pt x="34826" y="0"/>
                    <a:pt x="248610" y="45508"/>
                    <a:pt x="309464" y="53975"/>
                  </a:cubicBezTo>
                  <a:cubicBezTo>
                    <a:pt x="370318" y="62442"/>
                    <a:pt x="376139" y="48683"/>
                    <a:pt x="369789" y="50800"/>
                  </a:cubicBezTo>
                  <a:cubicBezTo>
                    <a:pt x="363439" y="52917"/>
                    <a:pt x="299939" y="60590"/>
                    <a:pt x="271364" y="66675"/>
                  </a:cubicBezTo>
                  <a:cubicBezTo>
                    <a:pt x="242789" y="72760"/>
                    <a:pt x="222152" y="89429"/>
                    <a:pt x="198339" y="87312"/>
                  </a:cubicBezTo>
                  <a:cubicBezTo>
                    <a:pt x="174526" y="85195"/>
                    <a:pt x="157593" y="63235"/>
                    <a:pt x="128489" y="53975"/>
                  </a:cubicBezTo>
                  <a:cubicBezTo>
                    <a:pt x="99385" y="44715"/>
                    <a:pt x="-25498" y="0"/>
                    <a:pt x="4664" y="0"/>
                  </a:cubicBezTo>
                  <a:close/>
                </a:path>
              </a:pathLst>
            </a:custGeom>
            <a:solidFill>
              <a:srgbClr val="FF0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D471EC91-B3C3-4E25-9338-7540FFE41A14}"/>
                </a:ext>
              </a:extLst>
            </p:cNvPr>
            <p:cNvSpPr/>
            <p:nvPr/>
          </p:nvSpPr>
          <p:spPr>
            <a:xfrm>
              <a:off x="4082002" y="9076897"/>
              <a:ext cx="3511605" cy="1180018"/>
            </a:xfrm>
            <a:custGeom>
              <a:avLst/>
              <a:gdLst>
                <a:gd name="connsiteX0" fmla="*/ 22638 w 3511605"/>
                <a:gd name="connsiteY0" fmla="*/ 1063 h 1180018"/>
                <a:gd name="connsiteX1" fmla="*/ 180118 w 3511605"/>
                <a:gd name="connsiteY1" fmla="*/ 224583 h 1180018"/>
                <a:gd name="connsiteX2" fmla="*/ 423958 w 3511605"/>
                <a:gd name="connsiteY2" fmla="*/ 443023 h 1180018"/>
                <a:gd name="connsiteX3" fmla="*/ 1714278 w 3511605"/>
                <a:gd name="connsiteY3" fmla="*/ 747823 h 1180018"/>
                <a:gd name="connsiteX4" fmla="*/ 1937798 w 3511605"/>
                <a:gd name="connsiteY4" fmla="*/ 986583 h 1180018"/>
                <a:gd name="connsiteX5" fmla="*/ 2801398 w 3511605"/>
                <a:gd name="connsiteY5" fmla="*/ 1179623 h 1180018"/>
                <a:gd name="connsiteX6" fmla="*/ 3329718 w 3511605"/>
                <a:gd name="connsiteY6" fmla="*/ 935783 h 1180018"/>
                <a:gd name="connsiteX7" fmla="*/ 3461798 w 3511605"/>
                <a:gd name="connsiteY7" fmla="*/ 564943 h 1180018"/>
                <a:gd name="connsiteX8" fmla="*/ 2552478 w 3511605"/>
                <a:gd name="connsiteY8" fmla="*/ 524303 h 1180018"/>
                <a:gd name="connsiteX9" fmla="*/ 1602518 w 3511605"/>
                <a:gd name="connsiteY9" fmla="*/ 316023 h 1180018"/>
                <a:gd name="connsiteX10" fmla="*/ 688118 w 3511605"/>
                <a:gd name="connsiteY10" fmla="*/ 148383 h 1180018"/>
                <a:gd name="connsiteX11" fmla="*/ 22638 w 3511605"/>
                <a:gd name="connsiteY11" fmla="*/ 1063 h 118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11605" h="1180018">
                  <a:moveTo>
                    <a:pt x="22638" y="1063"/>
                  </a:moveTo>
                  <a:cubicBezTo>
                    <a:pt x="-62029" y="13763"/>
                    <a:pt x="113231" y="150923"/>
                    <a:pt x="180118" y="224583"/>
                  </a:cubicBezTo>
                  <a:cubicBezTo>
                    <a:pt x="247005" y="298243"/>
                    <a:pt x="168265" y="355816"/>
                    <a:pt x="423958" y="443023"/>
                  </a:cubicBezTo>
                  <a:cubicBezTo>
                    <a:pt x="679651" y="530230"/>
                    <a:pt x="1461971" y="657230"/>
                    <a:pt x="1714278" y="747823"/>
                  </a:cubicBezTo>
                  <a:cubicBezTo>
                    <a:pt x="1966585" y="838416"/>
                    <a:pt x="1756611" y="914616"/>
                    <a:pt x="1937798" y="986583"/>
                  </a:cubicBezTo>
                  <a:cubicBezTo>
                    <a:pt x="2118985" y="1058550"/>
                    <a:pt x="2569411" y="1188090"/>
                    <a:pt x="2801398" y="1179623"/>
                  </a:cubicBezTo>
                  <a:cubicBezTo>
                    <a:pt x="3033385" y="1171156"/>
                    <a:pt x="3219651" y="1038230"/>
                    <a:pt x="3329718" y="935783"/>
                  </a:cubicBezTo>
                  <a:cubicBezTo>
                    <a:pt x="3439785" y="833336"/>
                    <a:pt x="3591338" y="633523"/>
                    <a:pt x="3461798" y="564943"/>
                  </a:cubicBezTo>
                  <a:cubicBezTo>
                    <a:pt x="3332258" y="496363"/>
                    <a:pt x="2862358" y="565790"/>
                    <a:pt x="2552478" y="524303"/>
                  </a:cubicBezTo>
                  <a:cubicBezTo>
                    <a:pt x="2242598" y="482816"/>
                    <a:pt x="1913245" y="378676"/>
                    <a:pt x="1602518" y="316023"/>
                  </a:cubicBezTo>
                  <a:cubicBezTo>
                    <a:pt x="1291791" y="253370"/>
                    <a:pt x="949738" y="204263"/>
                    <a:pt x="688118" y="148383"/>
                  </a:cubicBezTo>
                  <a:cubicBezTo>
                    <a:pt x="426498" y="92503"/>
                    <a:pt x="107305" y="-11637"/>
                    <a:pt x="22638" y="1063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76539068-BF7B-4460-AF24-24F9B21CDCC1}"/>
                </a:ext>
              </a:extLst>
            </p:cNvPr>
            <p:cNvSpPr/>
            <p:nvPr/>
          </p:nvSpPr>
          <p:spPr>
            <a:xfrm>
              <a:off x="2791279" y="8360585"/>
              <a:ext cx="1326939" cy="1150900"/>
            </a:xfrm>
            <a:custGeom>
              <a:avLst/>
              <a:gdLst>
                <a:gd name="connsiteX0" fmla="*/ 1308281 w 1326939"/>
                <a:gd name="connsiteY0" fmla="*/ 686895 h 1150900"/>
                <a:gd name="connsiteX1" fmla="*/ 1247321 w 1326939"/>
                <a:gd name="connsiteY1" fmla="*/ 651335 h 1150900"/>
                <a:gd name="connsiteX2" fmla="*/ 693601 w 1326939"/>
                <a:gd name="connsiteY2" fmla="*/ 402415 h 1150900"/>
                <a:gd name="connsiteX3" fmla="*/ 43361 w 1326939"/>
                <a:gd name="connsiteY3" fmla="*/ 6175 h 1150900"/>
                <a:gd name="connsiteX4" fmla="*/ 63681 w 1326939"/>
                <a:gd name="connsiteY4" fmla="*/ 163655 h 1150900"/>
                <a:gd name="connsiteX5" fmla="*/ 89081 w 1326939"/>
                <a:gd name="connsiteY5" fmla="*/ 204295 h 1150900"/>
                <a:gd name="connsiteX6" fmla="*/ 33201 w 1326939"/>
                <a:gd name="connsiteY6" fmla="*/ 270335 h 1150900"/>
                <a:gd name="connsiteX7" fmla="*/ 43361 w 1326939"/>
                <a:gd name="connsiteY7" fmla="*/ 300815 h 1150900"/>
                <a:gd name="connsiteX8" fmla="*/ 114481 w 1326939"/>
                <a:gd name="connsiteY8" fmla="*/ 417655 h 1150900"/>
                <a:gd name="connsiteX9" fmla="*/ 99241 w 1326939"/>
                <a:gd name="connsiteY9" fmla="*/ 493855 h 1150900"/>
                <a:gd name="connsiteX10" fmla="*/ 33201 w 1326939"/>
                <a:gd name="connsiteY10" fmla="*/ 519255 h 1150900"/>
                <a:gd name="connsiteX11" fmla="*/ 109401 w 1326939"/>
                <a:gd name="connsiteY11" fmla="*/ 681815 h 1150900"/>
                <a:gd name="connsiteX12" fmla="*/ 434521 w 1326939"/>
                <a:gd name="connsiteY12" fmla="*/ 783415 h 1150900"/>
                <a:gd name="connsiteX13" fmla="*/ 652961 w 1326939"/>
                <a:gd name="connsiteY13" fmla="*/ 778335 h 1150900"/>
                <a:gd name="connsiteX14" fmla="*/ 698681 w 1326939"/>
                <a:gd name="connsiteY14" fmla="*/ 778335 h 1150900"/>
                <a:gd name="connsiteX15" fmla="*/ 404041 w 1326939"/>
                <a:gd name="connsiteY15" fmla="*/ 849455 h 1150900"/>
                <a:gd name="connsiteX16" fmla="*/ 597081 w 1326939"/>
                <a:gd name="connsiteY16" fmla="*/ 1088215 h 1150900"/>
                <a:gd name="connsiteX17" fmla="*/ 830761 w 1326939"/>
                <a:gd name="connsiteY17" fmla="*/ 1144095 h 1150900"/>
                <a:gd name="connsiteX18" fmla="*/ 851081 w 1326939"/>
                <a:gd name="connsiteY18" fmla="*/ 966295 h 1150900"/>
                <a:gd name="connsiteX19" fmla="*/ 1039041 w 1326939"/>
                <a:gd name="connsiteY19" fmla="*/ 956135 h 1150900"/>
                <a:gd name="connsiteX20" fmla="*/ 1160961 w 1326939"/>
                <a:gd name="connsiteY20" fmla="*/ 900255 h 1150900"/>
                <a:gd name="connsiteX21" fmla="*/ 1181281 w 1326939"/>
                <a:gd name="connsiteY21" fmla="*/ 839295 h 1150900"/>
                <a:gd name="connsiteX22" fmla="*/ 1140641 w 1326939"/>
                <a:gd name="connsiteY22" fmla="*/ 768175 h 1150900"/>
                <a:gd name="connsiteX23" fmla="*/ 1100001 w 1326939"/>
                <a:gd name="connsiteY23" fmla="*/ 747855 h 1150900"/>
                <a:gd name="connsiteX24" fmla="*/ 1308281 w 1326939"/>
                <a:gd name="connsiteY24" fmla="*/ 686895 h 11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26939" h="1150900">
                  <a:moveTo>
                    <a:pt x="1308281" y="686895"/>
                  </a:moveTo>
                  <a:cubicBezTo>
                    <a:pt x="1332834" y="670808"/>
                    <a:pt x="1349768" y="698748"/>
                    <a:pt x="1247321" y="651335"/>
                  </a:cubicBezTo>
                  <a:cubicBezTo>
                    <a:pt x="1144874" y="603922"/>
                    <a:pt x="894261" y="509942"/>
                    <a:pt x="693601" y="402415"/>
                  </a:cubicBezTo>
                  <a:cubicBezTo>
                    <a:pt x="492941" y="294888"/>
                    <a:pt x="148348" y="45968"/>
                    <a:pt x="43361" y="6175"/>
                  </a:cubicBezTo>
                  <a:cubicBezTo>
                    <a:pt x="-61626" y="-33618"/>
                    <a:pt x="56061" y="130635"/>
                    <a:pt x="63681" y="163655"/>
                  </a:cubicBezTo>
                  <a:cubicBezTo>
                    <a:pt x="71301" y="196675"/>
                    <a:pt x="94161" y="186515"/>
                    <a:pt x="89081" y="204295"/>
                  </a:cubicBezTo>
                  <a:cubicBezTo>
                    <a:pt x="84001" y="222075"/>
                    <a:pt x="40821" y="254248"/>
                    <a:pt x="33201" y="270335"/>
                  </a:cubicBezTo>
                  <a:cubicBezTo>
                    <a:pt x="25581" y="286422"/>
                    <a:pt x="29814" y="276262"/>
                    <a:pt x="43361" y="300815"/>
                  </a:cubicBezTo>
                  <a:cubicBezTo>
                    <a:pt x="56908" y="325368"/>
                    <a:pt x="105168" y="385482"/>
                    <a:pt x="114481" y="417655"/>
                  </a:cubicBezTo>
                  <a:cubicBezTo>
                    <a:pt x="123794" y="449828"/>
                    <a:pt x="112788" y="476922"/>
                    <a:pt x="99241" y="493855"/>
                  </a:cubicBezTo>
                  <a:cubicBezTo>
                    <a:pt x="85694" y="510788"/>
                    <a:pt x="31508" y="487928"/>
                    <a:pt x="33201" y="519255"/>
                  </a:cubicBezTo>
                  <a:cubicBezTo>
                    <a:pt x="34894" y="550582"/>
                    <a:pt x="42514" y="637788"/>
                    <a:pt x="109401" y="681815"/>
                  </a:cubicBezTo>
                  <a:cubicBezTo>
                    <a:pt x="176288" y="725842"/>
                    <a:pt x="343928" y="767328"/>
                    <a:pt x="434521" y="783415"/>
                  </a:cubicBezTo>
                  <a:cubicBezTo>
                    <a:pt x="525114" y="799502"/>
                    <a:pt x="608934" y="779182"/>
                    <a:pt x="652961" y="778335"/>
                  </a:cubicBezTo>
                  <a:cubicBezTo>
                    <a:pt x="696988" y="777488"/>
                    <a:pt x="740168" y="766482"/>
                    <a:pt x="698681" y="778335"/>
                  </a:cubicBezTo>
                  <a:cubicBezTo>
                    <a:pt x="657194" y="790188"/>
                    <a:pt x="420974" y="797808"/>
                    <a:pt x="404041" y="849455"/>
                  </a:cubicBezTo>
                  <a:cubicBezTo>
                    <a:pt x="387108" y="901102"/>
                    <a:pt x="525961" y="1039108"/>
                    <a:pt x="597081" y="1088215"/>
                  </a:cubicBezTo>
                  <a:cubicBezTo>
                    <a:pt x="668201" y="1137322"/>
                    <a:pt x="788428" y="1164415"/>
                    <a:pt x="830761" y="1144095"/>
                  </a:cubicBezTo>
                  <a:cubicBezTo>
                    <a:pt x="873094" y="1123775"/>
                    <a:pt x="816368" y="997622"/>
                    <a:pt x="851081" y="966295"/>
                  </a:cubicBezTo>
                  <a:cubicBezTo>
                    <a:pt x="885794" y="934968"/>
                    <a:pt x="987394" y="967142"/>
                    <a:pt x="1039041" y="956135"/>
                  </a:cubicBezTo>
                  <a:cubicBezTo>
                    <a:pt x="1090688" y="945128"/>
                    <a:pt x="1137254" y="919728"/>
                    <a:pt x="1160961" y="900255"/>
                  </a:cubicBezTo>
                  <a:cubicBezTo>
                    <a:pt x="1184668" y="880782"/>
                    <a:pt x="1184668" y="861308"/>
                    <a:pt x="1181281" y="839295"/>
                  </a:cubicBezTo>
                  <a:cubicBezTo>
                    <a:pt x="1177894" y="817282"/>
                    <a:pt x="1154188" y="783415"/>
                    <a:pt x="1140641" y="768175"/>
                  </a:cubicBezTo>
                  <a:cubicBezTo>
                    <a:pt x="1127094" y="752935"/>
                    <a:pt x="1072908" y="758862"/>
                    <a:pt x="1100001" y="747855"/>
                  </a:cubicBezTo>
                  <a:cubicBezTo>
                    <a:pt x="1127094" y="736848"/>
                    <a:pt x="1283728" y="702982"/>
                    <a:pt x="1308281" y="686895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9551C0BA-517A-43BD-A9A1-0C845E0B71E7}"/>
                </a:ext>
              </a:extLst>
            </p:cNvPr>
            <p:cNvSpPr/>
            <p:nvPr/>
          </p:nvSpPr>
          <p:spPr>
            <a:xfrm>
              <a:off x="2282825" y="7962900"/>
              <a:ext cx="428768" cy="295408"/>
            </a:xfrm>
            <a:custGeom>
              <a:avLst/>
              <a:gdLst>
                <a:gd name="connsiteX0" fmla="*/ 0 w 428768"/>
                <a:gd name="connsiteY0" fmla="*/ 0 h 295408"/>
                <a:gd name="connsiteX1" fmla="*/ 41275 w 428768"/>
                <a:gd name="connsiteY1" fmla="*/ 69850 h 295408"/>
                <a:gd name="connsiteX2" fmla="*/ 203200 w 428768"/>
                <a:gd name="connsiteY2" fmla="*/ 136525 h 295408"/>
                <a:gd name="connsiteX3" fmla="*/ 323850 w 428768"/>
                <a:gd name="connsiteY3" fmla="*/ 247650 h 295408"/>
                <a:gd name="connsiteX4" fmla="*/ 428625 w 428768"/>
                <a:gd name="connsiteY4" fmla="*/ 295275 h 295408"/>
                <a:gd name="connsiteX5" fmla="*/ 346075 w 428768"/>
                <a:gd name="connsiteY5" fmla="*/ 234950 h 295408"/>
                <a:gd name="connsiteX6" fmla="*/ 327025 w 428768"/>
                <a:gd name="connsiteY6" fmla="*/ 152400 h 295408"/>
                <a:gd name="connsiteX7" fmla="*/ 180975 w 428768"/>
                <a:gd name="connsiteY7" fmla="*/ 76200 h 295408"/>
                <a:gd name="connsiteX8" fmla="*/ 0 w 428768"/>
                <a:gd name="connsiteY8" fmla="*/ 0 h 295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8768" h="295408">
                  <a:moveTo>
                    <a:pt x="0" y="0"/>
                  </a:moveTo>
                  <a:cubicBezTo>
                    <a:pt x="3704" y="23548"/>
                    <a:pt x="7408" y="47096"/>
                    <a:pt x="41275" y="69850"/>
                  </a:cubicBezTo>
                  <a:cubicBezTo>
                    <a:pt x="75142" y="92604"/>
                    <a:pt x="156104" y="106892"/>
                    <a:pt x="203200" y="136525"/>
                  </a:cubicBezTo>
                  <a:cubicBezTo>
                    <a:pt x="250296" y="166158"/>
                    <a:pt x="286279" y="221192"/>
                    <a:pt x="323850" y="247650"/>
                  </a:cubicBezTo>
                  <a:cubicBezTo>
                    <a:pt x="361421" y="274108"/>
                    <a:pt x="424921" y="297392"/>
                    <a:pt x="428625" y="295275"/>
                  </a:cubicBezTo>
                  <a:cubicBezTo>
                    <a:pt x="432329" y="293158"/>
                    <a:pt x="363008" y="258763"/>
                    <a:pt x="346075" y="234950"/>
                  </a:cubicBezTo>
                  <a:cubicBezTo>
                    <a:pt x="329142" y="211138"/>
                    <a:pt x="354542" y="178858"/>
                    <a:pt x="327025" y="152400"/>
                  </a:cubicBezTo>
                  <a:cubicBezTo>
                    <a:pt x="299508" y="125942"/>
                    <a:pt x="233892" y="104246"/>
                    <a:pt x="180975" y="762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06F9C232-7256-4339-9363-5880036257F1}"/>
                </a:ext>
              </a:extLst>
            </p:cNvPr>
            <p:cNvSpPr/>
            <p:nvPr/>
          </p:nvSpPr>
          <p:spPr>
            <a:xfrm>
              <a:off x="2413533" y="8292697"/>
              <a:ext cx="394404" cy="116711"/>
            </a:xfrm>
            <a:custGeom>
              <a:avLst/>
              <a:gdLst>
                <a:gd name="connsiteX0" fmla="*/ 5817 w 394404"/>
                <a:gd name="connsiteY0" fmla="*/ 114703 h 116711"/>
                <a:gd name="connsiteX1" fmla="*/ 345542 w 394404"/>
                <a:gd name="connsiteY1" fmla="*/ 105178 h 116711"/>
                <a:gd name="connsiteX2" fmla="*/ 380467 w 394404"/>
                <a:gd name="connsiteY2" fmla="*/ 92478 h 116711"/>
                <a:gd name="connsiteX3" fmla="*/ 231242 w 394404"/>
                <a:gd name="connsiteY3" fmla="*/ 73428 h 116711"/>
                <a:gd name="connsiteX4" fmla="*/ 110592 w 394404"/>
                <a:gd name="connsiteY4" fmla="*/ 38503 h 116711"/>
                <a:gd name="connsiteX5" fmla="*/ 28042 w 394404"/>
                <a:gd name="connsiteY5" fmla="*/ 403 h 116711"/>
                <a:gd name="connsiteX6" fmla="*/ 123292 w 394404"/>
                <a:gd name="connsiteY6" fmla="*/ 63903 h 116711"/>
                <a:gd name="connsiteX7" fmla="*/ 5817 w 394404"/>
                <a:gd name="connsiteY7" fmla="*/ 114703 h 116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4404" h="116711">
                  <a:moveTo>
                    <a:pt x="5817" y="114703"/>
                  </a:moveTo>
                  <a:cubicBezTo>
                    <a:pt x="42859" y="121582"/>
                    <a:pt x="283100" y="108882"/>
                    <a:pt x="345542" y="105178"/>
                  </a:cubicBezTo>
                  <a:cubicBezTo>
                    <a:pt x="407984" y="101474"/>
                    <a:pt x="399517" y="97770"/>
                    <a:pt x="380467" y="92478"/>
                  </a:cubicBezTo>
                  <a:cubicBezTo>
                    <a:pt x="361417" y="87186"/>
                    <a:pt x="276221" y="82424"/>
                    <a:pt x="231242" y="73428"/>
                  </a:cubicBezTo>
                  <a:cubicBezTo>
                    <a:pt x="186263" y="64432"/>
                    <a:pt x="144459" y="50674"/>
                    <a:pt x="110592" y="38503"/>
                  </a:cubicBezTo>
                  <a:cubicBezTo>
                    <a:pt x="76725" y="26332"/>
                    <a:pt x="25925" y="-3830"/>
                    <a:pt x="28042" y="403"/>
                  </a:cubicBezTo>
                  <a:cubicBezTo>
                    <a:pt x="30159" y="4636"/>
                    <a:pt x="125938" y="46440"/>
                    <a:pt x="123292" y="63903"/>
                  </a:cubicBezTo>
                  <a:cubicBezTo>
                    <a:pt x="120646" y="81366"/>
                    <a:pt x="-31225" y="107824"/>
                    <a:pt x="5817" y="114703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184CE208-B477-4110-89BE-112A290A733A}"/>
                </a:ext>
              </a:extLst>
            </p:cNvPr>
            <p:cNvSpPr/>
            <p:nvPr/>
          </p:nvSpPr>
          <p:spPr>
            <a:xfrm>
              <a:off x="1994412" y="8590261"/>
              <a:ext cx="511276" cy="109426"/>
            </a:xfrm>
            <a:custGeom>
              <a:avLst/>
              <a:gdLst>
                <a:gd name="connsiteX0" fmla="*/ 510663 w 511276"/>
                <a:gd name="connsiteY0" fmla="*/ 20339 h 109426"/>
                <a:gd name="connsiteX1" fmla="*/ 116963 w 511276"/>
                <a:gd name="connsiteY1" fmla="*/ 29864 h 109426"/>
                <a:gd name="connsiteX2" fmla="*/ 2663 w 511276"/>
                <a:gd name="connsiteY2" fmla="*/ 109239 h 109426"/>
                <a:gd name="connsiteX3" fmla="*/ 202688 w 511276"/>
                <a:gd name="connsiteY3" fmla="*/ 4464 h 109426"/>
                <a:gd name="connsiteX4" fmla="*/ 510663 w 511276"/>
                <a:gd name="connsiteY4" fmla="*/ 20339 h 10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1276" h="109426">
                  <a:moveTo>
                    <a:pt x="510663" y="20339"/>
                  </a:moveTo>
                  <a:cubicBezTo>
                    <a:pt x="496376" y="24572"/>
                    <a:pt x="201630" y="15047"/>
                    <a:pt x="116963" y="29864"/>
                  </a:cubicBezTo>
                  <a:cubicBezTo>
                    <a:pt x="32296" y="44681"/>
                    <a:pt x="-11624" y="113472"/>
                    <a:pt x="2663" y="109239"/>
                  </a:cubicBezTo>
                  <a:cubicBezTo>
                    <a:pt x="16950" y="105006"/>
                    <a:pt x="119609" y="19281"/>
                    <a:pt x="202688" y="4464"/>
                  </a:cubicBezTo>
                  <a:cubicBezTo>
                    <a:pt x="285767" y="-10353"/>
                    <a:pt x="524950" y="16106"/>
                    <a:pt x="510663" y="2033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1F7D3F81-256A-49E4-86F0-4A3468E26006}"/>
                </a:ext>
              </a:extLst>
            </p:cNvPr>
            <p:cNvSpPr/>
            <p:nvPr/>
          </p:nvSpPr>
          <p:spPr>
            <a:xfrm>
              <a:off x="1889078" y="8603125"/>
              <a:ext cx="216003" cy="151256"/>
            </a:xfrm>
            <a:custGeom>
              <a:avLst/>
              <a:gdLst>
                <a:gd name="connsiteX0" fmla="*/ 215947 w 216003"/>
                <a:gd name="connsiteY0" fmla="*/ 1125 h 151256"/>
                <a:gd name="connsiteX1" fmla="*/ 92122 w 216003"/>
                <a:gd name="connsiteY1" fmla="*/ 93200 h 151256"/>
                <a:gd name="connsiteX2" fmla="*/ 47 w 216003"/>
                <a:gd name="connsiteY2" fmla="*/ 150350 h 151256"/>
                <a:gd name="connsiteX3" fmla="*/ 79422 w 216003"/>
                <a:gd name="connsiteY3" fmla="*/ 48750 h 151256"/>
                <a:gd name="connsiteX4" fmla="*/ 76247 w 216003"/>
                <a:gd name="connsiteY4" fmla="*/ 42400 h 151256"/>
                <a:gd name="connsiteX5" fmla="*/ 215947 w 216003"/>
                <a:gd name="connsiteY5" fmla="*/ 1125 h 151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3" h="151256">
                  <a:moveTo>
                    <a:pt x="215947" y="1125"/>
                  </a:moveTo>
                  <a:cubicBezTo>
                    <a:pt x="218593" y="9592"/>
                    <a:pt x="128105" y="68329"/>
                    <a:pt x="92122" y="93200"/>
                  </a:cubicBezTo>
                  <a:cubicBezTo>
                    <a:pt x="56139" y="118071"/>
                    <a:pt x="2164" y="157758"/>
                    <a:pt x="47" y="150350"/>
                  </a:cubicBezTo>
                  <a:cubicBezTo>
                    <a:pt x="-2070" y="142942"/>
                    <a:pt x="66722" y="66742"/>
                    <a:pt x="79422" y="48750"/>
                  </a:cubicBezTo>
                  <a:cubicBezTo>
                    <a:pt x="92122" y="30758"/>
                    <a:pt x="52964" y="50338"/>
                    <a:pt x="76247" y="42400"/>
                  </a:cubicBezTo>
                  <a:cubicBezTo>
                    <a:pt x="99530" y="34463"/>
                    <a:pt x="213301" y="-7342"/>
                    <a:pt x="215947" y="1125"/>
                  </a:cubicBezTo>
                  <a:close/>
                </a:path>
              </a:pathLst>
            </a:custGeom>
            <a:solidFill>
              <a:srgbClr val="FF0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A9F909C2-4C17-4CFB-B5A5-0F608055B4D6}"/>
                </a:ext>
              </a:extLst>
            </p:cNvPr>
            <p:cNvSpPr/>
            <p:nvPr/>
          </p:nvSpPr>
          <p:spPr>
            <a:xfrm>
              <a:off x="2048818" y="8877207"/>
              <a:ext cx="385083" cy="127103"/>
            </a:xfrm>
            <a:custGeom>
              <a:avLst/>
              <a:gdLst>
                <a:gd name="connsiteX0" fmla="*/ 5407 w 385083"/>
                <a:gd name="connsiteY0" fmla="*/ 127093 h 127103"/>
                <a:gd name="connsiteX1" fmla="*/ 199082 w 385083"/>
                <a:gd name="connsiteY1" fmla="*/ 28668 h 127103"/>
                <a:gd name="connsiteX2" fmla="*/ 383232 w 385083"/>
                <a:gd name="connsiteY2" fmla="*/ 93 h 127103"/>
                <a:gd name="connsiteX3" fmla="*/ 81607 w 385083"/>
                <a:gd name="connsiteY3" fmla="*/ 22318 h 127103"/>
                <a:gd name="connsiteX4" fmla="*/ 5407 w 385083"/>
                <a:gd name="connsiteY4" fmla="*/ 127093 h 127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5083" h="127103">
                  <a:moveTo>
                    <a:pt x="5407" y="127093"/>
                  </a:moveTo>
                  <a:cubicBezTo>
                    <a:pt x="24986" y="128151"/>
                    <a:pt x="136111" y="49835"/>
                    <a:pt x="199082" y="28668"/>
                  </a:cubicBezTo>
                  <a:cubicBezTo>
                    <a:pt x="262053" y="7501"/>
                    <a:pt x="402811" y="1151"/>
                    <a:pt x="383232" y="93"/>
                  </a:cubicBezTo>
                  <a:cubicBezTo>
                    <a:pt x="363653" y="-965"/>
                    <a:pt x="141932" y="6972"/>
                    <a:pt x="81607" y="22318"/>
                  </a:cubicBezTo>
                  <a:cubicBezTo>
                    <a:pt x="21282" y="37664"/>
                    <a:pt x="-14172" y="126035"/>
                    <a:pt x="5407" y="127093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1444A4B8-8D4C-4CA1-89EA-721BB2499F2D}"/>
                </a:ext>
              </a:extLst>
            </p:cNvPr>
            <p:cNvSpPr/>
            <p:nvPr/>
          </p:nvSpPr>
          <p:spPr>
            <a:xfrm>
              <a:off x="2835639" y="8282202"/>
              <a:ext cx="479102" cy="344868"/>
            </a:xfrm>
            <a:custGeom>
              <a:avLst/>
              <a:gdLst>
                <a:gd name="connsiteX0" fmla="*/ 63136 w 479102"/>
                <a:gd name="connsiteY0" fmla="*/ 4548 h 344868"/>
                <a:gd name="connsiteX1" fmla="*/ 339361 w 479102"/>
                <a:gd name="connsiteY1" fmla="*/ 249023 h 344868"/>
                <a:gd name="connsiteX2" fmla="*/ 479061 w 479102"/>
                <a:gd name="connsiteY2" fmla="*/ 344273 h 344868"/>
                <a:gd name="connsiteX3" fmla="*/ 352061 w 479102"/>
                <a:gd name="connsiteY3" fmla="*/ 283948 h 344868"/>
                <a:gd name="connsiteX4" fmla="*/ 180611 w 479102"/>
                <a:gd name="connsiteY4" fmla="*/ 175998 h 344868"/>
                <a:gd name="connsiteX5" fmla="*/ 5986 w 479102"/>
                <a:gd name="connsiteY5" fmla="*/ 83923 h 344868"/>
                <a:gd name="connsiteX6" fmla="*/ 47261 w 479102"/>
                <a:gd name="connsiteY6" fmla="*/ 80748 h 344868"/>
                <a:gd name="connsiteX7" fmla="*/ 113936 w 479102"/>
                <a:gd name="connsiteY7" fmla="*/ 87098 h 344868"/>
                <a:gd name="connsiteX8" fmla="*/ 63136 w 479102"/>
                <a:gd name="connsiteY8" fmla="*/ 4548 h 344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9102" h="344868">
                  <a:moveTo>
                    <a:pt x="63136" y="4548"/>
                  </a:moveTo>
                  <a:cubicBezTo>
                    <a:pt x="100707" y="31536"/>
                    <a:pt x="270040" y="192402"/>
                    <a:pt x="339361" y="249023"/>
                  </a:cubicBezTo>
                  <a:cubicBezTo>
                    <a:pt x="408682" y="305644"/>
                    <a:pt x="476944" y="338452"/>
                    <a:pt x="479061" y="344273"/>
                  </a:cubicBezTo>
                  <a:cubicBezTo>
                    <a:pt x="481178" y="350094"/>
                    <a:pt x="401803" y="311994"/>
                    <a:pt x="352061" y="283948"/>
                  </a:cubicBezTo>
                  <a:cubicBezTo>
                    <a:pt x="302319" y="255902"/>
                    <a:pt x="238290" y="209335"/>
                    <a:pt x="180611" y="175998"/>
                  </a:cubicBezTo>
                  <a:cubicBezTo>
                    <a:pt x="122932" y="142661"/>
                    <a:pt x="28211" y="99798"/>
                    <a:pt x="5986" y="83923"/>
                  </a:cubicBezTo>
                  <a:cubicBezTo>
                    <a:pt x="-16239" y="68048"/>
                    <a:pt x="29269" y="80219"/>
                    <a:pt x="47261" y="80748"/>
                  </a:cubicBezTo>
                  <a:cubicBezTo>
                    <a:pt x="65253" y="81277"/>
                    <a:pt x="107586" y="95035"/>
                    <a:pt x="113936" y="87098"/>
                  </a:cubicBezTo>
                  <a:cubicBezTo>
                    <a:pt x="120286" y="79161"/>
                    <a:pt x="25565" y="-22440"/>
                    <a:pt x="63136" y="4548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E584F85B-A78C-476A-96A6-9299D1CDD980}"/>
                </a:ext>
              </a:extLst>
            </p:cNvPr>
            <p:cNvSpPr/>
            <p:nvPr/>
          </p:nvSpPr>
          <p:spPr>
            <a:xfrm>
              <a:off x="2236709" y="8959473"/>
              <a:ext cx="128766" cy="128256"/>
            </a:xfrm>
            <a:custGeom>
              <a:avLst/>
              <a:gdLst>
                <a:gd name="connsiteX0" fmla="*/ 1666 w 128766"/>
                <a:gd name="connsiteY0" fmla="*/ 377 h 128256"/>
                <a:gd name="connsiteX1" fmla="*/ 77866 w 128766"/>
                <a:gd name="connsiteY1" fmla="*/ 38477 h 128256"/>
                <a:gd name="connsiteX2" fmla="*/ 128666 w 128766"/>
                <a:gd name="connsiteY2" fmla="*/ 105152 h 128256"/>
                <a:gd name="connsiteX3" fmla="*/ 65166 w 128766"/>
                <a:gd name="connsiteY3" fmla="*/ 127377 h 128256"/>
                <a:gd name="connsiteX4" fmla="*/ 74691 w 128766"/>
                <a:gd name="connsiteY4" fmla="*/ 79752 h 128256"/>
                <a:gd name="connsiteX5" fmla="*/ 30241 w 128766"/>
                <a:gd name="connsiteY5" fmla="*/ 60702 h 128256"/>
                <a:gd name="connsiteX6" fmla="*/ 1666 w 128766"/>
                <a:gd name="connsiteY6" fmla="*/ 377 h 128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766" h="128256">
                  <a:moveTo>
                    <a:pt x="1666" y="377"/>
                  </a:moveTo>
                  <a:cubicBezTo>
                    <a:pt x="9603" y="-3327"/>
                    <a:pt x="56699" y="21015"/>
                    <a:pt x="77866" y="38477"/>
                  </a:cubicBezTo>
                  <a:cubicBezTo>
                    <a:pt x="99033" y="55939"/>
                    <a:pt x="130783" y="90335"/>
                    <a:pt x="128666" y="105152"/>
                  </a:cubicBezTo>
                  <a:cubicBezTo>
                    <a:pt x="126549" y="119969"/>
                    <a:pt x="74162" y="131610"/>
                    <a:pt x="65166" y="127377"/>
                  </a:cubicBezTo>
                  <a:cubicBezTo>
                    <a:pt x="56170" y="123144"/>
                    <a:pt x="80512" y="90864"/>
                    <a:pt x="74691" y="79752"/>
                  </a:cubicBezTo>
                  <a:cubicBezTo>
                    <a:pt x="68870" y="68640"/>
                    <a:pt x="44528" y="70756"/>
                    <a:pt x="30241" y="60702"/>
                  </a:cubicBezTo>
                  <a:cubicBezTo>
                    <a:pt x="15954" y="50648"/>
                    <a:pt x="-6271" y="4081"/>
                    <a:pt x="1666" y="377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37FECF28-6CEB-4469-BD6F-538E43705C0D}"/>
                </a:ext>
              </a:extLst>
            </p:cNvPr>
            <p:cNvSpPr/>
            <p:nvPr/>
          </p:nvSpPr>
          <p:spPr>
            <a:xfrm>
              <a:off x="3807002" y="3384286"/>
              <a:ext cx="821552" cy="278646"/>
            </a:xfrm>
            <a:custGeom>
              <a:avLst/>
              <a:gdLst>
                <a:gd name="connsiteX0" fmla="*/ 9348 w 821552"/>
                <a:gd name="connsiteY0" fmla="*/ 74347 h 278646"/>
                <a:gd name="connsiteX1" fmla="*/ 320498 w 821552"/>
                <a:gd name="connsiteY1" fmla="*/ 21431 h 278646"/>
                <a:gd name="connsiteX2" fmla="*/ 559681 w 821552"/>
                <a:gd name="connsiteY2" fmla="*/ 264 h 278646"/>
                <a:gd name="connsiteX3" fmla="*/ 684564 w 821552"/>
                <a:gd name="connsiteY3" fmla="*/ 34131 h 278646"/>
                <a:gd name="connsiteX4" fmla="*/ 815798 w 821552"/>
                <a:gd name="connsiteY4" fmla="*/ 59531 h 278646"/>
                <a:gd name="connsiteX5" fmla="*/ 777698 w 821552"/>
                <a:gd name="connsiteY5" fmla="*/ 112447 h 278646"/>
                <a:gd name="connsiteX6" fmla="*/ 595664 w 821552"/>
                <a:gd name="connsiteY6" fmla="*/ 239447 h 278646"/>
                <a:gd name="connsiteX7" fmla="*/ 496181 w 821552"/>
                <a:gd name="connsiteY7" fmla="*/ 271197 h 278646"/>
                <a:gd name="connsiteX8" fmla="*/ 322614 w 821552"/>
                <a:gd name="connsiteY8" fmla="*/ 275431 h 278646"/>
                <a:gd name="connsiteX9" fmla="*/ 170214 w 821552"/>
                <a:gd name="connsiteY9" fmla="*/ 230981 h 278646"/>
                <a:gd name="connsiteX10" fmla="*/ 85548 w 821552"/>
                <a:gd name="connsiteY10" fmla="*/ 154781 h 278646"/>
                <a:gd name="connsiteX11" fmla="*/ 9348 w 821552"/>
                <a:gd name="connsiteY11" fmla="*/ 74347 h 278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1552" h="278646">
                  <a:moveTo>
                    <a:pt x="9348" y="74347"/>
                  </a:moveTo>
                  <a:cubicBezTo>
                    <a:pt x="48506" y="52122"/>
                    <a:pt x="228776" y="33778"/>
                    <a:pt x="320498" y="21431"/>
                  </a:cubicBezTo>
                  <a:cubicBezTo>
                    <a:pt x="412220" y="9084"/>
                    <a:pt x="499003" y="-1853"/>
                    <a:pt x="559681" y="264"/>
                  </a:cubicBezTo>
                  <a:cubicBezTo>
                    <a:pt x="620359" y="2381"/>
                    <a:pt x="641878" y="24253"/>
                    <a:pt x="684564" y="34131"/>
                  </a:cubicBezTo>
                  <a:cubicBezTo>
                    <a:pt x="727250" y="44009"/>
                    <a:pt x="800276" y="46478"/>
                    <a:pt x="815798" y="59531"/>
                  </a:cubicBezTo>
                  <a:cubicBezTo>
                    <a:pt x="831320" y="72584"/>
                    <a:pt x="814387" y="82461"/>
                    <a:pt x="777698" y="112447"/>
                  </a:cubicBezTo>
                  <a:cubicBezTo>
                    <a:pt x="741009" y="142433"/>
                    <a:pt x="642584" y="212989"/>
                    <a:pt x="595664" y="239447"/>
                  </a:cubicBezTo>
                  <a:cubicBezTo>
                    <a:pt x="548745" y="265905"/>
                    <a:pt x="541689" y="265200"/>
                    <a:pt x="496181" y="271197"/>
                  </a:cubicBezTo>
                  <a:cubicBezTo>
                    <a:pt x="450673" y="277194"/>
                    <a:pt x="376942" y="282134"/>
                    <a:pt x="322614" y="275431"/>
                  </a:cubicBezTo>
                  <a:cubicBezTo>
                    <a:pt x="268286" y="268728"/>
                    <a:pt x="209725" y="251089"/>
                    <a:pt x="170214" y="230981"/>
                  </a:cubicBezTo>
                  <a:cubicBezTo>
                    <a:pt x="130703" y="210873"/>
                    <a:pt x="105656" y="177006"/>
                    <a:pt x="85548" y="154781"/>
                  </a:cubicBezTo>
                  <a:cubicBezTo>
                    <a:pt x="65440" y="132556"/>
                    <a:pt x="-29810" y="96572"/>
                    <a:pt x="9348" y="74347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69E49A3B-3124-48FB-996F-1F71E71C64B2}"/>
                </a:ext>
              </a:extLst>
            </p:cNvPr>
            <p:cNvSpPr/>
            <p:nvPr/>
          </p:nvSpPr>
          <p:spPr>
            <a:xfrm>
              <a:off x="3990550" y="3536745"/>
              <a:ext cx="356726" cy="40323"/>
            </a:xfrm>
            <a:custGeom>
              <a:avLst/>
              <a:gdLst>
                <a:gd name="connsiteX0" fmla="*/ 425 w 356726"/>
                <a:gd name="connsiteY0" fmla="*/ 205 h 40323"/>
                <a:gd name="connsiteX1" fmla="*/ 181400 w 356726"/>
                <a:gd name="connsiteY1" fmla="*/ 22430 h 40323"/>
                <a:gd name="connsiteX2" fmla="*/ 356025 w 356726"/>
                <a:gd name="connsiteY2" fmla="*/ 6555 h 40323"/>
                <a:gd name="connsiteX3" fmla="*/ 238550 w 356726"/>
                <a:gd name="connsiteY3" fmla="*/ 35130 h 40323"/>
                <a:gd name="connsiteX4" fmla="*/ 133775 w 356726"/>
                <a:gd name="connsiteY4" fmla="*/ 38305 h 40323"/>
                <a:gd name="connsiteX5" fmla="*/ 425 w 356726"/>
                <a:gd name="connsiteY5" fmla="*/ 205 h 40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6726" h="40323">
                  <a:moveTo>
                    <a:pt x="425" y="205"/>
                  </a:moveTo>
                  <a:cubicBezTo>
                    <a:pt x="8362" y="-2441"/>
                    <a:pt x="122133" y="21372"/>
                    <a:pt x="181400" y="22430"/>
                  </a:cubicBezTo>
                  <a:cubicBezTo>
                    <a:pt x="240667" y="23488"/>
                    <a:pt x="346500" y="4438"/>
                    <a:pt x="356025" y="6555"/>
                  </a:cubicBezTo>
                  <a:cubicBezTo>
                    <a:pt x="365550" y="8672"/>
                    <a:pt x="275592" y="29838"/>
                    <a:pt x="238550" y="35130"/>
                  </a:cubicBezTo>
                  <a:cubicBezTo>
                    <a:pt x="201508" y="40422"/>
                    <a:pt x="169758" y="42009"/>
                    <a:pt x="133775" y="38305"/>
                  </a:cubicBezTo>
                  <a:cubicBezTo>
                    <a:pt x="97792" y="34601"/>
                    <a:pt x="-7512" y="2851"/>
                    <a:pt x="425" y="2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3B11483D-2F9D-46EA-8BB0-D99B1E2584FE}"/>
                </a:ext>
              </a:extLst>
            </p:cNvPr>
            <p:cNvSpPr/>
            <p:nvPr/>
          </p:nvSpPr>
          <p:spPr>
            <a:xfrm>
              <a:off x="3825611" y="3355528"/>
              <a:ext cx="778970" cy="94214"/>
            </a:xfrm>
            <a:custGeom>
              <a:avLst/>
              <a:gdLst>
                <a:gd name="connsiteX0" fmla="*/ 264 w 778970"/>
                <a:gd name="connsiteY0" fmla="*/ 94110 h 94214"/>
                <a:gd name="connsiteX1" fmla="*/ 212989 w 778970"/>
                <a:gd name="connsiteY1" fmla="*/ 62360 h 94214"/>
                <a:gd name="connsiteX2" fmla="*/ 484452 w 778970"/>
                <a:gd name="connsiteY2" fmla="*/ 32197 h 94214"/>
                <a:gd name="connsiteX3" fmla="*/ 576527 w 778970"/>
                <a:gd name="connsiteY3" fmla="*/ 27435 h 94214"/>
                <a:gd name="connsiteX4" fmla="*/ 660664 w 778970"/>
                <a:gd name="connsiteY4" fmla="*/ 52835 h 94214"/>
                <a:gd name="connsiteX5" fmla="*/ 774964 w 778970"/>
                <a:gd name="connsiteY5" fmla="*/ 76647 h 94214"/>
                <a:gd name="connsiteX6" fmla="*/ 505089 w 778970"/>
                <a:gd name="connsiteY6" fmla="*/ 2035 h 94214"/>
                <a:gd name="connsiteX7" fmla="*/ 403489 w 778970"/>
                <a:gd name="connsiteY7" fmla="*/ 19497 h 94214"/>
                <a:gd name="connsiteX8" fmla="*/ 336814 w 778970"/>
                <a:gd name="connsiteY8" fmla="*/ 30610 h 94214"/>
                <a:gd name="connsiteX9" fmla="*/ 246327 w 778970"/>
                <a:gd name="connsiteY9" fmla="*/ 22672 h 94214"/>
                <a:gd name="connsiteX10" fmla="*/ 170127 w 778970"/>
                <a:gd name="connsiteY10" fmla="*/ 51247 h 94214"/>
                <a:gd name="connsiteX11" fmla="*/ 264 w 778970"/>
                <a:gd name="connsiteY11" fmla="*/ 94110 h 94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8970" h="94214">
                  <a:moveTo>
                    <a:pt x="264" y="94110"/>
                  </a:moveTo>
                  <a:cubicBezTo>
                    <a:pt x="7408" y="95962"/>
                    <a:pt x="132291" y="72679"/>
                    <a:pt x="212989" y="62360"/>
                  </a:cubicBezTo>
                  <a:cubicBezTo>
                    <a:pt x="293687" y="52041"/>
                    <a:pt x="423862" y="38018"/>
                    <a:pt x="484452" y="32197"/>
                  </a:cubicBezTo>
                  <a:cubicBezTo>
                    <a:pt x="545042" y="26376"/>
                    <a:pt x="547158" y="23995"/>
                    <a:pt x="576527" y="27435"/>
                  </a:cubicBezTo>
                  <a:cubicBezTo>
                    <a:pt x="605896" y="30875"/>
                    <a:pt x="627591" y="44633"/>
                    <a:pt x="660664" y="52835"/>
                  </a:cubicBezTo>
                  <a:cubicBezTo>
                    <a:pt x="693737" y="61037"/>
                    <a:pt x="800893" y="85114"/>
                    <a:pt x="774964" y="76647"/>
                  </a:cubicBezTo>
                  <a:cubicBezTo>
                    <a:pt x="749035" y="68180"/>
                    <a:pt x="567002" y="11560"/>
                    <a:pt x="505089" y="2035"/>
                  </a:cubicBezTo>
                  <a:cubicBezTo>
                    <a:pt x="443177" y="-7490"/>
                    <a:pt x="403489" y="19497"/>
                    <a:pt x="403489" y="19497"/>
                  </a:cubicBezTo>
                  <a:cubicBezTo>
                    <a:pt x="375443" y="24259"/>
                    <a:pt x="363008" y="30081"/>
                    <a:pt x="336814" y="30610"/>
                  </a:cubicBezTo>
                  <a:cubicBezTo>
                    <a:pt x="310620" y="31139"/>
                    <a:pt x="274108" y="19232"/>
                    <a:pt x="246327" y="22672"/>
                  </a:cubicBezTo>
                  <a:cubicBezTo>
                    <a:pt x="218546" y="26111"/>
                    <a:pt x="207433" y="43045"/>
                    <a:pt x="170127" y="51247"/>
                  </a:cubicBezTo>
                  <a:cubicBezTo>
                    <a:pt x="132821" y="59449"/>
                    <a:pt x="-6880" y="92258"/>
                    <a:pt x="264" y="94110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13D254F6-42E1-49B6-8A9F-42B4968890A2}"/>
                </a:ext>
              </a:extLst>
            </p:cNvPr>
            <p:cNvSpPr/>
            <p:nvPr/>
          </p:nvSpPr>
          <p:spPr>
            <a:xfrm>
              <a:off x="4167709" y="2259239"/>
              <a:ext cx="55044" cy="423353"/>
            </a:xfrm>
            <a:custGeom>
              <a:avLst/>
              <a:gdLst>
                <a:gd name="connsiteX0" fmla="*/ 55041 w 55044"/>
                <a:gd name="connsiteY0" fmla="*/ 1361 h 423353"/>
                <a:gd name="connsiteX1" fmla="*/ 19058 w 55044"/>
                <a:gd name="connsiteY1" fmla="*/ 229961 h 423353"/>
                <a:gd name="connsiteX2" fmla="*/ 8 w 55044"/>
                <a:gd name="connsiteY2" fmla="*/ 350611 h 423353"/>
                <a:gd name="connsiteX3" fmla="*/ 21174 w 55044"/>
                <a:gd name="connsiteY3" fmla="*/ 422578 h 423353"/>
                <a:gd name="connsiteX4" fmla="*/ 10591 w 55044"/>
                <a:gd name="connsiteY4" fmla="*/ 306161 h 423353"/>
                <a:gd name="connsiteX5" fmla="*/ 10591 w 55044"/>
                <a:gd name="connsiteY5" fmla="*/ 213028 h 423353"/>
                <a:gd name="connsiteX6" fmla="*/ 16941 w 55044"/>
                <a:gd name="connsiteY6" fmla="*/ 136828 h 423353"/>
                <a:gd name="connsiteX7" fmla="*/ 55041 w 55044"/>
                <a:gd name="connsiteY7" fmla="*/ 1361 h 423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044" h="423353">
                  <a:moveTo>
                    <a:pt x="55041" y="1361"/>
                  </a:moveTo>
                  <a:cubicBezTo>
                    <a:pt x="55394" y="16883"/>
                    <a:pt x="28230" y="171753"/>
                    <a:pt x="19058" y="229961"/>
                  </a:cubicBezTo>
                  <a:cubicBezTo>
                    <a:pt x="9886" y="288169"/>
                    <a:pt x="-345" y="318508"/>
                    <a:pt x="8" y="350611"/>
                  </a:cubicBezTo>
                  <a:cubicBezTo>
                    <a:pt x="361" y="382714"/>
                    <a:pt x="19410" y="429986"/>
                    <a:pt x="21174" y="422578"/>
                  </a:cubicBezTo>
                  <a:cubicBezTo>
                    <a:pt x="22938" y="415170"/>
                    <a:pt x="12355" y="341086"/>
                    <a:pt x="10591" y="306161"/>
                  </a:cubicBezTo>
                  <a:cubicBezTo>
                    <a:pt x="8827" y="271236"/>
                    <a:pt x="10591" y="213028"/>
                    <a:pt x="10591" y="213028"/>
                  </a:cubicBezTo>
                  <a:cubicBezTo>
                    <a:pt x="11649" y="184806"/>
                    <a:pt x="9533" y="166109"/>
                    <a:pt x="16941" y="136828"/>
                  </a:cubicBezTo>
                  <a:cubicBezTo>
                    <a:pt x="24349" y="107547"/>
                    <a:pt x="54688" y="-14161"/>
                    <a:pt x="55041" y="13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5B01A0CC-E4CB-48BA-ACC4-E440A6DBFE00}"/>
                </a:ext>
              </a:extLst>
            </p:cNvPr>
            <p:cNvSpPr/>
            <p:nvPr/>
          </p:nvSpPr>
          <p:spPr>
            <a:xfrm>
              <a:off x="3981174" y="2763826"/>
              <a:ext cx="28572" cy="152434"/>
            </a:xfrm>
            <a:custGeom>
              <a:avLst/>
              <a:gdLst>
                <a:gd name="connsiteX0" fmla="*/ 25676 w 28572"/>
                <a:gd name="connsiteY0" fmla="*/ 12 h 152434"/>
                <a:gd name="connsiteX1" fmla="*/ 12976 w 28572"/>
                <a:gd name="connsiteY1" fmla="*/ 90499 h 152434"/>
                <a:gd name="connsiteX2" fmla="*/ 276 w 28572"/>
                <a:gd name="connsiteY2" fmla="*/ 152412 h 152434"/>
                <a:gd name="connsiteX3" fmla="*/ 25676 w 28572"/>
                <a:gd name="connsiteY3" fmla="*/ 96849 h 152434"/>
                <a:gd name="connsiteX4" fmla="*/ 25676 w 28572"/>
                <a:gd name="connsiteY4" fmla="*/ 12 h 1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2" h="152434">
                  <a:moveTo>
                    <a:pt x="25676" y="12"/>
                  </a:moveTo>
                  <a:cubicBezTo>
                    <a:pt x="23559" y="-1046"/>
                    <a:pt x="17209" y="65099"/>
                    <a:pt x="12976" y="90499"/>
                  </a:cubicBezTo>
                  <a:cubicBezTo>
                    <a:pt x="8743" y="115899"/>
                    <a:pt x="-1841" y="151354"/>
                    <a:pt x="276" y="152412"/>
                  </a:cubicBezTo>
                  <a:cubicBezTo>
                    <a:pt x="2393" y="153470"/>
                    <a:pt x="20384" y="117751"/>
                    <a:pt x="25676" y="96849"/>
                  </a:cubicBezTo>
                  <a:cubicBezTo>
                    <a:pt x="30968" y="75947"/>
                    <a:pt x="27793" y="1070"/>
                    <a:pt x="25676" y="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F1CDD3A5-DC3D-4E0B-9251-29837C80CE01}"/>
                </a:ext>
              </a:extLst>
            </p:cNvPr>
            <p:cNvSpPr/>
            <p:nvPr/>
          </p:nvSpPr>
          <p:spPr>
            <a:xfrm>
              <a:off x="3189377" y="2171700"/>
              <a:ext cx="49848" cy="575333"/>
            </a:xfrm>
            <a:custGeom>
              <a:avLst/>
              <a:gdLst>
                <a:gd name="connsiteX0" fmla="*/ 49123 w 49848"/>
                <a:gd name="connsiteY0" fmla="*/ 0 h 575333"/>
                <a:gd name="connsiteX1" fmla="*/ 30073 w 49848"/>
                <a:gd name="connsiteY1" fmla="*/ 190500 h 575333"/>
                <a:gd name="connsiteX2" fmla="*/ 26898 w 49848"/>
                <a:gd name="connsiteY2" fmla="*/ 425450 h 575333"/>
                <a:gd name="connsiteX3" fmla="*/ 23723 w 49848"/>
                <a:gd name="connsiteY3" fmla="*/ 508000 h 575333"/>
                <a:gd name="connsiteX4" fmla="*/ 30073 w 49848"/>
                <a:gd name="connsiteY4" fmla="*/ 574675 h 575333"/>
                <a:gd name="connsiteX5" fmla="*/ 11023 w 49848"/>
                <a:gd name="connsiteY5" fmla="*/ 466725 h 575333"/>
                <a:gd name="connsiteX6" fmla="*/ 1498 w 49848"/>
                <a:gd name="connsiteY6" fmla="*/ 190500 h 575333"/>
                <a:gd name="connsiteX7" fmla="*/ 49123 w 49848"/>
                <a:gd name="connsiteY7" fmla="*/ 0 h 57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848" h="575333">
                  <a:moveTo>
                    <a:pt x="49123" y="0"/>
                  </a:moveTo>
                  <a:cubicBezTo>
                    <a:pt x="53885" y="0"/>
                    <a:pt x="33777" y="119592"/>
                    <a:pt x="30073" y="190500"/>
                  </a:cubicBezTo>
                  <a:cubicBezTo>
                    <a:pt x="26369" y="261408"/>
                    <a:pt x="27956" y="372533"/>
                    <a:pt x="26898" y="425450"/>
                  </a:cubicBezTo>
                  <a:cubicBezTo>
                    <a:pt x="25840" y="478367"/>
                    <a:pt x="23194" y="483129"/>
                    <a:pt x="23723" y="508000"/>
                  </a:cubicBezTo>
                  <a:cubicBezTo>
                    <a:pt x="24252" y="532871"/>
                    <a:pt x="32190" y="581554"/>
                    <a:pt x="30073" y="574675"/>
                  </a:cubicBezTo>
                  <a:cubicBezTo>
                    <a:pt x="27956" y="567796"/>
                    <a:pt x="15786" y="530754"/>
                    <a:pt x="11023" y="466725"/>
                  </a:cubicBezTo>
                  <a:cubicBezTo>
                    <a:pt x="6260" y="402696"/>
                    <a:pt x="-3794" y="262467"/>
                    <a:pt x="1498" y="190500"/>
                  </a:cubicBezTo>
                  <a:cubicBezTo>
                    <a:pt x="6790" y="118533"/>
                    <a:pt x="44361" y="0"/>
                    <a:pt x="49123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4B03B27A-4153-4B68-B280-583E0A9072B9}"/>
                </a:ext>
              </a:extLst>
            </p:cNvPr>
            <p:cNvSpPr/>
            <p:nvPr/>
          </p:nvSpPr>
          <p:spPr>
            <a:xfrm>
              <a:off x="3332495" y="3079404"/>
              <a:ext cx="279670" cy="357414"/>
            </a:xfrm>
            <a:custGeom>
              <a:avLst/>
              <a:gdLst>
                <a:gd name="connsiteX0" fmla="*/ 1255 w 279670"/>
                <a:gd name="connsiteY0" fmla="*/ 346 h 357414"/>
                <a:gd name="connsiteX1" fmla="*/ 150480 w 279670"/>
                <a:gd name="connsiteY1" fmla="*/ 219421 h 357414"/>
                <a:gd name="connsiteX2" fmla="*/ 277480 w 279670"/>
                <a:gd name="connsiteY2" fmla="*/ 349596 h 357414"/>
                <a:gd name="connsiteX3" fmla="*/ 220330 w 279670"/>
                <a:gd name="connsiteY3" fmla="*/ 324196 h 357414"/>
                <a:gd name="connsiteX4" fmla="*/ 86980 w 279670"/>
                <a:gd name="connsiteY4" fmla="*/ 171796 h 357414"/>
                <a:gd name="connsiteX5" fmla="*/ 1255 w 279670"/>
                <a:gd name="connsiteY5" fmla="*/ 346 h 357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9670" h="357414">
                  <a:moveTo>
                    <a:pt x="1255" y="346"/>
                  </a:moveTo>
                  <a:cubicBezTo>
                    <a:pt x="11838" y="8283"/>
                    <a:pt x="104443" y="161213"/>
                    <a:pt x="150480" y="219421"/>
                  </a:cubicBezTo>
                  <a:cubicBezTo>
                    <a:pt x="196517" y="277629"/>
                    <a:pt x="265838" y="332134"/>
                    <a:pt x="277480" y="349596"/>
                  </a:cubicBezTo>
                  <a:cubicBezTo>
                    <a:pt x="289122" y="367058"/>
                    <a:pt x="252080" y="353829"/>
                    <a:pt x="220330" y="324196"/>
                  </a:cubicBezTo>
                  <a:cubicBezTo>
                    <a:pt x="188580" y="294563"/>
                    <a:pt x="124551" y="220479"/>
                    <a:pt x="86980" y="171796"/>
                  </a:cubicBezTo>
                  <a:cubicBezTo>
                    <a:pt x="49409" y="123113"/>
                    <a:pt x="-9328" y="-7591"/>
                    <a:pt x="1255" y="3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3" name="グループ化 192">
            <a:extLst>
              <a:ext uri="{FF2B5EF4-FFF2-40B4-BE49-F238E27FC236}">
                <a16:creationId xmlns:a16="http://schemas.microsoft.com/office/drawing/2014/main" id="{841317D7-4F37-48FE-8E62-7816BD0575F0}"/>
              </a:ext>
            </a:extLst>
          </p:cNvPr>
          <p:cNvGrpSpPr/>
          <p:nvPr/>
        </p:nvGrpSpPr>
        <p:grpSpPr>
          <a:xfrm>
            <a:off x="6192953" y="150233"/>
            <a:ext cx="1853682" cy="5433443"/>
            <a:chOff x="3371933" y="2173587"/>
            <a:chExt cx="2849877" cy="8353450"/>
          </a:xfrm>
        </p:grpSpPr>
        <p:grpSp>
          <p:nvGrpSpPr>
            <p:cNvPr id="194" name="グループ化 193">
              <a:extLst>
                <a:ext uri="{FF2B5EF4-FFF2-40B4-BE49-F238E27FC236}">
                  <a16:creationId xmlns:a16="http://schemas.microsoft.com/office/drawing/2014/main" id="{BD1CF590-141B-42ED-9A15-303DD8511266}"/>
                </a:ext>
              </a:extLst>
            </p:cNvPr>
            <p:cNvGrpSpPr/>
            <p:nvPr/>
          </p:nvGrpSpPr>
          <p:grpSpPr>
            <a:xfrm>
              <a:off x="4712717" y="2173587"/>
              <a:ext cx="1509093" cy="8353450"/>
              <a:chOff x="4712717" y="2173587"/>
              <a:chExt cx="1509093" cy="8353450"/>
            </a:xfrm>
          </p:grpSpPr>
          <p:sp>
            <p:nvSpPr>
              <p:cNvPr id="395" name="フリーフォーム: 図形 394">
                <a:extLst>
                  <a:ext uri="{FF2B5EF4-FFF2-40B4-BE49-F238E27FC236}">
                    <a16:creationId xmlns:a16="http://schemas.microsoft.com/office/drawing/2014/main" id="{879FD809-6299-413F-A89A-96590D4E7CAF}"/>
                  </a:ext>
                </a:extLst>
              </p:cNvPr>
              <p:cNvSpPr/>
              <p:nvPr/>
            </p:nvSpPr>
            <p:spPr>
              <a:xfrm>
                <a:off x="4729278" y="2173587"/>
                <a:ext cx="608704" cy="83726"/>
              </a:xfrm>
              <a:custGeom>
                <a:avLst/>
                <a:gdLst>
                  <a:gd name="connsiteX0" fmla="*/ 202 w 608704"/>
                  <a:gd name="connsiteY0" fmla="*/ 10813 h 83726"/>
                  <a:gd name="connsiteX1" fmla="*/ 289762 w 608704"/>
                  <a:gd name="connsiteY1" fmla="*/ 20973 h 83726"/>
                  <a:gd name="connsiteX2" fmla="*/ 523442 w 608704"/>
                  <a:gd name="connsiteY2" fmla="*/ 56533 h 83726"/>
                  <a:gd name="connsiteX3" fmla="*/ 599642 w 608704"/>
                  <a:gd name="connsiteY3" fmla="*/ 81933 h 83726"/>
                  <a:gd name="connsiteX4" fmla="*/ 335482 w 608704"/>
                  <a:gd name="connsiteY4" fmla="*/ 5733 h 83726"/>
                  <a:gd name="connsiteX5" fmla="*/ 202 w 608704"/>
                  <a:gd name="connsiteY5" fmla="*/ 10813 h 83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8704" h="83726">
                    <a:moveTo>
                      <a:pt x="202" y="10813"/>
                    </a:moveTo>
                    <a:cubicBezTo>
                      <a:pt x="-7418" y="13353"/>
                      <a:pt x="202555" y="13353"/>
                      <a:pt x="289762" y="20973"/>
                    </a:cubicBezTo>
                    <a:cubicBezTo>
                      <a:pt x="376969" y="28593"/>
                      <a:pt x="471795" y="46373"/>
                      <a:pt x="523442" y="56533"/>
                    </a:cubicBezTo>
                    <a:cubicBezTo>
                      <a:pt x="575089" y="66693"/>
                      <a:pt x="630969" y="90400"/>
                      <a:pt x="599642" y="81933"/>
                    </a:cubicBezTo>
                    <a:cubicBezTo>
                      <a:pt x="568315" y="73466"/>
                      <a:pt x="432002" y="20126"/>
                      <a:pt x="335482" y="5733"/>
                    </a:cubicBezTo>
                    <a:cubicBezTo>
                      <a:pt x="238962" y="-8660"/>
                      <a:pt x="7822" y="8273"/>
                      <a:pt x="202" y="108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6" name="フリーフォーム: 図形 395">
                <a:extLst>
                  <a:ext uri="{FF2B5EF4-FFF2-40B4-BE49-F238E27FC236}">
                    <a16:creationId xmlns:a16="http://schemas.microsoft.com/office/drawing/2014/main" id="{F5CB2B23-D28A-470E-B35F-A277FB46C0D1}"/>
                  </a:ext>
                </a:extLst>
              </p:cNvPr>
              <p:cNvSpPr/>
              <p:nvPr/>
            </p:nvSpPr>
            <p:spPr>
              <a:xfrm>
                <a:off x="5283864" y="2239920"/>
                <a:ext cx="61810" cy="703336"/>
              </a:xfrm>
              <a:custGeom>
                <a:avLst/>
                <a:gdLst>
                  <a:gd name="connsiteX0" fmla="*/ 4099 w 61810"/>
                  <a:gd name="connsiteY0" fmla="*/ 43 h 703336"/>
                  <a:gd name="connsiteX1" fmla="*/ 53311 w 61810"/>
                  <a:gd name="connsiteY1" fmla="*/ 68305 h 703336"/>
                  <a:gd name="connsiteX2" fmla="*/ 50136 w 61810"/>
                  <a:gd name="connsiteY2" fmla="*/ 111168 h 703336"/>
                  <a:gd name="connsiteX3" fmla="*/ 35849 w 61810"/>
                  <a:gd name="connsiteY3" fmla="*/ 147680 h 703336"/>
                  <a:gd name="connsiteX4" fmla="*/ 37436 w 61810"/>
                  <a:gd name="connsiteY4" fmla="*/ 190543 h 703336"/>
                  <a:gd name="connsiteX5" fmla="*/ 12036 w 61810"/>
                  <a:gd name="connsiteY5" fmla="*/ 217530 h 703336"/>
                  <a:gd name="connsiteX6" fmla="*/ 19974 w 61810"/>
                  <a:gd name="connsiteY6" fmla="*/ 268330 h 703336"/>
                  <a:gd name="connsiteX7" fmla="*/ 45374 w 61810"/>
                  <a:gd name="connsiteY7" fmla="*/ 295318 h 703336"/>
                  <a:gd name="connsiteX8" fmla="*/ 15211 w 61810"/>
                  <a:gd name="connsiteY8" fmla="*/ 368343 h 703336"/>
                  <a:gd name="connsiteX9" fmla="*/ 45374 w 61810"/>
                  <a:gd name="connsiteY9" fmla="*/ 452480 h 703336"/>
                  <a:gd name="connsiteX10" fmla="*/ 61249 w 61810"/>
                  <a:gd name="connsiteY10" fmla="*/ 492168 h 703336"/>
                  <a:gd name="connsiteX11" fmla="*/ 58074 w 61810"/>
                  <a:gd name="connsiteY11" fmla="*/ 560430 h 703336"/>
                  <a:gd name="connsiteX12" fmla="*/ 56486 w 61810"/>
                  <a:gd name="connsiteY12" fmla="*/ 646155 h 703336"/>
                  <a:gd name="connsiteX13" fmla="*/ 34261 w 61810"/>
                  <a:gd name="connsiteY13" fmla="*/ 698543 h 703336"/>
                  <a:gd name="connsiteX14" fmla="*/ 48549 w 61810"/>
                  <a:gd name="connsiteY14" fmla="*/ 523918 h 703336"/>
                  <a:gd name="connsiteX15" fmla="*/ 924 w 61810"/>
                  <a:gd name="connsiteY15" fmla="*/ 354055 h 703336"/>
                  <a:gd name="connsiteX16" fmla="*/ 16799 w 61810"/>
                  <a:gd name="connsiteY16" fmla="*/ 296905 h 703336"/>
                  <a:gd name="connsiteX17" fmla="*/ 13624 w 61810"/>
                  <a:gd name="connsiteY17" fmla="*/ 233405 h 703336"/>
                  <a:gd name="connsiteX18" fmla="*/ 16799 w 61810"/>
                  <a:gd name="connsiteY18" fmla="*/ 60368 h 703336"/>
                  <a:gd name="connsiteX19" fmla="*/ 4099 w 61810"/>
                  <a:gd name="connsiteY19" fmla="*/ 43 h 703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1810" h="703336">
                    <a:moveTo>
                      <a:pt x="4099" y="43"/>
                    </a:moveTo>
                    <a:cubicBezTo>
                      <a:pt x="10184" y="1366"/>
                      <a:pt x="45638" y="49784"/>
                      <a:pt x="53311" y="68305"/>
                    </a:cubicBezTo>
                    <a:cubicBezTo>
                      <a:pt x="60984" y="86826"/>
                      <a:pt x="53046" y="97939"/>
                      <a:pt x="50136" y="111168"/>
                    </a:cubicBezTo>
                    <a:cubicBezTo>
                      <a:pt x="47226" y="124397"/>
                      <a:pt x="37966" y="134451"/>
                      <a:pt x="35849" y="147680"/>
                    </a:cubicBezTo>
                    <a:cubicBezTo>
                      <a:pt x="33732" y="160909"/>
                      <a:pt x="41405" y="178901"/>
                      <a:pt x="37436" y="190543"/>
                    </a:cubicBezTo>
                    <a:cubicBezTo>
                      <a:pt x="33467" y="202185"/>
                      <a:pt x="14946" y="204565"/>
                      <a:pt x="12036" y="217530"/>
                    </a:cubicBezTo>
                    <a:cubicBezTo>
                      <a:pt x="9126" y="230495"/>
                      <a:pt x="14418" y="255365"/>
                      <a:pt x="19974" y="268330"/>
                    </a:cubicBezTo>
                    <a:cubicBezTo>
                      <a:pt x="25530" y="281295"/>
                      <a:pt x="46168" y="278649"/>
                      <a:pt x="45374" y="295318"/>
                    </a:cubicBezTo>
                    <a:cubicBezTo>
                      <a:pt x="44580" y="311987"/>
                      <a:pt x="15211" y="342149"/>
                      <a:pt x="15211" y="368343"/>
                    </a:cubicBezTo>
                    <a:cubicBezTo>
                      <a:pt x="15211" y="394537"/>
                      <a:pt x="37701" y="431843"/>
                      <a:pt x="45374" y="452480"/>
                    </a:cubicBezTo>
                    <a:cubicBezTo>
                      <a:pt x="53047" y="473117"/>
                      <a:pt x="59132" y="474176"/>
                      <a:pt x="61249" y="492168"/>
                    </a:cubicBezTo>
                    <a:cubicBezTo>
                      <a:pt x="63366" y="510160"/>
                      <a:pt x="58868" y="534766"/>
                      <a:pt x="58074" y="560430"/>
                    </a:cubicBezTo>
                    <a:cubicBezTo>
                      <a:pt x="57280" y="586094"/>
                      <a:pt x="60455" y="623136"/>
                      <a:pt x="56486" y="646155"/>
                    </a:cubicBezTo>
                    <a:cubicBezTo>
                      <a:pt x="52517" y="669174"/>
                      <a:pt x="35584" y="718916"/>
                      <a:pt x="34261" y="698543"/>
                    </a:cubicBezTo>
                    <a:cubicBezTo>
                      <a:pt x="32938" y="678170"/>
                      <a:pt x="54105" y="581333"/>
                      <a:pt x="48549" y="523918"/>
                    </a:cubicBezTo>
                    <a:cubicBezTo>
                      <a:pt x="42993" y="466503"/>
                      <a:pt x="6216" y="391891"/>
                      <a:pt x="924" y="354055"/>
                    </a:cubicBezTo>
                    <a:cubicBezTo>
                      <a:pt x="-4368" y="316220"/>
                      <a:pt x="14682" y="317013"/>
                      <a:pt x="16799" y="296905"/>
                    </a:cubicBezTo>
                    <a:cubicBezTo>
                      <a:pt x="18916" y="276797"/>
                      <a:pt x="13624" y="272828"/>
                      <a:pt x="13624" y="233405"/>
                    </a:cubicBezTo>
                    <a:cubicBezTo>
                      <a:pt x="13624" y="193982"/>
                      <a:pt x="18916" y="92647"/>
                      <a:pt x="16799" y="60368"/>
                    </a:cubicBezTo>
                    <a:cubicBezTo>
                      <a:pt x="14682" y="28089"/>
                      <a:pt x="-1986" y="-1280"/>
                      <a:pt x="4099" y="4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7" name="フリーフォーム: 図形 396">
                <a:extLst>
                  <a:ext uri="{FF2B5EF4-FFF2-40B4-BE49-F238E27FC236}">
                    <a16:creationId xmlns:a16="http://schemas.microsoft.com/office/drawing/2014/main" id="{5AB05206-94AB-4FD4-B24B-A97FB96521DD}"/>
                  </a:ext>
                </a:extLst>
              </p:cNvPr>
              <p:cNvSpPr/>
              <p:nvPr/>
            </p:nvSpPr>
            <p:spPr>
              <a:xfrm>
                <a:off x="4764136" y="2880901"/>
                <a:ext cx="557802" cy="63838"/>
              </a:xfrm>
              <a:custGeom>
                <a:avLst/>
                <a:gdLst>
                  <a:gd name="connsiteX0" fmla="*/ 17414 w 557802"/>
                  <a:gd name="connsiteY0" fmla="*/ 1999 h 63838"/>
                  <a:gd name="connsiteX1" fmla="*/ 82502 w 557802"/>
                  <a:gd name="connsiteY1" fmla="*/ 1999 h 63838"/>
                  <a:gd name="connsiteX2" fmla="*/ 211089 w 557802"/>
                  <a:gd name="connsiteY2" fmla="*/ 1999 h 63838"/>
                  <a:gd name="connsiteX3" fmla="*/ 442864 w 557802"/>
                  <a:gd name="connsiteY3" fmla="*/ 28987 h 63838"/>
                  <a:gd name="connsiteX4" fmla="*/ 520652 w 557802"/>
                  <a:gd name="connsiteY4" fmla="*/ 51212 h 63838"/>
                  <a:gd name="connsiteX5" fmla="*/ 555577 w 557802"/>
                  <a:gd name="connsiteY5" fmla="*/ 62324 h 63838"/>
                  <a:gd name="connsiteX6" fmla="*/ 460327 w 557802"/>
                  <a:gd name="connsiteY6" fmla="*/ 17874 h 63838"/>
                  <a:gd name="connsiteX7" fmla="*/ 17414 w 557802"/>
                  <a:gd name="connsiteY7" fmla="*/ 1999 h 63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7802" h="63838">
                    <a:moveTo>
                      <a:pt x="17414" y="1999"/>
                    </a:moveTo>
                    <a:cubicBezTo>
                      <a:pt x="-45557" y="-647"/>
                      <a:pt x="82502" y="1999"/>
                      <a:pt x="82502" y="1999"/>
                    </a:cubicBezTo>
                    <a:cubicBezTo>
                      <a:pt x="114781" y="1999"/>
                      <a:pt x="151029" y="-2499"/>
                      <a:pt x="211089" y="1999"/>
                    </a:cubicBezTo>
                    <a:cubicBezTo>
                      <a:pt x="271149" y="6497"/>
                      <a:pt x="391270" y="20785"/>
                      <a:pt x="442864" y="28987"/>
                    </a:cubicBezTo>
                    <a:cubicBezTo>
                      <a:pt x="494458" y="37189"/>
                      <a:pt x="520652" y="51212"/>
                      <a:pt x="520652" y="51212"/>
                    </a:cubicBezTo>
                    <a:cubicBezTo>
                      <a:pt x="539437" y="56768"/>
                      <a:pt x="565631" y="67880"/>
                      <a:pt x="555577" y="62324"/>
                    </a:cubicBezTo>
                    <a:cubicBezTo>
                      <a:pt x="545523" y="56768"/>
                      <a:pt x="543671" y="29780"/>
                      <a:pt x="460327" y="17874"/>
                    </a:cubicBezTo>
                    <a:cubicBezTo>
                      <a:pt x="376983" y="5968"/>
                      <a:pt x="80385" y="4645"/>
                      <a:pt x="17414" y="199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8" name="フリーフォーム: 図形 397">
                <a:extLst>
                  <a:ext uri="{FF2B5EF4-FFF2-40B4-BE49-F238E27FC236}">
                    <a16:creationId xmlns:a16="http://schemas.microsoft.com/office/drawing/2014/main" id="{87362904-4474-4FBA-9547-29FBA94A0717}"/>
                  </a:ext>
                </a:extLst>
              </p:cNvPr>
              <p:cNvSpPr/>
              <p:nvPr/>
            </p:nvSpPr>
            <p:spPr>
              <a:xfrm>
                <a:off x="5232294" y="2947679"/>
                <a:ext cx="87983" cy="680375"/>
              </a:xfrm>
              <a:custGeom>
                <a:avLst/>
                <a:gdLst>
                  <a:gd name="connsiteX0" fmla="*/ 60431 w 87983"/>
                  <a:gd name="connsiteY0" fmla="*/ 309 h 680375"/>
                  <a:gd name="connsiteX1" fmla="*/ 19156 w 87983"/>
                  <a:gd name="connsiteY1" fmla="*/ 73334 h 680375"/>
                  <a:gd name="connsiteX2" fmla="*/ 84244 w 87983"/>
                  <a:gd name="connsiteY2" fmla="*/ 213034 h 680375"/>
                  <a:gd name="connsiteX3" fmla="*/ 79481 w 87983"/>
                  <a:gd name="connsiteY3" fmla="*/ 668646 h 680375"/>
                  <a:gd name="connsiteX4" fmla="*/ 74719 w 87983"/>
                  <a:gd name="connsiteY4" fmla="*/ 516246 h 680375"/>
                  <a:gd name="connsiteX5" fmla="*/ 63606 w 87983"/>
                  <a:gd name="connsiteY5" fmla="*/ 197159 h 680375"/>
                  <a:gd name="connsiteX6" fmla="*/ 4869 w 87983"/>
                  <a:gd name="connsiteY6" fmla="*/ 109846 h 680375"/>
                  <a:gd name="connsiteX7" fmla="*/ 6456 w 87983"/>
                  <a:gd name="connsiteY7" fmla="*/ 49521 h 680375"/>
                  <a:gd name="connsiteX8" fmla="*/ 60431 w 87983"/>
                  <a:gd name="connsiteY8" fmla="*/ 309 h 680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983" h="680375">
                    <a:moveTo>
                      <a:pt x="60431" y="309"/>
                    </a:moveTo>
                    <a:cubicBezTo>
                      <a:pt x="62548" y="4278"/>
                      <a:pt x="15187" y="37880"/>
                      <a:pt x="19156" y="73334"/>
                    </a:cubicBezTo>
                    <a:cubicBezTo>
                      <a:pt x="23125" y="108788"/>
                      <a:pt x="74190" y="113815"/>
                      <a:pt x="84244" y="213034"/>
                    </a:cubicBezTo>
                    <a:cubicBezTo>
                      <a:pt x="94298" y="312253"/>
                      <a:pt x="81068" y="618111"/>
                      <a:pt x="79481" y="668646"/>
                    </a:cubicBezTo>
                    <a:cubicBezTo>
                      <a:pt x="77894" y="719181"/>
                      <a:pt x="77365" y="594827"/>
                      <a:pt x="74719" y="516246"/>
                    </a:cubicBezTo>
                    <a:cubicBezTo>
                      <a:pt x="72073" y="437665"/>
                      <a:pt x="75248" y="264892"/>
                      <a:pt x="63606" y="197159"/>
                    </a:cubicBezTo>
                    <a:cubicBezTo>
                      <a:pt x="51964" y="129426"/>
                      <a:pt x="14394" y="134452"/>
                      <a:pt x="4869" y="109846"/>
                    </a:cubicBezTo>
                    <a:cubicBezTo>
                      <a:pt x="-4656" y="85240"/>
                      <a:pt x="1958" y="67513"/>
                      <a:pt x="6456" y="49521"/>
                    </a:cubicBezTo>
                    <a:cubicBezTo>
                      <a:pt x="10954" y="31529"/>
                      <a:pt x="58314" y="-3660"/>
                      <a:pt x="60431" y="30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9" name="フリーフォーム: 図形 398">
                <a:extLst>
                  <a:ext uri="{FF2B5EF4-FFF2-40B4-BE49-F238E27FC236}">
                    <a16:creationId xmlns:a16="http://schemas.microsoft.com/office/drawing/2014/main" id="{56B6B7DD-B97C-4856-A00D-FDDF32C65BC5}"/>
                  </a:ext>
                </a:extLst>
              </p:cNvPr>
              <p:cNvSpPr/>
              <p:nvPr/>
            </p:nvSpPr>
            <p:spPr>
              <a:xfrm>
                <a:off x="5313489" y="3591363"/>
                <a:ext cx="821855" cy="702153"/>
              </a:xfrm>
              <a:custGeom>
                <a:avLst/>
                <a:gdLst>
                  <a:gd name="connsiteX0" fmla="*/ 3578 w 821855"/>
                  <a:gd name="connsiteY0" fmla="*/ 620 h 702153"/>
                  <a:gd name="connsiteX1" fmla="*/ 84011 w 821855"/>
                  <a:gd name="connsiteY1" fmla="*/ 191120 h 702153"/>
                  <a:gd name="connsiteX2" fmla="*/ 431144 w 821855"/>
                  <a:gd name="connsiteY2" fmla="*/ 411254 h 702153"/>
                  <a:gd name="connsiteX3" fmla="*/ 719011 w 821855"/>
                  <a:gd name="connsiteY3" fmla="*/ 574237 h 702153"/>
                  <a:gd name="connsiteX4" fmla="*/ 820611 w 821855"/>
                  <a:gd name="connsiteY4" fmla="*/ 701237 h 702153"/>
                  <a:gd name="connsiteX5" fmla="*/ 661861 w 821855"/>
                  <a:gd name="connsiteY5" fmla="*/ 508620 h 702153"/>
                  <a:gd name="connsiteX6" fmla="*/ 211011 w 821855"/>
                  <a:gd name="connsiteY6" fmla="*/ 258854 h 702153"/>
                  <a:gd name="connsiteX7" fmla="*/ 33211 w 821855"/>
                  <a:gd name="connsiteY7" fmla="*/ 133970 h 702153"/>
                  <a:gd name="connsiteX8" fmla="*/ 3578 w 821855"/>
                  <a:gd name="connsiteY8" fmla="*/ 620 h 702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21855" h="702153">
                    <a:moveTo>
                      <a:pt x="3578" y="620"/>
                    </a:moveTo>
                    <a:cubicBezTo>
                      <a:pt x="12045" y="10145"/>
                      <a:pt x="12750" y="122681"/>
                      <a:pt x="84011" y="191120"/>
                    </a:cubicBezTo>
                    <a:cubicBezTo>
                      <a:pt x="155272" y="259559"/>
                      <a:pt x="325311" y="347401"/>
                      <a:pt x="431144" y="411254"/>
                    </a:cubicBezTo>
                    <a:cubicBezTo>
                      <a:pt x="536977" y="475107"/>
                      <a:pt x="654100" y="525907"/>
                      <a:pt x="719011" y="574237"/>
                    </a:cubicBezTo>
                    <a:cubicBezTo>
                      <a:pt x="783922" y="622568"/>
                      <a:pt x="830136" y="712173"/>
                      <a:pt x="820611" y="701237"/>
                    </a:cubicBezTo>
                    <a:cubicBezTo>
                      <a:pt x="811086" y="690301"/>
                      <a:pt x="763461" y="582350"/>
                      <a:pt x="661861" y="508620"/>
                    </a:cubicBezTo>
                    <a:cubicBezTo>
                      <a:pt x="560261" y="434890"/>
                      <a:pt x="315786" y="321296"/>
                      <a:pt x="211011" y="258854"/>
                    </a:cubicBezTo>
                    <a:cubicBezTo>
                      <a:pt x="106236" y="196412"/>
                      <a:pt x="66019" y="174187"/>
                      <a:pt x="33211" y="133970"/>
                    </a:cubicBezTo>
                    <a:cubicBezTo>
                      <a:pt x="403" y="93753"/>
                      <a:pt x="-4889" y="-8905"/>
                      <a:pt x="3578" y="6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0" name="フリーフォーム: 図形 399">
                <a:extLst>
                  <a:ext uri="{FF2B5EF4-FFF2-40B4-BE49-F238E27FC236}">
                    <a16:creationId xmlns:a16="http://schemas.microsoft.com/office/drawing/2014/main" id="{FD3FC714-CDEE-4EC1-8417-8C04AF18630F}"/>
                  </a:ext>
                </a:extLst>
              </p:cNvPr>
              <p:cNvSpPr/>
              <p:nvPr/>
            </p:nvSpPr>
            <p:spPr>
              <a:xfrm>
                <a:off x="6123506" y="4291616"/>
                <a:ext cx="90875" cy="1235900"/>
              </a:xfrm>
              <a:custGeom>
                <a:avLst/>
                <a:gdLst>
                  <a:gd name="connsiteX0" fmla="*/ 11 w 90875"/>
                  <a:gd name="connsiteY0" fmla="*/ 3101 h 1235900"/>
                  <a:gd name="connsiteX1" fmla="*/ 82561 w 90875"/>
                  <a:gd name="connsiteY1" fmla="*/ 147034 h 1235900"/>
                  <a:gd name="connsiteX2" fmla="*/ 67744 w 90875"/>
                  <a:gd name="connsiteY2" fmla="*/ 991584 h 1235900"/>
                  <a:gd name="connsiteX3" fmla="*/ 80444 w 90875"/>
                  <a:gd name="connsiteY3" fmla="*/ 1230767 h 1235900"/>
                  <a:gd name="connsiteX4" fmla="*/ 80444 w 90875"/>
                  <a:gd name="connsiteY4" fmla="*/ 824367 h 1235900"/>
                  <a:gd name="connsiteX5" fmla="*/ 88911 w 90875"/>
                  <a:gd name="connsiteY5" fmla="*/ 180901 h 1235900"/>
                  <a:gd name="connsiteX6" fmla="*/ 11 w 90875"/>
                  <a:gd name="connsiteY6" fmla="*/ 3101 h 123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875" h="1235900">
                    <a:moveTo>
                      <a:pt x="11" y="3101"/>
                    </a:moveTo>
                    <a:cubicBezTo>
                      <a:pt x="-1047" y="-2543"/>
                      <a:pt x="71272" y="-17713"/>
                      <a:pt x="82561" y="147034"/>
                    </a:cubicBezTo>
                    <a:cubicBezTo>
                      <a:pt x="93850" y="311781"/>
                      <a:pt x="68097" y="810962"/>
                      <a:pt x="67744" y="991584"/>
                    </a:cubicBezTo>
                    <a:cubicBezTo>
                      <a:pt x="67391" y="1172206"/>
                      <a:pt x="78327" y="1258636"/>
                      <a:pt x="80444" y="1230767"/>
                    </a:cubicBezTo>
                    <a:cubicBezTo>
                      <a:pt x="82561" y="1202898"/>
                      <a:pt x="79033" y="999345"/>
                      <a:pt x="80444" y="824367"/>
                    </a:cubicBezTo>
                    <a:cubicBezTo>
                      <a:pt x="81855" y="649389"/>
                      <a:pt x="95966" y="314604"/>
                      <a:pt x="88911" y="180901"/>
                    </a:cubicBezTo>
                    <a:cubicBezTo>
                      <a:pt x="81856" y="47198"/>
                      <a:pt x="1069" y="8745"/>
                      <a:pt x="11" y="310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1" name="フリーフォーム: 図形 400">
                <a:extLst>
                  <a:ext uri="{FF2B5EF4-FFF2-40B4-BE49-F238E27FC236}">
                    <a16:creationId xmlns:a16="http://schemas.microsoft.com/office/drawing/2014/main" id="{3A8DA462-03E0-4F01-A4D7-F75FF281D711}"/>
                  </a:ext>
                </a:extLst>
              </p:cNvPr>
              <p:cNvSpPr/>
              <p:nvPr/>
            </p:nvSpPr>
            <p:spPr>
              <a:xfrm>
                <a:off x="6140449" y="5532810"/>
                <a:ext cx="77927" cy="480600"/>
              </a:xfrm>
              <a:custGeom>
                <a:avLst/>
                <a:gdLst>
                  <a:gd name="connsiteX0" fmla="*/ 74084 w 77927"/>
                  <a:gd name="connsiteY0" fmla="*/ 157 h 480600"/>
                  <a:gd name="connsiteX1" fmla="*/ 61384 w 77927"/>
                  <a:gd name="connsiteY1" fmla="*/ 213940 h 480600"/>
                  <a:gd name="connsiteX2" fmla="*/ 1 w 77927"/>
                  <a:gd name="connsiteY2" fmla="*/ 315540 h 480600"/>
                  <a:gd name="connsiteX3" fmla="*/ 63501 w 77927"/>
                  <a:gd name="connsiteY3" fmla="*/ 478523 h 480600"/>
                  <a:gd name="connsiteX4" fmla="*/ 38101 w 77927"/>
                  <a:gd name="connsiteY4" fmla="*/ 402323 h 480600"/>
                  <a:gd name="connsiteX5" fmla="*/ 63501 w 77927"/>
                  <a:gd name="connsiteY5" fmla="*/ 324007 h 480600"/>
                  <a:gd name="connsiteX6" fmla="*/ 76201 w 77927"/>
                  <a:gd name="connsiteY6" fmla="*/ 249923 h 480600"/>
                  <a:gd name="connsiteX7" fmla="*/ 74084 w 77927"/>
                  <a:gd name="connsiteY7" fmla="*/ 157 h 480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7927" h="480600">
                    <a:moveTo>
                      <a:pt x="74084" y="157"/>
                    </a:moveTo>
                    <a:cubicBezTo>
                      <a:pt x="71614" y="-5840"/>
                      <a:pt x="73731" y="161376"/>
                      <a:pt x="61384" y="213940"/>
                    </a:cubicBezTo>
                    <a:cubicBezTo>
                      <a:pt x="49037" y="266504"/>
                      <a:pt x="-352" y="271443"/>
                      <a:pt x="1" y="315540"/>
                    </a:cubicBezTo>
                    <a:cubicBezTo>
                      <a:pt x="354" y="359637"/>
                      <a:pt x="57151" y="464059"/>
                      <a:pt x="63501" y="478523"/>
                    </a:cubicBezTo>
                    <a:cubicBezTo>
                      <a:pt x="69851" y="492987"/>
                      <a:pt x="38101" y="428076"/>
                      <a:pt x="38101" y="402323"/>
                    </a:cubicBezTo>
                    <a:cubicBezTo>
                      <a:pt x="38101" y="376570"/>
                      <a:pt x="57151" y="349407"/>
                      <a:pt x="63501" y="324007"/>
                    </a:cubicBezTo>
                    <a:cubicBezTo>
                      <a:pt x="69851" y="298607"/>
                      <a:pt x="72321" y="299665"/>
                      <a:pt x="76201" y="249923"/>
                    </a:cubicBezTo>
                    <a:cubicBezTo>
                      <a:pt x="80081" y="200181"/>
                      <a:pt x="76554" y="6154"/>
                      <a:pt x="74084" y="15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2" name="フリーフォーム: 図形 401">
                <a:extLst>
                  <a:ext uri="{FF2B5EF4-FFF2-40B4-BE49-F238E27FC236}">
                    <a16:creationId xmlns:a16="http://schemas.microsoft.com/office/drawing/2014/main" id="{DF88ACF1-CDDF-4F6F-A580-3CE3B5CC1BB9}"/>
                  </a:ext>
                </a:extLst>
              </p:cNvPr>
              <p:cNvSpPr/>
              <p:nvPr/>
            </p:nvSpPr>
            <p:spPr>
              <a:xfrm>
                <a:off x="6187009" y="5996060"/>
                <a:ext cx="23690" cy="1133183"/>
              </a:xfrm>
              <a:custGeom>
                <a:avLst/>
                <a:gdLst>
                  <a:gd name="connsiteX0" fmla="*/ 21174 w 23690"/>
                  <a:gd name="connsiteY0" fmla="*/ 457 h 1133183"/>
                  <a:gd name="connsiteX1" fmla="*/ 23291 w 23690"/>
                  <a:gd name="connsiteY1" fmla="*/ 1050323 h 1133183"/>
                  <a:gd name="connsiteX2" fmla="*/ 14824 w 23690"/>
                  <a:gd name="connsiteY2" fmla="*/ 1050323 h 1133183"/>
                  <a:gd name="connsiteX3" fmla="*/ 8 w 23690"/>
                  <a:gd name="connsiteY3" fmla="*/ 919090 h 1133183"/>
                  <a:gd name="connsiteX4" fmla="*/ 21174 w 23690"/>
                  <a:gd name="connsiteY4" fmla="*/ 457 h 113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690" h="1133183">
                    <a:moveTo>
                      <a:pt x="21174" y="457"/>
                    </a:moveTo>
                    <a:cubicBezTo>
                      <a:pt x="25054" y="22329"/>
                      <a:pt x="23291" y="1050323"/>
                      <a:pt x="23291" y="1050323"/>
                    </a:cubicBezTo>
                    <a:cubicBezTo>
                      <a:pt x="22233" y="1225301"/>
                      <a:pt x="18704" y="1072195"/>
                      <a:pt x="14824" y="1050323"/>
                    </a:cubicBezTo>
                    <a:cubicBezTo>
                      <a:pt x="10944" y="1028451"/>
                      <a:pt x="-345" y="1090540"/>
                      <a:pt x="8" y="919090"/>
                    </a:cubicBezTo>
                    <a:cubicBezTo>
                      <a:pt x="361" y="747640"/>
                      <a:pt x="17294" y="-21415"/>
                      <a:pt x="21174" y="45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3" name="フリーフォーム: 図形 402">
                <a:extLst>
                  <a:ext uri="{FF2B5EF4-FFF2-40B4-BE49-F238E27FC236}">
                    <a16:creationId xmlns:a16="http://schemas.microsoft.com/office/drawing/2014/main" id="{4083245C-3C64-4948-B292-37761D193EF1}"/>
                  </a:ext>
                </a:extLst>
              </p:cNvPr>
              <p:cNvSpPr/>
              <p:nvPr/>
            </p:nvSpPr>
            <p:spPr>
              <a:xfrm>
                <a:off x="6138107" y="7056530"/>
                <a:ext cx="78602" cy="266308"/>
              </a:xfrm>
              <a:custGeom>
                <a:avLst/>
                <a:gdLst>
                  <a:gd name="connsiteX0" fmla="*/ 78543 w 78602"/>
                  <a:gd name="connsiteY0" fmla="*/ 2553 h 266308"/>
                  <a:gd name="connsiteX1" fmla="*/ 25626 w 78602"/>
                  <a:gd name="connsiteY1" fmla="*/ 108387 h 266308"/>
                  <a:gd name="connsiteX2" fmla="*/ 78543 w 78602"/>
                  <a:gd name="connsiteY2" fmla="*/ 260787 h 266308"/>
                  <a:gd name="connsiteX3" fmla="*/ 21393 w 78602"/>
                  <a:gd name="connsiteY3" fmla="*/ 222687 h 266308"/>
                  <a:gd name="connsiteX4" fmla="*/ 226 w 78602"/>
                  <a:gd name="connsiteY4" fmla="*/ 125320 h 266308"/>
                  <a:gd name="connsiteX5" fmla="*/ 12926 w 78602"/>
                  <a:gd name="connsiteY5" fmla="*/ 40653 h 266308"/>
                  <a:gd name="connsiteX6" fmla="*/ 78543 w 78602"/>
                  <a:gd name="connsiteY6" fmla="*/ 2553 h 266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8602" h="266308">
                    <a:moveTo>
                      <a:pt x="78543" y="2553"/>
                    </a:moveTo>
                    <a:cubicBezTo>
                      <a:pt x="80660" y="13842"/>
                      <a:pt x="25626" y="65348"/>
                      <a:pt x="25626" y="108387"/>
                    </a:cubicBezTo>
                    <a:cubicBezTo>
                      <a:pt x="25626" y="151426"/>
                      <a:pt x="79249" y="241737"/>
                      <a:pt x="78543" y="260787"/>
                    </a:cubicBezTo>
                    <a:cubicBezTo>
                      <a:pt x="77837" y="279837"/>
                      <a:pt x="34446" y="245265"/>
                      <a:pt x="21393" y="222687"/>
                    </a:cubicBezTo>
                    <a:cubicBezTo>
                      <a:pt x="8340" y="200109"/>
                      <a:pt x="1637" y="155659"/>
                      <a:pt x="226" y="125320"/>
                    </a:cubicBezTo>
                    <a:cubicBezTo>
                      <a:pt x="-1185" y="94981"/>
                      <a:pt x="4106" y="61467"/>
                      <a:pt x="12926" y="40653"/>
                    </a:cubicBezTo>
                    <a:cubicBezTo>
                      <a:pt x="21745" y="19839"/>
                      <a:pt x="76426" y="-8736"/>
                      <a:pt x="78543" y="255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4" name="フリーフォーム: 図形 403">
                <a:extLst>
                  <a:ext uri="{FF2B5EF4-FFF2-40B4-BE49-F238E27FC236}">
                    <a16:creationId xmlns:a16="http://schemas.microsoft.com/office/drawing/2014/main" id="{31CA0E08-DCD8-4EF8-B48A-E7E2A8F31F77}"/>
                  </a:ext>
                </a:extLst>
              </p:cNvPr>
              <p:cNvSpPr/>
              <p:nvPr/>
            </p:nvSpPr>
            <p:spPr>
              <a:xfrm>
                <a:off x="6171324" y="7336319"/>
                <a:ext cx="43403" cy="1164597"/>
              </a:xfrm>
              <a:custGeom>
                <a:avLst/>
                <a:gdLst>
                  <a:gd name="connsiteX0" fmla="*/ 43209 w 43403"/>
                  <a:gd name="connsiteY0" fmla="*/ 4281 h 1164597"/>
                  <a:gd name="connsiteX1" fmla="*/ 28393 w 43403"/>
                  <a:gd name="connsiteY1" fmla="*/ 880581 h 1164597"/>
                  <a:gd name="connsiteX2" fmla="*/ 36859 w 43403"/>
                  <a:gd name="connsiteY2" fmla="*/ 1121881 h 1164597"/>
                  <a:gd name="connsiteX3" fmla="*/ 876 w 43403"/>
                  <a:gd name="connsiteY3" fmla="*/ 1159981 h 1164597"/>
                  <a:gd name="connsiteX4" fmla="*/ 11459 w 43403"/>
                  <a:gd name="connsiteY4" fmla="*/ 1066848 h 1164597"/>
                  <a:gd name="connsiteX5" fmla="*/ 15693 w 43403"/>
                  <a:gd name="connsiteY5" fmla="*/ 567314 h 1164597"/>
                  <a:gd name="connsiteX6" fmla="*/ 43209 w 43403"/>
                  <a:gd name="connsiteY6" fmla="*/ 4281 h 1164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403" h="1164597">
                    <a:moveTo>
                      <a:pt x="43209" y="4281"/>
                    </a:moveTo>
                    <a:cubicBezTo>
                      <a:pt x="45326" y="56492"/>
                      <a:pt x="29451" y="694314"/>
                      <a:pt x="28393" y="880581"/>
                    </a:cubicBezTo>
                    <a:cubicBezTo>
                      <a:pt x="27335" y="1066848"/>
                      <a:pt x="41445" y="1075314"/>
                      <a:pt x="36859" y="1121881"/>
                    </a:cubicBezTo>
                    <a:cubicBezTo>
                      <a:pt x="32273" y="1168448"/>
                      <a:pt x="5109" y="1169153"/>
                      <a:pt x="876" y="1159981"/>
                    </a:cubicBezTo>
                    <a:cubicBezTo>
                      <a:pt x="-3357" y="1150809"/>
                      <a:pt x="8990" y="1165626"/>
                      <a:pt x="11459" y="1066848"/>
                    </a:cubicBezTo>
                    <a:cubicBezTo>
                      <a:pt x="13928" y="968070"/>
                      <a:pt x="14635" y="743350"/>
                      <a:pt x="15693" y="567314"/>
                    </a:cubicBezTo>
                    <a:cubicBezTo>
                      <a:pt x="16751" y="391278"/>
                      <a:pt x="41092" y="-47930"/>
                      <a:pt x="43209" y="42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5" name="フリーフォーム: 図形 404">
                <a:extLst>
                  <a:ext uri="{FF2B5EF4-FFF2-40B4-BE49-F238E27FC236}">
                    <a16:creationId xmlns:a16="http://schemas.microsoft.com/office/drawing/2014/main" id="{8E5EE6E8-3D2A-4FD4-B108-CF460C7B5DE2}"/>
                  </a:ext>
                </a:extLst>
              </p:cNvPr>
              <p:cNvSpPr/>
              <p:nvPr/>
            </p:nvSpPr>
            <p:spPr>
              <a:xfrm>
                <a:off x="6146543" y="8525735"/>
                <a:ext cx="72947" cy="218306"/>
              </a:xfrm>
              <a:custGeom>
                <a:avLst/>
                <a:gdLst>
                  <a:gd name="connsiteX0" fmla="*/ 21424 w 72947"/>
                  <a:gd name="connsiteY0" fmla="*/ 198 h 218306"/>
                  <a:gd name="connsiteX1" fmla="*/ 72224 w 72947"/>
                  <a:gd name="connsiteY1" fmla="*/ 86982 h 218306"/>
                  <a:gd name="connsiteX2" fmla="*/ 48940 w 72947"/>
                  <a:gd name="connsiteY2" fmla="*/ 216098 h 218306"/>
                  <a:gd name="connsiteX3" fmla="*/ 15074 w 72947"/>
                  <a:gd name="connsiteY3" fmla="*/ 161065 h 218306"/>
                  <a:gd name="connsiteX4" fmla="*/ 257 w 72947"/>
                  <a:gd name="connsiteY4" fmla="*/ 65815 h 218306"/>
                  <a:gd name="connsiteX5" fmla="*/ 21424 w 72947"/>
                  <a:gd name="connsiteY5" fmla="*/ 198 h 218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2947" h="218306">
                    <a:moveTo>
                      <a:pt x="21424" y="198"/>
                    </a:moveTo>
                    <a:cubicBezTo>
                      <a:pt x="33419" y="3726"/>
                      <a:pt x="67638" y="50999"/>
                      <a:pt x="72224" y="86982"/>
                    </a:cubicBezTo>
                    <a:cubicBezTo>
                      <a:pt x="76810" y="122965"/>
                      <a:pt x="58465" y="203751"/>
                      <a:pt x="48940" y="216098"/>
                    </a:cubicBezTo>
                    <a:cubicBezTo>
                      <a:pt x="39415" y="228445"/>
                      <a:pt x="23188" y="186112"/>
                      <a:pt x="15074" y="161065"/>
                    </a:cubicBezTo>
                    <a:cubicBezTo>
                      <a:pt x="6960" y="136018"/>
                      <a:pt x="2374" y="90510"/>
                      <a:pt x="257" y="65815"/>
                    </a:cubicBezTo>
                    <a:cubicBezTo>
                      <a:pt x="-1860" y="41121"/>
                      <a:pt x="9429" y="-3330"/>
                      <a:pt x="21424" y="1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6" name="フリーフォーム: 図形 405">
                <a:extLst>
                  <a:ext uri="{FF2B5EF4-FFF2-40B4-BE49-F238E27FC236}">
                    <a16:creationId xmlns:a16="http://schemas.microsoft.com/office/drawing/2014/main" id="{8C8978DE-E981-4EF0-ACAB-1CE639A55D78}"/>
                  </a:ext>
                </a:extLst>
              </p:cNvPr>
              <p:cNvSpPr/>
              <p:nvPr/>
            </p:nvSpPr>
            <p:spPr>
              <a:xfrm>
                <a:off x="6178323" y="8718194"/>
                <a:ext cx="42079" cy="1129469"/>
              </a:xfrm>
              <a:custGeom>
                <a:avLst/>
                <a:gdLst>
                  <a:gd name="connsiteX0" fmla="*/ 31977 w 42079"/>
                  <a:gd name="connsiteY0" fmla="*/ 4589 h 1129469"/>
                  <a:gd name="connsiteX1" fmla="*/ 40444 w 42079"/>
                  <a:gd name="connsiteY1" fmla="*/ 1010006 h 1129469"/>
                  <a:gd name="connsiteX2" fmla="*/ 227 w 42079"/>
                  <a:gd name="connsiteY2" fmla="*/ 1109489 h 1129469"/>
                  <a:gd name="connsiteX3" fmla="*/ 23510 w 42079"/>
                  <a:gd name="connsiteY3" fmla="*/ 1001539 h 1129469"/>
                  <a:gd name="connsiteX4" fmla="*/ 10810 w 42079"/>
                  <a:gd name="connsiteY4" fmla="*/ 650173 h 1129469"/>
                  <a:gd name="connsiteX5" fmla="*/ 31977 w 42079"/>
                  <a:gd name="connsiteY5" fmla="*/ 4589 h 1129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79" h="1129469">
                    <a:moveTo>
                      <a:pt x="31977" y="4589"/>
                    </a:moveTo>
                    <a:cubicBezTo>
                      <a:pt x="36916" y="64561"/>
                      <a:pt x="45736" y="825856"/>
                      <a:pt x="40444" y="1010006"/>
                    </a:cubicBezTo>
                    <a:cubicBezTo>
                      <a:pt x="35152" y="1194156"/>
                      <a:pt x="3049" y="1110900"/>
                      <a:pt x="227" y="1109489"/>
                    </a:cubicBezTo>
                    <a:cubicBezTo>
                      <a:pt x="-2595" y="1108078"/>
                      <a:pt x="21746" y="1078092"/>
                      <a:pt x="23510" y="1001539"/>
                    </a:cubicBezTo>
                    <a:cubicBezTo>
                      <a:pt x="25274" y="924986"/>
                      <a:pt x="11868" y="811040"/>
                      <a:pt x="10810" y="650173"/>
                    </a:cubicBezTo>
                    <a:cubicBezTo>
                      <a:pt x="9752" y="489306"/>
                      <a:pt x="27038" y="-55383"/>
                      <a:pt x="31977" y="458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7" name="フリーフォーム: 図形 406">
                <a:extLst>
                  <a:ext uri="{FF2B5EF4-FFF2-40B4-BE49-F238E27FC236}">
                    <a16:creationId xmlns:a16="http://schemas.microsoft.com/office/drawing/2014/main" id="{6D773F92-8261-49FF-83B9-9BBFEC234D7C}"/>
                  </a:ext>
                </a:extLst>
              </p:cNvPr>
              <p:cNvSpPr/>
              <p:nvPr/>
            </p:nvSpPr>
            <p:spPr>
              <a:xfrm>
                <a:off x="5829262" y="9843263"/>
                <a:ext cx="392548" cy="652153"/>
              </a:xfrm>
              <a:custGeom>
                <a:avLst/>
                <a:gdLst>
                  <a:gd name="connsiteX0" fmla="*/ 381038 w 392548"/>
                  <a:gd name="connsiteY0" fmla="*/ 3470 h 652153"/>
                  <a:gd name="connsiteX1" fmla="*/ 389505 w 392548"/>
                  <a:gd name="connsiteY1" fmla="*/ 293454 h 652153"/>
                  <a:gd name="connsiteX2" fmla="*/ 374688 w 392548"/>
                  <a:gd name="connsiteY2" fmla="*/ 331554 h 652153"/>
                  <a:gd name="connsiteX3" fmla="*/ 215938 w 392548"/>
                  <a:gd name="connsiteY3" fmla="*/ 555920 h 652153"/>
                  <a:gd name="connsiteX4" fmla="*/ 129155 w 392548"/>
                  <a:gd name="connsiteY4" fmla="*/ 606720 h 652153"/>
                  <a:gd name="connsiteX5" fmla="*/ 38 w 392548"/>
                  <a:gd name="connsiteY5" fmla="*/ 640587 h 652153"/>
                  <a:gd name="connsiteX6" fmla="*/ 116455 w 392548"/>
                  <a:gd name="connsiteY6" fmla="*/ 642704 h 652153"/>
                  <a:gd name="connsiteX7" fmla="*/ 203238 w 392548"/>
                  <a:gd name="connsiteY7" fmla="*/ 524170 h 652153"/>
                  <a:gd name="connsiteX8" fmla="*/ 347171 w 392548"/>
                  <a:gd name="connsiteY8" fmla="*/ 314620 h 652153"/>
                  <a:gd name="connsiteX9" fmla="*/ 372571 w 392548"/>
                  <a:gd name="connsiteY9" fmla="*/ 143170 h 652153"/>
                  <a:gd name="connsiteX10" fmla="*/ 381038 w 392548"/>
                  <a:gd name="connsiteY10" fmla="*/ 3470 h 652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2548" h="652153">
                    <a:moveTo>
                      <a:pt x="381038" y="3470"/>
                    </a:moveTo>
                    <a:cubicBezTo>
                      <a:pt x="383860" y="28517"/>
                      <a:pt x="390563" y="238773"/>
                      <a:pt x="389505" y="293454"/>
                    </a:cubicBezTo>
                    <a:cubicBezTo>
                      <a:pt x="388447" y="348135"/>
                      <a:pt x="403616" y="287810"/>
                      <a:pt x="374688" y="331554"/>
                    </a:cubicBezTo>
                    <a:cubicBezTo>
                      <a:pt x="345760" y="375298"/>
                      <a:pt x="256860" y="510059"/>
                      <a:pt x="215938" y="555920"/>
                    </a:cubicBezTo>
                    <a:cubicBezTo>
                      <a:pt x="175016" y="601781"/>
                      <a:pt x="165138" y="592609"/>
                      <a:pt x="129155" y="606720"/>
                    </a:cubicBezTo>
                    <a:cubicBezTo>
                      <a:pt x="93172" y="620831"/>
                      <a:pt x="2155" y="634590"/>
                      <a:pt x="38" y="640587"/>
                    </a:cubicBezTo>
                    <a:cubicBezTo>
                      <a:pt x="-2079" y="646584"/>
                      <a:pt x="82588" y="662107"/>
                      <a:pt x="116455" y="642704"/>
                    </a:cubicBezTo>
                    <a:cubicBezTo>
                      <a:pt x="150322" y="623301"/>
                      <a:pt x="164785" y="578851"/>
                      <a:pt x="203238" y="524170"/>
                    </a:cubicBezTo>
                    <a:cubicBezTo>
                      <a:pt x="241691" y="469489"/>
                      <a:pt x="318949" y="378120"/>
                      <a:pt x="347171" y="314620"/>
                    </a:cubicBezTo>
                    <a:cubicBezTo>
                      <a:pt x="375393" y="251120"/>
                      <a:pt x="365868" y="190795"/>
                      <a:pt x="372571" y="143170"/>
                    </a:cubicBezTo>
                    <a:cubicBezTo>
                      <a:pt x="379274" y="95545"/>
                      <a:pt x="378216" y="-21577"/>
                      <a:pt x="381038" y="347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8" name="フリーフォーム: 図形 407">
                <a:extLst>
                  <a:ext uri="{FF2B5EF4-FFF2-40B4-BE49-F238E27FC236}">
                    <a16:creationId xmlns:a16="http://schemas.microsoft.com/office/drawing/2014/main" id="{2BB96BAE-7420-4881-95F7-5764CA1DD57F}"/>
                  </a:ext>
                </a:extLst>
              </p:cNvPr>
              <p:cNvSpPr/>
              <p:nvPr/>
            </p:nvSpPr>
            <p:spPr>
              <a:xfrm>
                <a:off x="4761226" y="10452016"/>
                <a:ext cx="1123145" cy="75021"/>
              </a:xfrm>
              <a:custGeom>
                <a:avLst/>
                <a:gdLst>
                  <a:gd name="connsiteX0" fmla="*/ 11857 w 1123145"/>
                  <a:gd name="connsiteY0" fmla="*/ 59351 h 75021"/>
                  <a:gd name="connsiteX1" fmla="*/ 636274 w 1123145"/>
                  <a:gd name="connsiteY1" fmla="*/ 48767 h 75021"/>
                  <a:gd name="connsiteX2" fmla="*/ 678607 w 1123145"/>
                  <a:gd name="connsiteY2" fmla="*/ 33951 h 75021"/>
                  <a:gd name="connsiteX3" fmla="*/ 748457 w 1123145"/>
                  <a:gd name="connsiteY3" fmla="*/ 21251 h 75021"/>
                  <a:gd name="connsiteX4" fmla="*/ 881807 w 1123145"/>
                  <a:gd name="connsiteY4" fmla="*/ 29717 h 75021"/>
                  <a:gd name="connsiteX5" fmla="*/ 1123107 w 1123145"/>
                  <a:gd name="connsiteY5" fmla="*/ 36067 h 75021"/>
                  <a:gd name="connsiteX6" fmla="*/ 898741 w 1123145"/>
                  <a:gd name="connsiteY6" fmla="*/ 2201 h 75021"/>
                  <a:gd name="connsiteX7" fmla="*/ 680724 w 1123145"/>
                  <a:gd name="connsiteY7" fmla="*/ 6434 h 75021"/>
                  <a:gd name="connsiteX8" fmla="*/ 636274 w 1123145"/>
                  <a:gd name="connsiteY8" fmla="*/ 31834 h 75021"/>
                  <a:gd name="connsiteX9" fmla="*/ 386507 w 1123145"/>
                  <a:gd name="connsiteY9" fmla="*/ 38184 h 75021"/>
                  <a:gd name="connsiteX10" fmla="*/ 238341 w 1123145"/>
                  <a:gd name="connsiteY10" fmla="*/ 74167 h 75021"/>
                  <a:gd name="connsiteX11" fmla="*/ 11857 w 1123145"/>
                  <a:gd name="connsiteY11" fmla="*/ 59351 h 75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3145" h="75021">
                    <a:moveTo>
                      <a:pt x="11857" y="59351"/>
                    </a:moveTo>
                    <a:cubicBezTo>
                      <a:pt x="78179" y="55118"/>
                      <a:pt x="525149" y="53000"/>
                      <a:pt x="636274" y="48767"/>
                    </a:cubicBezTo>
                    <a:cubicBezTo>
                      <a:pt x="747399" y="44534"/>
                      <a:pt x="659910" y="38537"/>
                      <a:pt x="678607" y="33951"/>
                    </a:cubicBezTo>
                    <a:cubicBezTo>
                      <a:pt x="697304" y="29365"/>
                      <a:pt x="714590" y="21957"/>
                      <a:pt x="748457" y="21251"/>
                    </a:cubicBezTo>
                    <a:cubicBezTo>
                      <a:pt x="782324" y="20545"/>
                      <a:pt x="819366" y="27248"/>
                      <a:pt x="881807" y="29717"/>
                    </a:cubicBezTo>
                    <a:cubicBezTo>
                      <a:pt x="944248" y="32186"/>
                      <a:pt x="1120285" y="40653"/>
                      <a:pt x="1123107" y="36067"/>
                    </a:cubicBezTo>
                    <a:cubicBezTo>
                      <a:pt x="1125929" y="31481"/>
                      <a:pt x="972472" y="7140"/>
                      <a:pt x="898741" y="2201"/>
                    </a:cubicBezTo>
                    <a:cubicBezTo>
                      <a:pt x="825010" y="-2738"/>
                      <a:pt x="724469" y="1495"/>
                      <a:pt x="680724" y="6434"/>
                    </a:cubicBezTo>
                    <a:cubicBezTo>
                      <a:pt x="636980" y="11373"/>
                      <a:pt x="685310" y="26542"/>
                      <a:pt x="636274" y="31834"/>
                    </a:cubicBezTo>
                    <a:cubicBezTo>
                      <a:pt x="587238" y="37126"/>
                      <a:pt x="452829" y="31128"/>
                      <a:pt x="386507" y="38184"/>
                    </a:cubicBezTo>
                    <a:cubicBezTo>
                      <a:pt x="320185" y="45239"/>
                      <a:pt x="300430" y="69581"/>
                      <a:pt x="238341" y="74167"/>
                    </a:cubicBezTo>
                    <a:cubicBezTo>
                      <a:pt x="176252" y="78753"/>
                      <a:pt x="-54465" y="63584"/>
                      <a:pt x="11857" y="5935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9" name="フリーフォーム: 図形 408">
                <a:extLst>
                  <a:ext uri="{FF2B5EF4-FFF2-40B4-BE49-F238E27FC236}">
                    <a16:creationId xmlns:a16="http://schemas.microsoft.com/office/drawing/2014/main" id="{AA37D709-9947-46E4-B032-8980686E2052}"/>
                  </a:ext>
                </a:extLst>
              </p:cNvPr>
              <p:cNvSpPr/>
              <p:nvPr/>
            </p:nvSpPr>
            <p:spPr>
              <a:xfrm>
                <a:off x="4756150" y="2283883"/>
                <a:ext cx="535625" cy="86787"/>
              </a:xfrm>
              <a:custGeom>
                <a:avLst/>
                <a:gdLst>
                  <a:gd name="connsiteX0" fmla="*/ 0 w 535625"/>
                  <a:gd name="connsiteY0" fmla="*/ 0 h 86787"/>
                  <a:gd name="connsiteX1" fmla="*/ 296333 w 535625"/>
                  <a:gd name="connsiteY1" fmla="*/ 25400 h 86787"/>
                  <a:gd name="connsiteX2" fmla="*/ 440267 w 535625"/>
                  <a:gd name="connsiteY2" fmla="*/ 46567 h 86787"/>
                  <a:gd name="connsiteX3" fmla="*/ 535517 w 535625"/>
                  <a:gd name="connsiteY3" fmla="*/ 82550 h 86787"/>
                  <a:gd name="connsiteX4" fmla="*/ 455083 w 535625"/>
                  <a:gd name="connsiteY4" fmla="*/ 82550 h 86787"/>
                  <a:gd name="connsiteX5" fmla="*/ 279400 w 535625"/>
                  <a:gd name="connsiteY5" fmla="*/ 50800 h 86787"/>
                  <a:gd name="connsiteX6" fmla="*/ 160867 w 535625"/>
                  <a:gd name="connsiteY6" fmla="*/ 29634 h 86787"/>
                  <a:gd name="connsiteX7" fmla="*/ 0 w 535625"/>
                  <a:gd name="connsiteY7" fmla="*/ 0 h 86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5625" h="86787">
                    <a:moveTo>
                      <a:pt x="0" y="0"/>
                    </a:moveTo>
                    <a:lnTo>
                      <a:pt x="296333" y="25400"/>
                    </a:lnTo>
                    <a:cubicBezTo>
                      <a:pt x="369711" y="33161"/>
                      <a:pt x="400403" y="37042"/>
                      <a:pt x="440267" y="46567"/>
                    </a:cubicBezTo>
                    <a:cubicBezTo>
                      <a:pt x="480131" y="56092"/>
                      <a:pt x="533048" y="76553"/>
                      <a:pt x="535517" y="82550"/>
                    </a:cubicBezTo>
                    <a:cubicBezTo>
                      <a:pt x="537986" y="88547"/>
                      <a:pt x="497769" y="87842"/>
                      <a:pt x="455083" y="82550"/>
                    </a:cubicBezTo>
                    <a:cubicBezTo>
                      <a:pt x="412397" y="77258"/>
                      <a:pt x="279400" y="50800"/>
                      <a:pt x="279400" y="50800"/>
                    </a:cubicBezTo>
                    <a:lnTo>
                      <a:pt x="160867" y="296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0" name="フリーフォーム: 図形 409">
                <a:extLst>
                  <a:ext uri="{FF2B5EF4-FFF2-40B4-BE49-F238E27FC236}">
                    <a16:creationId xmlns:a16="http://schemas.microsoft.com/office/drawing/2014/main" id="{38E7BEB6-E5F2-47D5-996B-496BDFD3425B}"/>
                  </a:ext>
                </a:extLst>
              </p:cNvPr>
              <p:cNvSpPr/>
              <p:nvPr/>
            </p:nvSpPr>
            <p:spPr>
              <a:xfrm>
                <a:off x="4788229" y="2349413"/>
                <a:ext cx="477066" cy="38203"/>
              </a:xfrm>
              <a:custGeom>
                <a:avLst/>
                <a:gdLst>
                  <a:gd name="connsiteX0" fmla="*/ 1788 w 477066"/>
                  <a:gd name="connsiteY0" fmla="*/ 2204 h 38203"/>
                  <a:gd name="connsiteX1" fmla="*/ 287538 w 477066"/>
                  <a:gd name="connsiteY1" fmla="*/ 6437 h 38203"/>
                  <a:gd name="connsiteX2" fmla="*/ 475921 w 477066"/>
                  <a:gd name="connsiteY2" fmla="*/ 38187 h 38203"/>
                  <a:gd name="connsiteX3" fmla="*/ 357388 w 477066"/>
                  <a:gd name="connsiteY3" fmla="*/ 10670 h 38203"/>
                  <a:gd name="connsiteX4" fmla="*/ 173238 w 477066"/>
                  <a:gd name="connsiteY4" fmla="*/ 2204 h 38203"/>
                  <a:gd name="connsiteX5" fmla="*/ 1788 w 477066"/>
                  <a:gd name="connsiteY5" fmla="*/ 2204 h 38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7066" h="38203">
                    <a:moveTo>
                      <a:pt x="1788" y="2204"/>
                    </a:moveTo>
                    <a:cubicBezTo>
                      <a:pt x="20838" y="2910"/>
                      <a:pt x="208516" y="440"/>
                      <a:pt x="287538" y="6437"/>
                    </a:cubicBezTo>
                    <a:cubicBezTo>
                      <a:pt x="366560" y="12434"/>
                      <a:pt x="464279" y="37482"/>
                      <a:pt x="475921" y="38187"/>
                    </a:cubicBezTo>
                    <a:cubicBezTo>
                      <a:pt x="487563" y="38893"/>
                      <a:pt x="407835" y="16667"/>
                      <a:pt x="357388" y="10670"/>
                    </a:cubicBezTo>
                    <a:cubicBezTo>
                      <a:pt x="306941" y="4673"/>
                      <a:pt x="225449" y="6790"/>
                      <a:pt x="173238" y="2204"/>
                    </a:cubicBezTo>
                    <a:cubicBezTo>
                      <a:pt x="121027" y="-2382"/>
                      <a:pt x="-17262" y="1498"/>
                      <a:pt x="1788" y="220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1" name="フリーフォーム: 図形 410">
                <a:extLst>
                  <a:ext uri="{FF2B5EF4-FFF2-40B4-BE49-F238E27FC236}">
                    <a16:creationId xmlns:a16="http://schemas.microsoft.com/office/drawing/2014/main" id="{BA770F9B-301C-4421-B488-E84B4D778434}"/>
                  </a:ext>
                </a:extLst>
              </p:cNvPr>
              <p:cNvSpPr/>
              <p:nvPr/>
            </p:nvSpPr>
            <p:spPr>
              <a:xfrm>
                <a:off x="5122008" y="2421094"/>
                <a:ext cx="163398" cy="60007"/>
              </a:xfrm>
              <a:custGeom>
                <a:avLst/>
                <a:gdLst>
                  <a:gd name="connsiteX0" fmla="*/ 325 w 163398"/>
                  <a:gd name="connsiteY0" fmla="*/ 2489 h 60007"/>
                  <a:gd name="connsiteX1" fmla="*/ 118859 w 163398"/>
                  <a:gd name="connsiteY1" fmla="*/ 15189 h 60007"/>
                  <a:gd name="connsiteX2" fmla="*/ 159075 w 163398"/>
                  <a:gd name="connsiteY2" fmla="*/ 59639 h 60007"/>
                  <a:gd name="connsiteX3" fmla="*/ 325 w 163398"/>
                  <a:gd name="connsiteY3" fmla="*/ 2489 h 60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3398" h="60007">
                    <a:moveTo>
                      <a:pt x="325" y="2489"/>
                    </a:moveTo>
                    <a:cubicBezTo>
                      <a:pt x="-6378" y="-4919"/>
                      <a:pt x="92401" y="5664"/>
                      <a:pt x="118859" y="15189"/>
                    </a:cubicBezTo>
                    <a:cubicBezTo>
                      <a:pt x="145317" y="24714"/>
                      <a:pt x="174597" y="64225"/>
                      <a:pt x="159075" y="59639"/>
                    </a:cubicBezTo>
                    <a:cubicBezTo>
                      <a:pt x="143553" y="55053"/>
                      <a:pt x="7028" y="9897"/>
                      <a:pt x="325" y="248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2" name="フリーフォーム: 図形 411">
                <a:extLst>
                  <a:ext uri="{FF2B5EF4-FFF2-40B4-BE49-F238E27FC236}">
                    <a16:creationId xmlns:a16="http://schemas.microsoft.com/office/drawing/2014/main" id="{B69D74BB-1257-4415-B2E3-CFB8BCF2D489}"/>
                  </a:ext>
                </a:extLst>
              </p:cNvPr>
              <p:cNvSpPr/>
              <p:nvPr/>
            </p:nvSpPr>
            <p:spPr>
              <a:xfrm>
                <a:off x="5111500" y="2425700"/>
                <a:ext cx="163539" cy="86783"/>
              </a:xfrm>
              <a:custGeom>
                <a:avLst/>
                <a:gdLst>
                  <a:gd name="connsiteX0" fmla="*/ 250 w 163539"/>
                  <a:gd name="connsiteY0" fmla="*/ 0 h 86783"/>
                  <a:gd name="connsiteX1" fmla="*/ 99733 w 163539"/>
                  <a:gd name="connsiteY1" fmla="*/ 63500 h 86783"/>
                  <a:gd name="connsiteX2" fmla="*/ 163233 w 163539"/>
                  <a:gd name="connsiteY2" fmla="*/ 86783 h 86783"/>
                  <a:gd name="connsiteX3" fmla="*/ 74333 w 163539"/>
                  <a:gd name="connsiteY3" fmla="*/ 63500 h 86783"/>
                  <a:gd name="connsiteX4" fmla="*/ 250 w 163539"/>
                  <a:gd name="connsiteY4" fmla="*/ 0 h 86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539" h="86783">
                    <a:moveTo>
                      <a:pt x="250" y="0"/>
                    </a:moveTo>
                    <a:cubicBezTo>
                      <a:pt x="4483" y="0"/>
                      <a:pt x="72569" y="49036"/>
                      <a:pt x="99733" y="63500"/>
                    </a:cubicBezTo>
                    <a:cubicBezTo>
                      <a:pt x="126897" y="77964"/>
                      <a:pt x="167466" y="86783"/>
                      <a:pt x="163233" y="86783"/>
                    </a:cubicBezTo>
                    <a:cubicBezTo>
                      <a:pt x="159000" y="86783"/>
                      <a:pt x="102202" y="77611"/>
                      <a:pt x="74333" y="63500"/>
                    </a:cubicBezTo>
                    <a:cubicBezTo>
                      <a:pt x="46464" y="49389"/>
                      <a:pt x="-3983" y="0"/>
                      <a:pt x="25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3" name="フリーフォーム: 図形 412">
                <a:extLst>
                  <a:ext uri="{FF2B5EF4-FFF2-40B4-BE49-F238E27FC236}">
                    <a16:creationId xmlns:a16="http://schemas.microsoft.com/office/drawing/2014/main" id="{B0376833-C6BF-4556-9842-2A874A998BED}"/>
                  </a:ext>
                </a:extLst>
              </p:cNvPr>
              <p:cNvSpPr/>
              <p:nvPr/>
            </p:nvSpPr>
            <p:spPr>
              <a:xfrm>
                <a:off x="5087887" y="2524715"/>
                <a:ext cx="207921" cy="33026"/>
              </a:xfrm>
              <a:custGeom>
                <a:avLst/>
                <a:gdLst>
                  <a:gd name="connsiteX0" fmla="*/ 580 w 207921"/>
                  <a:gd name="connsiteY0" fmla="*/ 25868 h 33026"/>
                  <a:gd name="connsiteX1" fmla="*/ 161446 w 207921"/>
                  <a:gd name="connsiteY1" fmla="*/ 23752 h 33026"/>
                  <a:gd name="connsiteX2" fmla="*/ 205896 w 207921"/>
                  <a:gd name="connsiteY2" fmla="*/ 32218 h 33026"/>
                  <a:gd name="connsiteX3" fmla="*/ 110646 w 207921"/>
                  <a:gd name="connsiteY3" fmla="*/ 468 h 33026"/>
                  <a:gd name="connsiteX4" fmla="*/ 580 w 207921"/>
                  <a:gd name="connsiteY4" fmla="*/ 25868 h 33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7921" h="33026">
                    <a:moveTo>
                      <a:pt x="580" y="25868"/>
                    </a:moveTo>
                    <a:cubicBezTo>
                      <a:pt x="9047" y="29749"/>
                      <a:pt x="127227" y="22694"/>
                      <a:pt x="161446" y="23752"/>
                    </a:cubicBezTo>
                    <a:cubicBezTo>
                      <a:pt x="195665" y="24810"/>
                      <a:pt x="214363" y="36099"/>
                      <a:pt x="205896" y="32218"/>
                    </a:cubicBezTo>
                    <a:cubicBezTo>
                      <a:pt x="197429" y="28337"/>
                      <a:pt x="142749" y="4701"/>
                      <a:pt x="110646" y="468"/>
                    </a:cubicBezTo>
                    <a:cubicBezTo>
                      <a:pt x="78543" y="-3765"/>
                      <a:pt x="-7887" y="21987"/>
                      <a:pt x="580" y="2586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4" name="フリーフォーム: 図形 413">
                <a:extLst>
                  <a:ext uri="{FF2B5EF4-FFF2-40B4-BE49-F238E27FC236}">
                    <a16:creationId xmlns:a16="http://schemas.microsoft.com/office/drawing/2014/main" id="{720CEC6C-A67E-40B0-B304-2DDF6F0474DF}"/>
                  </a:ext>
                </a:extLst>
              </p:cNvPr>
              <p:cNvSpPr/>
              <p:nvPr/>
            </p:nvSpPr>
            <p:spPr>
              <a:xfrm>
                <a:off x="5164667" y="2546350"/>
                <a:ext cx="118545" cy="63609"/>
              </a:xfrm>
              <a:custGeom>
                <a:avLst/>
                <a:gdLst>
                  <a:gd name="connsiteX0" fmla="*/ 0 w 118545"/>
                  <a:gd name="connsiteY0" fmla="*/ 0 h 63609"/>
                  <a:gd name="connsiteX1" fmla="*/ 118533 w 118545"/>
                  <a:gd name="connsiteY1" fmla="*/ 63500 h 63609"/>
                  <a:gd name="connsiteX2" fmla="*/ 0 w 118545"/>
                  <a:gd name="connsiteY2" fmla="*/ 0 h 63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545" h="63609">
                    <a:moveTo>
                      <a:pt x="0" y="0"/>
                    </a:moveTo>
                    <a:cubicBezTo>
                      <a:pt x="0" y="0"/>
                      <a:pt x="117122" y="60325"/>
                      <a:pt x="118533" y="63500"/>
                    </a:cubicBezTo>
                    <a:cubicBezTo>
                      <a:pt x="119944" y="6667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5" name="フリーフォーム: 図形 414">
                <a:extLst>
                  <a:ext uri="{FF2B5EF4-FFF2-40B4-BE49-F238E27FC236}">
                    <a16:creationId xmlns:a16="http://schemas.microsoft.com/office/drawing/2014/main" id="{AFB40807-7075-4284-846A-84AD216543EF}"/>
                  </a:ext>
                </a:extLst>
              </p:cNvPr>
              <p:cNvSpPr/>
              <p:nvPr/>
            </p:nvSpPr>
            <p:spPr>
              <a:xfrm>
                <a:off x="4933950" y="2705100"/>
                <a:ext cx="323366" cy="29640"/>
              </a:xfrm>
              <a:custGeom>
                <a:avLst/>
                <a:gdLst>
                  <a:gd name="connsiteX0" fmla="*/ 0 w 323366"/>
                  <a:gd name="connsiteY0" fmla="*/ 0 h 29640"/>
                  <a:gd name="connsiteX1" fmla="*/ 258233 w 323366"/>
                  <a:gd name="connsiteY1" fmla="*/ 14817 h 29640"/>
                  <a:gd name="connsiteX2" fmla="*/ 319617 w 323366"/>
                  <a:gd name="connsiteY2" fmla="*/ 29633 h 29640"/>
                  <a:gd name="connsiteX3" fmla="*/ 179917 w 323366"/>
                  <a:gd name="connsiteY3" fmla="*/ 16933 h 29640"/>
                  <a:gd name="connsiteX4" fmla="*/ 0 w 323366"/>
                  <a:gd name="connsiteY4" fmla="*/ 0 h 29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3366" h="29640">
                    <a:moveTo>
                      <a:pt x="0" y="0"/>
                    </a:moveTo>
                    <a:lnTo>
                      <a:pt x="258233" y="14817"/>
                    </a:lnTo>
                    <a:cubicBezTo>
                      <a:pt x="311503" y="19756"/>
                      <a:pt x="332670" y="29280"/>
                      <a:pt x="319617" y="29633"/>
                    </a:cubicBezTo>
                    <a:cubicBezTo>
                      <a:pt x="306564" y="29986"/>
                      <a:pt x="179917" y="16933"/>
                      <a:pt x="179917" y="1693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6" name="フリーフォーム: 図形 415">
                <a:extLst>
                  <a:ext uri="{FF2B5EF4-FFF2-40B4-BE49-F238E27FC236}">
                    <a16:creationId xmlns:a16="http://schemas.microsoft.com/office/drawing/2014/main" id="{9E86DEA9-AE4A-4BF7-8CE1-D16C8D55D7F2}"/>
                  </a:ext>
                </a:extLst>
              </p:cNvPr>
              <p:cNvSpPr/>
              <p:nvPr/>
            </p:nvSpPr>
            <p:spPr>
              <a:xfrm>
                <a:off x="4933172" y="2738745"/>
                <a:ext cx="293667" cy="27807"/>
              </a:xfrm>
              <a:custGeom>
                <a:avLst/>
                <a:gdLst>
                  <a:gd name="connsiteX0" fmla="*/ 778 w 293667"/>
                  <a:gd name="connsiteY0" fmla="*/ 222 h 27807"/>
                  <a:gd name="connsiteX1" fmla="*/ 244195 w 293667"/>
                  <a:gd name="connsiteY1" fmla="*/ 12922 h 27807"/>
                  <a:gd name="connsiteX2" fmla="*/ 288645 w 293667"/>
                  <a:gd name="connsiteY2" fmla="*/ 27738 h 27807"/>
                  <a:gd name="connsiteX3" fmla="*/ 170111 w 293667"/>
                  <a:gd name="connsiteY3" fmla="*/ 6572 h 27807"/>
                  <a:gd name="connsiteX4" fmla="*/ 778 w 293667"/>
                  <a:gd name="connsiteY4" fmla="*/ 222 h 27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667" h="27807">
                    <a:moveTo>
                      <a:pt x="778" y="222"/>
                    </a:moveTo>
                    <a:cubicBezTo>
                      <a:pt x="13125" y="1280"/>
                      <a:pt x="196217" y="8336"/>
                      <a:pt x="244195" y="12922"/>
                    </a:cubicBezTo>
                    <a:cubicBezTo>
                      <a:pt x="292173" y="17508"/>
                      <a:pt x="300992" y="28796"/>
                      <a:pt x="288645" y="27738"/>
                    </a:cubicBezTo>
                    <a:cubicBezTo>
                      <a:pt x="276298" y="26680"/>
                      <a:pt x="213855" y="11158"/>
                      <a:pt x="170111" y="6572"/>
                    </a:cubicBezTo>
                    <a:cubicBezTo>
                      <a:pt x="126367" y="1986"/>
                      <a:pt x="-11569" y="-836"/>
                      <a:pt x="778" y="2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7" name="フリーフォーム: 図形 416">
                <a:extLst>
                  <a:ext uri="{FF2B5EF4-FFF2-40B4-BE49-F238E27FC236}">
                    <a16:creationId xmlns:a16="http://schemas.microsoft.com/office/drawing/2014/main" id="{57909B82-5839-43A8-8477-DE25E3AB7937}"/>
                  </a:ext>
                </a:extLst>
              </p:cNvPr>
              <p:cNvSpPr/>
              <p:nvPr/>
            </p:nvSpPr>
            <p:spPr>
              <a:xfrm>
                <a:off x="4761107" y="2977400"/>
                <a:ext cx="583814" cy="860204"/>
              </a:xfrm>
              <a:custGeom>
                <a:avLst/>
                <a:gdLst>
                  <a:gd name="connsiteX0" fmla="*/ 1393 w 583814"/>
                  <a:gd name="connsiteY0" fmla="*/ 9217 h 860204"/>
                  <a:gd name="connsiteX1" fmla="*/ 331593 w 583814"/>
                  <a:gd name="connsiteY1" fmla="*/ 34617 h 860204"/>
                  <a:gd name="connsiteX2" fmla="*/ 361226 w 583814"/>
                  <a:gd name="connsiteY2" fmla="*/ 119283 h 860204"/>
                  <a:gd name="connsiteX3" fmla="*/ 378160 w 583814"/>
                  <a:gd name="connsiteY3" fmla="*/ 421967 h 860204"/>
                  <a:gd name="connsiteX4" fmla="*/ 367576 w 583814"/>
                  <a:gd name="connsiteY4" fmla="*/ 604000 h 860204"/>
                  <a:gd name="connsiteX5" fmla="*/ 435310 w 583814"/>
                  <a:gd name="connsiteY5" fmla="*/ 758517 h 860204"/>
                  <a:gd name="connsiteX6" fmla="*/ 583476 w 583814"/>
                  <a:gd name="connsiteY6" fmla="*/ 860117 h 860204"/>
                  <a:gd name="connsiteX7" fmla="*/ 473410 w 583814"/>
                  <a:gd name="connsiteY7" fmla="*/ 771217 h 860204"/>
                  <a:gd name="connsiteX8" fmla="*/ 392976 w 583814"/>
                  <a:gd name="connsiteY8" fmla="*/ 532033 h 860204"/>
                  <a:gd name="connsiteX9" fmla="*/ 384510 w 583814"/>
                  <a:gd name="connsiteY9" fmla="*/ 108700 h 860204"/>
                  <a:gd name="connsiteX10" fmla="*/ 348526 w 583814"/>
                  <a:gd name="connsiteY10" fmla="*/ 17683 h 860204"/>
                  <a:gd name="connsiteX11" fmla="*/ 217293 w 583814"/>
                  <a:gd name="connsiteY11" fmla="*/ 750 h 860204"/>
                  <a:gd name="connsiteX12" fmla="*/ 1393 w 583814"/>
                  <a:gd name="connsiteY12" fmla="*/ 9217 h 860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83814" h="860204">
                    <a:moveTo>
                      <a:pt x="1393" y="9217"/>
                    </a:moveTo>
                    <a:cubicBezTo>
                      <a:pt x="20443" y="14861"/>
                      <a:pt x="271621" y="16273"/>
                      <a:pt x="331593" y="34617"/>
                    </a:cubicBezTo>
                    <a:cubicBezTo>
                      <a:pt x="391565" y="52961"/>
                      <a:pt x="353465" y="54725"/>
                      <a:pt x="361226" y="119283"/>
                    </a:cubicBezTo>
                    <a:cubicBezTo>
                      <a:pt x="368987" y="183841"/>
                      <a:pt x="377102" y="341181"/>
                      <a:pt x="378160" y="421967"/>
                    </a:cubicBezTo>
                    <a:cubicBezTo>
                      <a:pt x="379218" y="502753"/>
                      <a:pt x="358051" y="547908"/>
                      <a:pt x="367576" y="604000"/>
                    </a:cubicBezTo>
                    <a:cubicBezTo>
                      <a:pt x="377101" y="660092"/>
                      <a:pt x="399327" y="715831"/>
                      <a:pt x="435310" y="758517"/>
                    </a:cubicBezTo>
                    <a:cubicBezTo>
                      <a:pt x="471293" y="801203"/>
                      <a:pt x="577126" y="858000"/>
                      <a:pt x="583476" y="860117"/>
                    </a:cubicBezTo>
                    <a:cubicBezTo>
                      <a:pt x="589826" y="862234"/>
                      <a:pt x="505160" y="825898"/>
                      <a:pt x="473410" y="771217"/>
                    </a:cubicBezTo>
                    <a:cubicBezTo>
                      <a:pt x="441660" y="716536"/>
                      <a:pt x="407793" y="642453"/>
                      <a:pt x="392976" y="532033"/>
                    </a:cubicBezTo>
                    <a:cubicBezTo>
                      <a:pt x="378159" y="421614"/>
                      <a:pt x="391918" y="194425"/>
                      <a:pt x="384510" y="108700"/>
                    </a:cubicBezTo>
                    <a:cubicBezTo>
                      <a:pt x="377102" y="22975"/>
                      <a:pt x="376396" y="35675"/>
                      <a:pt x="348526" y="17683"/>
                    </a:cubicBezTo>
                    <a:cubicBezTo>
                      <a:pt x="320656" y="-309"/>
                      <a:pt x="270562" y="3572"/>
                      <a:pt x="217293" y="750"/>
                    </a:cubicBezTo>
                    <a:cubicBezTo>
                      <a:pt x="164024" y="-2072"/>
                      <a:pt x="-17657" y="3573"/>
                      <a:pt x="1393" y="921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8" name="フリーフォーム: 図形 417">
                <a:extLst>
                  <a:ext uri="{FF2B5EF4-FFF2-40B4-BE49-F238E27FC236}">
                    <a16:creationId xmlns:a16="http://schemas.microsoft.com/office/drawing/2014/main" id="{4D52B89A-A7D9-489E-8D07-37FDBEA57C9A}"/>
                  </a:ext>
                </a:extLst>
              </p:cNvPr>
              <p:cNvSpPr/>
              <p:nvPr/>
            </p:nvSpPr>
            <p:spPr>
              <a:xfrm>
                <a:off x="4746739" y="3777666"/>
                <a:ext cx="597795" cy="51946"/>
              </a:xfrm>
              <a:custGeom>
                <a:avLst/>
                <a:gdLst>
                  <a:gd name="connsiteX0" fmla="*/ 944 w 597795"/>
                  <a:gd name="connsiteY0" fmla="*/ 23867 h 51946"/>
                  <a:gd name="connsiteX1" fmla="*/ 278228 w 597795"/>
                  <a:gd name="connsiteY1" fmla="*/ 17517 h 51946"/>
                  <a:gd name="connsiteX2" fmla="*/ 443328 w 597795"/>
                  <a:gd name="connsiteY2" fmla="*/ 23867 h 51946"/>
                  <a:gd name="connsiteX3" fmla="*/ 591494 w 597795"/>
                  <a:gd name="connsiteY3" fmla="*/ 51384 h 51946"/>
                  <a:gd name="connsiteX4" fmla="*/ 561861 w 597795"/>
                  <a:gd name="connsiteY4" fmla="*/ 40801 h 51946"/>
                  <a:gd name="connsiteX5" fmla="*/ 483544 w 597795"/>
                  <a:gd name="connsiteY5" fmla="*/ 21751 h 51946"/>
                  <a:gd name="connsiteX6" fmla="*/ 392528 w 597795"/>
                  <a:gd name="connsiteY6" fmla="*/ 4817 h 51946"/>
                  <a:gd name="connsiteX7" fmla="*/ 193561 w 597795"/>
                  <a:gd name="connsiteY7" fmla="*/ 584 h 51946"/>
                  <a:gd name="connsiteX8" fmla="*/ 944 w 597795"/>
                  <a:gd name="connsiteY8" fmla="*/ 23867 h 51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97795" h="51946">
                    <a:moveTo>
                      <a:pt x="944" y="23867"/>
                    </a:moveTo>
                    <a:cubicBezTo>
                      <a:pt x="15055" y="26689"/>
                      <a:pt x="278228" y="17517"/>
                      <a:pt x="278228" y="17517"/>
                    </a:cubicBezTo>
                    <a:cubicBezTo>
                      <a:pt x="351959" y="17517"/>
                      <a:pt x="391117" y="18222"/>
                      <a:pt x="443328" y="23867"/>
                    </a:cubicBezTo>
                    <a:cubicBezTo>
                      <a:pt x="495539" y="29512"/>
                      <a:pt x="571739" y="48562"/>
                      <a:pt x="591494" y="51384"/>
                    </a:cubicBezTo>
                    <a:cubicBezTo>
                      <a:pt x="611249" y="54206"/>
                      <a:pt x="579853" y="45740"/>
                      <a:pt x="561861" y="40801"/>
                    </a:cubicBezTo>
                    <a:cubicBezTo>
                      <a:pt x="543869" y="35862"/>
                      <a:pt x="511766" y="27748"/>
                      <a:pt x="483544" y="21751"/>
                    </a:cubicBezTo>
                    <a:cubicBezTo>
                      <a:pt x="455322" y="15754"/>
                      <a:pt x="440859" y="8345"/>
                      <a:pt x="392528" y="4817"/>
                    </a:cubicBezTo>
                    <a:cubicBezTo>
                      <a:pt x="344198" y="1289"/>
                      <a:pt x="252475" y="-1180"/>
                      <a:pt x="193561" y="584"/>
                    </a:cubicBezTo>
                    <a:cubicBezTo>
                      <a:pt x="134647" y="2348"/>
                      <a:pt x="-13167" y="21045"/>
                      <a:pt x="944" y="2386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9" name="フリーフォーム: 図形 418">
                <a:extLst>
                  <a:ext uri="{FF2B5EF4-FFF2-40B4-BE49-F238E27FC236}">
                    <a16:creationId xmlns:a16="http://schemas.microsoft.com/office/drawing/2014/main" id="{BE396C9A-A140-4314-962B-8A883739EC72}"/>
                  </a:ext>
                </a:extLst>
              </p:cNvPr>
              <p:cNvSpPr/>
              <p:nvPr/>
            </p:nvSpPr>
            <p:spPr>
              <a:xfrm>
                <a:off x="4794044" y="3996185"/>
                <a:ext cx="930456" cy="203616"/>
              </a:xfrm>
              <a:custGeom>
                <a:avLst/>
                <a:gdLst>
                  <a:gd name="connsiteX0" fmla="*/ 206 w 930456"/>
                  <a:gd name="connsiteY0" fmla="*/ 203282 h 203616"/>
                  <a:gd name="connsiteX1" fmla="*/ 470106 w 930456"/>
                  <a:gd name="connsiteY1" fmla="*/ 171532 h 203616"/>
                  <a:gd name="connsiteX2" fmla="*/ 817239 w 930456"/>
                  <a:gd name="connsiteY2" fmla="*/ 65698 h 203616"/>
                  <a:gd name="connsiteX3" fmla="*/ 929423 w 930456"/>
                  <a:gd name="connsiteY3" fmla="*/ 82 h 203616"/>
                  <a:gd name="connsiteX4" fmla="*/ 766439 w 930456"/>
                  <a:gd name="connsiteY4" fmla="*/ 78398 h 203616"/>
                  <a:gd name="connsiteX5" fmla="*/ 415073 w 930456"/>
                  <a:gd name="connsiteY5" fmla="*/ 156715 h 203616"/>
                  <a:gd name="connsiteX6" fmla="*/ 206 w 930456"/>
                  <a:gd name="connsiteY6" fmla="*/ 203282 h 203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30456" h="203616">
                    <a:moveTo>
                      <a:pt x="206" y="203282"/>
                    </a:moveTo>
                    <a:cubicBezTo>
                      <a:pt x="9378" y="205752"/>
                      <a:pt x="333934" y="194463"/>
                      <a:pt x="470106" y="171532"/>
                    </a:cubicBezTo>
                    <a:cubicBezTo>
                      <a:pt x="606278" y="148601"/>
                      <a:pt x="740686" y="94273"/>
                      <a:pt x="817239" y="65698"/>
                    </a:cubicBezTo>
                    <a:cubicBezTo>
                      <a:pt x="893792" y="37123"/>
                      <a:pt x="937890" y="-2035"/>
                      <a:pt x="929423" y="82"/>
                    </a:cubicBezTo>
                    <a:cubicBezTo>
                      <a:pt x="920956" y="2199"/>
                      <a:pt x="852164" y="52293"/>
                      <a:pt x="766439" y="78398"/>
                    </a:cubicBezTo>
                    <a:cubicBezTo>
                      <a:pt x="680714" y="104503"/>
                      <a:pt x="540309" y="135548"/>
                      <a:pt x="415073" y="156715"/>
                    </a:cubicBezTo>
                    <a:cubicBezTo>
                      <a:pt x="289837" y="177882"/>
                      <a:pt x="-8966" y="200812"/>
                      <a:pt x="206" y="20328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0" name="フリーフォーム: 図形 419">
                <a:extLst>
                  <a:ext uri="{FF2B5EF4-FFF2-40B4-BE49-F238E27FC236}">
                    <a16:creationId xmlns:a16="http://schemas.microsoft.com/office/drawing/2014/main" id="{5F0D5448-CE2F-48A7-8B60-8674D5033A19}"/>
                  </a:ext>
                </a:extLst>
              </p:cNvPr>
              <p:cNvSpPr/>
              <p:nvPr/>
            </p:nvSpPr>
            <p:spPr>
              <a:xfrm>
                <a:off x="5636666" y="4044459"/>
                <a:ext cx="304873" cy="64073"/>
              </a:xfrm>
              <a:custGeom>
                <a:avLst/>
                <a:gdLst>
                  <a:gd name="connsiteX0" fmla="*/ 17 w 304873"/>
                  <a:gd name="connsiteY0" fmla="*/ 25891 h 64073"/>
                  <a:gd name="connsiteX1" fmla="*/ 179934 w 304873"/>
                  <a:gd name="connsiteY1" fmla="*/ 32241 h 64073"/>
                  <a:gd name="connsiteX2" fmla="*/ 302701 w 304873"/>
                  <a:gd name="connsiteY2" fmla="*/ 63991 h 64073"/>
                  <a:gd name="connsiteX3" fmla="*/ 251901 w 304873"/>
                  <a:gd name="connsiteY3" fmla="*/ 21658 h 64073"/>
                  <a:gd name="connsiteX4" fmla="*/ 169351 w 304873"/>
                  <a:gd name="connsiteY4" fmla="*/ 491 h 64073"/>
                  <a:gd name="connsiteX5" fmla="*/ 17 w 304873"/>
                  <a:gd name="connsiteY5" fmla="*/ 25891 h 64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3" h="64073">
                    <a:moveTo>
                      <a:pt x="17" y="25891"/>
                    </a:moveTo>
                    <a:cubicBezTo>
                      <a:pt x="1781" y="31183"/>
                      <a:pt x="129487" y="25891"/>
                      <a:pt x="179934" y="32241"/>
                    </a:cubicBezTo>
                    <a:cubicBezTo>
                      <a:pt x="230381" y="38591"/>
                      <a:pt x="290706" y="65755"/>
                      <a:pt x="302701" y="63991"/>
                    </a:cubicBezTo>
                    <a:cubicBezTo>
                      <a:pt x="314696" y="62227"/>
                      <a:pt x="274126" y="32241"/>
                      <a:pt x="251901" y="21658"/>
                    </a:cubicBezTo>
                    <a:cubicBezTo>
                      <a:pt x="229676" y="11075"/>
                      <a:pt x="208157" y="4724"/>
                      <a:pt x="169351" y="491"/>
                    </a:cubicBezTo>
                    <a:cubicBezTo>
                      <a:pt x="130545" y="-3742"/>
                      <a:pt x="-1747" y="20599"/>
                      <a:pt x="17" y="258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1" name="フリーフォーム: 図形 420">
                <a:extLst>
                  <a:ext uri="{FF2B5EF4-FFF2-40B4-BE49-F238E27FC236}">
                    <a16:creationId xmlns:a16="http://schemas.microsoft.com/office/drawing/2014/main" id="{81837E25-6791-4758-BFC9-D21B1389CA65}"/>
                  </a:ext>
                </a:extLst>
              </p:cNvPr>
              <p:cNvSpPr/>
              <p:nvPr/>
            </p:nvSpPr>
            <p:spPr>
              <a:xfrm>
                <a:off x="4761679" y="4396992"/>
                <a:ext cx="597650" cy="435915"/>
              </a:xfrm>
              <a:custGeom>
                <a:avLst/>
                <a:gdLst>
                  <a:gd name="connsiteX0" fmla="*/ 43154 w 597650"/>
                  <a:gd name="connsiteY0" fmla="*/ 20491 h 435915"/>
                  <a:gd name="connsiteX1" fmla="*/ 542688 w 597650"/>
                  <a:gd name="connsiteY1" fmla="*/ 388791 h 435915"/>
                  <a:gd name="connsiteX2" fmla="*/ 578671 w 597650"/>
                  <a:gd name="connsiteY2" fmla="*/ 426891 h 435915"/>
                  <a:gd name="connsiteX3" fmla="*/ 487654 w 597650"/>
                  <a:gd name="connsiteY3" fmla="*/ 350691 h 435915"/>
                  <a:gd name="connsiteX4" fmla="*/ 74904 w 597650"/>
                  <a:gd name="connsiteY4" fmla="*/ 77641 h 435915"/>
                  <a:gd name="connsiteX5" fmla="*/ 43154 w 597650"/>
                  <a:gd name="connsiteY5" fmla="*/ 20491 h 435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7650" h="435915">
                    <a:moveTo>
                      <a:pt x="43154" y="20491"/>
                    </a:moveTo>
                    <a:cubicBezTo>
                      <a:pt x="121118" y="72349"/>
                      <a:pt x="453435" y="321058"/>
                      <a:pt x="542688" y="388791"/>
                    </a:cubicBezTo>
                    <a:cubicBezTo>
                      <a:pt x="631941" y="456524"/>
                      <a:pt x="587843" y="433241"/>
                      <a:pt x="578671" y="426891"/>
                    </a:cubicBezTo>
                    <a:cubicBezTo>
                      <a:pt x="569499" y="420541"/>
                      <a:pt x="571615" y="408899"/>
                      <a:pt x="487654" y="350691"/>
                    </a:cubicBezTo>
                    <a:cubicBezTo>
                      <a:pt x="403693" y="292483"/>
                      <a:pt x="146518" y="129852"/>
                      <a:pt x="74904" y="77641"/>
                    </a:cubicBezTo>
                    <a:cubicBezTo>
                      <a:pt x="3290" y="25430"/>
                      <a:pt x="-34810" y="-31367"/>
                      <a:pt x="43154" y="204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2" name="フリーフォーム: 図形 421">
                <a:extLst>
                  <a:ext uri="{FF2B5EF4-FFF2-40B4-BE49-F238E27FC236}">
                    <a16:creationId xmlns:a16="http://schemas.microsoft.com/office/drawing/2014/main" id="{758159BC-3A59-4069-B287-34C30B6FBC41}"/>
                  </a:ext>
                </a:extLst>
              </p:cNvPr>
              <p:cNvSpPr/>
              <p:nvPr/>
            </p:nvSpPr>
            <p:spPr>
              <a:xfrm>
                <a:off x="4785874" y="4352103"/>
                <a:ext cx="585756" cy="457788"/>
              </a:xfrm>
              <a:custGeom>
                <a:avLst/>
                <a:gdLst>
                  <a:gd name="connsiteX0" fmla="*/ 8376 w 585756"/>
                  <a:gd name="connsiteY0" fmla="*/ 6114 h 457788"/>
                  <a:gd name="connsiteX1" fmla="*/ 190409 w 585756"/>
                  <a:gd name="connsiteY1" fmla="*/ 120414 h 457788"/>
                  <a:gd name="connsiteX2" fmla="*/ 558709 w 585756"/>
                  <a:gd name="connsiteY2" fmla="*/ 357480 h 457788"/>
                  <a:gd name="connsiteX3" fmla="*/ 556593 w 585756"/>
                  <a:gd name="connsiteY3" fmla="*/ 456964 h 457788"/>
                  <a:gd name="connsiteX4" fmla="*/ 546009 w 585756"/>
                  <a:gd name="connsiteY4" fmla="*/ 401930 h 457788"/>
                  <a:gd name="connsiteX5" fmla="*/ 522726 w 585756"/>
                  <a:gd name="connsiteY5" fmla="*/ 349014 h 457788"/>
                  <a:gd name="connsiteX6" fmla="*/ 8376 w 585756"/>
                  <a:gd name="connsiteY6" fmla="*/ 6114 h 457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5756" h="457788">
                    <a:moveTo>
                      <a:pt x="8376" y="6114"/>
                    </a:moveTo>
                    <a:cubicBezTo>
                      <a:pt x="-47010" y="-31986"/>
                      <a:pt x="190409" y="120414"/>
                      <a:pt x="190409" y="120414"/>
                    </a:cubicBezTo>
                    <a:cubicBezTo>
                      <a:pt x="282131" y="178975"/>
                      <a:pt x="497678" y="301388"/>
                      <a:pt x="558709" y="357480"/>
                    </a:cubicBezTo>
                    <a:cubicBezTo>
                      <a:pt x="619740" y="413572"/>
                      <a:pt x="558710" y="449556"/>
                      <a:pt x="556593" y="456964"/>
                    </a:cubicBezTo>
                    <a:cubicBezTo>
                      <a:pt x="554476" y="464372"/>
                      <a:pt x="551654" y="419922"/>
                      <a:pt x="546009" y="401930"/>
                    </a:cubicBezTo>
                    <a:cubicBezTo>
                      <a:pt x="540365" y="383938"/>
                      <a:pt x="610215" y="410044"/>
                      <a:pt x="522726" y="349014"/>
                    </a:cubicBezTo>
                    <a:cubicBezTo>
                      <a:pt x="435237" y="287984"/>
                      <a:pt x="63762" y="44214"/>
                      <a:pt x="8376" y="611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3" name="フリーフォーム: 図形 422">
                <a:extLst>
                  <a:ext uri="{FF2B5EF4-FFF2-40B4-BE49-F238E27FC236}">
                    <a16:creationId xmlns:a16="http://schemas.microsoft.com/office/drawing/2014/main" id="{915D3A07-86CF-4908-8D54-F1910DD954B8}"/>
                  </a:ext>
                </a:extLst>
              </p:cNvPr>
              <p:cNvSpPr/>
              <p:nvPr/>
            </p:nvSpPr>
            <p:spPr>
              <a:xfrm>
                <a:off x="5413487" y="4601085"/>
                <a:ext cx="464698" cy="295889"/>
              </a:xfrm>
              <a:custGeom>
                <a:avLst/>
                <a:gdLst>
                  <a:gd name="connsiteX0" fmla="*/ 464496 w 464698"/>
                  <a:gd name="connsiteY0" fmla="*/ 548 h 295889"/>
                  <a:gd name="connsiteX1" fmla="*/ 119480 w 464698"/>
                  <a:gd name="connsiteY1" fmla="*/ 207982 h 295889"/>
                  <a:gd name="connsiteX2" fmla="*/ 3063 w 464698"/>
                  <a:gd name="connsiteY2" fmla="*/ 294765 h 295889"/>
                  <a:gd name="connsiteX3" fmla="*/ 45396 w 464698"/>
                  <a:gd name="connsiteY3" fmla="*/ 250315 h 295889"/>
                  <a:gd name="connsiteX4" fmla="*/ 168163 w 464698"/>
                  <a:gd name="connsiteY4" fmla="*/ 150832 h 295889"/>
                  <a:gd name="connsiteX5" fmla="*/ 464496 w 464698"/>
                  <a:gd name="connsiteY5" fmla="*/ 548 h 295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4698" h="295889">
                    <a:moveTo>
                      <a:pt x="464496" y="548"/>
                    </a:moveTo>
                    <a:cubicBezTo>
                      <a:pt x="456382" y="10073"/>
                      <a:pt x="196385" y="158946"/>
                      <a:pt x="119480" y="207982"/>
                    </a:cubicBezTo>
                    <a:cubicBezTo>
                      <a:pt x="42574" y="257018"/>
                      <a:pt x="15410" y="287710"/>
                      <a:pt x="3063" y="294765"/>
                    </a:cubicBezTo>
                    <a:cubicBezTo>
                      <a:pt x="-9284" y="301820"/>
                      <a:pt x="17879" y="274304"/>
                      <a:pt x="45396" y="250315"/>
                    </a:cubicBezTo>
                    <a:cubicBezTo>
                      <a:pt x="72913" y="226326"/>
                      <a:pt x="101488" y="193518"/>
                      <a:pt x="168163" y="150832"/>
                    </a:cubicBezTo>
                    <a:cubicBezTo>
                      <a:pt x="234838" y="108146"/>
                      <a:pt x="472610" y="-8977"/>
                      <a:pt x="464496" y="54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4" name="フリーフォーム: 図形 423">
                <a:extLst>
                  <a:ext uri="{FF2B5EF4-FFF2-40B4-BE49-F238E27FC236}">
                    <a16:creationId xmlns:a16="http://schemas.microsoft.com/office/drawing/2014/main" id="{059FD64B-4731-475A-A205-6026914412B1}"/>
                  </a:ext>
                </a:extLst>
              </p:cNvPr>
              <p:cNvSpPr/>
              <p:nvPr/>
            </p:nvSpPr>
            <p:spPr>
              <a:xfrm>
                <a:off x="5454989" y="4663789"/>
                <a:ext cx="467996" cy="294398"/>
              </a:xfrm>
              <a:custGeom>
                <a:avLst/>
                <a:gdLst>
                  <a:gd name="connsiteX0" fmla="*/ 467444 w 467996"/>
                  <a:gd name="connsiteY0" fmla="*/ 3461 h 294398"/>
                  <a:gd name="connsiteX1" fmla="*/ 365844 w 467996"/>
                  <a:gd name="connsiteY1" fmla="*/ 75428 h 294398"/>
                  <a:gd name="connsiteX2" fmla="*/ 73744 w 467996"/>
                  <a:gd name="connsiteY2" fmla="*/ 259578 h 294398"/>
                  <a:gd name="connsiteX3" fmla="*/ 16594 w 467996"/>
                  <a:gd name="connsiteY3" fmla="*/ 278628 h 294398"/>
                  <a:gd name="connsiteX4" fmla="*/ 317161 w 467996"/>
                  <a:gd name="connsiteY4" fmla="*/ 83894 h 294398"/>
                  <a:gd name="connsiteX5" fmla="*/ 403944 w 467996"/>
                  <a:gd name="connsiteY5" fmla="*/ 20394 h 294398"/>
                  <a:gd name="connsiteX6" fmla="*/ 467444 w 467996"/>
                  <a:gd name="connsiteY6" fmla="*/ 3461 h 29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7996" h="294398">
                    <a:moveTo>
                      <a:pt x="467444" y="3461"/>
                    </a:moveTo>
                    <a:cubicBezTo>
                      <a:pt x="461094" y="12633"/>
                      <a:pt x="431461" y="32742"/>
                      <a:pt x="365844" y="75428"/>
                    </a:cubicBezTo>
                    <a:cubicBezTo>
                      <a:pt x="300227" y="118114"/>
                      <a:pt x="131952" y="225711"/>
                      <a:pt x="73744" y="259578"/>
                    </a:cubicBezTo>
                    <a:cubicBezTo>
                      <a:pt x="15536" y="293445"/>
                      <a:pt x="-23975" y="307909"/>
                      <a:pt x="16594" y="278628"/>
                    </a:cubicBezTo>
                    <a:cubicBezTo>
                      <a:pt x="57163" y="249347"/>
                      <a:pt x="252603" y="126933"/>
                      <a:pt x="317161" y="83894"/>
                    </a:cubicBezTo>
                    <a:cubicBezTo>
                      <a:pt x="381719" y="40855"/>
                      <a:pt x="384188" y="36269"/>
                      <a:pt x="403944" y="20394"/>
                    </a:cubicBezTo>
                    <a:cubicBezTo>
                      <a:pt x="423700" y="4519"/>
                      <a:pt x="473794" y="-5711"/>
                      <a:pt x="467444" y="346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5" name="フリーフォーム: 図形 424">
                <a:extLst>
                  <a:ext uri="{FF2B5EF4-FFF2-40B4-BE49-F238E27FC236}">
                    <a16:creationId xmlns:a16="http://schemas.microsoft.com/office/drawing/2014/main" id="{EBA12E6E-81A7-46EB-8529-D9AD85DA4EC2}"/>
                  </a:ext>
                </a:extLst>
              </p:cNvPr>
              <p:cNvSpPr/>
              <p:nvPr/>
            </p:nvSpPr>
            <p:spPr>
              <a:xfrm>
                <a:off x="4769461" y="4506258"/>
                <a:ext cx="596289" cy="1180592"/>
              </a:xfrm>
              <a:custGeom>
                <a:avLst/>
                <a:gdLst>
                  <a:gd name="connsiteX0" fmla="*/ 24789 w 596289"/>
                  <a:gd name="connsiteY0" fmla="*/ 12825 h 1180592"/>
                  <a:gd name="connsiteX1" fmla="*/ 539139 w 596289"/>
                  <a:gd name="connsiteY1" fmla="*/ 362075 h 1180592"/>
                  <a:gd name="connsiteX2" fmla="*/ 570889 w 596289"/>
                  <a:gd name="connsiteY2" fmla="*/ 404409 h 1180592"/>
                  <a:gd name="connsiteX3" fmla="*/ 575122 w 596289"/>
                  <a:gd name="connsiteY3" fmla="*/ 599142 h 1180592"/>
                  <a:gd name="connsiteX4" fmla="*/ 596289 w 596289"/>
                  <a:gd name="connsiteY4" fmla="*/ 1077509 h 1180592"/>
                  <a:gd name="connsiteX5" fmla="*/ 575122 w 596289"/>
                  <a:gd name="connsiteY5" fmla="*/ 1172759 h 1180592"/>
                  <a:gd name="connsiteX6" fmla="*/ 562422 w 596289"/>
                  <a:gd name="connsiteY6" fmla="*/ 946275 h 1180592"/>
                  <a:gd name="connsiteX7" fmla="*/ 566656 w 596289"/>
                  <a:gd name="connsiteY7" fmla="*/ 410759 h 1180592"/>
                  <a:gd name="connsiteX8" fmla="*/ 515856 w 596289"/>
                  <a:gd name="connsiteY8" fmla="*/ 336675 h 1180592"/>
                  <a:gd name="connsiteX9" fmla="*/ 124272 w 596289"/>
                  <a:gd name="connsiteY9" fmla="*/ 99609 h 1180592"/>
                  <a:gd name="connsiteX10" fmla="*/ 24789 w 596289"/>
                  <a:gd name="connsiteY10" fmla="*/ 12825 h 1180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96289" h="1180592">
                    <a:moveTo>
                      <a:pt x="24789" y="12825"/>
                    </a:moveTo>
                    <a:cubicBezTo>
                      <a:pt x="93934" y="56569"/>
                      <a:pt x="448122" y="296811"/>
                      <a:pt x="539139" y="362075"/>
                    </a:cubicBezTo>
                    <a:cubicBezTo>
                      <a:pt x="630156" y="427339"/>
                      <a:pt x="564892" y="364898"/>
                      <a:pt x="570889" y="404409"/>
                    </a:cubicBezTo>
                    <a:cubicBezTo>
                      <a:pt x="576886" y="443920"/>
                      <a:pt x="570889" y="486959"/>
                      <a:pt x="575122" y="599142"/>
                    </a:cubicBezTo>
                    <a:cubicBezTo>
                      <a:pt x="579355" y="711325"/>
                      <a:pt x="596289" y="981906"/>
                      <a:pt x="596289" y="1077509"/>
                    </a:cubicBezTo>
                    <a:cubicBezTo>
                      <a:pt x="596289" y="1173112"/>
                      <a:pt x="580766" y="1194631"/>
                      <a:pt x="575122" y="1172759"/>
                    </a:cubicBezTo>
                    <a:cubicBezTo>
                      <a:pt x="569478" y="1150887"/>
                      <a:pt x="563833" y="1073275"/>
                      <a:pt x="562422" y="946275"/>
                    </a:cubicBezTo>
                    <a:cubicBezTo>
                      <a:pt x="561011" y="819275"/>
                      <a:pt x="574417" y="512359"/>
                      <a:pt x="566656" y="410759"/>
                    </a:cubicBezTo>
                    <a:cubicBezTo>
                      <a:pt x="558895" y="309159"/>
                      <a:pt x="589587" y="388533"/>
                      <a:pt x="515856" y="336675"/>
                    </a:cubicBezTo>
                    <a:cubicBezTo>
                      <a:pt x="442125" y="284817"/>
                      <a:pt x="203647" y="152173"/>
                      <a:pt x="124272" y="99609"/>
                    </a:cubicBezTo>
                    <a:cubicBezTo>
                      <a:pt x="44897" y="47045"/>
                      <a:pt x="-44356" y="-30919"/>
                      <a:pt x="24789" y="1282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6" name="フリーフォーム: 図形 425">
                <a:extLst>
                  <a:ext uri="{FF2B5EF4-FFF2-40B4-BE49-F238E27FC236}">
                    <a16:creationId xmlns:a16="http://schemas.microsoft.com/office/drawing/2014/main" id="{C37D4A0B-D58A-4B2C-BED3-0A7F37B38B8D}"/>
                  </a:ext>
                </a:extLst>
              </p:cNvPr>
              <p:cNvSpPr/>
              <p:nvPr/>
            </p:nvSpPr>
            <p:spPr>
              <a:xfrm>
                <a:off x="4780885" y="4531560"/>
                <a:ext cx="557879" cy="1157635"/>
              </a:xfrm>
              <a:custGeom>
                <a:avLst/>
                <a:gdLst>
                  <a:gd name="connsiteX0" fmla="*/ 11248 w 557879"/>
                  <a:gd name="connsiteY0" fmla="*/ 223 h 1157635"/>
                  <a:gd name="connsiteX1" fmla="*/ 4898 w 557879"/>
                  <a:gd name="connsiteY1" fmla="*/ 148390 h 1157635"/>
                  <a:gd name="connsiteX2" fmla="*/ 72632 w 557879"/>
                  <a:gd name="connsiteY2" fmla="*/ 163207 h 1157635"/>
                  <a:gd name="connsiteX3" fmla="*/ 419765 w 557879"/>
                  <a:gd name="connsiteY3" fmla="*/ 432023 h 1157635"/>
                  <a:gd name="connsiteX4" fmla="*/ 428232 w 557879"/>
                  <a:gd name="connsiteY4" fmla="*/ 535740 h 1157635"/>
                  <a:gd name="connsiteX5" fmla="*/ 419765 w 557879"/>
                  <a:gd name="connsiteY5" fmla="*/ 821490 h 1157635"/>
                  <a:gd name="connsiteX6" fmla="*/ 430348 w 557879"/>
                  <a:gd name="connsiteY6" fmla="*/ 931557 h 1157635"/>
                  <a:gd name="connsiteX7" fmla="*/ 455748 w 557879"/>
                  <a:gd name="connsiteY7" fmla="*/ 1001407 h 1157635"/>
                  <a:gd name="connsiteX8" fmla="*/ 555232 w 557879"/>
                  <a:gd name="connsiteY8" fmla="*/ 1153807 h 1157635"/>
                  <a:gd name="connsiteX9" fmla="*/ 523482 w 557879"/>
                  <a:gd name="connsiteY9" fmla="*/ 1100890 h 1157635"/>
                  <a:gd name="connsiteX10" fmla="*/ 462098 w 557879"/>
                  <a:gd name="connsiteY10" fmla="*/ 982357 h 1157635"/>
                  <a:gd name="connsiteX11" fmla="*/ 453632 w 557879"/>
                  <a:gd name="connsiteY11" fmla="*/ 434140 h 1157635"/>
                  <a:gd name="connsiteX12" fmla="*/ 40882 w 557879"/>
                  <a:gd name="connsiteY12" fmla="*/ 122990 h 1157635"/>
                  <a:gd name="connsiteX13" fmla="*/ 11248 w 557879"/>
                  <a:gd name="connsiteY13" fmla="*/ 223 h 115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57879" h="1157635">
                    <a:moveTo>
                      <a:pt x="11248" y="223"/>
                    </a:moveTo>
                    <a:cubicBezTo>
                      <a:pt x="5251" y="4456"/>
                      <a:pt x="-5333" y="121226"/>
                      <a:pt x="4898" y="148390"/>
                    </a:cubicBezTo>
                    <a:cubicBezTo>
                      <a:pt x="15129" y="175554"/>
                      <a:pt x="3487" y="115935"/>
                      <a:pt x="72632" y="163207"/>
                    </a:cubicBezTo>
                    <a:cubicBezTo>
                      <a:pt x="141777" y="210479"/>
                      <a:pt x="360498" y="369934"/>
                      <a:pt x="419765" y="432023"/>
                    </a:cubicBezTo>
                    <a:cubicBezTo>
                      <a:pt x="479032" y="494112"/>
                      <a:pt x="428232" y="470829"/>
                      <a:pt x="428232" y="535740"/>
                    </a:cubicBezTo>
                    <a:cubicBezTo>
                      <a:pt x="428232" y="600651"/>
                      <a:pt x="419412" y="755521"/>
                      <a:pt x="419765" y="821490"/>
                    </a:cubicBezTo>
                    <a:cubicBezTo>
                      <a:pt x="420118" y="887459"/>
                      <a:pt x="424351" y="901571"/>
                      <a:pt x="430348" y="931557"/>
                    </a:cubicBezTo>
                    <a:cubicBezTo>
                      <a:pt x="436345" y="961543"/>
                      <a:pt x="434934" y="964365"/>
                      <a:pt x="455748" y="1001407"/>
                    </a:cubicBezTo>
                    <a:cubicBezTo>
                      <a:pt x="476562" y="1038449"/>
                      <a:pt x="543943" y="1137226"/>
                      <a:pt x="555232" y="1153807"/>
                    </a:cubicBezTo>
                    <a:cubicBezTo>
                      <a:pt x="566521" y="1170388"/>
                      <a:pt x="539004" y="1129465"/>
                      <a:pt x="523482" y="1100890"/>
                    </a:cubicBezTo>
                    <a:cubicBezTo>
                      <a:pt x="507960" y="1072315"/>
                      <a:pt x="473740" y="1093482"/>
                      <a:pt x="462098" y="982357"/>
                    </a:cubicBezTo>
                    <a:cubicBezTo>
                      <a:pt x="450456" y="871232"/>
                      <a:pt x="523835" y="577368"/>
                      <a:pt x="453632" y="434140"/>
                    </a:cubicBezTo>
                    <a:cubicBezTo>
                      <a:pt x="383429" y="290912"/>
                      <a:pt x="114965" y="193545"/>
                      <a:pt x="40882" y="122990"/>
                    </a:cubicBezTo>
                    <a:cubicBezTo>
                      <a:pt x="-33201" y="52435"/>
                      <a:pt x="17245" y="-4010"/>
                      <a:pt x="11248" y="22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7" name="フリーフォーム: 図形 426">
                <a:extLst>
                  <a:ext uri="{FF2B5EF4-FFF2-40B4-BE49-F238E27FC236}">
                    <a16:creationId xmlns:a16="http://schemas.microsoft.com/office/drawing/2014/main" id="{6B329D62-0999-4D4E-9F94-D6A8846432C6}"/>
                  </a:ext>
                </a:extLst>
              </p:cNvPr>
              <p:cNvSpPr/>
              <p:nvPr/>
            </p:nvSpPr>
            <p:spPr>
              <a:xfrm>
                <a:off x="4800446" y="5427093"/>
                <a:ext cx="510635" cy="235032"/>
              </a:xfrm>
              <a:custGeom>
                <a:avLst/>
                <a:gdLst>
                  <a:gd name="connsiteX0" fmla="*/ 154 w 510635"/>
                  <a:gd name="connsiteY0" fmla="*/ 40 h 235032"/>
                  <a:gd name="connsiteX1" fmla="*/ 368454 w 510635"/>
                  <a:gd name="connsiteY1" fmla="*/ 63540 h 235032"/>
                  <a:gd name="connsiteX2" fmla="*/ 457354 w 510635"/>
                  <a:gd name="connsiteY2" fmla="*/ 173607 h 235032"/>
                  <a:gd name="connsiteX3" fmla="*/ 510271 w 510635"/>
                  <a:gd name="connsiteY3" fmla="*/ 234990 h 235032"/>
                  <a:gd name="connsiteX4" fmla="*/ 431954 w 510635"/>
                  <a:gd name="connsiteY4" fmla="*/ 165140 h 235032"/>
                  <a:gd name="connsiteX5" fmla="*/ 324004 w 510635"/>
                  <a:gd name="connsiteY5" fmla="*/ 72007 h 235032"/>
                  <a:gd name="connsiteX6" fmla="*/ 154 w 510635"/>
                  <a:gd name="connsiteY6" fmla="*/ 40 h 235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0635" h="235032">
                    <a:moveTo>
                      <a:pt x="154" y="40"/>
                    </a:moveTo>
                    <a:cubicBezTo>
                      <a:pt x="7562" y="-1371"/>
                      <a:pt x="292254" y="34612"/>
                      <a:pt x="368454" y="63540"/>
                    </a:cubicBezTo>
                    <a:cubicBezTo>
                      <a:pt x="444654" y="92468"/>
                      <a:pt x="433718" y="145032"/>
                      <a:pt x="457354" y="173607"/>
                    </a:cubicBezTo>
                    <a:cubicBezTo>
                      <a:pt x="480990" y="202182"/>
                      <a:pt x="514504" y="236401"/>
                      <a:pt x="510271" y="234990"/>
                    </a:cubicBezTo>
                    <a:cubicBezTo>
                      <a:pt x="506038" y="233579"/>
                      <a:pt x="462998" y="192304"/>
                      <a:pt x="431954" y="165140"/>
                    </a:cubicBezTo>
                    <a:cubicBezTo>
                      <a:pt x="400910" y="137976"/>
                      <a:pt x="393854" y="100229"/>
                      <a:pt x="324004" y="72007"/>
                    </a:cubicBezTo>
                    <a:cubicBezTo>
                      <a:pt x="254154" y="43785"/>
                      <a:pt x="-7254" y="1451"/>
                      <a:pt x="154" y="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8" name="フリーフォーム: 図形 427">
                <a:extLst>
                  <a:ext uri="{FF2B5EF4-FFF2-40B4-BE49-F238E27FC236}">
                    <a16:creationId xmlns:a16="http://schemas.microsoft.com/office/drawing/2014/main" id="{A8F27856-E375-47CE-9630-CD1919EE3FA6}"/>
                  </a:ext>
                </a:extLst>
              </p:cNvPr>
              <p:cNvSpPr/>
              <p:nvPr/>
            </p:nvSpPr>
            <p:spPr>
              <a:xfrm>
                <a:off x="4781532" y="5505295"/>
                <a:ext cx="696455" cy="413496"/>
              </a:xfrm>
              <a:custGeom>
                <a:avLst/>
                <a:gdLst>
                  <a:gd name="connsiteX0" fmla="*/ 18 w 696455"/>
                  <a:gd name="connsiteY0" fmla="*/ 155 h 413496"/>
                  <a:gd name="connsiteX1" fmla="*/ 410651 w 696455"/>
                  <a:gd name="connsiteY1" fmla="*/ 105988 h 413496"/>
                  <a:gd name="connsiteX2" fmla="*/ 531301 w 696455"/>
                  <a:gd name="connsiteY2" fmla="*/ 228755 h 413496"/>
                  <a:gd name="connsiteX3" fmla="*/ 579985 w 696455"/>
                  <a:gd name="connsiteY3" fmla="*/ 290138 h 413496"/>
                  <a:gd name="connsiteX4" fmla="*/ 696401 w 696455"/>
                  <a:gd name="connsiteY4" fmla="*/ 412905 h 413496"/>
                  <a:gd name="connsiteX5" fmla="*/ 594801 w 696455"/>
                  <a:gd name="connsiteY5" fmla="*/ 332472 h 413496"/>
                  <a:gd name="connsiteX6" fmla="*/ 569401 w 696455"/>
                  <a:gd name="connsiteY6" fmla="*/ 235105 h 413496"/>
                  <a:gd name="connsiteX7" fmla="*/ 427585 w 696455"/>
                  <a:gd name="connsiteY7" fmla="*/ 86938 h 413496"/>
                  <a:gd name="connsiteX8" fmla="*/ 18 w 696455"/>
                  <a:gd name="connsiteY8" fmla="*/ 155 h 413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96455" h="413496">
                    <a:moveTo>
                      <a:pt x="18" y="155"/>
                    </a:moveTo>
                    <a:cubicBezTo>
                      <a:pt x="-2804" y="3330"/>
                      <a:pt x="322104" y="67888"/>
                      <a:pt x="410651" y="105988"/>
                    </a:cubicBezTo>
                    <a:cubicBezTo>
                      <a:pt x="499198" y="144088"/>
                      <a:pt x="503079" y="198063"/>
                      <a:pt x="531301" y="228755"/>
                    </a:cubicBezTo>
                    <a:cubicBezTo>
                      <a:pt x="559523" y="259447"/>
                      <a:pt x="552468" y="259446"/>
                      <a:pt x="579985" y="290138"/>
                    </a:cubicBezTo>
                    <a:cubicBezTo>
                      <a:pt x="607502" y="320830"/>
                      <a:pt x="693932" y="405849"/>
                      <a:pt x="696401" y="412905"/>
                    </a:cubicBezTo>
                    <a:cubicBezTo>
                      <a:pt x="698870" y="419961"/>
                      <a:pt x="615968" y="362105"/>
                      <a:pt x="594801" y="332472"/>
                    </a:cubicBezTo>
                    <a:cubicBezTo>
                      <a:pt x="573634" y="302839"/>
                      <a:pt x="597270" y="276027"/>
                      <a:pt x="569401" y="235105"/>
                    </a:cubicBezTo>
                    <a:cubicBezTo>
                      <a:pt x="541532" y="194183"/>
                      <a:pt x="522482" y="131035"/>
                      <a:pt x="427585" y="86938"/>
                    </a:cubicBezTo>
                    <a:cubicBezTo>
                      <a:pt x="332688" y="42841"/>
                      <a:pt x="2840" y="-3020"/>
                      <a:pt x="18" y="15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9" name="フリーフォーム: 図形 428">
                <a:extLst>
                  <a:ext uri="{FF2B5EF4-FFF2-40B4-BE49-F238E27FC236}">
                    <a16:creationId xmlns:a16="http://schemas.microsoft.com/office/drawing/2014/main" id="{702D0A20-5B33-4FB0-B11C-9823BA1C4500}"/>
                  </a:ext>
                </a:extLst>
              </p:cNvPr>
              <p:cNvSpPr/>
              <p:nvPr/>
            </p:nvSpPr>
            <p:spPr>
              <a:xfrm>
                <a:off x="5883476" y="4720095"/>
                <a:ext cx="205268" cy="201416"/>
              </a:xfrm>
              <a:custGeom>
                <a:avLst/>
                <a:gdLst>
                  <a:gd name="connsiteX0" fmla="*/ 2974 w 205268"/>
                  <a:gd name="connsiteY0" fmla="*/ 72 h 201416"/>
                  <a:gd name="connsiteX1" fmla="*/ 187124 w 205268"/>
                  <a:gd name="connsiteY1" fmla="*/ 88972 h 201416"/>
                  <a:gd name="connsiteX2" fmla="*/ 195591 w 205268"/>
                  <a:gd name="connsiteY2" fmla="*/ 201155 h 201416"/>
                  <a:gd name="connsiteX3" fmla="*/ 161724 w 205268"/>
                  <a:gd name="connsiteY3" fmla="*/ 118605 h 201416"/>
                  <a:gd name="connsiteX4" fmla="*/ 79174 w 205268"/>
                  <a:gd name="connsiteY4" fmla="*/ 74155 h 201416"/>
                  <a:gd name="connsiteX5" fmla="*/ 2974 w 205268"/>
                  <a:gd name="connsiteY5" fmla="*/ 72 h 201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5268" h="201416">
                    <a:moveTo>
                      <a:pt x="2974" y="72"/>
                    </a:moveTo>
                    <a:cubicBezTo>
                      <a:pt x="20966" y="2541"/>
                      <a:pt x="155021" y="55458"/>
                      <a:pt x="187124" y="88972"/>
                    </a:cubicBezTo>
                    <a:cubicBezTo>
                      <a:pt x="219227" y="122486"/>
                      <a:pt x="199824" y="196216"/>
                      <a:pt x="195591" y="201155"/>
                    </a:cubicBezTo>
                    <a:cubicBezTo>
                      <a:pt x="191358" y="206094"/>
                      <a:pt x="181127" y="139772"/>
                      <a:pt x="161724" y="118605"/>
                    </a:cubicBezTo>
                    <a:cubicBezTo>
                      <a:pt x="142321" y="97438"/>
                      <a:pt x="104927" y="89677"/>
                      <a:pt x="79174" y="74155"/>
                    </a:cubicBezTo>
                    <a:cubicBezTo>
                      <a:pt x="53421" y="58633"/>
                      <a:pt x="-15018" y="-2397"/>
                      <a:pt x="2974" y="7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0" name="フリーフォーム: 図形 429">
                <a:extLst>
                  <a:ext uri="{FF2B5EF4-FFF2-40B4-BE49-F238E27FC236}">
                    <a16:creationId xmlns:a16="http://schemas.microsoft.com/office/drawing/2014/main" id="{5643CEB7-5E27-4544-BE20-FFEA7A23132C}"/>
                  </a:ext>
                </a:extLst>
              </p:cNvPr>
              <p:cNvSpPr/>
              <p:nvPr/>
            </p:nvSpPr>
            <p:spPr>
              <a:xfrm>
                <a:off x="6087138" y="4832528"/>
                <a:ext cx="90497" cy="176769"/>
              </a:xfrm>
              <a:custGeom>
                <a:avLst/>
                <a:gdLst>
                  <a:gd name="connsiteX0" fmla="*/ 395 w 90497"/>
                  <a:gd name="connsiteY0" fmla="*/ 1939 h 176769"/>
                  <a:gd name="connsiteX1" fmla="*/ 78712 w 90497"/>
                  <a:gd name="connsiteY1" fmla="*/ 50622 h 176769"/>
                  <a:gd name="connsiteX2" fmla="*/ 87179 w 90497"/>
                  <a:gd name="connsiteY2" fmla="*/ 175505 h 176769"/>
                  <a:gd name="connsiteX3" fmla="*/ 49079 w 90497"/>
                  <a:gd name="connsiteY3" fmla="*/ 109889 h 176769"/>
                  <a:gd name="connsiteX4" fmla="*/ 395 w 90497"/>
                  <a:gd name="connsiteY4" fmla="*/ 1939 h 176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497" h="176769">
                    <a:moveTo>
                      <a:pt x="395" y="1939"/>
                    </a:moveTo>
                    <a:cubicBezTo>
                      <a:pt x="5334" y="-7939"/>
                      <a:pt x="64248" y="21694"/>
                      <a:pt x="78712" y="50622"/>
                    </a:cubicBezTo>
                    <a:cubicBezTo>
                      <a:pt x="93176" y="79550"/>
                      <a:pt x="92118" y="165627"/>
                      <a:pt x="87179" y="175505"/>
                    </a:cubicBezTo>
                    <a:cubicBezTo>
                      <a:pt x="82240" y="185383"/>
                      <a:pt x="60015" y="134936"/>
                      <a:pt x="49079" y="109889"/>
                    </a:cubicBezTo>
                    <a:cubicBezTo>
                      <a:pt x="38143" y="84842"/>
                      <a:pt x="-4544" y="11817"/>
                      <a:pt x="395" y="193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1" name="フリーフォーム: 図形 430">
                <a:extLst>
                  <a:ext uri="{FF2B5EF4-FFF2-40B4-BE49-F238E27FC236}">
                    <a16:creationId xmlns:a16="http://schemas.microsoft.com/office/drawing/2014/main" id="{453DBEB6-0B1C-4F43-88F9-F6E97C88094F}"/>
                  </a:ext>
                </a:extLst>
              </p:cNvPr>
              <p:cNvSpPr/>
              <p:nvPr/>
            </p:nvSpPr>
            <p:spPr>
              <a:xfrm>
                <a:off x="5405860" y="4893670"/>
                <a:ext cx="98678" cy="796140"/>
              </a:xfrm>
              <a:custGeom>
                <a:avLst/>
                <a:gdLst>
                  <a:gd name="connsiteX0" fmla="*/ 107 w 98678"/>
                  <a:gd name="connsiteY0" fmla="*/ 63 h 796140"/>
                  <a:gd name="connsiteX1" fmla="*/ 95357 w 98678"/>
                  <a:gd name="connsiteY1" fmla="*/ 105897 h 796140"/>
                  <a:gd name="connsiteX2" fmla="*/ 76307 w 98678"/>
                  <a:gd name="connsiteY2" fmla="*/ 309097 h 796140"/>
                  <a:gd name="connsiteX3" fmla="*/ 69957 w 98678"/>
                  <a:gd name="connsiteY3" fmla="*/ 793813 h 796140"/>
                  <a:gd name="connsiteX4" fmla="*/ 63607 w 98678"/>
                  <a:gd name="connsiteY4" fmla="*/ 476313 h 796140"/>
                  <a:gd name="connsiteX5" fmla="*/ 76307 w 98678"/>
                  <a:gd name="connsiteY5" fmla="*/ 97430 h 796140"/>
                  <a:gd name="connsiteX6" fmla="*/ 107 w 98678"/>
                  <a:gd name="connsiteY6" fmla="*/ 63 h 79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678" h="796140">
                    <a:moveTo>
                      <a:pt x="107" y="63"/>
                    </a:moveTo>
                    <a:cubicBezTo>
                      <a:pt x="3282" y="1474"/>
                      <a:pt x="82657" y="54391"/>
                      <a:pt x="95357" y="105897"/>
                    </a:cubicBezTo>
                    <a:cubicBezTo>
                      <a:pt x="108057" y="157403"/>
                      <a:pt x="80540" y="194445"/>
                      <a:pt x="76307" y="309097"/>
                    </a:cubicBezTo>
                    <a:cubicBezTo>
                      <a:pt x="72074" y="423749"/>
                      <a:pt x="72074" y="765944"/>
                      <a:pt x="69957" y="793813"/>
                    </a:cubicBezTo>
                    <a:cubicBezTo>
                      <a:pt x="67840" y="821682"/>
                      <a:pt x="62549" y="592377"/>
                      <a:pt x="63607" y="476313"/>
                    </a:cubicBezTo>
                    <a:cubicBezTo>
                      <a:pt x="64665" y="360249"/>
                      <a:pt x="87596" y="174335"/>
                      <a:pt x="76307" y="97430"/>
                    </a:cubicBezTo>
                    <a:cubicBezTo>
                      <a:pt x="65018" y="20525"/>
                      <a:pt x="-3068" y="-1348"/>
                      <a:pt x="107" y="6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2" name="フリーフォーム: 図形 431">
                <a:extLst>
                  <a:ext uri="{FF2B5EF4-FFF2-40B4-BE49-F238E27FC236}">
                    <a16:creationId xmlns:a16="http://schemas.microsoft.com/office/drawing/2014/main" id="{7A78E6DB-E31B-43B1-8C16-6DD4B471FB18}"/>
                  </a:ext>
                </a:extLst>
              </p:cNvPr>
              <p:cNvSpPr/>
              <p:nvPr/>
            </p:nvSpPr>
            <p:spPr>
              <a:xfrm>
                <a:off x="5367708" y="4908508"/>
                <a:ext cx="108222" cy="805132"/>
              </a:xfrm>
              <a:custGeom>
                <a:avLst/>
                <a:gdLst>
                  <a:gd name="connsiteX0" fmla="*/ 40375 w 108222"/>
                  <a:gd name="connsiteY0" fmla="*/ 42 h 805132"/>
                  <a:gd name="connsiteX1" fmla="*/ 29792 w 108222"/>
                  <a:gd name="connsiteY1" fmla="*/ 450892 h 805132"/>
                  <a:gd name="connsiteX2" fmla="*/ 19209 w 108222"/>
                  <a:gd name="connsiteY2" fmla="*/ 723942 h 805132"/>
                  <a:gd name="connsiteX3" fmla="*/ 25559 w 108222"/>
                  <a:gd name="connsiteY3" fmla="*/ 783209 h 805132"/>
                  <a:gd name="connsiteX4" fmla="*/ 25559 w 108222"/>
                  <a:gd name="connsiteY4" fmla="*/ 804375 h 805132"/>
                  <a:gd name="connsiteX5" fmla="*/ 108109 w 108222"/>
                  <a:gd name="connsiteY5" fmla="*/ 759925 h 805132"/>
                  <a:gd name="connsiteX6" fmla="*/ 42492 w 108222"/>
                  <a:gd name="connsiteY6" fmla="*/ 768392 h 805132"/>
                  <a:gd name="connsiteX7" fmla="*/ 159 w 108222"/>
                  <a:gd name="connsiteY7" fmla="*/ 713359 h 805132"/>
                  <a:gd name="connsiteX8" fmla="*/ 57309 w 108222"/>
                  <a:gd name="connsiteY8" fmla="*/ 425492 h 805132"/>
                  <a:gd name="connsiteX9" fmla="*/ 40375 w 108222"/>
                  <a:gd name="connsiteY9" fmla="*/ 42 h 805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8222" h="805132">
                    <a:moveTo>
                      <a:pt x="40375" y="42"/>
                    </a:moveTo>
                    <a:cubicBezTo>
                      <a:pt x="35789" y="4275"/>
                      <a:pt x="33320" y="330242"/>
                      <a:pt x="29792" y="450892"/>
                    </a:cubicBezTo>
                    <a:cubicBezTo>
                      <a:pt x="26264" y="571542"/>
                      <a:pt x="19914" y="668556"/>
                      <a:pt x="19209" y="723942"/>
                    </a:cubicBezTo>
                    <a:cubicBezTo>
                      <a:pt x="18504" y="779328"/>
                      <a:pt x="24501" y="769804"/>
                      <a:pt x="25559" y="783209"/>
                    </a:cubicBezTo>
                    <a:cubicBezTo>
                      <a:pt x="26617" y="796615"/>
                      <a:pt x="11801" y="808256"/>
                      <a:pt x="25559" y="804375"/>
                    </a:cubicBezTo>
                    <a:cubicBezTo>
                      <a:pt x="39317" y="800494"/>
                      <a:pt x="105287" y="765922"/>
                      <a:pt x="108109" y="759925"/>
                    </a:cubicBezTo>
                    <a:cubicBezTo>
                      <a:pt x="110931" y="753928"/>
                      <a:pt x="60484" y="776153"/>
                      <a:pt x="42492" y="768392"/>
                    </a:cubicBezTo>
                    <a:cubicBezTo>
                      <a:pt x="24500" y="760631"/>
                      <a:pt x="-2311" y="770509"/>
                      <a:pt x="159" y="713359"/>
                    </a:cubicBezTo>
                    <a:cubicBezTo>
                      <a:pt x="2629" y="656209"/>
                      <a:pt x="49901" y="541556"/>
                      <a:pt x="57309" y="425492"/>
                    </a:cubicBezTo>
                    <a:cubicBezTo>
                      <a:pt x="64717" y="309428"/>
                      <a:pt x="44961" y="-4191"/>
                      <a:pt x="40375" y="4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3" name="フリーフォーム: 図形 432">
                <a:extLst>
                  <a:ext uri="{FF2B5EF4-FFF2-40B4-BE49-F238E27FC236}">
                    <a16:creationId xmlns:a16="http://schemas.microsoft.com/office/drawing/2014/main" id="{92CEADE4-411A-41A8-884C-F5BC6D277730}"/>
                  </a:ext>
                </a:extLst>
              </p:cNvPr>
              <p:cNvSpPr/>
              <p:nvPr/>
            </p:nvSpPr>
            <p:spPr>
              <a:xfrm>
                <a:off x="5526611" y="4881331"/>
                <a:ext cx="535979" cy="202963"/>
              </a:xfrm>
              <a:custGeom>
                <a:avLst/>
                <a:gdLst>
                  <a:gd name="connsiteX0" fmla="*/ 6 w 535979"/>
                  <a:gd name="connsiteY0" fmla="*/ 202902 h 202963"/>
                  <a:gd name="connsiteX1" fmla="*/ 285756 w 535979"/>
                  <a:gd name="connsiteY1" fmla="*/ 29336 h 202963"/>
                  <a:gd name="connsiteX2" fmla="*/ 330206 w 535979"/>
                  <a:gd name="connsiteY2" fmla="*/ 33569 h 202963"/>
                  <a:gd name="connsiteX3" fmla="*/ 535522 w 535979"/>
                  <a:gd name="connsiteY3" fmla="*/ 141519 h 202963"/>
                  <a:gd name="connsiteX4" fmla="*/ 383122 w 535979"/>
                  <a:gd name="connsiteY4" fmla="*/ 37802 h 202963"/>
                  <a:gd name="connsiteX5" fmla="*/ 294222 w 535979"/>
                  <a:gd name="connsiteY5" fmla="*/ 8169 h 202963"/>
                  <a:gd name="connsiteX6" fmla="*/ 6 w 535979"/>
                  <a:gd name="connsiteY6" fmla="*/ 202902 h 202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5979" h="202963">
                    <a:moveTo>
                      <a:pt x="6" y="202902"/>
                    </a:moveTo>
                    <a:cubicBezTo>
                      <a:pt x="-1405" y="206430"/>
                      <a:pt x="230723" y="57558"/>
                      <a:pt x="285756" y="29336"/>
                    </a:cubicBezTo>
                    <a:cubicBezTo>
                      <a:pt x="340789" y="1114"/>
                      <a:pt x="288578" y="14872"/>
                      <a:pt x="330206" y="33569"/>
                    </a:cubicBezTo>
                    <a:cubicBezTo>
                      <a:pt x="371834" y="52266"/>
                      <a:pt x="526703" y="140813"/>
                      <a:pt x="535522" y="141519"/>
                    </a:cubicBezTo>
                    <a:cubicBezTo>
                      <a:pt x="544341" y="142225"/>
                      <a:pt x="423339" y="60027"/>
                      <a:pt x="383122" y="37802"/>
                    </a:cubicBezTo>
                    <a:cubicBezTo>
                      <a:pt x="342905" y="15577"/>
                      <a:pt x="355605" y="-14762"/>
                      <a:pt x="294222" y="8169"/>
                    </a:cubicBezTo>
                    <a:cubicBezTo>
                      <a:pt x="232839" y="31100"/>
                      <a:pt x="1417" y="199374"/>
                      <a:pt x="6" y="20290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4" name="フリーフォーム: 図形 433">
                <a:extLst>
                  <a:ext uri="{FF2B5EF4-FFF2-40B4-BE49-F238E27FC236}">
                    <a16:creationId xmlns:a16="http://schemas.microsoft.com/office/drawing/2014/main" id="{A6C4593E-68B4-4F2A-BB5B-5C13E0098FDF}"/>
                  </a:ext>
                </a:extLst>
              </p:cNvPr>
              <p:cNvSpPr/>
              <p:nvPr/>
            </p:nvSpPr>
            <p:spPr>
              <a:xfrm>
                <a:off x="5530492" y="4784675"/>
                <a:ext cx="491867" cy="211402"/>
              </a:xfrm>
              <a:custGeom>
                <a:avLst/>
                <a:gdLst>
                  <a:gd name="connsiteX0" fmla="*/ 358 w 491867"/>
                  <a:gd name="connsiteY0" fmla="*/ 210658 h 211402"/>
                  <a:gd name="connsiteX1" fmla="*/ 303041 w 491867"/>
                  <a:gd name="connsiteY1" fmla="*/ 3225 h 211402"/>
                  <a:gd name="connsiteX2" fmla="*/ 364425 w 491867"/>
                  <a:gd name="connsiteY2" fmla="*/ 90008 h 211402"/>
                  <a:gd name="connsiteX3" fmla="*/ 491425 w 491867"/>
                  <a:gd name="connsiteY3" fmla="*/ 168325 h 211402"/>
                  <a:gd name="connsiteX4" fmla="*/ 404641 w 491867"/>
                  <a:gd name="connsiteY4" fmla="*/ 87892 h 211402"/>
                  <a:gd name="connsiteX5" fmla="*/ 358075 w 491867"/>
                  <a:gd name="connsiteY5" fmla="*/ 28625 h 211402"/>
                  <a:gd name="connsiteX6" fmla="*/ 243775 w 491867"/>
                  <a:gd name="connsiteY6" fmla="*/ 70958 h 211402"/>
                  <a:gd name="connsiteX7" fmla="*/ 358 w 491867"/>
                  <a:gd name="connsiteY7" fmla="*/ 210658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1867" h="211402">
                    <a:moveTo>
                      <a:pt x="358" y="210658"/>
                    </a:moveTo>
                    <a:cubicBezTo>
                      <a:pt x="10236" y="199369"/>
                      <a:pt x="242363" y="23333"/>
                      <a:pt x="303041" y="3225"/>
                    </a:cubicBezTo>
                    <a:cubicBezTo>
                      <a:pt x="363719" y="-16883"/>
                      <a:pt x="333028" y="62491"/>
                      <a:pt x="364425" y="90008"/>
                    </a:cubicBezTo>
                    <a:cubicBezTo>
                      <a:pt x="395822" y="117525"/>
                      <a:pt x="484722" y="168678"/>
                      <a:pt x="491425" y="168325"/>
                    </a:cubicBezTo>
                    <a:cubicBezTo>
                      <a:pt x="498128" y="167972"/>
                      <a:pt x="426866" y="111175"/>
                      <a:pt x="404641" y="87892"/>
                    </a:cubicBezTo>
                    <a:cubicBezTo>
                      <a:pt x="382416" y="64609"/>
                      <a:pt x="384886" y="31447"/>
                      <a:pt x="358075" y="28625"/>
                    </a:cubicBezTo>
                    <a:cubicBezTo>
                      <a:pt x="331264" y="25803"/>
                      <a:pt x="299867" y="40266"/>
                      <a:pt x="243775" y="70958"/>
                    </a:cubicBezTo>
                    <a:cubicBezTo>
                      <a:pt x="187683" y="101650"/>
                      <a:pt x="-9520" y="221947"/>
                      <a:pt x="358" y="2106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5" name="フリーフォーム: 図形 434">
                <a:extLst>
                  <a:ext uri="{FF2B5EF4-FFF2-40B4-BE49-F238E27FC236}">
                    <a16:creationId xmlns:a16="http://schemas.microsoft.com/office/drawing/2014/main" id="{4B599E2C-1BBD-49CB-A906-FF6EA7E99E9A}"/>
                  </a:ext>
                </a:extLst>
              </p:cNvPr>
              <p:cNvSpPr/>
              <p:nvPr/>
            </p:nvSpPr>
            <p:spPr>
              <a:xfrm>
                <a:off x="5458860" y="5693822"/>
                <a:ext cx="125542" cy="201125"/>
              </a:xfrm>
              <a:custGeom>
                <a:avLst/>
                <a:gdLst>
                  <a:gd name="connsiteX0" fmla="*/ 23 w 125542"/>
                  <a:gd name="connsiteY0" fmla="*/ 11 h 201125"/>
                  <a:gd name="connsiteX1" fmla="*/ 114323 w 125542"/>
                  <a:gd name="connsiteY1" fmla="*/ 107961 h 201125"/>
                  <a:gd name="connsiteX2" fmla="*/ 114323 w 125542"/>
                  <a:gd name="connsiteY2" fmla="*/ 112195 h 201125"/>
                  <a:gd name="connsiteX3" fmla="*/ 52940 w 125542"/>
                  <a:gd name="connsiteY3" fmla="*/ 201095 h 201125"/>
                  <a:gd name="connsiteX4" fmla="*/ 103740 w 125542"/>
                  <a:gd name="connsiteY4" fmla="*/ 101611 h 201125"/>
                  <a:gd name="connsiteX5" fmla="*/ 23 w 125542"/>
                  <a:gd name="connsiteY5" fmla="*/ 11 h 20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542" h="201125">
                    <a:moveTo>
                      <a:pt x="23" y="11"/>
                    </a:moveTo>
                    <a:cubicBezTo>
                      <a:pt x="1787" y="1069"/>
                      <a:pt x="114323" y="107961"/>
                      <a:pt x="114323" y="107961"/>
                    </a:cubicBezTo>
                    <a:cubicBezTo>
                      <a:pt x="133373" y="126658"/>
                      <a:pt x="124554" y="96673"/>
                      <a:pt x="114323" y="112195"/>
                    </a:cubicBezTo>
                    <a:cubicBezTo>
                      <a:pt x="104093" y="127717"/>
                      <a:pt x="54704" y="202859"/>
                      <a:pt x="52940" y="201095"/>
                    </a:cubicBezTo>
                    <a:cubicBezTo>
                      <a:pt x="51176" y="199331"/>
                      <a:pt x="111148" y="131597"/>
                      <a:pt x="103740" y="101611"/>
                    </a:cubicBezTo>
                    <a:cubicBezTo>
                      <a:pt x="96332" y="71625"/>
                      <a:pt x="-1741" y="-1047"/>
                      <a:pt x="23" y="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6" name="フリーフォーム: 図形 435">
                <a:extLst>
                  <a:ext uri="{FF2B5EF4-FFF2-40B4-BE49-F238E27FC236}">
                    <a16:creationId xmlns:a16="http://schemas.microsoft.com/office/drawing/2014/main" id="{5BEF14B7-29AC-4CE6-841E-915D5664D773}"/>
                  </a:ext>
                </a:extLst>
              </p:cNvPr>
              <p:cNvSpPr/>
              <p:nvPr/>
            </p:nvSpPr>
            <p:spPr>
              <a:xfrm>
                <a:off x="5338225" y="5689480"/>
                <a:ext cx="175740" cy="200905"/>
              </a:xfrm>
              <a:custGeom>
                <a:avLst/>
                <a:gdLst>
                  <a:gd name="connsiteX0" fmla="*/ 8 w 175740"/>
                  <a:gd name="connsiteY0" fmla="*/ 120 h 200905"/>
                  <a:gd name="connsiteX1" fmla="*/ 131242 w 175740"/>
                  <a:gd name="connsiteY1" fmla="*/ 169453 h 200905"/>
                  <a:gd name="connsiteX2" fmla="*/ 175692 w 175740"/>
                  <a:gd name="connsiteY2" fmla="*/ 199087 h 200905"/>
                  <a:gd name="connsiteX3" fmla="*/ 124892 w 175740"/>
                  <a:gd name="connsiteY3" fmla="*/ 144053 h 200905"/>
                  <a:gd name="connsiteX4" fmla="*/ 8 w 175740"/>
                  <a:gd name="connsiteY4" fmla="*/ 120 h 200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5740" h="200905">
                    <a:moveTo>
                      <a:pt x="8" y="120"/>
                    </a:moveTo>
                    <a:cubicBezTo>
                      <a:pt x="1066" y="4353"/>
                      <a:pt x="101961" y="136292"/>
                      <a:pt x="131242" y="169453"/>
                    </a:cubicBezTo>
                    <a:cubicBezTo>
                      <a:pt x="160523" y="202614"/>
                      <a:pt x="176750" y="203320"/>
                      <a:pt x="175692" y="199087"/>
                    </a:cubicBezTo>
                    <a:cubicBezTo>
                      <a:pt x="174634" y="194854"/>
                      <a:pt x="156289" y="183917"/>
                      <a:pt x="124892" y="144053"/>
                    </a:cubicBezTo>
                    <a:cubicBezTo>
                      <a:pt x="93495" y="104189"/>
                      <a:pt x="-1050" y="-4113"/>
                      <a:pt x="8" y="1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7" name="フリーフォーム: 図形 436">
                <a:extLst>
                  <a:ext uri="{FF2B5EF4-FFF2-40B4-BE49-F238E27FC236}">
                    <a16:creationId xmlns:a16="http://schemas.microsoft.com/office/drawing/2014/main" id="{B2A438F6-6225-4053-8548-BC0C0A96565F}"/>
                  </a:ext>
                </a:extLst>
              </p:cNvPr>
              <p:cNvSpPr/>
              <p:nvPr/>
            </p:nvSpPr>
            <p:spPr>
              <a:xfrm>
                <a:off x="5528726" y="5746990"/>
                <a:ext cx="586542" cy="128885"/>
              </a:xfrm>
              <a:custGeom>
                <a:avLst/>
                <a:gdLst>
                  <a:gd name="connsiteX0" fmla="*/ 7 w 586542"/>
                  <a:gd name="connsiteY0" fmla="*/ 128877 h 128885"/>
                  <a:gd name="connsiteX1" fmla="*/ 258241 w 586542"/>
                  <a:gd name="connsiteY1" fmla="*/ 65377 h 128885"/>
                  <a:gd name="connsiteX2" fmla="*/ 321741 w 586542"/>
                  <a:gd name="connsiteY2" fmla="*/ 25160 h 128885"/>
                  <a:gd name="connsiteX3" fmla="*/ 444507 w 586542"/>
                  <a:gd name="connsiteY3" fmla="*/ 3993 h 128885"/>
                  <a:gd name="connsiteX4" fmla="*/ 565157 w 586542"/>
                  <a:gd name="connsiteY4" fmla="*/ 8227 h 128885"/>
                  <a:gd name="connsiteX5" fmla="*/ 565157 w 586542"/>
                  <a:gd name="connsiteY5" fmla="*/ 84427 h 128885"/>
                  <a:gd name="connsiteX6" fmla="*/ 573624 w 586542"/>
                  <a:gd name="connsiteY6" fmla="*/ 3993 h 128885"/>
                  <a:gd name="connsiteX7" fmla="*/ 368307 w 586542"/>
                  <a:gd name="connsiteY7" fmla="*/ 20927 h 128885"/>
                  <a:gd name="connsiteX8" fmla="*/ 249774 w 586542"/>
                  <a:gd name="connsiteY8" fmla="*/ 69610 h 128885"/>
                  <a:gd name="connsiteX9" fmla="*/ 7 w 586542"/>
                  <a:gd name="connsiteY9" fmla="*/ 128877 h 128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86542" h="128885">
                    <a:moveTo>
                      <a:pt x="7" y="128877"/>
                    </a:moveTo>
                    <a:cubicBezTo>
                      <a:pt x="1418" y="128172"/>
                      <a:pt x="204619" y="82663"/>
                      <a:pt x="258241" y="65377"/>
                    </a:cubicBezTo>
                    <a:cubicBezTo>
                      <a:pt x="311863" y="48091"/>
                      <a:pt x="290697" y="35391"/>
                      <a:pt x="321741" y="25160"/>
                    </a:cubicBezTo>
                    <a:cubicBezTo>
                      <a:pt x="352785" y="14929"/>
                      <a:pt x="403938" y="6815"/>
                      <a:pt x="444507" y="3993"/>
                    </a:cubicBezTo>
                    <a:cubicBezTo>
                      <a:pt x="485076" y="1171"/>
                      <a:pt x="545049" y="-5179"/>
                      <a:pt x="565157" y="8227"/>
                    </a:cubicBezTo>
                    <a:cubicBezTo>
                      <a:pt x="585265" y="21633"/>
                      <a:pt x="563746" y="85133"/>
                      <a:pt x="565157" y="84427"/>
                    </a:cubicBezTo>
                    <a:cubicBezTo>
                      <a:pt x="566568" y="83721"/>
                      <a:pt x="606432" y="14576"/>
                      <a:pt x="573624" y="3993"/>
                    </a:cubicBezTo>
                    <a:cubicBezTo>
                      <a:pt x="540816" y="-6590"/>
                      <a:pt x="422282" y="9991"/>
                      <a:pt x="368307" y="20927"/>
                    </a:cubicBezTo>
                    <a:cubicBezTo>
                      <a:pt x="314332" y="31863"/>
                      <a:pt x="308335" y="54088"/>
                      <a:pt x="249774" y="69610"/>
                    </a:cubicBezTo>
                    <a:cubicBezTo>
                      <a:pt x="191213" y="85132"/>
                      <a:pt x="-1404" y="129582"/>
                      <a:pt x="7" y="1288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8" name="フリーフォーム: 図形 437">
                <a:extLst>
                  <a:ext uri="{FF2B5EF4-FFF2-40B4-BE49-F238E27FC236}">
                    <a16:creationId xmlns:a16="http://schemas.microsoft.com/office/drawing/2014/main" id="{EDFA8A13-62BB-4AB1-B88F-D73800AA6B02}"/>
                  </a:ext>
                </a:extLst>
              </p:cNvPr>
              <p:cNvSpPr/>
              <p:nvPr/>
            </p:nvSpPr>
            <p:spPr>
              <a:xfrm>
                <a:off x="5571059" y="5700067"/>
                <a:ext cx="609170" cy="118831"/>
              </a:xfrm>
              <a:custGeom>
                <a:avLst/>
                <a:gdLst>
                  <a:gd name="connsiteX0" fmla="*/ 8 w 609170"/>
                  <a:gd name="connsiteY0" fmla="*/ 118650 h 118831"/>
                  <a:gd name="connsiteX1" fmla="*/ 243424 w 609170"/>
                  <a:gd name="connsiteY1" fmla="*/ 57266 h 118831"/>
                  <a:gd name="connsiteX2" fmla="*/ 338674 w 609170"/>
                  <a:gd name="connsiteY2" fmla="*/ 12816 h 118831"/>
                  <a:gd name="connsiteX3" fmla="*/ 493191 w 609170"/>
                  <a:gd name="connsiteY3" fmla="*/ 10700 h 118831"/>
                  <a:gd name="connsiteX4" fmla="*/ 594791 w 609170"/>
                  <a:gd name="connsiteY4" fmla="*/ 19166 h 118831"/>
                  <a:gd name="connsiteX5" fmla="*/ 584208 w 609170"/>
                  <a:gd name="connsiteY5" fmla="*/ 46683 h 118831"/>
                  <a:gd name="connsiteX6" fmla="*/ 550341 w 609170"/>
                  <a:gd name="connsiteY6" fmla="*/ 118650 h 118831"/>
                  <a:gd name="connsiteX7" fmla="*/ 603258 w 609170"/>
                  <a:gd name="connsiteY7" fmla="*/ 50916 h 118831"/>
                  <a:gd name="connsiteX8" fmla="*/ 579974 w 609170"/>
                  <a:gd name="connsiteY8" fmla="*/ 2233 h 118831"/>
                  <a:gd name="connsiteX9" fmla="*/ 355608 w 609170"/>
                  <a:gd name="connsiteY9" fmla="*/ 14933 h 118831"/>
                  <a:gd name="connsiteX10" fmla="*/ 234958 w 609170"/>
                  <a:gd name="connsiteY10" fmla="*/ 74200 h 118831"/>
                  <a:gd name="connsiteX11" fmla="*/ 8 w 609170"/>
                  <a:gd name="connsiteY11" fmla="*/ 118650 h 118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09170" h="118831">
                    <a:moveTo>
                      <a:pt x="8" y="118650"/>
                    </a:moveTo>
                    <a:cubicBezTo>
                      <a:pt x="1419" y="115828"/>
                      <a:pt x="186980" y="74905"/>
                      <a:pt x="243424" y="57266"/>
                    </a:cubicBezTo>
                    <a:cubicBezTo>
                      <a:pt x="299868" y="39627"/>
                      <a:pt x="297046" y="20577"/>
                      <a:pt x="338674" y="12816"/>
                    </a:cubicBezTo>
                    <a:cubicBezTo>
                      <a:pt x="380302" y="5055"/>
                      <a:pt x="450505" y="9642"/>
                      <a:pt x="493191" y="10700"/>
                    </a:cubicBezTo>
                    <a:cubicBezTo>
                      <a:pt x="535877" y="11758"/>
                      <a:pt x="579622" y="13169"/>
                      <a:pt x="594791" y="19166"/>
                    </a:cubicBezTo>
                    <a:cubicBezTo>
                      <a:pt x="609960" y="25163"/>
                      <a:pt x="591616" y="30102"/>
                      <a:pt x="584208" y="46683"/>
                    </a:cubicBezTo>
                    <a:cubicBezTo>
                      <a:pt x="576800" y="63264"/>
                      <a:pt x="547166" y="117945"/>
                      <a:pt x="550341" y="118650"/>
                    </a:cubicBezTo>
                    <a:cubicBezTo>
                      <a:pt x="553516" y="119355"/>
                      <a:pt x="598319" y="70319"/>
                      <a:pt x="603258" y="50916"/>
                    </a:cubicBezTo>
                    <a:cubicBezTo>
                      <a:pt x="608197" y="31513"/>
                      <a:pt x="621249" y="8230"/>
                      <a:pt x="579974" y="2233"/>
                    </a:cubicBezTo>
                    <a:cubicBezTo>
                      <a:pt x="538699" y="-3764"/>
                      <a:pt x="413111" y="2938"/>
                      <a:pt x="355608" y="14933"/>
                    </a:cubicBezTo>
                    <a:cubicBezTo>
                      <a:pt x="298105" y="26928"/>
                      <a:pt x="292814" y="57620"/>
                      <a:pt x="234958" y="74200"/>
                    </a:cubicBezTo>
                    <a:cubicBezTo>
                      <a:pt x="177102" y="90780"/>
                      <a:pt x="-1403" y="121472"/>
                      <a:pt x="8" y="11865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9" name="フリーフォーム: 図形 438">
                <a:extLst>
                  <a:ext uri="{FF2B5EF4-FFF2-40B4-BE49-F238E27FC236}">
                    <a16:creationId xmlns:a16="http://schemas.microsoft.com/office/drawing/2014/main" id="{C5181824-67D2-4DBB-B213-6A7690DC360A}"/>
                  </a:ext>
                </a:extLst>
              </p:cNvPr>
              <p:cNvSpPr/>
              <p:nvPr/>
            </p:nvSpPr>
            <p:spPr>
              <a:xfrm>
                <a:off x="5566833" y="5839883"/>
                <a:ext cx="2230" cy="129119"/>
              </a:xfrm>
              <a:custGeom>
                <a:avLst/>
                <a:gdLst>
                  <a:gd name="connsiteX0" fmla="*/ 0 w 2230"/>
                  <a:gd name="connsiteY0" fmla="*/ 0 h 129119"/>
                  <a:gd name="connsiteX1" fmla="*/ 2117 w 2230"/>
                  <a:gd name="connsiteY1" fmla="*/ 129117 h 129119"/>
                  <a:gd name="connsiteX2" fmla="*/ 0 w 2230"/>
                  <a:gd name="connsiteY2" fmla="*/ 0 h 129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30" h="129119">
                    <a:moveTo>
                      <a:pt x="0" y="0"/>
                    </a:moveTo>
                    <a:cubicBezTo>
                      <a:pt x="0" y="0"/>
                      <a:pt x="2822" y="128411"/>
                      <a:pt x="2117" y="129117"/>
                    </a:cubicBezTo>
                    <a:cubicBezTo>
                      <a:pt x="1412" y="12982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0" name="フリーフォーム: 図形 439">
                <a:extLst>
                  <a:ext uri="{FF2B5EF4-FFF2-40B4-BE49-F238E27FC236}">
                    <a16:creationId xmlns:a16="http://schemas.microsoft.com/office/drawing/2014/main" id="{B9BF40F1-8182-466B-804A-D910991FF4AC}"/>
                  </a:ext>
                </a:extLst>
              </p:cNvPr>
              <p:cNvSpPr/>
              <p:nvPr/>
            </p:nvSpPr>
            <p:spPr>
              <a:xfrm>
                <a:off x="5505339" y="5900487"/>
                <a:ext cx="82747" cy="127837"/>
              </a:xfrm>
              <a:custGeom>
                <a:avLst/>
                <a:gdLst>
                  <a:gd name="connsiteX0" fmla="*/ 4344 w 82747"/>
                  <a:gd name="connsiteY0" fmla="*/ 780 h 127837"/>
                  <a:gd name="connsiteX1" fmla="*/ 82661 w 82747"/>
                  <a:gd name="connsiteY1" fmla="*/ 125663 h 127837"/>
                  <a:gd name="connsiteX2" fmla="*/ 19161 w 82747"/>
                  <a:gd name="connsiteY2" fmla="*/ 74863 h 127837"/>
                  <a:gd name="connsiteX3" fmla="*/ 4344 w 82747"/>
                  <a:gd name="connsiteY3" fmla="*/ 780 h 127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747" h="127837">
                    <a:moveTo>
                      <a:pt x="4344" y="780"/>
                    </a:moveTo>
                    <a:cubicBezTo>
                      <a:pt x="14927" y="9247"/>
                      <a:pt x="80192" y="113316"/>
                      <a:pt x="82661" y="125663"/>
                    </a:cubicBezTo>
                    <a:cubicBezTo>
                      <a:pt x="85130" y="138010"/>
                      <a:pt x="34331" y="94619"/>
                      <a:pt x="19161" y="74863"/>
                    </a:cubicBezTo>
                    <a:cubicBezTo>
                      <a:pt x="3991" y="55108"/>
                      <a:pt x="-6239" y="-7687"/>
                      <a:pt x="4344" y="78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1" name="フリーフォーム: 図形 440">
                <a:extLst>
                  <a:ext uri="{FF2B5EF4-FFF2-40B4-BE49-F238E27FC236}">
                    <a16:creationId xmlns:a16="http://schemas.microsoft.com/office/drawing/2014/main" id="{545D32AC-6CD6-4A2A-8000-44B5648874BA}"/>
                  </a:ext>
                </a:extLst>
              </p:cNvPr>
              <p:cNvSpPr/>
              <p:nvPr/>
            </p:nvSpPr>
            <p:spPr>
              <a:xfrm>
                <a:off x="5583736" y="5837883"/>
                <a:ext cx="529197" cy="109952"/>
              </a:xfrm>
              <a:custGeom>
                <a:avLst/>
                <a:gdLst>
                  <a:gd name="connsiteX0" fmla="*/ 31 w 529197"/>
                  <a:gd name="connsiteY0" fmla="*/ 109950 h 109952"/>
                  <a:gd name="connsiteX1" fmla="*/ 260381 w 529197"/>
                  <a:gd name="connsiteY1" fmla="*/ 57034 h 109952"/>
                  <a:gd name="connsiteX2" fmla="*/ 357747 w 529197"/>
                  <a:gd name="connsiteY2" fmla="*/ 12584 h 109952"/>
                  <a:gd name="connsiteX3" fmla="*/ 408547 w 529197"/>
                  <a:gd name="connsiteY3" fmla="*/ 4117 h 109952"/>
                  <a:gd name="connsiteX4" fmla="*/ 529197 w 529197"/>
                  <a:gd name="connsiteY4" fmla="*/ 10467 h 109952"/>
                  <a:gd name="connsiteX5" fmla="*/ 361981 w 529197"/>
                  <a:gd name="connsiteY5" fmla="*/ 2000 h 109952"/>
                  <a:gd name="connsiteX6" fmla="*/ 243447 w 529197"/>
                  <a:gd name="connsiteY6" fmla="*/ 54917 h 109952"/>
                  <a:gd name="connsiteX7" fmla="*/ 31 w 529197"/>
                  <a:gd name="connsiteY7" fmla="*/ 109950 h 109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9197" h="109952">
                    <a:moveTo>
                      <a:pt x="31" y="109950"/>
                    </a:moveTo>
                    <a:cubicBezTo>
                      <a:pt x="2853" y="110303"/>
                      <a:pt x="200762" y="73262"/>
                      <a:pt x="260381" y="57034"/>
                    </a:cubicBezTo>
                    <a:cubicBezTo>
                      <a:pt x="320000" y="40806"/>
                      <a:pt x="333053" y="21403"/>
                      <a:pt x="357747" y="12584"/>
                    </a:cubicBezTo>
                    <a:cubicBezTo>
                      <a:pt x="382441" y="3765"/>
                      <a:pt x="379972" y="4470"/>
                      <a:pt x="408547" y="4117"/>
                    </a:cubicBezTo>
                    <a:cubicBezTo>
                      <a:pt x="437122" y="3764"/>
                      <a:pt x="529197" y="10467"/>
                      <a:pt x="529197" y="10467"/>
                    </a:cubicBezTo>
                    <a:cubicBezTo>
                      <a:pt x="521436" y="10114"/>
                      <a:pt x="409606" y="-5408"/>
                      <a:pt x="361981" y="2000"/>
                    </a:cubicBezTo>
                    <a:cubicBezTo>
                      <a:pt x="314356" y="9408"/>
                      <a:pt x="301655" y="40453"/>
                      <a:pt x="243447" y="54917"/>
                    </a:cubicBezTo>
                    <a:cubicBezTo>
                      <a:pt x="185239" y="69381"/>
                      <a:pt x="-2791" y="109597"/>
                      <a:pt x="31" y="10995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2" name="フリーフォーム: 図形 441">
                <a:extLst>
                  <a:ext uri="{FF2B5EF4-FFF2-40B4-BE49-F238E27FC236}">
                    <a16:creationId xmlns:a16="http://schemas.microsoft.com/office/drawing/2014/main" id="{FC033443-508F-4D45-8F80-558503EE229C}"/>
                  </a:ext>
                </a:extLst>
              </p:cNvPr>
              <p:cNvSpPr/>
              <p:nvPr/>
            </p:nvSpPr>
            <p:spPr>
              <a:xfrm>
                <a:off x="5619420" y="5926297"/>
                <a:ext cx="542552" cy="121321"/>
              </a:xfrm>
              <a:custGeom>
                <a:avLst/>
                <a:gdLst>
                  <a:gd name="connsiteX0" fmla="*/ 330 w 542552"/>
                  <a:gd name="connsiteY0" fmla="*/ 32120 h 121321"/>
                  <a:gd name="connsiteX1" fmla="*/ 108280 w 542552"/>
                  <a:gd name="connsiteY1" fmla="*/ 112553 h 121321"/>
                  <a:gd name="connsiteX2" fmla="*/ 211997 w 542552"/>
                  <a:gd name="connsiteY2" fmla="*/ 59636 h 121321"/>
                  <a:gd name="connsiteX3" fmla="*/ 360163 w 542552"/>
                  <a:gd name="connsiteY3" fmla="*/ 13070 h 121321"/>
                  <a:gd name="connsiteX4" fmla="*/ 489280 w 542552"/>
                  <a:gd name="connsiteY4" fmla="*/ 370 h 121321"/>
                  <a:gd name="connsiteX5" fmla="*/ 533730 w 542552"/>
                  <a:gd name="connsiteY5" fmla="*/ 23653 h 121321"/>
                  <a:gd name="connsiteX6" fmla="*/ 324180 w 542552"/>
                  <a:gd name="connsiteY6" fmla="*/ 51170 h 121321"/>
                  <a:gd name="connsiteX7" fmla="*/ 144263 w 542552"/>
                  <a:gd name="connsiteY7" fmla="*/ 121020 h 121321"/>
                  <a:gd name="connsiteX8" fmla="*/ 76530 w 542552"/>
                  <a:gd name="connsiteY8" fmla="*/ 74453 h 121321"/>
                  <a:gd name="connsiteX9" fmla="*/ 330 w 542552"/>
                  <a:gd name="connsiteY9" fmla="*/ 32120 h 12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42552" h="121321">
                    <a:moveTo>
                      <a:pt x="330" y="32120"/>
                    </a:moveTo>
                    <a:cubicBezTo>
                      <a:pt x="5622" y="38470"/>
                      <a:pt x="73002" y="107967"/>
                      <a:pt x="108280" y="112553"/>
                    </a:cubicBezTo>
                    <a:cubicBezTo>
                      <a:pt x="143558" y="117139"/>
                      <a:pt x="170017" y="76216"/>
                      <a:pt x="211997" y="59636"/>
                    </a:cubicBezTo>
                    <a:cubicBezTo>
                      <a:pt x="253977" y="43056"/>
                      <a:pt x="313949" y="22948"/>
                      <a:pt x="360163" y="13070"/>
                    </a:cubicBezTo>
                    <a:cubicBezTo>
                      <a:pt x="406377" y="3192"/>
                      <a:pt x="460352" y="-1394"/>
                      <a:pt x="489280" y="370"/>
                    </a:cubicBezTo>
                    <a:cubicBezTo>
                      <a:pt x="518208" y="2134"/>
                      <a:pt x="561247" y="15186"/>
                      <a:pt x="533730" y="23653"/>
                    </a:cubicBezTo>
                    <a:cubicBezTo>
                      <a:pt x="506213" y="32120"/>
                      <a:pt x="389091" y="34942"/>
                      <a:pt x="324180" y="51170"/>
                    </a:cubicBezTo>
                    <a:cubicBezTo>
                      <a:pt x="259269" y="67398"/>
                      <a:pt x="185538" y="117140"/>
                      <a:pt x="144263" y="121020"/>
                    </a:cubicBezTo>
                    <a:cubicBezTo>
                      <a:pt x="102988" y="124900"/>
                      <a:pt x="98402" y="90328"/>
                      <a:pt x="76530" y="74453"/>
                    </a:cubicBezTo>
                    <a:cubicBezTo>
                      <a:pt x="54658" y="58578"/>
                      <a:pt x="-4962" y="25770"/>
                      <a:pt x="330" y="321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3" name="フリーフォーム: 図形 442">
                <a:extLst>
                  <a:ext uri="{FF2B5EF4-FFF2-40B4-BE49-F238E27FC236}">
                    <a16:creationId xmlns:a16="http://schemas.microsoft.com/office/drawing/2014/main" id="{266616F5-D61B-4410-85A7-2CDD33616AE3}"/>
                  </a:ext>
                </a:extLst>
              </p:cNvPr>
              <p:cNvSpPr/>
              <p:nvPr/>
            </p:nvSpPr>
            <p:spPr>
              <a:xfrm>
                <a:off x="6044814" y="5847662"/>
                <a:ext cx="124065" cy="100472"/>
              </a:xfrm>
              <a:custGeom>
                <a:avLst/>
                <a:gdLst>
                  <a:gd name="connsiteX0" fmla="*/ 386 w 124065"/>
                  <a:gd name="connsiteY0" fmla="*/ 2805 h 100472"/>
                  <a:gd name="connsiteX1" fmla="*/ 121036 w 124065"/>
                  <a:gd name="connsiteY1" fmla="*/ 100171 h 100472"/>
                  <a:gd name="connsiteX2" fmla="*/ 82936 w 124065"/>
                  <a:gd name="connsiteY2" fmla="*/ 32438 h 100472"/>
                  <a:gd name="connsiteX3" fmla="*/ 386 w 124065"/>
                  <a:gd name="connsiteY3" fmla="*/ 2805 h 100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4065" h="100472">
                    <a:moveTo>
                      <a:pt x="386" y="2805"/>
                    </a:moveTo>
                    <a:cubicBezTo>
                      <a:pt x="6736" y="14094"/>
                      <a:pt x="107278" y="95232"/>
                      <a:pt x="121036" y="100171"/>
                    </a:cubicBezTo>
                    <a:cubicBezTo>
                      <a:pt x="134794" y="105110"/>
                      <a:pt x="98106" y="47960"/>
                      <a:pt x="82936" y="32438"/>
                    </a:cubicBezTo>
                    <a:cubicBezTo>
                      <a:pt x="67767" y="16916"/>
                      <a:pt x="-5964" y="-8484"/>
                      <a:pt x="386" y="280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4" name="フリーフォーム: 図形 443">
                <a:extLst>
                  <a:ext uri="{FF2B5EF4-FFF2-40B4-BE49-F238E27FC236}">
                    <a16:creationId xmlns:a16="http://schemas.microsoft.com/office/drawing/2014/main" id="{25CCE232-B7F0-4C4E-B438-EDF6B1896CFF}"/>
                  </a:ext>
                </a:extLst>
              </p:cNvPr>
              <p:cNvSpPr/>
              <p:nvPr/>
            </p:nvSpPr>
            <p:spPr>
              <a:xfrm>
                <a:off x="5573512" y="5964823"/>
                <a:ext cx="265680" cy="1128649"/>
              </a:xfrm>
              <a:custGeom>
                <a:avLst/>
                <a:gdLst>
                  <a:gd name="connsiteX0" fmla="*/ 8138 w 265680"/>
                  <a:gd name="connsiteY0" fmla="*/ 57094 h 1128649"/>
                  <a:gd name="connsiteX1" fmla="*/ 190171 w 265680"/>
                  <a:gd name="connsiteY1" fmla="*/ 713260 h 1128649"/>
                  <a:gd name="connsiteX2" fmla="*/ 249438 w 265680"/>
                  <a:gd name="connsiteY2" fmla="*/ 1068860 h 1128649"/>
                  <a:gd name="connsiteX3" fmla="*/ 249438 w 265680"/>
                  <a:gd name="connsiteY3" fmla="*/ 1115427 h 1128649"/>
                  <a:gd name="connsiteX4" fmla="*/ 251555 w 265680"/>
                  <a:gd name="connsiteY4" fmla="*/ 929160 h 1128649"/>
                  <a:gd name="connsiteX5" fmla="*/ 52588 w 265680"/>
                  <a:gd name="connsiteY5" fmla="*/ 131177 h 1128649"/>
                  <a:gd name="connsiteX6" fmla="*/ 8138 w 265680"/>
                  <a:gd name="connsiteY6" fmla="*/ 57094 h 1128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680" h="1128649">
                    <a:moveTo>
                      <a:pt x="8138" y="57094"/>
                    </a:moveTo>
                    <a:cubicBezTo>
                      <a:pt x="31069" y="154108"/>
                      <a:pt x="149954" y="544632"/>
                      <a:pt x="190171" y="713260"/>
                    </a:cubicBezTo>
                    <a:cubicBezTo>
                      <a:pt x="230388" y="881888"/>
                      <a:pt x="239560" y="1001832"/>
                      <a:pt x="249438" y="1068860"/>
                    </a:cubicBezTo>
                    <a:cubicBezTo>
                      <a:pt x="259316" y="1135888"/>
                      <a:pt x="249085" y="1138710"/>
                      <a:pt x="249438" y="1115427"/>
                    </a:cubicBezTo>
                    <a:cubicBezTo>
                      <a:pt x="249791" y="1092144"/>
                      <a:pt x="284363" y="1093202"/>
                      <a:pt x="251555" y="929160"/>
                    </a:cubicBezTo>
                    <a:cubicBezTo>
                      <a:pt x="218747" y="765118"/>
                      <a:pt x="91041" y="274405"/>
                      <a:pt x="52588" y="131177"/>
                    </a:cubicBezTo>
                    <a:cubicBezTo>
                      <a:pt x="14135" y="-12051"/>
                      <a:pt x="-14793" y="-39920"/>
                      <a:pt x="8138" y="5709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5" name="フリーフォーム: 図形 444">
                <a:extLst>
                  <a:ext uri="{FF2B5EF4-FFF2-40B4-BE49-F238E27FC236}">
                    <a16:creationId xmlns:a16="http://schemas.microsoft.com/office/drawing/2014/main" id="{C873FC53-20F1-4EF9-B734-9C391775334D}"/>
                  </a:ext>
                </a:extLst>
              </p:cNvPr>
              <p:cNvSpPr/>
              <p:nvPr/>
            </p:nvSpPr>
            <p:spPr>
              <a:xfrm>
                <a:off x="5659867" y="6052344"/>
                <a:ext cx="275842" cy="1055549"/>
              </a:xfrm>
              <a:custGeom>
                <a:avLst/>
                <a:gdLst>
                  <a:gd name="connsiteX0" fmla="*/ 2216 w 275842"/>
                  <a:gd name="connsiteY0" fmla="*/ 5556 h 1055549"/>
                  <a:gd name="connsiteX1" fmla="*/ 144033 w 275842"/>
                  <a:gd name="connsiteY1" fmla="*/ 280723 h 1055549"/>
                  <a:gd name="connsiteX2" fmla="*/ 262566 w 275842"/>
                  <a:gd name="connsiteY2" fmla="*/ 886089 h 1055549"/>
                  <a:gd name="connsiteX3" fmla="*/ 262566 w 275842"/>
                  <a:gd name="connsiteY3" fmla="*/ 972873 h 1055549"/>
                  <a:gd name="connsiteX4" fmla="*/ 169433 w 275842"/>
                  <a:gd name="connsiteY4" fmla="*/ 1055423 h 1055549"/>
                  <a:gd name="connsiteX5" fmla="*/ 254100 w 275842"/>
                  <a:gd name="connsiteY5" fmla="*/ 953823 h 1055549"/>
                  <a:gd name="connsiteX6" fmla="*/ 171550 w 275842"/>
                  <a:gd name="connsiteY6" fmla="*/ 488156 h 1055549"/>
                  <a:gd name="connsiteX7" fmla="*/ 65716 w 275842"/>
                  <a:gd name="connsiteY7" fmla="*/ 128323 h 1055549"/>
                  <a:gd name="connsiteX8" fmla="*/ 2216 w 275842"/>
                  <a:gd name="connsiteY8" fmla="*/ 5556 h 1055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5842" h="1055549">
                    <a:moveTo>
                      <a:pt x="2216" y="5556"/>
                    </a:moveTo>
                    <a:cubicBezTo>
                      <a:pt x="15269" y="30956"/>
                      <a:pt x="100641" y="133968"/>
                      <a:pt x="144033" y="280723"/>
                    </a:cubicBezTo>
                    <a:cubicBezTo>
                      <a:pt x="187425" y="427478"/>
                      <a:pt x="242811" y="770731"/>
                      <a:pt x="262566" y="886089"/>
                    </a:cubicBezTo>
                    <a:cubicBezTo>
                      <a:pt x="282322" y="1001447"/>
                      <a:pt x="278088" y="944651"/>
                      <a:pt x="262566" y="972873"/>
                    </a:cubicBezTo>
                    <a:cubicBezTo>
                      <a:pt x="247044" y="1001095"/>
                      <a:pt x="170844" y="1058598"/>
                      <a:pt x="169433" y="1055423"/>
                    </a:cubicBezTo>
                    <a:cubicBezTo>
                      <a:pt x="168022" y="1052248"/>
                      <a:pt x="253747" y="1048367"/>
                      <a:pt x="254100" y="953823"/>
                    </a:cubicBezTo>
                    <a:cubicBezTo>
                      <a:pt x="254453" y="859279"/>
                      <a:pt x="202947" y="625739"/>
                      <a:pt x="171550" y="488156"/>
                    </a:cubicBezTo>
                    <a:cubicBezTo>
                      <a:pt x="140153" y="350573"/>
                      <a:pt x="94644" y="211226"/>
                      <a:pt x="65716" y="128323"/>
                    </a:cubicBezTo>
                    <a:cubicBezTo>
                      <a:pt x="36788" y="45420"/>
                      <a:pt x="-10837" y="-19844"/>
                      <a:pt x="2216" y="555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6" name="フリーフォーム: 図形 445">
                <a:extLst>
                  <a:ext uri="{FF2B5EF4-FFF2-40B4-BE49-F238E27FC236}">
                    <a16:creationId xmlns:a16="http://schemas.microsoft.com/office/drawing/2014/main" id="{8109824B-B7F1-4808-B6F8-683913D7DEC0}"/>
                  </a:ext>
                </a:extLst>
              </p:cNvPr>
              <p:cNvSpPr/>
              <p:nvPr/>
            </p:nvSpPr>
            <p:spPr>
              <a:xfrm>
                <a:off x="5900009" y="7050061"/>
                <a:ext cx="297949" cy="27399"/>
              </a:xfrm>
              <a:custGeom>
                <a:avLst/>
                <a:gdLst>
                  <a:gd name="connsiteX0" fmla="*/ 1258 w 297949"/>
                  <a:gd name="connsiteY0" fmla="*/ 21722 h 27399"/>
                  <a:gd name="connsiteX1" fmla="*/ 291241 w 297949"/>
                  <a:gd name="connsiteY1" fmla="*/ 25956 h 27399"/>
                  <a:gd name="connsiteX2" fmla="*/ 189641 w 297949"/>
                  <a:gd name="connsiteY2" fmla="*/ 556 h 27399"/>
                  <a:gd name="connsiteX3" fmla="*/ 1258 w 297949"/>
                  <a:gd name="connsiteY3" fmla="*/ 21722 h 27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949" h="27399">
                    <a:moveTo>
                      <a:pt x="1258" y="21722"/>
                    </a:moveTo>
                    <a:cubicBezTo>
                      <a:pt x="18191" y="25955"/>
                      <a:pt x="259844" y="29484"/>
                      <a:pt x="291241" y="25956"/>
                    </a:cubicBezTo>
                    <a:cubicBezTo>
                      <a:pt x="322638" y="22428"/>
                      <a:pt x="236208" y="4789"/>
                      <a:pt x="189641" y="556"/>
                    </a:cubicBezTo>
                    <a:cubicBezTo>
                      <a:pt x="143074" y="-3677"/>
                      <a:pt x="-15675" y="17489"/>
                      <a:pt x="1258" y="217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7" name="フリーフォーム: 図形 446">
                <a:extLst>
                  <a:ext uri="{FF2B5EF4-FFF2-40B4-BE49-F238E27FC236}">
                    <a16:creationId xmlns:a16="http://schemas.microsoft.com/office/drawing/2014/main" id="{396165A6-3C64-47BA-AEA8-B63B7CA1CD18}"/>
                  </a:ext>
                </a:extLst>
              </p:cNvPr>
              <p:cNvSpPr/>
              <p:nvPr/>
            </p:nvSpPr>
            <p:spPr>
              <a:xfrm>
                <a:off x="5795429" y="7103392"/>
                <a:ext cx="137588" cy="86365"/>
              </a:xfrm>
              <a:custGeom>
                <a:avLst/>
                <a:gdLst>
                  <a:gd name="connsiteX0" fmla="*/ 137588 w 137588"/>
                  <a:gd name="connsiteY0" fmla="*/ 141 h 86365"/>
                  <a:gd name="connsiteX1" fmla="*/ 14821 w 137588"/>
                  <a:gd name="connsiteY1" fmla="*/ 82691 h 86365"/>
                  <a:gd name="connsiteX2" fmla="*/ 14821 w 137588"/>
                  <a:gd name="connsiteY2" fmla="*/ 63641 h 86365"/>
                  <a:gd name="connsiteX3" fmla="*/ 137588 w 137588"/>
                  <a:gd name="connsiteY3" fmla="*/ 141 h 86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7588" h="86365">
                    <a:moveTo>
                      <a:pt x="137588" y="141"/>
                    </a:moveTo>
                    <a:cubicBezTo>
                      <a:pt x="137588" y="3316"/>
                      <a:pt x="35282" y="72108"/>
                      <a:pt x="14821" y="82691"/>
                    </a:cubicBezTo>
                    <a:cubicBezTo>
                      <a:pt x="-5640" y="93274"/>
                      <a:pt x="-4229" y="79163"/>
                      <a:pt x="14821" y="63641"/>
                    </a:cubicBezTo>
                    <a:cubicBezTo>
                      <a:pt x="33871" y="48119"/>
                      <a:pt x="137588" y="-3034"/>
                      <a:pt x="137588" y="14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8" name="フリーフォーム: 図形 447">
                <a:extLst>
                  <a:ext uri="{FF2B5EF4-FFF2-40B4-BE49-F238E27FC236}">
                    <a16:creationId xmlns:a16="http://schemas.microsoft.com/office/drawing/2014/main" id="{3175C7E6-84DA-4799-A5CE-F2200FD909DB}"/>
                  </a:ext>
                </a:extLst>
              </p:cNvPr>
              <p:cNvSpPr/>
              <p:nvPr/>
            </p:nvSpPr>
            <p:spPr>
              <a:xfrm>
                <a:off x="5811855" y="7176959"/>
                <a:ext cx="155476" cy="165393"/>
              </a:xfrm>
              <a:custGeom>
                <a:avLst/>
                <a:gdLst>
                  <a:gd name="connsiteX0" fmla="*/ 4745 w 155476"/>
                  <a:gd name="connsiteY0" fmla="*/ 658 h 165393"/>
                  <a:gd name="connsiteX1" fmla="*/ 155028 w 155476"/>
                  <a:gd name="connsiteY1" fmla="*/ 161524 h 165393"/>
                  <a:gd name="connsiteX2" fmla="*/ 49195 w 155476"/>
                  <a:gd name="connsiteY2" fmla="*/ 106491 h 165393"/>
                  <a:gd name="connsiteX3" fmla="*/ 4745 w 155476"/>
                  <a:gd name="connsiteY3" fmla="*/ 658 h 1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5476" h="165393">
                    <a:moveTo>
                      <a:pt x="4745" y="658"/>
                    </a:moveTo>
                    <a:cubicBezTo>
                      <a:pt x="22384" y="9830"/>
                      <a:pt x="147620" y="143885"/>
                      <a:pt x="155028" y="161524"/>
                    </a:cubicBezTo>
                    <a:cubicBezTo>
                      <a:pt x="162436" y="179163"/>
                      <a:pt x="76006" y="132244"/>
                      <a:pt x="49195" y="106491"/>
                    </a:cubicBezTo>
                    <a:cubicBezTo>
                      <a:pt x="22384" y="80738"/>
                      <a:pt x="-12894" y="-8514"/>
                      <a:pt x="4745" y="6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9" name="フリーフォーム: 図形 448">
                <a:extLst>
                  <a:ext uri="{FF2B5EF4-FFF2-40B4-BE49-F238E27FC236}">
                    <a16:creationId xmlns:a16="http://schemas.microsoft.com/office/drawing/2014/main" id="{E748B4F0-374B-46B5-A860-57BEF587B1D6}"/>
                  </a:ext>
                </a:extLst>
              </p:cNvPr>
              <p:cNvSpPr/>
              <p:nvPr/>
            </p:nvSpPr>
            <p:spPr>
              <a:xfrm>
                <a:off x="5935023" y="7304153"/>
                <a:ext cx="271438" cy="19513"/>
              </a:xfrm>
              <a:custGeom>
                <a:avLst/>
                <a:gdLst>
                  <a:gd name="connsiteX0" fmla="*/ 110 w 271438"/>
                  <a:gd name="connsiteY0" fmla="*/ 17397 h 19513"/>
                  <a:gd name="connsiteX1" fmla="*/ 254110 w 271438"/>
                  <a:gd name="connsiteY1" fmla="*/ 17397 h 19513"/>
                  <a:gd name="connsiteX2" fmla="*/ 222360 w 271438"/>
                  <a:gd name="connsiteY2" fmla="*/ 464 h 19513"/>
                  <a:gd name="connsiteX3" fmla="*/ 110 w 271438"/>
                  <a:gd name="connsiteY3" fmla="*/ 17397 h 19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1438" h="19513">
                    <a:moveTo>
                      <a:pt x="110" y="17397"/>
                    </a:moveTo>
                    <a:cubicBezTo>
                      <a:pt x="5402" y="20219"/>
                      <a:pt x="217068" y="20219"/>
                      <a:pt x="254110" y="17397"/>
                    </a:cubicBezTo>
                    <a:cubicBezTo>
                      <a:pt x="291152" y="14575"/>
                      <a:pt x="263282" y="3992"/>
                      <a:pt x="222360" y="464"/>
                    </a:cubicBezTo>
                    <a:cubicBezTo>
                      <a:pt x="181438" y="-3064"/>
                      <a:pt x="-5182" y="14575"/>
                      <a:pt x="110" y="1739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0" name="フリーフォーム: 図形 449">
                <a:extLst>
                  <a:ext uri="{FF2B5EF4-FFF2-40B4-BE49-F238E27FC236}">
                    <a16:creationId xmlns:a16="http://schemas.microsoft.com/office/drawing/2014/main" id="{92706EFB-C1BE-4AD5-9D66-0A1E62862D34}"/>
                  </a:ext>
                </a:extLst>
              </p:cNvPr>
              <p:cNvSpPr/>
              <p:nvPr/>
            </p:nvSpPr>
            <p:spPr>
              <a:xfrm>
                <a:off x="5638574" y="7327663"/>
                <a:ext cx="284956" cy="1120749"/>
              </a:xfrm>
              <a:custGeom>
                <a:avLst/>
                <a:gdLst>
                  <a:gd name="connsiteX0" fmla="*/ 269043 w 284956"/>
                  <a:gd name="connsiteY0" fmla="*/ 237 h 1120749"/>
                  <a:gd name="connsiteX1" fmla="*/ 275393 w 284956"/>
                  <a:gd name="connsiteY1" fmla="*/ 529404 h 1120749"/>
                  <a:gd name="connsiteX2" fmla="*/ 129343 w 284956"/>
                  <a:gd name="connsiteY2" fmla="*/ 1047987 h 1120749"/>
                  <a:gd name="connsiteX3" fmla="*/ 226 w 284956"/>
                  <a:gd name="connsiteY3" fmla="*/ 1105137 h 1120749"/>
                  <a:gd name="connsiteX4" fmla="*/ 161093 w 284956"/>
                  <a:gd name="connsiteY4" fmla="*/ 935804 h 1120749"/>
                  <a:gd name="connsiteX5" fmla="*/ 254226 w 284956"/>
                  <a:gd name="connsiteY5" fmla="*/ 468020 h 1120749"/>
                  <a:gd name="connsiteX6" fmla="*/ 269043 w 284956"/>
                  <a:gd name="connsiteY6" fmla="*/ 237 h 1120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4956" h="1120749">
                    <a:moveTo>
                      <a:pt x="269043" y="237"/>
                    </a:moveTo>
                    <a:cubicBezTo>
                      <a:pt x="272571" y="10468"/>
                      <a:pt x="298676" y="354779"/>
                      <a:pt x="275393" y="529404"/>
                    </a:cubicBezTo>
                    <a:cubicBezTo>
                      <a:pt x="252110" y="704029"/>
                      <a:pt x="175204" y="952032"/>
                      <a:pt x="129343" y="1047987"/>
                    </a:cubicBezTo>
                    <a:cubicBezTo>
                      <a:pt x="83482" y="1143942"/>
                      <a:pt x="-5066" y="1123834"/>
                      <a:pt x="226" y="1105137"/>
                    </a:cubicBezTo>
                    <a:cubicBezTo>
                      <a:pt x="5518" y="1086440"/>
                      <a:pt x="118760" y="1041990"/>
                      <a:pt x="161093" y="935804"/>
                    </a:cubicBezTo>
                    <a:cubicBezTo>
                      <a:pt x="203426" y="829618"/>
                      <a:pt x="238704" y="622537"/>
                      <a:pt x="254226" y="468020"/>
                    </a:cubicBezTo>
                    <a:cubicBezTo>
                      <a:pt x="269748" y="313503"/>
                      <a:pt x="265515" y="-9994"/>
                      <a:pt x="269043" y="23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1" name="フリーフォーム: 図形 450">
                <a:extLst>
                  <a:ext uri="{FF2B5EF4-FFF2-40B4-BE49-F238E27FC236}">
                    <a16:creationId xmlns:a16="http://schemas.microsoft.com/office/drawing/2014/main" id="{AE41EC50-319B-4B99-95DF-383AF8B8CD0F}"/>
                  </a:ext>
                </a:extLst>
              </p:cNvPr>
              <p:cNvSpPr/>
              <p:nvPr/>
            </p:nvSpPr>
            <p:spPr>
              <a:xfrm>
                <a:off x="5621709" y="7337586"/>
                <a:ext cx="203971" cy="1100126"/>
              </a:xfrm>
              <a:custGeom>
                <a:avLst/>
                <a:gdLst>
                  <a:gd name="connsiteX0" fmla="*/ 190658 w 203971"/>
                  <a:gd name="connsiteY0" fmla="*/ 36881 h 1100126"/>
                  <a:gd name="connsiteX1" fmla="*/ 57308 w 203971"/>
                  <a:gd name="connsiteY1" fmla="*/ 938581 h 1100126"/>
                  <a:gd name="connsiteX2" fmla="*/ 2274 w 203971"/>
                  <a:gd name="connsiteY2" fmla="*/ 1074047 h 1100126"/>
                  <a:gd name="connsiteX3" fmla="*/ 127158 w 203971"/>
                  <a:gd name="connsiteY3" fmla="*/ 631664 h 1100126"/>
                  <a:gd name="connsiteX4" fmla="*/ 192774 w 203971"/>
                  <a:gd name="connsiteY4" fmla="*/ 218914 h 1100126"/>
                  <a:gd name="connsiteX5" fmla="*/ 190658 w 203971"/>
                  <a:gd name="connsiteY5" fmla="*/ 36881 h 1100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3971" h="1100126">
                    <a:moveTo>
                      <a:pt x="190658" y="36881"/>
                    </a:moveTo>
                    <a:cubicBezTo>
                      <a:pt x="168080" y="156826"/>
                      <a:pt x="88705" y="765720"/>
                      <a:pt x="57308" y="938581"/>
                    </a:cubicBezTo>
                    <a:cubicBezTo>
                      <a:pt x="25911" y="1111442"/>
                      <a:pt x="-9368" y="1125200"/>
                      <a:pt x="2274" y="1074047"/>
                    </a:cubicBezTo>
                    <a:cubicBezTo>
                      <a:pt x="13916" y="1022894"/>
                      <a:pt x="95408" y="774186"/>
                      <a:pt x="127158" y="631664"/>
                    </a:cubicBezTo>
                    <a:cubicBezTo>
                      <a:pt x="158908" y="489142"/>
                      <a:pt x="183249" y="318397"/>
                      <a:pt x="192774" y="218914"/>
                    </a:cubicBezTo>
                    <a:cubicBezTo>
                      <a:pt x="202299" y="119431"/>
                      <a:pt x="213236" y="-83064"/>
                      <a:pt x="190658" y="368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2" name="フリーフォーム: 図形 451">
                <a:extLst>
                  <a:ext uri="{FF2B5EF4-FFF2-40B4-BE49-F238E27FC236}">
                    <a16:creationId xmlns:a16="http://schemas.microsoft.com/office/drawing/2014/main" id="{4041EEDC-9292-45A5-825B-860FAF83DA36}"/>
                  </a:ext>
                </a:extLst>
              </p:cNvPr>
              <p:cNvSpPr/>
              <p:nvPr/>
            </p:nvSpPr>
            <p:spPr>
              <a:xfrm>
                <a:off x="5825067" y="7315012"/>
                <a:ext cx="88909" cy="89088"/>
              </a:xfrm>
              <a:custGeom>
                <a:avLst/>
                <a:gdLst>
                  <a:gd name="connsiteX0" fmla="*/ 0 w 88909"/>
                  <a:gd name="connsiteY0" fmla="*/ 89088 h 89088"/>
                  <a:gd name="connsiteX1" fmla="*/ 88900 w 88909"/>
                  <a:gd name="connsiteY1" fmla="*/ 188 h 89088"/>
                  <a:gd name="connsiteX2" fmla="*/ 0 w 88909"/>
                  <a:gd name="connsiteY2" fmla="*/ 89088 h 8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909" h="89088">
                    <a:moveTo>
                      <a:pt x="0" y="89088"/>
                    </a:moveTo>
                    <a:cubicBezTo>
                      <a:pt x="0" y="89088"/>
                      <a:pt x="89958" y="5127"/>
                      <a:pt x="88900" y="188"/>
                    </a:cubicBezTo>
                    <a:cubicBezTo>
                      <a:pt x="87842" y="-4751"/>
                      <a:pt x="0" y="89088"/>
                      <a:pt x="0" y="8908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3" name="フリーフォーム: 図形 452">
                <a:extLst>
                  <a:ext uri="{FF2B5EF4-FFF2-40B4-BE49-F238E27FC236}">
                    <a16:creationId xmlns:a16="http://schemas.microsoft.com/office/drawing/2014/main" id="{CAD496FA-4529-48FA-B356-DB77E01182ED}"/>
                  </a:ext>
                </a:extLst>
              </p:cNvPr>
              <p:cNvSpPr/>
              <p:nvPr/>
            </p:nvSpPr>
            <p:spPr>
              <a:xfrm>
                <a:off x="5786937" y="7255920"/>
                <a:ext cx="59504" cy="127053"/>
              </a:xfrm>
              <a:custGeom>
                <a:avLst/>
                <a:gdLst>
                  <a:gd name="connsiteX0" fmla="*/ 59296 w 59504"/>
                  <a:gd name="connsiteY0" fmla="*/ 13 h 127053"/>
                  <a:gd name="connsiteX1" fmla="*/ 30 w 59504"/>
                  <a:gd name="connsiteY1" fmla="*/ 82563 h 127053"/>
                  <a:gd name="connsiteX2" fmla="*/ 50830 w 59504"/>
                  <a:gd name="connsiteY2" fmla="*/ 127013 h 127053"/>
                  <a:gd name="connsiteX3" fmla="*/ 21196 w 59504"/>
                  <a:gd name="connsiteY3" fmla="*/ 88913 h 127053"/>
                  <a:gd name="connsiteX4" fmla="*/ 59296 w 59504"/>
                  <a:gd name="connsiteY4" fmla="*/ 13 h 127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504" h="127053">
                    <a:moveTo>
                      <a:pt x="59296" y="13"/>
                    </a:moveTo>
                    <a:cubicBezTo>
                      <a:pt x="55768" y="-1045"/>
                      <a:pt x="1441" y="61396"/>
                      <a:pt x="30" y="82563"/>
                    </a:cubicBezTo>
                    <a:cubicBezTo>
                      <a:pt x="-1381" y="103730"/>
                      <a:pt x="47302" y="125955"/>
                      <a:pt x="50830" y="127013"/>
                    </a:cubicBezTo>
                    <a:cubicBezTo>
                      <a:pt x="54358" y="128071"/>
                      <a:pt x="21902" y="107963"/>
                      <a:pt x="21196" y="88913"/>
                    </a:cubicBezTo>
                    <a:cubicBezTo>
                      <a:pt x="20490" y="69863"/>
                      <a:pt x="62824" y="1071"/>
                      <a:pt x="59296" y="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4" name="フリーフォーム: 図形 453">
                <a:extLst>
                  <a:ext uri="{FF2B5EF4-FFF2-40B4-BE49-F238E27FC236}">
                    <a16:creationId xmlns:a16="http://schemas.microsoft.com/office/drawing/2014/main" id="{F6A60099-39E8-49AE-8A4E-BB06C07D3FCC}"/>
                  </a:ext>
                </a:extLst>
              </p:cNvPr>
              <p:cNvSpPr/>
              <p:nvPr/>
            </p:nvSpPr>
            <p:spPr>
              <a:xfrm>
                <a:off x="5820697" y="7412871"/>
                <a:ext cx="66132" cy="772188"/>
              </a:xfrm>
              <a:custGeom>
                <a:avLst/>
                <a:gdLst>
                  <a:gd name="connsiteX0" fmla="*/ 46703 w 66132"/>
                  <a:gd name="connsiteY0" fmla="*/ 1812 h 772188"/>
                  <a:gd name="connsiteX1" fmla="*/ 46703 w 66132"/>
                  <a:gd name="connsiteY1" fmla="*/ 471712 h 772188"/>
                  <a:gd name="connsiteX2" fmla="*/ 136 w 66132"/>
                  <a:gd name="connsiteY2" fmla="*/ 770162 h 772188"/>
                  <a:gd name="connsiteX3" fmla="*/ 63636 w 66132"/>
                  <a:gd name="connsiteY3" fmla="*/ 327779 h 772188"/>
                  <a:gd name="connsiteX4" fmla="*/ 46703 w 66132"/>
                  <a:gd name="connsiteY4" fmla="*/ 1812 h 772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132" h="772188">
                    <a:moveTo>
                      <a:pt x="46703" y="1812"/>
                    </a:moveTo>
                    <a:cubicBezTo>
                      <a:pt x="43881" y="25801"/>
                      <a:pt x="54464" y="343654"/>
                      <a:pt x="46703" y="471712"/>
                    </a:cubicBezTo>
                    <a:cubicBezTo>
                      <a:pt x="38942" y="599770"/>
                      <a:pt x="-2686" y="794151"/>
                      <a:pt x="136" y="770162"/>
                    </a:cubicBezTo>
                    <a:cubicBezTo>
                      <a:pt x="2958" y="746173"/>
                      <a:pt x="53405" y="457954"/>
                      <a:pt x="63636" y="327779"/>
                    </a:cubicBezTo>
                    <a:cubicBezTo>
                      <a:pt x="73867" y="197604"/>
                      <a:pt x="49525" y="-22177"/>
                      <a:pt x="46703" y="181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5" name="フリーフォーム: 図形 454">
                <a:extLst>
                  <a:ext uri="{FF2B5EF4-FFF2-40B4-BE49-F238E27FC236}">
                    <a16:creationId xmlns:a16="http://schemas.microsoft.com/office/drawing/2014/main" id="{C10EA13D-8BC6-4A71-876C-0C6C3CD2EE4F}"/>
                  </a:ext>
                </a:extLst>
              </p:cNvPr>
              <p:cNvSpPr/>
              <p:nvPr/>
            </p:nvSpPr>
            <p:spPr>
              <a:xfrm>
                <a:off x="5789775" y="7561241"/>
                <a:ext cx="77626" cy="172881"/>
              </a:xfrm>
              <a:custGeom>
                <a:avLst/>
                <a:gdLst>
                  <a:gd name="connsiteX0" fmla="*/ 76038 w 77626"/>
                  <a:gd name="connsiteY0" fmla="*/ 22 h 172881"/>
                  <a:gd name="connsiteX1" fmla="*/ 25238 w 77626"/>
                  <a:gd name="connsiteY1" fmla="*/ 84159 h 172881"/>
                  <a:gd name="connsiteX2" fmla="*/ 77625 w 77626"/>
                  <a:gd name="connsiteY2" fmla="*/ 169884 h 172881"/>
                  <a:gd name="connsiteX3" fmla="*/ 26825 w 77626"/>
                  <a:gd name="connsiteY3" fmla="*/ 147659 h 172881"/>
                  <a:gd name="connsiteX4" fmla="*/ 1425 w 77626"/>
                  <a:gd name="connsiteY4" fmla="*/ 92097 h 172881"/>
                  <a:gd name="connsiteX5" fmla="*/ 76038 w 77626"/>
                  <a:gd name="connsiteY5" fmla="*/ 22 h 17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626" h="172881">
                    <a:moveTo>
                      <a:pt x="76038" y="22"/>
                    </a:moveTo>
                    <a:cubicBezTo>
                      <a:pt x="80007" y="-1301"/>
                      <a:pt x="24974" y="55849"/>
                      <a:pt x="25238" y="84159"/>
                    </a:cubicBezTo>
                    <a:cubicBezTo>
                      <a:pt x="25502" y="112469"/>
                      <a:pt x="77360" y="159301"/>
                      <a:pt x="77625" y="169884"/>
                    </a:cubicBezTo>
                    <a:cubicBezTo>
                      <a:pt x="77890" y="180467"/>
                      <a:pt x="39525" y="160623"/>
                      <a:pt x="26825" y="147659"/>
                    </a:cubicBezTo>
                    <a:cubicBezTo>
                      <a:pt x="14125" y="134695"/>
                      <a:pt x="-5454" y="114587"/>
                      <a:pt x="1425" y="92097"/>
                    </a:cubicBezTo>
                    <a:cubicBezTo>
                      <a:pt x="8304" y="69608"/>
                      <a:pt x="72069" y="1345"/>
                      <a:pt x="76038" y="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6" name="フリーフォーム: 図形 455">
                <a:extLst>
                  <a:ext uri="{FF2B5EF4-FFF2-40B4-BE49-F238E27FC236}">
                    <a16:creationId xmlns:a16="http://schemas.microsoft.com/office/drawing/2014/main" id="{CB5C9E57-EEFF-4552-A756-A06DFD3CCD93}"/>
                  </a:ext>
                </a:extLst>
              </p:cNvPr>
              <p:cNvSpPr/>
              <p:nvPr/>
            </p:nvSpPr>
            <p:spPr>
              <a:xfrm>
                <a:off x="5791926" y="7808909"/>
                <a:ext cx="62880" cy="392417"/>
              </a:xfrm>
              <a:custGeom>
                <a:avLst/>
                <a:gdLst>
                  <a:gd name="connsiteX0" fmla="*/ 62774 w 62880"/>
                  <a:gd name="connsiteY0" fmla="*/ 4 h 392417"/>
                  <a:gd name="connsiteX1" fmla="*/ 2449 w 62880"/>
                  <a:gd name="connsiteY1" fmla="*/ 354016 h 392417"/>
                  <a:gd name="connsiteX2" fmla="*/ 16737 w 62880"/>
                  <a:gd name="connsiteY2" fmla="*/ 346079 h 392417"/>
                  <a:gd name="connsiteX3" fmla="*/ 62774 w 62880"/>
                  <a:gd name="connsiteY3" fmla="*/ 4 h 392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880" h="392417">
                    <a:moveTo>
                      <a:pt x="62774" y="4"/>
                    </a:moveTo>
                    <a:cubicBezTo>
                      <a:pt x="60393" y="1327"/>
                      <a:pt x="10122" y="296337"/>
                      <a:pt x="2449" y="354016"/>
                    </a:cubicBezTo>
                    <a:cubicBezTo>
                      <a:pt x="-5224" y="411695"/>
                      <a:pt x="6683" y="400583"/>
                      <a:pt x="16737" y="346079"/>
                    </a:cubicBezTo>
                    <a:cubicBezTo>
                      <a:pt x="26791" y="291575"/>
                      <a:pt x="65155" y="-1319"/>
                      <a:pt x="62774" y="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7" name="フリーフォーム: 図形 456">
                <a:extLst>
                  <a:ext uri="{FF2B5EF4-FFF2-40B4-BE49-F238E27FC236}">
                    <a16:creationId xmlns:a16="http://schemas.microsoft.com/office/drawing/2014/main" id="{0C4D34D0-FAC9-478B-B2F9-254953B855F1}"/>
                  </a:ext>
                </a:extLst>
              </p:cNvPr>
              <p:cNvSpPr/>
              <p:nvPr/>
            </p:nvSpPr>
            <p:spPr>
              <a:xfrm>
                <a:off x="5730774" y="7804668"/>
                <a:ext cx="126252" cy="390919"/>
              </a:xfrm>
              <a:custGeom>
                <a:avLst/>
                <a:gdLst>
                  <a:gd name="connsiteX0" fmla="*/ 125514 w 126252"/>
                  <a:gd name="connsiteY0" fmla="*/ 10595 h 390919"/>
                  <a:gd name="connsiteX1" fmla="*/ 36614 w 126252"/>
                  <a:gd name="connsiteY1" fmla="*/ 231257 h 390919"/>
                  <a:gd name="connsiteX2" fmla="*/ 101 w 126252"/>
                  <a:gd name="connsiteY2" fmla="*/ 390007 h 390919"/>
                  <a:gd name="connsiteX3" fmla="*/ 46139 w 126252"/>
                  <a:gd name="connsiteY3" fmla="*/ 159820 h 390919"/>
                  <a:gd name="connsiteX4" fmla="*/ 77889 w 126252"/>
                  <a:gd name="connsiteY4" fmla="*/ 47107 h 390919"/>
                  <a:gd name="connsiteX5" fmla="*/ 125514 w 126252"/>
                  <a:gd name="connsiteY5" fmla="*/ 10595 h 390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6252" h="390919">
                    <a:moveTo>
                      <a:pt x="125514" y="10595"/>
                    </a:moveTo>
                    <a:cubicBezTo>
                      <a:pt x="118635" y="41287"/>
                      <a:pt x="57516" y="168022"/>
                      <a:pt x="36614" y="231257"/>
                    </a:cubicBezTo>
                    <a:cubicBezTo>
                      <a:pt x="15712" y="294492"/>
                      <a:pt x="-1486" y="401913"/>
                      <a:pt x="101" y="390007"/>
                    </a:cubicBezTo>
                    <a:cubicBezTo>
                      <a:pt x="1688" y="378101"/>
                      <a:pt x="33174" y="216970"/>
                      <a:pt x="46139" y="159820"/>
                    </a:cubicBezTo>
                    <a:cubicBezTo>
                      <a:pt x="59104" y="102670"/>
                      <a:pt x="66512" y="70919"/>
                      <a:pt x="77889" y="47107"/>
                    </a:cubicBezTo>
                    <a:cubicBezTo>
                      <a:pt x="89266" y="23295"/>
                      <a:pt x="132393" y="-20097"/>
                      <a:pt x="125514" y="1059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8" name="フリーフォーム: 図形 457">
                <a:extLst>
                  <a:ext uri="{FF2B5EF4-FFF2-40B4-BE49-F238E27FC236}">
                    <a16:creationId xmlns:a16="http://schemas.microsoft.com/office/drawing/2014/main" id="{DEB13425-A35A-4C24-B1F1-A9E5B7325AAF}"/>
                  </a:ext>
                </a:extLst>
              </p:cNvPr>
              <p:cNvSpPr/>
              <p:nvPr/>
            </p:nvSpPr>
            <p:spPr>
              <a:xfrm>
                <a:off x="5746750" y="8121594"/>
                <a:ext cx="53975" cy="93768"/>
              </a:xfrm>
              <a:custGeom>
                <a:avLst/>
                <a:gdLst>
                  <a:gd name="connsiteX0" fmla="*/ 0 w 53975"/>
                  <a:gd name="connsiteY0" fmla="*/ 56 h 93768"/>
                  <a:gd name="connsiteX1" fmla="*/ 11113 w 53975"/>
                  <a:gd name="connsiteY1" fmla="*/ 92131 h 93768"/>
                  <a:gd name="connsiteX2" fmla="*/ 53975 w 53975"/>
                  <a:gd name="connsiteY2" fmla="*/ 60381 h 93768"/>
                  <a:gd name="connsiteX3" fmla="*/ 11113 w 53975"/>
                  <a:gd name="connsiteY3" fmla="*/ 77844 h 93768"/>
                  <a:gd name="connsiteX4" fmla="*/ 0 w 53975"/>
                  <a:gd name="connsiteY4" fmla="*/ 56 h 93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975" h="93768">
                    <a:moveTo>
                      <a:pt x="0" y="56"/>
                    </a:moveTo>
                    <a:cubicBezTo>
                      <a:pt x="0" y="2437"/>
                      <a:pt x="2117" y="82077"/>
                      <a:pt x="11113" y="92131"/>
                    </a:cubicBezTo>
                    <a:cubicBezTo>
                      <a:pt x="20109" y="102185"/>
                      <a:pt x="53975" y="62762"/>
                      <a:pt x="53975" y="60381"/>
                    </a:cubicBezTo>
                    <a:cubicBezTo>
                      <a:pt x="53975" y="58000"/>
                      <a:pt x="16934" y="84194"/>
                      <a:pt x="11113" y="77844"/>
                    </a:cubicBezTo>
                    <a:cubicBezTo>
                      <a:pt x="5292" y="71494"/>
                      <a:pt x="0" y="-2325"/>
                      <a:pt x="0" y="5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9" name="フリーフォーム: 図形 458">
                <a:extLst>
                  <a:ext uri="{FF2B5EF4-FFF2-40B4-BE49-F238E27FC236}">
                    <a16:creationId xmlns:a16="http://schemas.microsoft.com/office/drawing/2014/main" id="{E2C2E421-29D0-4F39-9D17-3D32A6B3624B}"/>
                  </a:ext>
                </a:extLst>
              </p:cNvPr>
              <p:cNvSpPr/>
              <p:nvPr/>
            </p:nvSpPr>
            <p:spPr>
              <a:xfrm>
                <a:off x="5597259" y="8567286"/>
                <a:ext cx="534729" cy="157119"/>
              </a:xfrm>
              <a:custGeom>
                <a:avLst/>
                <a:gdLst>
                  <a:gd name="connsiteX0" fmla="*/ 266 w 534729"/>
                  <a:gd name="connsiteY0" fmla="*/ 452 h 157119"/>
                  <a:gd name="connsiteX1" fmla="*/ 201879 w 534729"/>
                  <a:gd name="connsiteY1" fmla="*/ 79827 h 157119"/>
                  <a:gd name="connsiteX2" fmla="*/ 482866 w 534729"/>
                  <a:gd name="connsiteY2" fmla="*/ 109989 h 157119"/>
                  <a:gd name="connsiteX3" fmla="*/ 500329 w 534729"/>
                  <a:gd name="connsiteY3" fmla="*/ 19502 h 157119"/>
                  <a:gd name="connsiteX4" fmla="*/ 519379 w 534729"/>
                  <a:gd name="connsiteY4" fmla="*/ 132214 h 157119"/>
                  <a:gd name="connsiteX5" fmla="*/ 520966 w 534729"/>
                  <a:gd name="connsiteY5" fmla="*/ 156027 h 157119"/>
                  <a:gd name="connsiteX6" fmla="*/ 338404 w 534729"/>
                  <a:gd name="connsiteY6" fmla="*/ 149677 h 157119"/>
                  <a:gd name="connsiteX7" fmla="*/ 243154 w 534729"/>
                  <a:gd name="connsiteY7" fmla="*/ 119514 h 157119"/>
                  <a:gd name="connsiteX8" fmla="*/ 266 w 534729"/>
                  <a:gd name="connsiteY8" fmla="*/ 452 h 157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34729" h="157119">
                    <a:moveTo>
                      <a:pt x="266" y="452"/>
                    </a:moveTo>
                    <a:cubicBezTo>
                      <a:pt x="-6613" y="-6162"/>
                      <a:pt x="121446" y="61571"/>
                      <a:pt x="201879" y="79827"/>
                    </a:cubicBezTo>
                    <a:cubicBezTo>
                      <a:pt x="282312" y="98083"/>
                      <a:pt x="433124" y="120043"/>
                      <a:pt x="482866" y="109989"/>
                    </a:cubicBezTo>
                    <a:cubicBezTo>
                      <a:pt x="532608" y="99935"/>
                      <a:pt x="494244" y="15798"/>
                      <a:pt x="500329" y="19502"/>
                    </a:cubicBezTo>
                    <a:cubicBezTo>
                      <a:pt x="506415" y="23206"/>
                      <a:pt x="515940" y="109460"/>
                      <a:pt x="519379" y="132214"/>
                    </a:cubicBezTo>
                    <a:cubicBezTo>
                      <a:pt x="522818" y="154968"/>
                      <a:pt x="551129" y="153117"/>
                      <a:pt x="520966" y="156027"/>
                    </a:cubicBezTo>
                    <a:cubicBezTo>
                      <a:pt x="490804" y="158938"/>
                      <a:pt x="384706" y="155763"/>
                      <a:pt x="338404" y="149677"/>
                    </a:cubicBezTo>
                    <a:cubicBezTo>
                      <a:pt x="292102" y="143592"/>
                      <a:pt x="296335" y="143062"/>
                      <a:pt x="243154" y="119514"/>
                    </a:cubicBezTo>
                    <a:cubicBezTo>
                      <a:pt x="189973" y="95966"/>
                      <a:pt x="7145" y="7066"/>
                      <a:pt x="266" y="45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0" name="フリーフォーム: 図形 459">
                <a:extLst>
                  <a:ext uri="{FF2B5EF4-FFF2-40B4-BE49-F238E27FC236}">
                    <a16:creationId xmlns:a16="http://schemas.microsoft.com/office/drawing/2014/main" id="{30BCCCC6-7DE0-4A39-A6CA-F8A46E436016}"/>
                  </a:ext>
                </a:extLst>
              </p:cNvPr>
              <p:cNvSpPr/>
              <p:nvPr/>
            </p:nvSpPr>
            <p:spPr>
              <a:xfrm>
                <a:off x="5566686" y="8586583"/>
                <a:ext cx="280629" cy="145915"/>
              </a:xfrm>
              <a:custGeom>
                <a:avLst/>
                <a:gdLst>
                  <a:gd name="connsiteX0" fmla="*/ 10202 w 280629"/>
                  <a:gd name="connsiteY0" fmla="*/ 1792 h 145915"/>
                  <a:gd name="connsiteX1" fmla="*/ 280077 w 280629"/>
                  <a:gd name="connsiteY1" fmla="*/ 144667 h 145915"/>
                  <a:gd name="connsiteX2" fmla="*/ 78464 w 280629"/>
                  <a:gd name="connsiteY2" fmla="*/ 68467 h 145915"/>
                  <a:gd name="connsiteX3" fmla="*/ 10202 w 280629"/>
                  <a:gd name="connsiteY3" fmla="*/ 1792 h 145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0629" h="145915">
                    <a:moveTo>
                      <a:pt x="10202" y="1792"/>
                    </a:moveTo>
                    <a:cubicBezTo>
                      <a:pt x="43804" y="14492"/>
                      <a:pt x="268700" y="133555"/>
                      <a:pt x="280077" y="144667"/>
                    </a:cubicBezTo>
                    <a:cubicBezTo>
                      <a:pt x="291454" y="155780"/>
                      <a:pt x="123972" y="89634"/>
                      <a:pt x="78464" y="68467"/>
                    </a:cubicBezTo>
                    <a:cubicBezTo>
                      <a:pt x="32956" y="47300"/>
                      <a:pt x="-23400" y="-10908"/>
                      <a:pt x="10202" y="179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1" name="フリーフォーム: 図形 460">
                <a:extLst>
                  <a:ext uri="{FF2B5EF4-FFF2-40B4-BE49-F238E27FC236}">
                    <a16:creationId xmlns:a16="http://schemas.microsoft.com/office/drawing/2014/main" id="{D89D7C90-751D-4CEB-A384-31AD6DBB5E18}"/>
                  </a:ext>
                </a:extLst>
              </p:cNvPr>
              <p:cNvSpPr/>
              <p:nvPr/>
            </p:nvSpPr>
            <p:spPr>
              <a:xfrm>
                <a:off x="5481779" y="8640758"/>
                <a:ext cx="197137" cy="265142"/>
              </a:xfrm>
              <a:custGeom>
                <a:avLst/>
                <a:gdLst>
                  <a:gd name="connsiteX0" fmla="*/ 196709 w 197137"/>
                  <a:gd name="connsiteY0" fmla="*/ 5 h 265142"/>
                  <a:gd name="connsiteX1" fmla="*/ 87171 w 197137"/>
                  <a:gd name="connsiteY1" fmla="*/ 184155 h 265142"/>
                  <a:gd name="connsiteX2" fmla="*/ 1446 w 197137"/>
                  <a:gd name="connsiteY2" fmla="*/ 265117 h 265142"/>
                  <a:gd name="connsiteX3" fmla="*/ 44309 w 197137"/>
                  <a:gd name="connsiteY3" fmla="*/ 190505 h 265142"/>
                  <a:gd name="connsiteX4" fmla="*/ 196709 w 197137"/>
                  <a:gd name="connsiteY4" fmla="*/ 5 h 26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7137" h="265142">
                    <a:moveTo>
                      <a:pt x="196709" y="5"/>
                    </a:moveTo>
                    <a:cubicBezTo>
                      <a:pt x="203853" y="-1053"/>
                      <a:pt x="119715" y="139970"/>
                      <a:pt x="87171" y="184155"/>
                    </a:cubicBezTo>
                    <a:cubicBezTo>
                      <a:pt x="54627" y="228340"/>
                      <a:pt x="8590" y="264059"/>
                      <a:pt x="1446" y="265117"/>
                    </a:cubicBezTo>
                    <a:cubicBezTo>
                      <a:pt x="-5698" y="266175"/>
                      <a:pt x="14411" y="234161"/>
                      <a:pt x="44309" y="190505"/>
                    </a:cubicBezTo>
                    <a:cubicBezTo>
                      <a:pt x="74207" y="146849"/>
                      <a:pt x="189565" y="1063"/>
                      <a:pt x="196709" y="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2" name="フリーフォーム: 図形 461">
                <a:extLst>
                  <a:ext uri="{FF2B5EF4-FFF2-40B4-BE49-F238E27FC236}">
                    <a16:creationId xmlns:a16="http://schemas.microsoft.com/office/drawing/2014/main" id="{F8796B94-BAEA-4649-B3FA-D53CC28E40AB}"/>
                  </a:ext>
                </a:extLst>
              </p:cNvPr>
              <p:cNvSpPr/>
              <p:nvPr/>
            </p:nvSpPr>
            <p:spPr>
              <a:xfrm>
                <a:off x="5383075" y="8448675"/>
                <a:ext cx="244789" cy="428625"/>
              </a:xfrm>
              <a:custGeom>
                <a:avLst/>
                <a:gdLst>
                  <a:gd name="connsiteX0" fmla="*/ 241438 w 244789"/>
                  <a:gd name="connsiteY0" fmla="*/ 0 h 428625"/>
                  <a:gd name="connsiteX1" fmla="*/ 182700 w 244789"/>
                  <a:gd name="connsiteY1" fmla="*/ 201613 h 428625"/>
                  <a:gd name="connsiteX2" fmla="*/ 138 w 244789"/>
                  <a:gd name="connsiteY2" fmla="*/ 428625 h 428625"/>
                  <a:gd name="connsiteX3" fmla="*/ 214450 w 244789"/>
                  <a:gd name="connsiteY3" fmla="*/ 203200 h 428625"/>
                  <a:gd name="connsiteX4" fmla="*/ 241438 w 244789"/>
                  <a:gd name="connsiteY4" fmla="*/ 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789" h="428625">
                    <a:moveTo>
                      <a:pt x="241438" y="0"/>
                    </a:moveTo>
                    <a:cubicBezTo>
                      <a:pt x="236146" y="-264"/>
                      <a:pt x="222917" y="130176"/>
                      <a:pt x="182700" y="201613"/>
                    </a:cubicBezTo>
                    <a:cubicBezTo>
                      <a:pt x="142483" y="273050"/>
                      <a:pt x="-5154" y="428361"/>
                      <a:pt x="138" y="428625"/>
                    </a:cubicBezTo>
                    <a:cubicBezTo>
                      <a:pt x="5430" y="428889"/>
                      <a:pt x="178467" y="270933"/>
                      <a:pt x="214450" y="203200"/>
                    </a:cubicBezTo>
                    <a:cubicBezTo>
                      <a:pt x="250433" y="135467"/>
                      <a:pt x="246730" y="264"/>
                      <a:pt x="241438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3" name="フリーフォーム: 図形 462">
                <a:extLst>
                  <a:ext uri="{FF2B5EF4-FFF2-40B4-BE49-F238E27FC236}">
                    <a16:creationId xmlns:a16="http://schemas.microsoft.com/office/drawing/2014/main" id="{DB268119-E347-4E21-B8CA-3AF8D4F04944}"/>
                  </a:ext>
                </a:extLst>
              </p:cNvPr>
              <p:cNvSpPr/>
              <p:nvPr/>
            </p:nvSpPr>
            <p:spPr>
              <a:xfrm>
                <a:off x="5369983" y="8902700"/>
                <a:ext cx="9443" cy="770470"/>
              </a:xfrm>
              <a:custGeom>
                <a:avLst/>
                <a:gdLst>
                  <a:gd name="connsiteX0" fmla="*/ 0 w 9443"/>
                  <a:gd name="connsiteY0" fmla="*/ 0 h 770470"/>
                  <a:gd name="connsiteX1" fmla="*/ 8467 w 9443"/>
                  <a:gd name="connsiteY1" fmla="*/ 770467 h 770470"/>
                  <a:gd name="connsiteX2" fmla="*/ 0 w 9443"/>
                  <a:gd name="connsiteY2" fmla="*/ 0 h 770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43" h="770470">
                    <a:moveTo>
                      <a:pt x="0" y="0"/>
                    </a:moveTo>
                    <a:cubicBezTo>
                      <a:pt x="0" y="0"/>
                      <a:pt x="3881" y="772231"/>
                      <a:pt x="8467" y="770467"/>
                    </a:cubicBezTo>
                    <a:cubicBezTo>
                      <a:pt x="13053" y="76870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4" name="フリーフォーム: 図形 463">
                <a:extLst>
                  <a:ext uri="{FF2B5EF4-FFF2-40B4-BE49-F238E27FC236}">
                    <a16:creationId xmlns:a16="http://schemas.microsoft.com/office/drawing/2014/main" id="{E03CD9EA-0344-4891-8E36-87311AE2CC66}"/>
                  </a:ext>
                </a:extLst>
              </p:cNvPr>
              <p:cNvSpPr/>
              <p:nvPr/>
            </p:nvSpPr>
            <p:spPr>
              <a:xfrm>
                <a:off x="5444053" y="8905356"/>
                <a:ext cx="32305" cy="762298"/>
              </a:xfrm>
              <a:custGeom>
                <a:avLst/>
                <a:gdLst>
                  <a:gd name="connsiteX0" fmla="*/ 29647 w 32305"/>
                  <a:gd name="connsiteY0" fmla="*/ 18511 h 762298"/>
                  <a:gd name="connsiteX1" fmla="*/ 27530 w 32305"/>
                  <a:gd name="connsiteY1" fmla="*/ 759344 h 762298"/>
                  <a:gd name="connsiteX2" fmla="*/ 14 w 32305"/>
                  <a:gd name="connsiteY2" fmla="*/ 268277 h 762298"/>
                  <a:gd name="connsiteX3" fmla="*/ 29647 w 32305"/>
                  <a:gd name="connsiteY3" fmla="*/ 18511 h 762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305" h="762298">
                    <a:moveTo>
                      <a:pt x="29647" y="18511"/>
                    </a:moveTo>
                    <a:cubicBezTo>
                      <a:pt x="34233" y="100355"/>
                      <a:pt x="32469" y="717716"/>
                      <a:pt x="27530" y="759344"/>
                    </a:cubicBezTo>
                    <a:cubicBezTo>
                      <a:pt x="22591" y="800972"/>
                      <a:pt x="719" y="391044"/>
                      <a:pt x="14" y="268277"/>
                    </a:cubicBezTo>
                    <a:cubicBezTo>
                      <a:pt x="-692" y="145510"/>
                      <a:pt x="25061" y="-63333"/>
                      <a:pt x="29647" y="185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5" name="フリーフォーム: 図形 464">
                <a:extLst>
                  <a:ext uri="{FF2B5EF4-FFF2-40B4-BE49-F238E27FC236}">
                    <a16:creationId xmlns:a16="http://schemas.microsoft.com/office/drawing/2014/main" id="{97BEF68B-F2C5-4585-BBE8-8B62C4C01844}"/>
                  </a:ext>
                </a:extLst>
              </p:cNvPr>
              <p:cNvSpPr/>
              <p:nvPr/>
            </p:nvSpPr>
            <p:spPr>
              <a:xfrm>
                <a:off x="5366229" y="8883643"/>
                <a:ext cx="107490" cy="63354"/>
              </a:xfrm>
              <a:custGeom>
                <a:avLst/>
                <a:gdLst>
                  <a:gd name="connsiteX0" fmla="*/ 7988 w 107490"/>
                  <a:gd name="connsiteY0" fmla="*/ 7 h 63354"/>
                  <a:gd name="connsiteX1" fmla="*/ 107471 w 107490"/>
                  <a:gd name="connsiteY1" fmla="*/ 59274 h 63354"/>
                  <a:gd name="connsiteX2" fmla="*/ 16454 w 107490"/>
                  <a:gd name="connsiteY2" fmla="*/ 55040 h 63354"/>
                  <a:gd name="connsiteX3" fmla="*/ 7988 w 107490"/>
                  <a:gd name="connsiteY3" fmla="*/ 7 h 63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7490" h="63354">
                    <a:moveTo>
                      <a:pt x="7988" y="7"/>
                    </a:moveTo>
                    <a:cubicBezTo>
                      <a:pt x="23157" y="713"/>
                      <a:pt x="106060" y="50102"/>
                      <a:pt x="107471" y="59274"/>
                    </a:cubicBezTo>
                    <a:cubicBezTo>
                      <a:pt x="108882" y="68446"/>
                      <a:pt x="31623" y="59979"/>
                      <a:pt x="16454" y="55040"/>
                    </a:cubicBezTo>
                    <a:cubicBezTo>
                      <a:pt x="1285" y="50101"/>
                      <a:pt x="-7181" y="-699"/>
                      <a:pt x="7988" y="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6" name="フリーフォーム: 図形 465">
                <a:extLst>
                  <a:ext uri="{FF2B5EF4-FFF2-40B4-BE49-F238E27FC236}">
                    <a16:creationId xmlns:a16="http://schemas.microsoft.com/office/drawing/2014/main" id="{AA673B4F-F979-4788-B451-BB4D5298AF26}"/>
                  </a:ext>
                </a:extLst>
              </p:cNvPr>
              <p:cNvSpPr/>
              <p:nvPr/>
            </p:nvSpPr>
            <p:spPr>
              <a:xfrm>
                <a:off x="5373575" y="9646482"/>
                <a:ext cx="100145" cy="67268"/>
              </a:xfrm>
              <a:custGeom>
                <a:avLst/>
                <a:gdLst>
                  <a:gd name="connsiteX0" fmla="*/ 100125 w 100145"/>
                  <a:gd name="connsiteY0" fmla="*/ 1285 h 67268"/>
                  <a:gd name="connsiteX1" fmla="*/ 6992 w 100145"/>
                  <a:gd name="connsiteY1" fmla="*/ 66901 h 67268"/>
                  <a:gd name="connsiteX2" fmla="*/ 15458 w 100145"/>
                  <a:gd name="connsiteY2" fmla="*/ 26685 h 67268"/>
                  <a:gd name="connsiteX3" fmla="*/ 100125 w 100145"/>
                  <a:gd name="connsiteY3" fmla="*/ 1285 h 67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145" h="67268">
                    <a:moveTo>
                      <a:pt x="100125" y="1285"/>
                    </a:moveTo>
                    <a:cubicBezTo>
                      <a:pt x="98714" y="7988"/>
                      <a:pt x="21103" y="62668"/>
                      <a:pt x="6992" y="66901"/>
                    </a:cubicBezTo>
                    <a:cubicBezTo>
                      <a:pt x="-7119" y="71134"/>
                      <a:pt x="2405" y="37621"/>
                      <a:pt x="15458" y="26685"/>
                    </a:cubicBezTo>
                    <a:cubicBezTo>
                      <a:pt x="28511" y="15749"/>
                      <a:pt x="101536" y="-5418"/>
                      <a:pt x="100125" y="128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7" name="フリーフォーム: 図形 466">
                <a:extLst>
                  <a:ext uri="{FF2B5EF4-FFF2-40B4-BE49-F238E27FC236}">
                    <a16:creationId xmlns:a16="http://schemas.microsoft.com/office/drawing/2014/main" id="{C5D0E83F-8E71-4D53-9762-09E87F7B74F5}"/>
                  </a:ext>
                </a:extLst>
              </p:cNvPr>
              <p:cNvSpPr/>
              <p:nvPr/>
            </p:nvSpPr>
            <p:spPr>
              <a:xfrm>
                <a:off x="5475873" y="9661578"/>
                <a:ext cx="505775" cy="274431"/>
              </a:xfrm>
              <a:custGeom>
                <a:avLst/>
                <a:gdLst>
                  <a:gd name="connsiteX0" fmla="*/ 6294 w 505775"/>
                  <a:gd name="connsiteY0" fmla="*/ 5239 h 274431"/>
                  <a:gd name="connsiteX1" fmla="*/ 361894 w 505775"/>
                  <a:gd name="connsiteY1" fmla="*/ 246539 h 274431"/>
                  <a:gd name="connsiteX2" fmla="*/ 503710 w 505775"/>
                  <a:gd name="connsiteY2" fmla="*/ 265589 h 274431"/>
                  <a:gd name="connsiteX3" fmla="*/ 425394 w 505775"/>
                  <a:gd name="connsiteY3" fmla="*/ 259239 h 274431"/>
                  <a:gd name="connsiteX4" fmla="*/ 154460 w 505775"/>
                  <a:gd name="connsiteY4" fmla="*/ 94139 h 274431"/>
                  <a:gd name="connsiteX5" fmla="*/ 6294 w 505775"/>
                  <a:gd name="connsiteY5" fmla="*/ 5239 h 274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5775" h="274431">
                    <a:moveTo>
                      <a:pt x="6294" y="5239"/>
                    </a:moveTo>
                    <a:cubicBezTo>
                      <a:pt x="40866" y="30639"/>
                      <a:pt x="278991" y="203147"/>
                      <a:pt x="361894" y="246539"/>
                    </a:cubicBezTo>
                    <a:cubicBezTo>
                      <a:pt x="444797" y="289931"/>
                      <a:pt x="493127" y="263472"/>
                      <a:pt x="503710" y="265589"/>
                    </a:cubicBezTo>
                    <a:cubicBezTo>
                      <a:pt x="514293" y="267706"/>
                      <a:pt x="483602" y="287814"/>
                      <a:pt x="425394" y="259239"/>
                    </a:cubicBezTo>
                    <a:cubicBezTo>
                      <a:pt x="367186" y="230664"/>
                      <a:pt x="221135" y="135414"/>
                      <a:pt x="154460" y="94139"/>
                    </a:cubicBezTo>
                    <a:cubicBezTo>
                      <a:pt x="87785" y="52864"/>
                      <a:pt x="-28278" y="-20161"/>
                      <a:pt x="6294" y="523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8" name="フリーフォーム: 図形 467">
                <a:extLst>
                  <a:ext uri="{FF2B5EF4-FFF2-40B4-BE49-F238E27FC236}">
                    <a16:creationId xmlns:a16="http://schemas.microsoft.com/office/drawing/2014/main" id="{67D2A696-5A1E-49BA-B89D-A7A77A06A8BF}"/>
                  </a:ext>
                </a:extLst>
              </p:cNvPr>
              <p:cNvSpPr/>
              <p:nvPr/>
            </p:nvSpPr>
            <p:spPr>
              <a:xfrm>
                <a:off x="5393261" y="9717530"/>
                <a:ext cx="487818" cy="302944"/>
              </a:xfrm>
              <a:custGeom>
                <a:avLst/>
                <a:gdLst>
                  <a:gd name="connsiteX0" fmla="*/ 6 w 487818"/>
                  <a:gd name="connsiteY0" fmla="*/ 87 h 302944"/>
                  <a:gd name="connsiteX1" fmla="*/ 436039 w 487818"/>
                  <a:gd name="connsiteY1" fmla="*/ 296420 h 302944"/>
                  <a:gd name="connsiteX2" fmla="*/ 478372 w 487818"/>
                  <a:gd name="connsiteY2" fmla="*/ 209637 h 302944"/>
                  <a:gd name="connsiteX3" fmla="*/ 425456 w 487818"/>
                  <a:gd name="connsiteY3" fmla="*/ 264670 h 302944"/>
                  <a:gd name="connsiteX4" fmla="*/ 6 w 487818"/>
                  <a:gd name="connsiteY4" fmla="*/ 87 h 302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7818" h="302944">
                    <a:moveTo>
                      <a:pt x="6" y="87"/>
                    </a:moveTo>
                    <a:cubicBezTo>
                      <a:pt x="1770" y="5379"/>
                      <a:pt x="356311" y="261495"/>
                      <a:pt x="436039" y="296420"/>
                    </a:cubicBezTo>
                    <a:cubicBezTo>
                      <a:pt x="515767" y="331345"/>
                      <a:pt x="480136" y="214929"/>
                      <a:pt x="478372" y="209637"/>
                    </a:cubicBezTo>
                    <a:cubicBezTo>
                      <a:pt x="476608" y="204345"/>
                      <a:pt x="501303" y="298889"/>
                      <a:pt x="425456" y="264670"/>
                    </a:cubicBezTo>
                    <a:cubicBezTo>
                      <a:pt x="349609" y="230451"/>
                      <a:pt x="-1758" y="-5205"/>
                      <a:pt x="6" y="8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9" name="フリーフォーム: 図形 468">
                <a:extLst>
                  <a:ext uri="{FF2B5EF4-FFF2-40B4-BE49-F238E27FC236}">
                    <a16:creationId xmlns:a16="http://schemas.microsoft.com/office/drawing/2014/main" id="{C20E1BE1-62CD-4700-83F0-E25185F0E7EF}"/>
                  </a:ext>
                </a:extLst>
              </p:cNvPr>
              <p:cNvSpPr/>
              <p:nvPr/>
            </p:nvSpPr>
            <p:spPr>
              <a:xfrm>
                <a:off x="6089162" y="9482128"/>
                <a:ext cx="92757" cy="516026"/>
              </a:xfrm>
              <a:custGeom>
                <a:avLst/>
                <a:gdLst>
                  <a:gd name="connsiteX0" fmla="*/ 89388 w 92757"/>
                  <a:gd name="connsiteY0" fmla="*/ 17472 h 516026"/>
                  <a:gd name="connsiteX1" fmla="*/ 70338 w 92757"/>
                  <a:gd name="connsiteY1" fmla="*/ 68272 h 516026"/>
                  <a:gd name="connsiteX2" fmla="*/ 80921 w 92757"/>
                  <a:gd name="connsiteY2" fmla="*/ 461972 h 516026"/>
                  <a:gd name="connsiteX3" fmla="*/ 488 w 92757"/>
                  <a:gd name="connsiteY3" fmla="*/ 508539 h 516026"/>
                  <a:gd name="connsiteX4" fmla="*/ 49171 w 92757"/>
                  <a:gd name="connsiteY4" fmla="*/ 423872 h 516026"/>
                  <a:gd name="connsiteX5" fmla="*/ 89388 w 92757"/>
                  <a:gd name="connsiteY5" fmla="*/ 258772 h 516026"/>
                  <a:gd name="connsiteX6" fmla="*/ 89388 w 92757"/>
                  <a:gd name="connsiteY6" fmla="*/ 17472 h 516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757" h="516026">
                    <a:moveTo>
                      <a:pt x="89388" y="17472"/>
                    </a:moveTo>
                    <a:cubicBezTo>
                      <a:pt x="86213" y="-14278"/>
                      <a:pt x="71749" y="-5811"/>
                      <a:pt x="70338" y="68272"/>
                    </a:cubicBezTo>
                    <a:cubicBezTo>
                      <a:pt x="68927" y="142355"/>
                      <a:pt x="92563" y="388594"/>
                      <a:pt x="80921" y="461972"/>
                    </a:cubicBezTo>
                    <a:cubicBezTo>
                      <a:pt x="69279" y="535350"/>
                      <a:pt x="5780" y="514889"/>
                      <a:pt x="488" y="508539"/>
                    </a:cubicBezTo>
                    <a:cubicBezTo>
                      <a:pt x="-4804" y="502189"/>
                      <a:pt x="34354" y="465500"/>
                      <a:pt x="49171" y="423872"/>
                    </a:cubicBezTo>
                    <a:cubicBezTo>
                      <a:pt x="63988" y="382244"/>
                      <a:pt x="83744" y="325094"/>
                      <a:pt x="89388" y="258772"/>
                    </a:cubicBezTo>
                    <a:cubicBezTo>
                      <a:pt x="95032" y="192450"/>
                      <a:pt x="92563" y="49222"/>
                      <a:pt x="89388" y="1747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0" name="フリーフォーム: 図形 469">
                <a:extLst>
                  <a:ext uri="{FF2B5EF4-FFF2-40B4-BE49-F238E27FC236}">
                    <a16:creationId xmlns:a16="http://schemas.microsoft.com/office/drawing/2014/main" id="{139D62C7-6172-41AB-B0C2-7E76A4F1E30C}"/>
                  </a:ext>
                </a:extLst>
              </p:cNvPr>
              <p:cNvSpPr/>
              <p:nvPr/>
            </p:nvSpPr>
            <p:spPr>
              <a:xfrm>
                <a:off x="5922428" y="9721392"/>
                <a:ext cx="238442" cy="205918"/>
              </a:xfrm>
              <a:custGeom>
                <a:avLst/>
                <a:gdLst>
                  <a:gd name="connsiteX0" fmla="*/ 220139 w 238442"/>
                  <a:gd name="connsiteY0" fmla="*/ 458 h 205918"/>
                  <a:gd name="connsiteX1" fmla="*/ 190505 w 238442"/>
                  <a:gd name="connsiteY1" fmla="*/ 85125 h 205918"/>
                  <a:gd name="connsiteX2" fmla="*/ 5 w 238442"/>
                  <a:gd name="connsiteY2" fmla="*/ 205775 h 205918"/>
                  <a:gd name="connsiteX3" fmla="*/ 196855 w 238442"/>
                  <a:gd name="connsiteY3" fmla="*/ 108408 h 205918"/>
                  <a:gd name="connsiteX4" fmla="*/ 237072 w 238442"/>
                  <a:gd name="connsiteY4" fmla="*/ 53375 h 205918"/>
                  <a:gd name="connsiteX5" fmla="*/ 220139 w 238442"/>
                  <a:gd name="connsiteY5" fmla="*/ 458 h 205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8442" h="205918">
                    <a:moveTo>
                      <a:pt x="220139" y="458"/>
                    </a:moveTo>
                    <a:cubicBezTo>
                      <a:pt x="212378" y="5750"/>
                      <a:pt x="227194" y="50905"/>
                      <a:pt x="190505" y="85125"/>
                    </a:cubicBezTo>
                    <a:cubicBezTo>
                      <a:pt x="153816" y="119345"/>
                      <a:pt x="-1053" y="201895"/>
                      <a:pt x="5" y="205775"/>
                    </a:cubicBezTo>
                    <a:cubicBezTo>
                      <a:pt x="1063" y="209656"/>
                      <a:pt x="157344" y="133808"/>
                      <a:pt x="196855" y="108408"/>
                    </a:cubicBezTo>
                    <a:cubicBezTo>
                      <a:pt x="236366" y="83008"/>
                      <a:pt x="231075" y="69603"/>
                      <a:pt x="237072" y="53375"/>
                    </a:cubicBezTo>
                    <a:cubicBezTo>
                      <a:pt x="243069" y="37147"/>
                      <a:pt x="227900" y="-4834"/>
                      <a:pt x="220139" y="4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1" name="フリーフォーム: 図形 470">
                <a:extLst>
                  <a:ext uri="{FF2B5EF4-FFF2-40B4-BE49-F238E27FC236}">
                    <a16:creationId xmlns:a16="http://schemas.microsoft.com/office/drawing/2014/main" id="{4B6F0403-DBA6-4AFA-9961-F7184A8D8C34}"/>
                  </a:ext>
                </a:extLst>
              </p:cNvPr>
              <p:cNvSpPr/>
              <p:nvPr/>
            </p:nvSpPr>
            <p:spPr>
              <a:xfrm>
                <a:off x="5958840" y="9916342"/>
                <a:ext cx="142613" cy="85171"/>
              </a:xfrm>
              <a:custGeom>
                <a:avLst/>
                <a:gdLst>
                  <a:gd name="connsiteX0" fmla="*/ 1693 w 142613"/>
                  <a:gd name="connsiteY0" fmla="*/ 2358 h 85171"/>
                  <a:gd name="connsiteX1" fmla="*/ 141393 w 142613"/>
                  <a:gd name="connsiteY1" fmla="*/ 84908 h 85171"/>
                  <a:gd name="connsiteX2" fmla="*/ 67310 w 142613"/>
                  <a:gd name="connsiteY2" fmla="*/ 27758 h 85171"/>
                  <a:gd name="connsiteX3" fmla="*/ 1693 w 142613"/>
                  <a:gd name="connsiteY3" fmla="*/ 2358 h 8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2613" h="85171">
                    <a:moveTo>
                      <a:pt x="1693" y="2358"/>
                    </a:moveTo>
                    <a:cubicBezTo>
                      <a:pt x="14040" y="11883"/>
                      <a:pt x="130457" y="80675"/>
                      <a:pt x="141393" y="84908"/>
                    </a:cubicBezTo>
                    <a:cubicBezTo>
                      <a:pt x="152329" y="89141"/>
                      <a:pt x="86713" y="41164"/>
                      <a:pt x="67310" y="27758"/>
                    </a:cubicBezTo>
                    <a:cubicBezTo>
                      <a:pt x="47907" y="14353"/>
                      <a:pt x="-10654" y="-7167"/>
                      <a:pt x="1693" y="23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2" name="フリーフォーム: 図形 471">
                <a:extLst>
                  <a:ext uri="{FF2B5EF4-FFF2-40B4-BE49-F238E27FC236}">
                    <a16:creationId xmlns:a16="http://schemas.microsoft.com/office/drawing/2014/main" id="{FEDDA27A-8505-4785-9F23-DD18DE056DA5}"/>
                  </a:ext>
                </a:extLst>
              </p:cNvPr>
              <p:cNvSpPr/>
              <p:nvPr/>
            </p:nvSpPr>
            <p:spPr>
              <a:xfrm>
                <a:off x="5334771" y="9744366"/>
                <a:ext cx="471597" cy="329624"/>
              </a:xfrm>
              <a:custGeom>
                <a:avLst/>
                <a:gdLst>
                  <a:gd name="connsiteX0" fmla="*/ 16162 w 471597"/>
                  <a:gd name="connsiteY0" fmla="*/ 15584 h 329624"/>
                  <a:gd name="connsiteX1" fmla="*/ 450079 w 471597"/>
                  <a:gd name="connsiteY1" fmla="*/ 318267 h 329624"/>
                  <a:gd name="connsiteX2" fmla="*/ 375996 w 471597"/>
                  <a:gd name="connsiteY2" fmla="*/ 246301 h 329624"/>
                  <a:gd name="connsiteX3" fmla="*/ 117762 w 471597"/>
                  <a:gd name="connsiteY3" fmla="*/ 64267 h 329624"/>
                  <a:gd name="connsiteX4" fmla="*/ 16162 w 471597"/>
                  <a:gd name="connsiteY4" fmla="*/ 15584 h 329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1597" h="329624">
                    <a:moveTo>
                      <a:pt x="16162" y="15584"/>
                    </a:moveTo>
                    <a:cubicBezTo>
                      <a:pt x="71548" y="57917"/>
                      <a:pt x="390107" y="279814"/>
                      <a:pt x="450079" y="318267"/>
                    </a:cubicBezTo>
                    <a:cubicBezTo>
                      <a:pt x="510051" y="356720"/>
                      <a:pt x="431382" y="288634"/>
                      <a:pt x="375996" y="246301"/>
                    </a:cubicBezTo>
                    <a:cubicBezTo>
                      <a:pt x="320610" y="203968"/>
                      <a:pt x="174559" y="102014"/>
                      <a:pt x="117762" y="64267"/>
                    </a:cubicBezTo>
                    <a:cubicBezTo>
                      <a:pt x="60965" y="26520"/>
                      <a:pt x="-39224" y="-26749"/>
                      <a:pt x="16162" y="1558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3" name="フリーフォーム: 図形 472">
                <a:extLst>
                  <a:ext uri="{FF2B5EF4-FFF2-40B4-BE49-F238E27FC236}">
                    <a16:creationId xmlns:a16="http://schemas.microsoft.com/office/drawing/2014/main" id="{F8888F1B-DA60-4082-AFF1-A59A38457D49}"/>
                  </a:ext>
                </a:extLst>
              </p:cNvPr>
              <p:cNvSpPr/>
              <p:nvPr/>
            </p:nvSpPr>
            <p:spPr>
              <a:xfrm>
                <a:off x="6117522" y="9965010"/>
                <a:ext cx="74051" cy="143415"/>
              </a:xfrm>
              <a:custGeom>
                <a:avLst/>
                <a:gdLst>
                  <a:gd name="connsiteX0" fmla="*/ 73728 w 74051"/>
                  <a:gd name="connsiteY0" fmla="*/ 2373 h 143415"/>
                  <a:gd name="connsiteX1" fmla="*/ 63145 w 74051"/>
                  <a:gd name="connsiteY1" fmla="*/ 131490 h 143415"/>
                  <a:gd name="connsiteX2" fmla="*/ 50445 w 74051"/>
                  <a:gd name="connsiteY2" fmla="*/ 133607 h 143415"/>
                  <a:gd name="connsiteX3" fmla="*/ 14461 w 74051"/>
                  <a:gd name="connsiteY3" fmla="*/ 95507 h 143415"/>
                  <a:gd name="connsiteX4" fmla="*/ 1761 w 74051"/>
                  <a:gd name="connsiteY4" fmla="*/ 72223 h 143415"/>
                  <a:gd name="connsiteX5" fmla="*/ 50445 w 74051"/>
                  <a:gd name="connsiteY5" fmla="*/ 48940 h 143415"/>
                  <a:gd name="connsiteX6" fmla="*/ 73728 w 74051"/>
                  <a:gd name="connsiteY6" fmla="*/ 2373 h 14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051" h="143415">
                    <a:moveTo>
                      <a:pt x="73728" y="2373"/>
                    </a:moveTo>
                    <a:cubicBezTo>
                      <a:pt x="75845" y="16131"/>
                      <a:pt x="67025" y="109618"/>
                      <a:pt x="63145" y="131490"/>
                    </a:cubicBezTo>
                    <a:cubicBezTo>
                      <a:pt x="59265" y="153362"/>
                      <a:pt x="58559" y="139604"/>
                      <a:pt x="50445" y="133607"/>
                    </a:cubicBezTo>
                    <a:cubicBezTo>
                      <a:pt x="42331" y="127610"/>
                      <a:pt x="22575" y="105738"/>
                      <a:pt x="14461" y="95507"/>
                    </a:cubicBezTo>
                    <a:cubicBezTo>
                      <a:pt x="6347" y="85276"/>
                      <a:pt x="-4236" y="79984"/>
                      <a:pt x="1761" y="72223"/>
                    </a:cubicBezTo>
                    <a:cubicBezTo>
                      <a:pt x="7758" y="64462"/>
                      <a:pt x="39156" y="59170"/>
                      <a:pt x="50445" y="48940"/>
                    </a:cubicBezTo>
                    <a:cubicBezTo>
                      <a:pt x="61734" y="38710"/>
                      <a:pt x="71611" y="-11385"/>
                      <a:pt x="73728" y="237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4" name="フリーフォーム: 図形 473">
                <a:extLst>
                  <a:ext uri="{FF2B5EF4-FFF2-40B4-BE49-F238E27FC236}">
                    <a16:creationId xmlns:a16="http://schemas.microsoft.com/office/drawing/2014/main" id="{C496EC86-C8C9-4C44-8C86-56EDFFF1CAB7}"/>
                  </a:ext>
                </a:extLst>
              </p:cNvPr>
              <p:cNvSpPr/>
              <p:nvPr/>
            </p:nvSpPr>
            <p:spPr>
              <a:xfrm>
                <a:off x="5812184" y="10018172"/>
                <a:ext cx="324065" cy="132419"/>
              </a:xfrm>
              <a:custGeom>
                <a:avLst/>
                <a:gdLst>
                  <a:gd name="connsiteX0" fmla="*/ 183 w 324065"/>
                  <a:gd name="connsiteY0" fmla="*/ 11 h 132419"/>
                  <a:gd name="connsiteX1" fmla="*/ 154699 w 324065"/>
                  <a:gd name="connsiteY1" fmla="*/ 88911 h 132419"/>
                  <a:gd name="connsiteX2" fmla="*/ 218199 w 324065"/>
                  <a:gd name="connsiteY2" fmla="*/ 124895 h 132419"/>
                  <a:gd name="connsiteX3" fmla="*/ 321916 w 324065"/>
                  <a:gd name="connsiteY3" fmla="*/ 124895 h 132419"/>
                  <a:gd name="connsiteX4" fmla="*/ 279583 w 324065"/>
                  <a:gd name="connsiteY4" fmla="*/ 44461 h 132419"/>
                  <a:gd name="connsiteX5" fmla="*/ 324033 w 324065"/>
                  <a:gd name="connsiteY5" fmla="*/ 2128 h 132419"/>
                  <a:gd name="connsiteX6" fmla="*/ 271116 w 324065"/>
                  <a:gd name="connsiteY6" fmla="*/ 59278 h 132419"/>
                  <a:gd name="connsiteX7" fmla="*/ 266883 w 324065"/>
                  <a:gd name="connsiteY7" fmla="*/ 84678 h 132419"/>
                  <a:gd name="connsiteX8" fmla="*/ 192799 w 324065"/>
                  <a:gd name="connsiteY8" fmla="*/ 82561 h 132419"/>
                  <a:gd name="connsiteX9" fmla="*/ 183 w 324065"/>
                  <a:gd name="connsiteY9" fmla="*/ 11 h 132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4065" h="132419">
                    <a:moveTo>
                      <a:pt x="183" y="11"/>
                    </a:moveTo>
                    <a:cubicBezTo>
                      <a:pt x="-6167" y="1069"/>
                      <a:pt x="154699" y="88911"/>
                      <a:pt x="154699" y="88911"/>
                    </a:cubicBezTo>
                    <a:cubicBezTo>
                      <a:pt x="191035" y="109725"/>
                      <a:pt x="190329" y="118898"/>
                      <a:pt x="218199" y="124895"/>
                    </a:cubicBezTo>
                    <a:cubicBezTo>
                      <a:pt x="246069" y="130892"/>
                      <a:pt x="311685" y="138301"/>
                      <a:pt x="321916" y="124895"/>
                    </a:cubicBezTo>
                    <a:cubicBezTo>
                      <a:pt x="332147" y="111489"/>
                      <a:pt x="279230" y="64922"/>
                      <a:pt x="279583" y="44461"/>
                    </a:cubicBezTo>
                    <a:cubicBezTo>
                      <a:pt x="279936" y="24000"/>
                      <a:pt x="325444" y="-342"/>
                      <a:pt x="324033" y="2128"/>
                    </a:cubicBezTo>
                    <a:cubicBezTo>
                      <a:pt x="322622" y="4598"/>
                      <a:pt x="280641" y="45520"/>
                      <a:pt x="271116" y="59278"/>
                    </a:cubicBezTo>
                    <a:cubicBezTo>
                      <a:pt x="261591" y="73036"/>
                      <a:pt x="279936" y="80798"/>
                      <a:pt x="266883" y="84678"/>
                    </a:cubicBezTo>
                    <a:cubicBezTo>
                      <a:pt x="253830" y="88558"/>
                      <a:pt x="232310" y="95261"/>
                      <a:pt x="192799" y="82561"/>
                    </a:cubicBezTo>
                    <a:cubicBezTo>
                      <a:pt x="153288" y="69861"/>
                      <a:pt x="6533" y="-1047"/>
                      <a:pt x="183" y="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5" name="フリーフォーム: 図形 474">
                <a:extLst>
                  <a:ext uri="{FF2B5EF4-FFF2-40B4-BE49-F238E27FC236}">
                    <a16:creationId xmlns:a16="http://schemas.microsoft.com/office/drawing/2014/main" id="{D1773DEA-A72A-4E7F-94EC-497D7E849E46}"/>
                  </a:ext>
                </a:extLst>
              </p:cNvPr>
              <p:cNvSpPr/>
              <p:nvPr/>
            </p:nvSpPr>
            <p:spPr>
              <a:xfrm>
                <a:off x="5342467" y="9812867"/>
                <a:ext cx="408824" cy="240332"/>
              </a:xfrm>
              <a:custGeom>
                <a:avLst/>
                <a:gdLst>
                  <a:gd name="connsiteX0" fmla="*/ 0 w 408824"/>
                  <a:gd name="connsiteY0" fmla="*/ 0 h 240332"/>
                  <a:gd name="connsiteX1" fmla="*/ 313266 w 408824"/>
                  <a:gd name="connsiteY1" fmla="*/ 201083 h 240332"/>
                  <a:gd name="connsiteX2" fmla="*/ 406400 w 408824"/>
                  <a:gd name="connsiteY2" fmla="*/ 234950 h 240332"/>
                  <a:gd name="connsiteX3" fmla="*/ 237066 w 408824"/>
                  <a:gd name="connsiteY3" fmla="*/ 129116 h 240332"/>
                  <a:gd name="connsiteX4" fmla="*/ 0 w 408824"/>
                  <a:gd name="connsiteY4" fmla="*/ 0 h 24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8824" h="240332">
                    <a:moveTo>
                      <a:pt x="0" y="0"/>
                    </a:moveTo>
                    <a:cubicBezTo>
                      <a:pt x="122766" y="80962"/>
                      <a:pt x="245533" y="161925"/>
                      <a:pt x="313266" y="201083"/>
                    </a:cubicBezTo>
                    <a:cubicBezTo>
                      <a:pt x="380999" y="240241"/>
                      <a:pt x="419100" y="246945"/>
                      <a:pt x="406400" y="234950"/>
                    </a:cubicBezTo>
                    <a:cubicBezTo>
                      <a:pt x="393700" y="222956"/>
                      <a:pt x="237066" y="129116"/>
                      <a:pt x="237066" y="12911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6" name="フリーフォーム: 図形 475">
                <a:extLst>
                  <a:ext uri="{FF2B5EF4-FFF2-40B4-BE49-F238E27FC236}">
                    <a16:creationId xmlns:a16="http://schemas.microsoft.com/office/drawing/2014/main" id="{BD4BEC97-F42E-4C85-B1CF-07623DAE2EDC}"/>
                  </a:ext>
                </a:extLst>
              </p:cNvPr>
              <p:cNvSpPr/>
              <p:nvPr/>
            </p:nvSpPr>
            <p:spPr>
              <a:xfrm>
                <a:off x="5339628" y="9825567"/>
                <a:ext cx="476066" cy="368644"/>
              </a:xfrm>
              <a:custGeom>
                <a:avLst/>
                <a:gdLst>
                  <a:gd name="connsiteX0" fmla="*/ 2839 w 476066"/>
                  <a:gd name="connsiteY0" fmla="*/ 0 h 368644"/>
                  <a:gd name="connsiteX1" fmla="*/ 9189 w 476066"/>
                  <a:gd name="connsiteY1" fmla="*/ 65616 h 368644"/>
                  <a:gd name="connsiteX2" fmla="*/ 79039 w 476066"/>
                  <a:gd name="connsiteY2" fmla="*/ 114300 h 368644"/>
                  <a:gd name="connsiteX3" fmla="*/ 396539 w 476066"/>
                  <a:gd name="connsiteY3" fmla="*/ 338666 h 368644"/>
                  <a:gd name="connsiteX4" fmla="*/ 472739 w 476066"/>
                  <a:gd name="connsiteY4" fmla="*/ 357716 h 368644"/>
                  <a:gd name="connsiteX5" fmla="*/ 320339 w 476066"/>
                  <a:gd name="connsiteY5" fmla="*/ 258233 h 368644"/>
                  <a:gd name="connsiteX6" fmla="*/ 2839 w 476066"/>
                  <a:gd name="connsiteY6" fmla="*/ 0 h 368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066" h="368644">
                    <a:moveTo>
                      <a:pt x="2839" y="0"/>
                    </a:moveTo>
                    <a:cubicBezTo>
                      <a:pt x="-336" y="23283"/>
                      <a:pt x="-3511" y="46566"/>
                      <a:pt x="9189" y="65616"/>
                    </a:cubicBezTo>
                    <a:cubicBezTo>
                      <a:pt x="21889" y="84666"/>
                      <a:pt x="79039" y="114300"/>
                      <a:pt x="79039" y="114300"/>
                    </a:cubicBezTo>
                    <a:cubicBezTo>
                      <a:pt x="143597" y="159808"/>
                      <a:pt x="330922" y="298097"/>
                      <a:pt x="396539" y="338666"/>
                    </a:cubicBezTo>
                    <a:cubicBezTo>
                      <a:pt x="462156" y="379235"/>
                      <a:pt x="485439" y="371121"/>
                      <a:pt x="472739" y="357716"/>
                    </a:cubicBezTo>
                    <a:cubicBezTo>
                      <a:pt x="460039" y="344311"/>
                      <a:pt x="320339" y="258233"/>
                      <a:pt x="320339" y="258233"/>
                    </a:cubicBezTo>
                    <a:lnTo>
                      <a:pt x="2839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7" name="フリーフォーム: 図形 476">
                <a:extLst>
                  <a:ext uri="{FF2B5EF4-FFF2-40B4-BE49-F238E27FC236}">
                    <a16:creationId xmlns:a16="http://schemas.microsoft.com/office/drawing/2014/main" id="{46025004-38FC-4C66-A825-7CB1D8ECBD05}"/>
                  </a:ext>
                </a:extLst>
              </p:cNvPr>
              <p:cNvSpPr/>
              <p:nvPr/>
            </p:nvSpPr>
            <p:spPr>
              <a:xfrm>
                <a:off x="5830418" y="10104862"/>
                <a:ext cx="293592" cy="85776"/>
              </a:xfrm>
              <a:custGeom>
                <a:avLst/>
                <a:gdLst>
                  <a:gd name="connsiteX0" fmla="*/ 999 w 293592"/>
                  <a:gd name="connsiteY0" fmla="*/ 105 h 85776"/>
                  <a:gd name="connsiteX1" fmla="*/ 92015 w 293592"/>
                  <a:gd name="connsiteY1" fmla="*/ 78421 h 85776"/>
                  <a:gd name="connsiteX2" fmla="*/ 293099 w 293592"/>
                  <a:gd name="connsiteY2" fmla="*/ 80538 h 85776"/>
                  <a:gd name="connsiteX3" fmla="*/ 144932 w 293592"/>
                  <a:gd name="connsiteY3" fmla="*/ 61488 h 85776"/>
                  <a:gd name="connsiteX4" fmla="*/ 999 w 293592"/>
                  <a:gd name="connsiteY4" fmla="*/ 105 h 85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592" h="85776">
                    <a:moveTo>
                      <a:pt x="999" y="105"/>
                    </a:moveTo>
                    <a:cubicBezTo>
                      <a:pt x="-7820" y="2927"/>
                      <a:pt x="43332" y="65016"/>
                      <a:pt x="92015" y="78421"/>
                    </a:cubicBezTo>
                    <a:cubicBezTo>
                      <a:pt x="140698" y="91826"/>
                      <a:pt x="284280" y="83360"/>
                      <a:pt x="293099" y="80538"/>
                    </a:cubicBezTo>
                    <a:cubicBezTo>
                      <a:pt x="301918" y="77716"/>
                      <a:pt x="190088" y="71013"/>
                      <a:pt x="144932" y="61488"/>
                    </a:cubicBezTo>
                    <a:cubicBezTo>
                      <a:pt x="99776" y="51963"/>
                      <a:pt x="9818" y="-2717"/>
                      <a:pt x="999" y="10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8" name="フリーフォーム: 図形 477">
                <a:extLst>
                  <a:ext uri="{FF2B5EF4-FFF2-40B4-BE49-F238E27FC236}">
                    <a16:creationId xmlns:a16="http://schemas.microsoft.com/office/drawing/2014/main" id="{A9841AEA-3CB0-46B1-AAC7-9E09752E69E8}"/>
                  </a:ext>
                </a:extLst>
              </p:cNvPr>
              <p:cNvSpPr/>
              <p:nvPr/>
            </p:nvSpPr>
            <p:spPr>
              <a:xfrm>
                <a:off x="4953999" y="9899512"/>
                <a:ext cx="732693" cy="298588"/>
              </a:xfrm>
              <a:custGeom>
                <a:avLst/>
                <a:gdLst>
                  <a:gd name="connsiteX0" fmla="*/ 363068 w 732693"/>
                  <a:gd name="connsiteY0" fmla="*/ 4371 h 298588"/>
                  <a:gd name="connsiteX1" fmla="*/ 13818 w 732693"/>
                  <a:gd name="connsiteY1" fmla="*/ 271071 h 298588"/>
                  <a:gd name="connsiteX2" fmla="*/ 64618 w 732693"/>
                  <a:gd name="connsiteY2" fmla="*/ 279538 h 298588"/>
                  <a:gd name="connsiteX3" fmla="*/ 727134 w 732693"/>
                  <a:gd name="connsiteY3" fmla="*/ 298588 h 298588"/>
                  <a:gd name="connsiteX4" fmla="*/ 365184 w 732693"/>
                  <a:gd name="connsiteY4" fmla="*/ 266838 h 298588"/>
                  <a:gd name="connsiteX5" fmla="*/ 66734 w 732693"/>
                  <a:gd name="connsiteY5" fmla="*/ 256255 h 298588"/>
                  <a:gd name="connsiteX6" fmla="*/ 253001 w 732693"/>
                  <a:gd name="connsiteY6" fmla="*/ 114438 h 298588"/>
                  <a:gd name="connsiteX7" fmla="*/ 363068 w 732693"/>
                  <a:gd name="connsiteY7" fmla="*/ 4371 h 298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32693" h="298588">
                    <a:moveTo>
                      <a:pt x="363068" y="4371"/>
                    </a:moveTo>
                    <a:cubicBezTo>
                      <a:pt x="323204" y="30476"/>
                      <a:pt x="63560" y="225210"/>
                      <a:pt x="13818" y="271071"/>
                    </a:cubicBezTo>
                    <a:cubicBezTo>
                      <a:pt x="-35924" y="316932"/>
                      <a:pt x="64618" y="279538"/>
                      <a:pt x="64618" y="279538"/>
                    </a:cubicBezTo>
                    <a:lnTo>
                      <a:pt x="727134" y="298588"/>
                    </a:lnTo>
                    <a:cubicBezTo>
                      <a:pt x="777228" y="296471"/>
                      <a:pt x="475251" y="273894"/>
                      <a:pt x="365184" y="266838"/>
                    </a:cubicBezTo>
                    <a:cubicBezTo>
                      <a:pt x="255117" y="259783"/>
                      <a:pt x="85431" y="281655"/>
                      <a:pt x="66734" y="256255"/>
                    </a:cubicBezTo>
                    <a:cubicBezTo>
                      <a:pt x="48037" y="230855"/>
                      <a:pt x="206081" y="152891"/>
                      <a:pt x="253001" y="114438"/>
                    </a:cubicBezTo>
                    <a:cubicBezTo>
                      <a:pt x="299920" y="75985"/>
                      <a:pt x="402932" y="-21734"/>
                      <a:pt x="363068" y="437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9" name="フリーフォーム: 図形 478">
                <a:extLst>
                  <a:ext uri="{FF2B5EF4-FFF2-40B4-BE49-F238E27FC236}">
                    <a16:creationId xmlns:a16="http://schemas.microsoft.com/office/drawing/2014/main" id="{67D98561-6470-4678-828F-96BEED1780BC}"/>
                  </a:ext>
                </a:extLst>
              </p:cNvPr>
              <p:cNvSpPr/>
              <p:nvPr/>
            </p:nvSpPr>
            <p:spPr>
              <a:xfrm>
                <a:off x="5871590" y="10162049"/>
                <a:ext cx="262687" cy="106106"/>
              </a:xfrm>
              <a:custGeom>
                <a:avLst/>
                <a:gdLst>
                  <a:gd name="connsiteX0" fmla="*/ 262510 w 262687"/>
                  <a:gd name="connsiteY0" fmla="*/ 68 h 106106"/>
                  <a:gd name="connsiteX1" fmla="*/ 190543 w 262687"/>
                  <a:gd name="connsiteY1" fmla="*/ 93201 h 106106"/>
                  <a:gd name="connsiteX2" fmla="*/ 43 w 262687"/>
                  <a:gd name="connsiteY2" fmla="*/ 103784 h 106106"/>
                  <a:gd name="connsiteX3" fmla="*/ 173610 w 262687"/>
                  <a:gd name="connsiteY3" fmla="*/ 78384 h 106106"/>
                  <a:gd name="connsiteX4" fmla="*/ 262510 w 262687"/>
                  <a:gd name="connsiteY4" fmla="*/ 68 h 106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687" h="106106">
                    <a:moveTo>
                      <a:pt x="262510" y="68"/>
                    </a:moveTo>
                    <a:cubicBezTo>
                      <a:pt x="265332" y="2538"/>
                      <a:pt x="234287" y="75915"/>
                      <a:pt x="190543" y="93201"/>
                    </a:cubicBezTo>
                    <a:cubicBezTo>
                      <a:pt x="146798" y="110487"/>
                      <a:pt x="2865" y="106254"/>
                      <a:pt x="43" y="103784"/>
                    </a:cubicBezTo>
                    <a:cubicBezTo>
                      <a:pt x="-2779" y="101315"/>
                      <a:pt x="131629" y="93906"/>
                      <a:pt x="173610" y="78384"/>
                    </a:cubicBezTo>
                    <a:cubicBezTo>
                      <a:pt x="215591" y="62862"/>
                      <a:pt x="259688" y="-2402"/>
                      <a:pt x="262510" y="6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0" name="フリーフォーム: 図形 479">
                <a:extLst>
                  <a:ext uri="{FF2B5EF4-FFF2-40B4-BE49-F238E27FC236}">
                    <a16:creationId xmlns:a16="http://schemas.microsoft.com/office/drawing/2014/main" id="{8D9E6D51-F0CB-4412-8997-850CFABD7606}"/>
                  </a:ext>
                </a:extLst>
              </p:cNvPr>
              <p:cNvSpPr/>
              <p:nvPr/>
            </p:nvSpPr>
            <p:spPr>
              <a:xfrm>
                <a:off x="4819566" y="9807043"/>
                <a:ext cx="514853" cy="376599"/>
              </a:xfrm>
              <a:custGeom>
                <a:avLst/>
                <a:gdLst>
                  <a:gd name="connsiteX0" fmla="*/ 510201 w 514853"/>
                  <a:gd name="connsiteY0" fmla="*/ 7940 h 376599"/>
                  <a:gd name="connsiteX1" fmla="*/ 453051 w 514853"/>
                  <a:gd name="connsiteY1" fmla="*/ 31224 h 376599"/>
                  <a:gd name="connsiteX2" fmla="*/ 99567 w 514853"/>
                  <a:gd name="connsiteY2" fmla="*/ 300040 h 376599"/>
                  <a:gd name="connsiteX3" fmla="*/ 84 w 514853"/>
                  <a:gd name="connsiteY3" fmla="*/ 376240 h 376599"/>
                  <a:gd name="connsiteX4" fmla="*/ 110151 w 514853"/>
                  <a:gd name="connsiteY4" fmla="*/ 278874 h 376599"/>
                  <a:gd name="connsiteX5" fmla="*/ 398017 w 514853"/>
                  <a:gd name="connsiteY5" fmla="*/ 52390 h 376599"/>
                  <a:gd name="connsiteX6" fmla="*/ 510201 w 514853"/>
                  <a:gd name="connsiteY6" fmla="*/ 7940 h 376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4853" h="376599">
                    <a:moveTo>
                      <a:pt x="510201" y="7940"/>
                    </a:moveTo>
                    <a:cubicBezTo>
                      <a:pt x="519373" y="4412"/>
                      <a:pt x="521490" y="-17459"/>
                      <a:pt x="453051" y="31224"/>
                    </a:cubicBezTo>
                    <a:cubicBezTo>
                      <a:pt x="384612" y="79907"/>
                      <a:pt x="99567" y="300040"/>
                      <a:pt x="99567" y="300040"/>
                    </a:cubicBezTo>
                    <a:cubicBezTo>
                      <a:pt x="24073" y="357543"/>
                      <a:pt x="-1680" y="379768"/>
                      <a:pt x="84" y="376240"/>
                    </a:cubicBezTo>
                    <a:cubicBezTo>
                      <a:pt x="1848" y="372712"/>
                      <a:pt x="43829" y="332849"/>
                      <a:pt x="110151" y="278874"/>
                    </a:cubicBezTo>
                    <a:cubicBezTo>
                      <a:pt x="176473" y="224899"/>
                      <a:pt x="333106" y="98604"/>
                      <a:pt x="398017" y="52390"/>
                    </a:cubicBezTo>
                    <a:cubicBezTo>
                      <a:pt x="462928" y="6176"/>
                      <a:pt x="501029" y="11468"/>
                      <a:pt x="510201" y="79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1" name="フリーフォーム: 図形 480">
                <a:extLst>
                  <a:ext uri="{FF2B5EF4-FFF2-40B4-BE49-F238E27FC236}">
                    <a16:creationId xmlns:a16="http://schemas.microsoft.com/office/drawing/2014/main" id="{4BC420CA-3C8A-40B7-A6E5-577CCF184DEE}"/>
                  </a:ext>
                </a:extLst>
              </p:cNvPr>
              <p:cNvSpPr/>
              <p:nvPr/>
            </p:nvSpPr>
            <p:spPr>
              <a:xfrm>
                <a:off x="4781531" y="9705837"/>
                <a:ext cx="589120" cy="359374"/>
              </a:xfrm>
              <a:custGeom>
                <a:avLst/>
                <a:gdLst>
                  <a:gd name="connsiteX0" fmla="*/ 588452 w 589120"/>
                  <a:gd name="connsiteY0" fmla="*/ 1196 h 359374"/>
                  <a:gd name="connsiteX1" fmla="*/ 175702 w 589120"/>
                  <a:gd name="connsiteY1" fmla="*/ 282713 h 359374"/>
                  <a:gd name="connsiteX2" fmla="*/ 12719 w 589120"/>
                  <a:gd name="connsiteY2" fmla="*/ 358913 h 359374"/>
                  <a:gd name="connsiteX3" fmla="*/ 10602 w 589120"/>
                  <a:gd name="connsiteY3" fmla="*/ 312346 h 359374"/>
                  <a:gd name="connsiteX4" fmla="*/ 10602 w 589120"/>
                  <a:gd name="connsiteY4" fmla="*/ 265780 h 359374"/>
                  <a:gd name="connsiteX5" fmla="*/ 27536 w 589120"/>
                  <a:gd name="connsiteY5" fmla="*/ 322930 h 359374"/>
                  <a:gd name="connsiteX6" fmla="*/ 266719 w 589120"/>
                  <a:gd name="connsiteY6" fmla="*/ 187463 h 359374"/>
                  <a:gd name="connsiteX7" fmla="*/ 588452 w 589120"/>
                  <a:gd name="connsiteY7" fmla="*/ 1196 h 359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9120" h="359374">
                    <a:moveTo>
                      <a:pt x="588452" y="1196"/>
                    </a:moveTo>
                    <a:cubicBezTo>
                      <a:pt x="573283" y="17071"/>
                      <a:pt x="271657" y="223094"/>
                      <a:pt x="175702" y="282713"/>
                    </a:cubicBezTo>
                    <a:cubicBezTo>
                      <a:pt x="79747" y="342332"/>
                      <a:pt x="40236" y="353974"/>
                      <a:pt x="12719" y="358913"/>
                    </a:cubicBezTo>
                    <a:cubicBezTo>
                      <a:pt x="-14798" y="363852"/>
                      <a:pt x="10955" y="327868"/>
                      <a:pt x="10602" y="312346"/>
                    </a:cubicBezTo>
                    <a:cubicBezTo>
                      <a:pt x="10249" y="296824"/>
                      <a:pt x="7780" y="264016"/>
                      <a:pt x="10602" y="265780"/>
                    </a:cubicBezTo>
                    <a:cubicBezTo>
                      <a:pt x="13424" y="267544"/>
                      <a:pt x="-15150" y="335983"/>
                      <a:pt x="27536" y="322930"/>
                    </a:cubicBezTo>
                    <a:cubicBezTo>
                      <a:pt x="70222" y="309877"/>
                      <a:pt x="177114" y="243202"/>
                      <a:pt x="266719" y="187463"/>
                    </a:cubicBezTo>
                    <a:cubicBezTo>
                      <a:pt x="356324" y="131724"/>
                      <a:pt x="603621" y="-14679"/>
                      <a:pt x="588452" y="119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2" name="フリーフォーム: 図形 481">
                <a:extLst>
                  <a:ext uri="{FF2B5EF4-FFF2-40B4-BE49-F238E27FC236}">
                    <a16:creationId xmlns:a16="http://schemas.microsoft.com/office/drawing/2014/main" id="{D28FFF7B-E7E7-4B7B-B2EB-B555440DAA40}"/>
                  </a:ext>
                </a:extLst>
              </p:cNvPr>
              <p:cNvSpPr/>
              <p:nvPr/>
            </p:nvSpPr>
            <p:spPr>
              <a:xfrm>
                <a:off x="4741333" y="10289117"/>
                <a:ext cx="1145547" cy="51126"/>
              </a:xfrm>
              <a:custGeom>
                <a:avLst/>
                <a:gdLst>
                  <a:gd name="connsiteX0" fmla="*/ 0 w 1145547"/>
                  <a:gd name="connsiteY0" fmla="*/ 0 h 51126"/>
                  <a:gd name="connsiteX1" fmla="*/ 1090084 w 1145547"/>
                  <a:gd name="connsiteY1" fmla="*/ 50800 h 51126"/>
                  <a:gd name="connsiteX2" fmla="*/ 956734 w 1145547"/>
                  <a:gd name="connsiteY2" fmla="*/ 21166 h 51126"/>
                  <a:gd name="connsiteX3" fmla="*/ 704850 w 1145547"/>
                  <a:gd name="connsiteY3" fmla="*/ 8466 h 51126"/>
                  <a:gd name="connsiteX4" fmla="*/ 0 w 1145547"/>
                  <a:gd name="connsiteY4" fmla="*/ 0 h 51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5547" h="51126">
                    <a:moveTo>
                      <a:pt x="0" y="0"/>
                    </a:moveTo>
                    <a:lnTo>
                      <a:pt x="1090084" y="50800"/>
                    </a:lnTo>
                    <a:cubicBezTo>
                      <a:pt x="1249540" y="54328"/>
                      <a:pt x="1020940" y="28222"/>
                      <a:pt x="956734" y="21166"/>
                    </a:cubicBezTo>
                    <a:cubicBezTo>
                      <a:pt x="892528" y="14110"/>
                      <a:pt x="704850" y="8466"/>
                      <a:pt x="704850" y="846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3" name="フリーフォーム: 図形 482">
                <a:extLst>
                  <a:ext uri="{FF2B5EF4-FFF2-40B4-BE49-F238E27FC236}">
                    <a16:creationId xmlns:a16="http://schemas.microsoft.com/office/drawing/2014/main" id="{4466C521-A41A-4D50-A404-D0457794C84F}"/>
                  </a:ext>
                </a:extLst>
              </p:cNvPr>
              <p:cNvSpPr/>
              <p:nvPr/>
            </p:nvSpPr>
            <p:spPr>
              <a:xfrm>
                <a:off x="4763298" y="10231939"/>
                <a:ext cx="990075" cy="46967"/>
              </a:xfrm>
              <a:custGeom>
                <a:avLst/>
                <a:gdLst>
                  <a:gd name="connsiteX0" fmla="*/ 5552 w 990075"/>
                  <a:gd name="connsiteY0" fmla="*/ 44478 h 46967"/>
                  <a:gd name="connsiteX1" fmla="*/ 560119 w 990075"/>
                  <a:gd name="connsiteY1" fmla="*/ 44478 h 46967"/>
                  <a:gd name="connsiteX2" fmla="*/ 907252 w 990075"/>
                  <a:gd name="connsiteY2" fmla="*/ 33894 h 46967"/>
                  <a:gd name="connsiteX3" fmla="*/ 983452 w 990075"/>
                  <a:gd name="connsiteY3" fmla="*/ 28 h 46967"/>
                  <a:gd name="connsiteX4" fmla="*/ 786602 w 990075"/>
                  <a:gd name="connsiteY4" fmla="*/ 27544 h 46967"/>
                  <a:gd name="connsiteX5" fmla="*/ 304002 w 990075"/>
                  <a:gd name="connsiteY5" fmla="*/ 16961 h 46967"/>
                  <a:gd name="connsiteX6" fmla="*/ 5552 w 990075"/>
                  <a:gd name="connsiteY6" fmla="*/ 44478 h 46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90075" h="46967">
                    <a:moveTo>
                      <a:pt x="5552" y="44478"/>
                    </a:moveTo>
                    <a:cubicBezTo>
                      <a:pt x="48238" y="49064"/>
                      <a:pt x="409836" y="46242"/>
                      <a:pt x="560119" y="44478"/>
                    </a:cubicBezTo>
                    <a:cubicBezTo>
                      <a:pt x="710402" y="42714"/>
                      <a:pt x="836696" y="41302"/>
                      <a:pt x="907252" y="33894"/>
                    </a:cubicBezTo>
                    <a:cubicBezTo>
                      <a:pt x="977808" y="26486"/>
                      <a:pt x="1003560" y="1086"/>
                      <a:pt x="983452" y="28"/>
                    </a:cubicBezTo>
                    <a:cubicBezTo>
                      <a:pt x="963344" y="-1030"/>
                      <a:pt x="786602" y="27544"/>
                      <a:pt x="786602" y="27544"/>
                    </a:cubicBezTo>
                    <a:cubicBezTo>
                      <a:pt x="673360" y="30366"/>
                      <a:pt x="431708" y="15550"/>
                      <a:pt x="304002" y="16961"/>
                    </a:cubicBezTo>
                    <a:cubicBezTo>
                      <a:pt x="176297" y="18372"/>
                      <a:pt x="-37134" y="39892"/>
                      <a:pt x="5552" y="4447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4" name="フリーフォーム: 図形 483">
                <a:extLst>
                  <a:ext uri="{FF2B5EF4-FFF2-40B4-BE49-F238E27FC236}">
                    <a16:creationId xmlns:a16="http://schemas.microsoft.com/office/drawing/2014/main" id="{EB9A9117-55ED-4F4E-A8D8-ED7FF9AF38D3}"/>
                  </a:ext>
                </a:extLst>
              </p:cNvPr>
              <p:cNvSpPr/>
              <p:nvPr/>
            </p:nvSpPr>
            <p:spPr>
              <a:xfrm>
                <a:off x="4884253" y="9866058"/>
                <a:ext cx="281237" cy="195213"/>
              </a:xfrm>
              <a:custGeom>
                <a:avLst/>
                <a:gdLst>
                  <a:gd name="connsiteX0" fmla="*/ 271947 w 281237"/>
                  <a:gd name="connsiteY0" fmla="*/ 16659 h 195213"/>
                  <a:gd name="connsiteX1" fmla="*/ 1014 w 281237"/>
                  <a:gd name="connsiteY1" fmla="*/ 194459 h 195213"/>
                  <a:gd name="connsiteX2" fmla="*/ 180930 w 281237"/>
                  <a:gd name="connsiteY2" fmla="*/ 78042 h 195213"/>
                  <a:gd name="connsiteX3" fmla="*/ 214797 w 281237"/>
                  <a:gd name="connsiteY3" fmla="*/ 14542 h 195213"/>
                  <a:gd name="connsiteX4" fmla="*/ 271947 w 281237"/>
                  <a:gd name="connsiteY4" fmla="*/ 16659 h 195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1237" h="195213">
                    <a:moveTo>
                      <a:pt x="271947" y="16659"/>
                    </a:moveTo>
                    <a:cubicBezTo>
                      <a:pt x="236316" y="46645"/>
                      <a:pt x="16184" y="184228"/>
                      <a:pt x="1014" y="194459"/>
                    </a:cubicBezTo>
                    <a:cubicBezTo>
                      <a:pt x="-14156" y="204690"/>
                      <a:pt x="145299" y="108028"/>
                      <a:pt x="180930" y="78042"/>
                    </a:cubicBezTo>
                    <a:cubicBezTo>
                      <a:pt x="216560" y="48056"/>
                      <a:pt x="199275" y="24773"/>
                      <a:pt x="214797" y="14542"/>
                    </a:cubicBezTo>
                    <a:cubicBezTo>
                      <a:pt x="230319" y="4311"/>
                      <a:pt x="307578" y="-13327"/>
                      <a:pt x="271947" y="1665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5" name="フリーフォーム: 図形 484">
                <a:extLst>
                  <a:ext uri="{FF2B5EF4-FFF2-40B4-BE49-F238E27FC236}">
                    <a16:creationId xmlns:a16="http://schemas.microsoft.com/office/drawing/2014/main" id="{308D5FE8-5D04-4F14-85D3-FFC80E6CE22F}"/>
                  </a:ext>
                </a:extLst>
              </p:cNvPr>
              <p:cNvSpPr/>
              <p:nvPr/>
            </p:nvSpPr>
            <p:spPr>
              <a:xfrm>
                <a:off x="4722924" y="10331450"/>
                <a:ext cx="1156264" cy="57164"/>
              </a:xfrm>
              <a:custGeom>
                <a:avLst/>
                <a:gdLst>
                  <a:gd name="connsiteX0" fmla="*/ 1476 w 1156264"/>
                  <a:gd name="connsiteY0" fmla="*/ 0 h 57164"/>
                  <a:gd name="connsiteX1" fmla="*/ 873543 w 1156264"/>
                  <a:gd name="connsiteY1" fmla="*/ 19050 h 57164"/>
                  <a:gd name="connsiteX2" fmla="*/ 1150826 w 1156264"/>
                  <a:gd name="connsiteY2" fmla="*/ 57150 h 57164"/>
                  <a:gd name="connsiteX3" fmla="*/ 676693 w 1156264"/>
                  <a:gd name="connsiteY3" fmla="*/ 23283 h 57164"/>
                  <a:gd name="connsiteX4" fmla="*/ 1476 w 1156264"/>
                  <a:gd name="connsiteY4" fmla="*/ 0 h 57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6264" h="57164">
                    <a:moveTo>
                      <a:pt x="1476" y="0"/>
                    </a:moveTo>
                    <a:lnTo>
                      <a:pt x="873543" y="19050"/>
                    </a:lnTo>
                    <a:cubicBezTo>
                      <a:pt x="1065101" y="28575"/>
                      <a:pt x="1183634" y="56445"/>
                      <a:pt x="1150826" y="57150"/>
                    </a:cubicBezTo>
                    <a:cubicBezTo>
                      <a:pt x="1118018" y="57855"/>
                      <a:pt x="861901" y="32102"/>
                      <a:pt x="676693" y="23283"/>
                    </a:cubicBezTo>
                    <a:cubicBezTo>
                      <a:pt x="491485" y="14464"/>
                      <a:pt x="-31332" y="705"/>
                      <a:pt x="1476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6" name="フリーフォーム: 図形 485">
                <a:extLst>
                  <a:ext uri="{FF2B5EF4-FFF2-40B4-BE49-F238E27FC236}">
                    <a16:creationId xmlns:a16="http://schemas.microsoft.com/office/drawing/2014/main" id="{37D604E6-EA14-4D36-A676-F2FCC9990499}"/>
                  </a:ext>
                </a:extLst>
              </p:cNvPr>
              <p:cNvSpPr/>
              <p:nvPr/>
            </p:nvSpPr>
            <p:spPr>
              <a:xfrm>
                <a:off x="4753793" y="10421918"/>
                <a:ext cx="677822" cy="47265"/>
              </a:xfrm>
              <a:custGeom>
                <a:avLst/>
                <a:gdLst>
                  <a:gd name="connsiteX0" fmla="*/ 8707 w 677822"/>
                  <a:gd name="connsiteY0" fmla="*/ 15365 h 47265"/>
                  <a:gd name="connsiteX1" fmla="*/ 402407 w 677822"/>
                  <a:gd name="connsiteY1" fmla="*/ 23832 h 47265"/>
                  <a:gd name="connsiteX2" fmla="*/ 677574 w 677822"/>
                  <a:gd name="connsiteY2" fmla="*/ 44999 h 47265"/>
                  <a:gd name="connsiteX3" fmla="*/ 448974 w 677822"/>
                  <a:gd name="connsiteY3" fmla="*/ 44999 h 47265"/>
                  <a:gd name="connsiteX4" fmla="*/ 315624 w 677822"/>
                  <a:gd name="connsiteY4" fmla="*/ 30182 h 47265"/>
                  <a:gd name="connsiteX5" fmla="*/ 142057 w 677822"/>
                  <a:gd name="connsiteY5" fmla="*/ 549 h 47265"/>
                  <a:gd name="connsiteX6" fmla="*/ 8707 w 677822"/>
                  <a:gd name="connsiteY6" fmla="*/ 15365 h 47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77822" h="47265">
                    <a:moveTo>
                      <a:pt x="8707" y="15365"/>
                    </a:moveTo>
                    <a:cubicBezTo>
                      <a:pt x="52099" y="19245"/>
                      <a:pt x="290929" y="18893"/>
                      <a:pt x="402407" y="23832"/>
                    </a:cubicBezTo>
                    <a:cubicBezTo>
                      <a:pt x="513885" y="28771"/>
                      <a:pt x="669813" y="41471"/>
                      <a:pt x="677574" y="44999"/>
                    </a:cubicBezTo>
                    <a:cubicBezTo>
                      <a:pt x="685335" y="48527"/>
                      <a:pt x="509299" y="47468"/>
                      <a:pt x="448974" y="44999"/>
                    </a:cubicBezTo>
                    <a:cubicBezTo>
                      <a:pt x="388649" y="42530"/>
                      <a:pt x="366777" y="37590"/>
                      <a:pt x="315624" y="30182"/>
                    </a:cubicBezTo>
                    <a:cubicBezTo>
                      <a:pt x="264471" y="22774"/>
                      <a:pt x="188271" y="4077"/>
                      <a:pt x="142057" y="549"/>
                    </a:cubicBezTo>
                    <a:cubicBezTo>
                      <a:pt x="95843" y="-2979"/>
                      <a:pt x="-34685" y="11485"/>
                      <a:pt x="8707" y="1536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7" name="フリーフォーム: 図形 486">
                <a:extLst>
                  <a:ext uri="{FF2B5EF4-FFF2-40B4-BE49-F238E27FC236}">
                    <a16:creationId xmlns:a16="http://schemas.microsoft.com/office/drawing/2014/main" id="{EFED6C22-6DE4-475B-82CA-AB2A6FE155F0}"/>
                  </a:ext>
                </a:extLst>
              </p:cNvPr>
              <p:cNvSpPr/>
              <p:nvPr/>
            </p:nvSpPr>
            <p:spPr>
              <a:xfrm>
                <a:off x="4819650" y="10363200"/>
                <a:ext cx="545379" cy="21167"/>
              </a:xfrm>
              <a:custGeom>
                <a:avLst/>
                <a:gdLst>
                  <a:gd name="connsiteX0" fmla="*/ 0 w 545379"/>
                  <a:gd name="connsiteY0" fmla="*/ 14817 h 21167"/>
                  <a:gd name="connsiteX1" fmla="*/ 416983 w 545379"/>
                  <a:gd name="connsiteY1" fmla="*/ 21167 h 21167"/>
                  <a:gd name="connsiteX2" fmla="*/ 541867 w 545379"/>
                  <a:gd name="connsiteY2" fmla="*/ 8467 h 21167"/>
                  <a:gd name="connsiteX3" fmla="*/ 309033 w 545379"/>
                  <a:gd name="connsiteY3" fmla="*/ 0 h 21167"/>
                  <a:gd name="connsiteX4" fmla="*/ 0 w 545379"/>
                  <a:gd name="connsiteY4" fmla="*/ 14817 h 21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5379" h="21167">
                    <a:moveTo>
                      <a:pt x="0" y="14817"/>
                    </a:moveTo>
                    <a:lnTo>
                      <a:pt x="416983" y="21167"/>
                    </a:lnTo>
                    <a:cubicBezTo>
                      <a:pt x="507294" y="20109"/>
                      <a:pt x="559859" y="11995"/>
                      <a:pt x="541867" y="8467"/>
                    </a:cubicBezTo>
                    <a:cubicBezTo>
                      <a:pt x="523875" y="4939"/>
                      <a:pt x="309033" y="0"/>
                      <a:pt x="309033" y="0"/>
                    </a:cubicBezTo>
                    <a:lnTo>
                      <a:pt x="0" y="14817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8" name="フリーフォーム: 図形 487">
                <a:extLst>
                  <a:ext uri="{FF2B5EF4-FFF2-40B4-BE49-F238E27FC236}">
                    <a16:creationId xmlns:a16="http://schemas.microsoft.com/office/drawing/2014/main" id="{3962BDF6-227E-4942-A9FD-8AE2948EC547}"/>
                  </a:ext>
                </a:extLst>
              </p:cNvPr>
              <p:cNvSpPr/>
              <p:nvPr/>
            </p:nvSpPr>
            <p:spPr>
              <a:xfrm>
                <a:off x="5581257" y="10364440"/>
                <a:ext cx="286295" cy="71869"/>
              </a:xfrm>
              <a:custGeom>
                <a:avLst/>
                <a:gdLst>
                  <a:gd name="connsiteX0" fmla="*/ 393 w 286295"/>
                  <a:gd name="connsiteY0" fmla="*/ 877 h 71869"/>
                  <a:gd name="connsiteX1" fmla="*/ 228993 w 286295"/>
                  <a:gd name="connsiteY1" fmla="*/ 68610 h 71869"/>
                  <a:gd name="connsiteX2" fmla="*/ 284026 w 286295"/>
                  <a:gd name="connsiteY2" fmla="*/ 58027 h 71869"/>
                  <a:gd name="connsiteX3" fmla="*/ 176076 w 286295"/>
                  <a:gd name="connsiteY3" fmla="*/ 30510 h 71869"/>
                  <a:gd name="connsiteX4" fmla="*/ 393 w 286295"/>
                  <a:gd name="connsiteY4" fmla="*/ 877 h 71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95" h="71869">
                    <a:moveTo>
                      <a:pt x="393" y="877"/>
                    </a:moveTo>
                    <a:cubicBezTo>
                      <a:pt x="9212" y="7227"/>
                      <a:pt x="181721" y="59085"/>
                      <a:pt x="228993" y="68610"/>
                    </a:cubicBezTo>
                    <a:cubicBezTo>
                      <a:pt x="276265" y="78135"/>
                      <a:pt x="292845" y="64377"/>
                      <a:pt x="284026" y="58027"/>
                    </a:cubicBezTo>
                    <a:cubicBezTo>
                      <a:pt x="275207" y="51677"/>
                      <a:pt x="218762" y="36507"/>
                      <a:pt x="176076" y="30510"/>
                    </a:cubicBezTo>
                    <a:cubicBezTo>
                      <a:pt x="133390" y="24513"/>
                      <a:pt x="-8426" y="-5473"/>
                      <a:pt x="393" y="8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9" name="フリーフォーム: 図形 488">
                <a:extLst>
                  <a:ext uri="{FF2B5EF4-FFF2-40B4-BE49-F238E27FC236}">
                    <a16:creationId xmlns:a16="http://schemas.microsoft.com/office/drawing/2014/main" id="{8EAF0C06-9934-474D-9347-214F1AA7051E}"/>
                  </a:ext>
                </a:extLst>
              </p:cNvPr>
              <p:cNvSpPr/>
              <p:nvPr/>
            </p:nvSpPr>
            <p:spPr>
              <a:xfrm>
                <a:off x="4792373" y="8925947"/>
                <a:ext cx="531724" cy="298486"/>
              </a:xfrm>
              <a:custGeom>
                <a:avLst/>
                <a:gdLst>
                  <a:gd name="connsiteX0" fmla="*/ 531044 w 531724"/>
                  <a:gd name="connsiteY0" fmla="*/ 36 h 298486"/>
                  <a:gd name="connsiteX1" fmla="*/ 429444 w 531724"/>
                  <a:gd name="connsiteY1" fmla="*/ 179953 h 298486"/>
                  <a:gd name="connsiteX2" fmla="*/ 202960 w 531724"/>
                  <a:gd name="connsiteY2" fmla="*/ 245570 h 298486"/>
                  <a:gd name="connsiteX3" fmla="*/ 3994 w 531724"/>
                  <a:gd name="connsiteY3" fmla="*/ 298486 h 298486"/>
                  <a:gd name="connsiteX4" fmla="*/ 80194 w 531724"/>
                  <a:gd name="connsiteY4" fmla="*/ 245570 h 298486"/>
                  <a:gd name="connsiteX5" fmla="*/ 205077 w 531724"/>
                  <a:gd name="connsiteY5" fmla="*/ 275203 h 298486"/>
                  <a:gd name="connsiteX6" fmla="*/ 384994 w 531724"/>
                  <a:gd name="connsiteY6" fmla="*/ 165136 h 298486"/>
                  <a:gd name="connsiteX7" fmla="*/ 531044 w 531724"/>
                  <a:gd name="connsiteY7" fmla="*/ 36 h 2984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1724" h="298486">
                    <a:moveTo>
                      <a:pt x="531044" y="36"/>
                    </a:moveTo>
                    <a:cubicBezTo>
                      <a:pt x="538452" y="2505"/>
                      <a:pt x="484125" y="139031"/>
                      <a:pt x="429444" y="179953"/>
                    </a:cubicBezTo>
                    <a:cubicBezTo>
                      <a:pt x="374763" y="220875"/>
                      <a:pt x="273868" y="225815"/>
                      <a:pt x="202960" y="245570"/>
                    </a:cubicBezTo>
                    <a:cubicBezTo>
                      <a:pt x="132052" y="265325"/>
                      <a:pt x="24455" y="298486"/>
                      <a:pt x="3994" y="298486"/>
                    </a:cubicBezTo>
                    <a:cubicBezTo>
                      <a:pt x="-16467" y="298486"/>
                      <a:pt x="46680" y="249450"/>
                      <a:pt x="80194" y="245570"/>
                    </a:cubicBezTo>
                    <a:cubicBezTo>
                      <a:pt x="113708" y="241690"/>
                      <a:pt x="154277" y="288609"/>
                      <a:pt x="205077" y="275203"/>
                    </a:cubicBezTo>
                    <a:cubicBezTo>
                      <a:pt x="255877" y="261797"/>
                      <a:pt x="332077" y="208881"/>
                      <a:pt x="384994" y="165136"/>
                    </a:cubicBezTo>
                    <a:cubicBezTo>
                      <a:pt x="437911" y="121392"/>
                      <a:pt x="523636" y="-2433"/>
                      <a:pt x="531044" y="3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0" name="フリーフォーム: 図形 489">
                <a:extLst>
                  <a:ext uri="{FF2B5EF4-FFF2-40B4-BE49-F238E27FC236}">
                    <a16:creationId xmlns:a16="http://schemas.microsoft.com/office/drawing/2014/main" id="{B6665207-5043-4FD6-B6E7-09F93BD586D0}"/>
                  </a:ext>
                </a:extLst>
              </p:cNvPr>
              <p:cNvSpPr/>
              <p:nvPr/>
            </p:nvSpPr>
            <p:spPr>
              <a:xfrm>
                <a:off x="5197618" y="9117814"/>
                <a:ext cx="20243" cy="571040"/>
              </a:xfrm>
              <a:custGeom>
                <a:avLst/>
                <a:gdLst>
                  <a:gd name="connsiteX0" fmla="*/ 11499 w 20243"/>
                  <a:gd name="connsiteY0" fmla="*/ 786 h 571040"/>
                  <a:gd name="connsiteX1" fmla="*/ 19965 w 20243"/>
                  <a:gd name="connsiteY1" fmla="*/ 546886 h 571040"/>
                  <a:gd name="connsiteX2" fmla="*/ 915 w 20243"/>
                  <a:gd name="connsiteY2" fmla="*/ 428353 h 571040"/>
                  <a:gd name="connsiteX3" fmla="*/ 11499 w 20243"/>
                  <a:gd name="connsiteY3" fmla="*/ 786 h 571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43" h="571040">
                    <a:moveTo>
                      <a:pt x="11499" y="786"/>
                    </a:moveTo>
                    <a:cubicBezTo>
                      <a:pt x="14674" y="20541"/>
                      <a:pt x="21729" y="475625"/>
                      <a:pt x="19965" y="546886"/>
                    </a:cubicBezTo>
                    <a:cubicBezTo>
                      <a:pt x="18201" y="618147"/>
                      <a:pt x="5148" y="517606"/>
                      <a:pt x="915" y="428353"/>
                    </a:cubicBezTo>
                    <a:cubicBezTo>
                      <a:pt x="-3318" y="339100"/>
                      <a:pt x="8324" y="-18969"/>
                      <a:pt x="11499" y="78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1" name="フリーフォーム: 図形 490">
                <a:extLst>
                  <a:ext uri="{FF2B5EF4-FFF2-40B4-BE49-F238E27FC236}">
                    <a16:creationId xmlns:a16="http://schemas.microsoft.com/office/drawing/2014/main" id="{B809401E-71AD-46BC-86AF-30DFB07CF94C}"/>
                  </a:ext>
                </a:extLst>
              </p:cNvPr>
              <p:cNvSpPr/>
              <p:nvPr/>
            </p:nvSpPr>
            <p:spPr>
              <a:xfrm>
                <a:off x="4790017" y="9650197"/>
                <a:ext cx="449671" cy="322023"/>
              </a:xfrm>
              <a:custGeom>
                <a:avLst/>
                <a:gdLst>
                  <a:gd name="connsiteX0" fmla="*/ 440266 w 449671"/>
                  <a:gd name="connsiteY0" fmla="*/ 10270 h 322023"/>
                  <a:gd name="connsiteX1" fmla="*/ 74083 w 449671"/>
                  <a:gd name="connsiteY1" fmla="*/ 262153 h 322023"/>
                  <a:gd name="connsiteX2" fmla="*/ 0 w 449671"/>
                  <a:gd name="connsiteY2" fmla="*/ 321420 h 322023"/>
                  <a:gd name="connsiteX3" fmla="*/ 74083 w 449671"/>
                  <a:gd name="connsiteY3" fmla="*/ 240986 h 322023"/>
                  <a:gd name="connsiteX4" fmla="*/ 319616 w 449671"/>
                  <a:gd name="connsiteY4" fmla="*/ 65303 h 322023"/>
                  <a:gd name="connsiteX5" fmla="*/ 440266 w 449671"/>
                  <a:gd name="connsiteY5" fmla="*/ 10270 h 322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9671" h="322023">
                    <a:moveTo>
                      <a:pt x="440266" y="10270"/>
                    </a:moveTo>
                    <a:cubicBezTo>
                      <a:pt x="399344" y="43078"/>
                      <a:pt x="147461" y="210295"/>
                      <a:pt x="74083" y="262153"/>
                    </a:cubicBezTo>
                    <a:cubicBezTo>
                      <a:pt x="705" y="314011"/>
                      <a:pt x="0" y="324948"/>
                      <a:pt x="0" y="321420"/>
                    </a:cubicBezTo>
                    <a:cubicBezTo>
                      <a:pt x="0" y="317892"/>
                      <a:pt x="20814" y="283672"/>
                      <a:pt x="74083" y="240986"/>
                    </a:cubicBezTo>
                    <a:cubicBezTo>
                      <a:pt x="127352" y="198300"/>
                      <a:pt x="260349" y="99875"/>
                      <a:pt x="319616" y="65303"/>
                    </a:cubicBezTo>
                    <a:cubicBezTo>
                      <a:pt x="378883" y="30731"/>
                      <a:pt x="481188" y="-22538"/>
                      <a:pt x="440266" y="1027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2" name="フリーフォーム: 図形 491">
                <a:extLst>
                  <a:ext uri="{FF2B5EF4-FFF2-40B4-BE49-F238E27FC236}">
                    <a16:creationId xmlns:a16="http://schemas.microsoft.com/office/drawing/2014/main" id="{1B875359-9AF4-454C-976C-D628067CE6F1}"/>
                  </a:ext>
                </a:extLst>
              </p:cNvPr>
              <p:cNvSpPr/>
              <p:nvPr/>
            </p:nvSpPr>
            <p:spPr>
              <a:xfrm>
                <a:off x="5342453" y="8933572"/>
                <a:ext cx="61496" cy="757345"/>
              </a:xfrm>
              <a:custGeom>
                <a:avLst/>
                <a:gdLst>
                  <a:gd name="connsiteX0" fmla="*/ 33880 w 61496"/>
                  <a:gd name="connsiteY0" fmla="*/ 13578 h 757345"/>
                  <a:gd name="connsiteX1" fmla="*/ 57164 w 61496"/>
                  <a:gd name="connsiteY1" fmla="*/ 521578 h 757345"/>
                  <a:gd name="connsiteX2" fmla="*/ 57164 w 61496"/>
                  <a:gd name="connsiteY2" fmla="*/ 684561 h 757345"/>
                  <a:gd name="connsiteX3" fmla="*/ 12714 w 61496"/>
                  <a:gd name="connsiteY3" fmla="*/ 756528 h 757345"/>
                  <a:gd name="connsiteX4" fmla="*/ 14830 w 61496"/>
                  <a:gd name="connsiteY4" fmla="*/ 642228 h 757345"/>
                  <a:gd name="connsiteX5" fmla="*/ 14 w 61496"/>
                  <a:gd name="connsiteY5" fmla="*/ 187145 h 757345"/>
                  <a:gd name="connsiteX6" fmla="*/ 33880 w 61496"/>
                  <a:gd name="connsiteY6" fmla="*/ 13578 h 757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496" h="757345">
                    <a:moveTo>
                      <a:pt x="33880" y="13578"/>
                    </a:moveTo>
                    <a:cubicBezTo>
                      <a:pt x="43405" y="69317"/>
                      <a:pt x="53283" y="409748"/>
                      <a:pt x="57164" y="521578"/>
                    </a:cubicBezTo>
                    <a:cubicBezTo>
                      <a:pt x="61045" y="633408"/>
                      <a:pt x="64572" y="645403"/>
                      <a:pt x="57164" y="684561"/>
                    </a:cubicBezTo>
                    <a:cubicBezTo>
                      <a:pt x="49756" y="723719"/>
                      <a:pt x="19770" y="763583"/>
                      <a:pt x="12714" y="756528"/>
                    </a:cubicBezTo>
                    <a:cubicBezTo>
                      <a:pt x="5658" y="749473"/>
                      <a:pt x="16947" y="737125"/>
                      <a:pt x="14830" y="642228"/>
                    </a:cubicBezTo>
                    <a:cubicBezTo>
                      <a:pt x="12713" y="547331"/>
                      <a:pt x="719" y="289098"/>
                      <a:pt x="14" y="187145"/>
                    </a:cubicBezTo>
                    <a:cubicBezTo>
                      <a:pt x="-691" y="85192"/>
                      <a:pt x="24355" y="-42161"/>
                      <a:pt x="33880" y="1357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3" name="フリーフォーム: 図形 492">
                <a:extLst>
                  <a:ext uri="{FF2B5EF4-FFF2-40B4-BE49-F238E27FC236}">
                    <a16:creationId xmlns:a16="http://schemas.microsoft.com/office/drawing/2014/main" id="{49DC5CB1-9919-4DA5-B3E6-F1AAD1089626}"/>
                  </a:ext>
                </a:extLst>
              </p:cNvPr>
              <p:cNvSpPr/>
              <p:nvPr/>
            </p:nvSpPr>
            <p:spPr>
              <a:xfrm>
                <a:off x="4793471" y="5591640"/>
                <a:ext cx="961826" cy="1449456"/>
              </a:xfrm>
              <a:custGeom>
                <a:avLst/>
                <a:gdLst>
                  <a:gd name="connsiteX0" fmla="*/ 2896 w 961826"/>
                  <a:gd name="connsiteY0" fmla="*/ 25993 h 1449456"/>
                  <a:gd name="connsiteX1" fmla="*/ 481262 w 961826"/>
                  <a:gd name="connsiteY1" fmla="*/ 182627 h 1449456"/>
                  <a:gd name="connsiteX2" fmla="*/ 832629 w 961826"/>
                  <a:gd name="connsiteY2" fmla="*/ 669460 h 1449456"/>
                  <a:gd name="connsiteX3" fmla="*/ 959629 w 961826"/>
                  <a:gd name="connsiteY3" fmla="*/ 1448393 h 1449456"/>
                  <a:gd name="connsiteX4" fmla="*/ 743729 w 961826"/>
                  <a:gd name="connsiteY4" fmla="*/ 491660 h 1449456"/>
                  <a:gd name="connsiteX5" fmla="*/ 303462 w 961826"/>
                  <a:gd name="connsiteY5" fmla="*/ 51393 h 1449456"/>
                  <a:gd name="connsiteX6" fmla="*/ 2896 w 961826"/>
                  <a:gd name="connsiteY6" fmla="*/ 25993 h 1449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61826" h="1449456">
                    <a:moveTo>
                      <a:pt x="2896" y="25993"/>
                    </a:moveTo>
                    <a:cubicBezTo>
                      <a:pt x="32529" y="47865"/>
                      <a:pt x="342973" y="75383"/>
                      <a:pt x="481262" y="182627"/>
                    </a:cubicBezTo>
                    <a:cubicBezTo>
                      <a:pt x="619551" y="289871"/>
                      <a:pt x="752901" y="458499"/>
                      <a:pt x="832629" y="669460"/>
                    </a:cubicBezTo>
                    <a:cubicBezTo>
                      <a:pt x="912357" y="880421"/>
                      <a:pt x="974446" y="1478026"/>
                      <a:pt x="959629" y="1448393"/>
                    </a:cubicBezTo>
                    <a:cubicBezTo>
                      <a:pt x="944812" y="1418760"/>
                      <a:pt x="853090" y="724493"/>
                      <a:pt x="743729" y="491660"/>
                    </a:cubicBezTo>
                    <a:cubicBezTo>
                      <a:pt x="634368" y="258827"/>
                      <a:pt x="429051" y="132532"/>
                      <a:pt x="303462" y="51393"/>
                    </a:cubicBezTo>
                    <a:cubicBezTo>
                      <a:pt x="177873" y="-29746"/>
                      <a:pt x="-26737" y="4121"/>
                      <a:pt x="2896" y="2599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4" name="フリーフォーム: 図形 493">
                <a:extLst>
                  <a:ext uri="{FF2B5EF4-FFF2-40B4-BE49-F238E27FC236}">
                    <a16:creationId xmlns:a16="http://schemas.microsoft.com/office/drawing/2014/main" id="{29288D57-804E-49CB-925B-4ABEA26D4487}"/>
                  </a:ext>
                </a:extLst>
              </p:cNvPr>
              <p:cNvSpPr/>
              <p:nvPr/>
            </p:nvSpPr>
            <p:spPr>
              <a:xfrm>
                <a:off x="4811898" y="7034053"/>
                <a:ext cx="954577" cy="2063004"/>
              </a:xfrm>
              <a:custGeom>
                <a:avLst/>
                <a:gdLst>
                  <a:gd name="connsiteX0" fmla="*/ 945435 w 954577"/>
                  <a:gd name="connsiteY0" fmla="*/ 5980 h 2063004"/>
                  <a:gd name="connsiteX1" fmla="*/ 932735 w 954577"/>
                  <a:gd name="connsiteY1" fmla="*/ 674847 h 2063004"/>
                  <a:gd name="connsiteX2" fmla="*/ 793035 w 954577"/>
                  <a:gd name="connsiteY2" fmla="*/ 1360647 h 2063004"/>
                  <a:gd name="connsiteX3" fmla="*/ 657569 w 954577"/>
                  <a:gd name="connsiteY3" fmla="*/ 1652747 h 2063004"/>
                  <a:gd name="connsiteX4" fmla="*/ 412035 w 954577"/>
                  <a:gd name="connsiteY4" fmla="*/ 1910980 h 2063004"/>
                  <a:gd name="connsiteX5" fmla="*/ 1402 w 954577"/>
                  <a:gd name="connsiteY5" fmla="*/ 2059147 h 2063004"/>
                  <a:gd name="connsiteX6" fmla="*/ 564435 w 954577"/>
                  <a:gd name="connsiteY6" fmla="*/ 1758580 h 2063004"/>
                  <a:gd name="connsiteX7" fmla="*/ 860769 w 954577"/>
                  <a:gd name="connsiteY7" fmla="*/ 1127814 h 2063004"/>
                  <a:gd name="connsiteX8" fmla="*/ 949669 w 954577"/>
                  <a:gd name="connsiteY8" fmla="*/ 391214 h 2063004"/>
                  <a:gd name="connsiteX9" fmla="*/ 945435 w 954577"/>
                  <a:gd name="connsiteY9" fmla="*/ 5980 h 2063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54577" h="2063004">
                    <a:moveTo>
                      <a:pt x="945435" y="5980"/>
                    </a:moveTo>
                    <a:cubicBezTo>
                      <a:pt x="942613" y="53252"/>
                      <a:pt x="958135" y="449069"/>
                      <a:pt x="932735" y="674847"/>
                    </a:cubicBezTo>
                    <a:cubicBezTo>
                      <a:pt x="907335" y="900625"/>
                      <a:pt x="838896" y="1197664"/>
                      <a:pt x="793035" y="1360647"/>
                    </a:cubicBezTo>
                    <a:cubicBezTo>
                      <a:pt x="747174" y="1523630"/>
                      <a:pt x="721069" y="1561025"/>
                      <a:pt x="657569" y="1652747"/>
                    </a:cubicBezTo>
                    <a:cubicBezTo>
                      <a:pt x="594069" y="1744469"/>
                      <a:pt x="521396" y="1843247"/>
                      <a:pt x="412035" y="1910980"/>
                    </a:cubicBezTo>
                    <a:cubicBezTo>
                      <a:pt x="302674" y="1978713"/>
                      <a:pt x="-23998" y="2084547"/>
                      <a:pt x="1402" y="2059147"/>
                    </a:cubicBezTo>
                    <a:cubicBezTo>
                      <a:pt x="26802" y="2033747"/>
                      <a:pt x="421207" y="1913802"/>
                      <a:pt x="564435" y="1758580"/>
                    </a:cubicBezTo>
                    <a:cubicBezTo>
                      <a:pt x="707663" y="1603358"/>
                      <a:pt x="796563" y="1355708"/>
                      <a:pt x="860769" y="1127814"/>
                    </a:cubicBezTo>
                    <a:cubicBezTo>
                      <a:pt x="924975" y="899920"/>
                      <a:pt x="937675" y="581008"/>
                      <a:pt x="949669" y="391214"/>
                    </a:cubicBezTo>
                    <a:cubicBezTo>
                      <a:pt x="961663" y="201420"/>
                      <a:pt x="948257" y="-41292"/>
                      <a:pt x="945435" y="598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5" name="フリーフォーム: 図形 494">
                <a:extLst>
                  <a:ext uri="{FF2B5EF4-FFF2-40B4-BE49-F238E27FC236}">
                    <a16:creationId xmlns:a16="http://schemas.microsoft.com/office/drawing/2014/main" id="{18056EFD-8E9A-45CD-A678-38EE91B46C83}"/>
                  </a:ext>
                </a:extLst>
              </p:cNvPr>
              <p:cNvSpPr/>
              <p:nvPr/>
            </p:nvSpPr>
            <p:spPr>
              <a:xfrm>
                <a:off x="4790559" y="5660840"/>
                <a:ext cx="764040" cy="660887"/>
              </a:xfrm>
              <a:custGeom>
                <a:avLst/>
                <a:gdLst>
                  <a:gd name="connsiteX0" fmla="*/ 6866 w 764040"/>
                  <a:gd name="connsiteY0" fmla="*/ 25585 h 660887"/>
                  <a:gd name="connsiteX1" fmla="*/ 273566 w 764040"/>
                  <a:gd name="connsiteY1" fmla="*/ 68448 h 660887"/>
                  <a:gd name="connsiteX2" fmla="*/ 559316 w 764040"/>
                  <a:gd name="connsiteY2" fmla="*/ 271648 h 660887"/>
                  <a:gd name="connsiteX3" fmla="*/ 726004 w 764040"/>
                  <a:gd name="connsiteY3" fmla="*/ 566923 h 660887"/>
                  <a:gd name="connsiteX4" fmla="*/ 757754 w 764040"/>
                  <a:gd name="connsiteY4" fmla="*/ 660585 h 660887"/>
                  <a:gd name="connsiteX5" fmla="*/ 759341 w 764040"/>
                  <a:gd name="connsiteY5" fmla="*/ 590735 h 660887"/>
                  <a:gd name="connsiteX6" fmla="*/ 706954 w 764040"/>
                  <a:gd name="connsiteY6" fmla="*/ 431985 h 660887"/>
                  <a:gd name="connsiteX7" fmla="*/ 440254 w 764040"/>
                  <a:gd name="connsiteY7" fmla="*/ 130360 h 660887"/>
                  <a:gd name="connsiteX8" fmla="*/ 271979 w 764040"/>
                  <a:gd name="connsiteY8" fmla="*/ 52573 h 660887"/>
                  <a:gd name="connsiteX9" fmla="*/ 94179 w 764040"/>
                  <a:gd name="connsiteY9" fmla="*/ 1773 h 660887"/>
                  <a:gd name="connsiteX10" fmla="*/ 6866 w 764040"/>
                  <a:gd name="connsiteY10" fmla="*/ 25585 h 660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64040" h="660887">
                    <a:moveTo>
                      <a:pt x="6866" y="25585"/>
                    </a:moveTo>
                    <a:cubicBezTo>
                      <a:pt x="36764" y="36697"/>
                      <a:pt x="181491" y="27438"/>
                      <a:pt x="273566" y="68448"/>
                    </a:cubicBezTo>
                    <a:cubicBezTo>
                      <a:pt x="365641" y="109458"/>
                      <a:pt x="483910" y="188569"/>
                      <a:pt x="559316" y="271648"/>
                    </a:cubicBezTo>
                    <a:cubicBezTo>
                      <a:pt x="634722" y="354727"/>
                      <a:pt x="692931" y="502100"/>
                      <a:pt x="726004" y="566923"/>
                    </a:cubicBezTo>
                    <a:cubicBezTo>
                      <a:pt x="759077" y="631746"/>
                      <a:pt x="752198" y="656616"/>
                      <a:pt x="757754" y="660585"/>
                    </a:cubicBezTo>
                    <a:cubicBezTo>
                      <a:pt x="763310" y="664554"/>
                      <a:pt x="767808" y="628835"/>
                      <a:pt x="759341" y="590735"/>
                    </a:cubicBezTo>
                    <a:cubicBezTo>
                      <a:pt x="750874" y="552635"/>
                      <a:pt x="760135" y="508714"/>
                      <a:pt x="706954" y="431985"/>
                    </a:cubicBezTo>
                    <a:cubicBezTo>
                      <a:pt x="653773" y="355256"/>
                      <a:pt x="512750" y="193595"/>
                      <a:pt x="440254" y="130360"/>
                    </a:cubicBezTo>
                    <a:cubicBezTo>
                      <a:pt x="367758" y="67125"/>
                      <a:pt x="329658" y="74004"/>
                      <a:pt x="271979" y="52573"/>
                    </a:cubicBezTo>
                    <a:cubicBezTo>
                      <a:pt x="214300" y="31142"/>
                      <a:pt x="136512" y="9710"/>
                      <a:pt x="94179" y="1773"/>
                    </a:cubicBezTo>
                    <a:cubicBezTo>
                      <a:pt x="51846" y="-6164"/>
                      <a:pt x="-23032" y="14473"/>
                      <a:pt x="6866" y="2558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6" name="フリーフォーム: 図形 495">
                <a:extLst>
                  <a:ext uri="{FF2B5EF4-FFF2-40B4-BE49-F238E27FC236}">
                    <a16:creationId xmlns:a16="http://schemas.microsoft.com/office/drawing/2014/main" id="{224247C3-CF40-48E5-990F-DF59117FCDE0}"/>
                  </a:ext>
                </a:extLst>
              </p:cNvPr>
              <p:cNvSpPr/>
              <p:nvPr/>
            </p:nvSpPr>
            <p:spPr>
              <a:xfrm>
                <a:off x="5544161" y="6234919"/>
                <a:ext cx="157110" cy="815573"/>
              </a:xfrm>
              <a:custGeom>
                <a:avLst/>
                <a:gdLst>
                  <a:gd name="connsiteX0" fmla="*/ 5739 w 157110"/>
                  <a:gd name="connsiteY0" fmla="*/ 7131 h 815573"/>
                  <a:gd name="connsiteX1" fmla="*/ 121627 w 157110"/>
                  <a:gd name="connsiteY1" fmla="*/ 469094 h 815573"/>
                  <a:gd name="connsiteX2" fmla="*/ 156552 w 157110"/>
                  <a:gd name="connsiteY2" fmla="*/ 786594 h 815573"/>
                  <a:gd name="connsiteX3" fmla="*/ 134327 w 157110"/>
                  <a:gd name="connsiteY3" fmla="*/ 737381 h 815573"/>
                  <a:gd name="connsiteX4" fmla="*/ 29552 w 157110"/>
                  <a:gd name="connsiteY4" fmla="*/ 224619 h 815573"/>
                  <a:gd name="connsiteX5" fmla="*/ 5739 w 157110"/>
                  <a:gd name="connsiteY5" fmla="*/ 7131 h 815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7110" h="815573">
                    <a:moveTo>
                      <a:pt x="5739" y="7131"/>
                    </a:moveTo>
                    <a:cubicBezTo>
                      <a:pt x="21085" y="47877"/>
                      <a:pt x="96491" y="339183"/>
                      <a:pt x="121627" y="469094"/>
                    </a:cubicBezTo>
                    <a:cubicBezTo>
                      <a:pt x="146763" y="599005"/>
                      <a:pt x="154435" y="741880"/>
                      <a:pt x="156552" y="786594"/>
                    </a:cubicBezTo>
                    <a:cubicBezTo>
                      <a:pt x="158669" y="831308"/>
                      <a:pt x="155494" y="831043"/>
                      <a:pt x="134327" y="737381"/>
                    </a:cubicBezTo>
                    <a:cubicBezTo>
                      <a:pt x="113160" y="643719"/>
                      <a:pt x="50719" y="340771"/>
                      <a:pt x="29552" y="224619"/>
                    </a:cubicBezTo>
                    <a:cubicBezTo>
                      <a:pt x="8385" y="108467"/>
                      <a:pt x="-9607" y="-33615"/>
                      <a:pt x="5739" y="713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7" name="フリーフォーム: 図形 496">
                <a:extLst>
                  <a:ext uri="{FF2B5EF4-FFF2-40B4-BE49-F238E27FC236}">
                    <a16:creationId xmlns:a16="http://schemas.microsoft.com/office/drawing/2014/main" id="{725EA05E-510D-4900-BCAA-F5E790F5D8CE}"/>
                  </a:ext>
                </a:extLst>
              </p:cNvPr>
              <p:cNvSpPr/>
              <p:nvPr/>
            </p:nvSpPr>
            <p:spPr>
              <a:xfrm>
                <a:off x="5686352" y="6959234"/>
                <a:ext cx="27061" cy="748388"/>
              </a:xfrm>
              <a:custGeom>
                <a:avLst/>
                <a:gdLst>
                  <a:gd name="connsiteX0" fmla="*/ 9598 w 27061"/>
                  <a:gd name="connsiteY0" fmla="*/ 1954 h 748388"/>
                  <a:gd name="connsiteX1" fmla="*/ 27061 w 27061"/>
                  <a:gd name="connsiteY1" fmla="*/ 416291 h 748388"/>
                  <a:gd name="connsiteX2" fmla="*/ 9598 w 27061"/>
                  <a:gd name="connsiteY2" fmla="*/ 740141 h 748388"/>
                  <a:gd name="connsiteX3" fmla="*/ 73 w 27061"/>
                  <a:gd name="connsiteY3" fmla="*/ 595679 h 748388"/>
                  <a:gd name="connsiteX4" fmla="*/ 9598 w 27061"/>
                  <a:gd name="connsiteY4" fmla="*/ 1954 h 748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061" h="748388">
                    <a:moveTo>
                      <a:pt x="9598" y="1954"/>
                    </a:moveTo>
                    <a:cubicBezTo>
                      <a:pt x="14096" y="-27944"/>
                      <a:pt x="27061" y="293260"/>
                      <a:pt x="27061" y="416291"/>
                    </a:cubicBezTo>
                    <a:cubicBezTo>
                      <a:pt x="27061" y="539322"/>
                      <a:pt x="14096" y="710243"/>
                      <a:pt x="9598" y="740141"/>
                    </a:cubicBezTo>
                    <a:cubicBezTo>
                      <a:pt x="5100" y="770039"/>
                      <a:pt x="867" y="717916"/>
                      <a:pt x="73" y="595679"/>
                    </a:cubicBezTo>
                    <a:cubicBezTo>
                      <a:pt x="-721" y="473442"/>
                      <a:pt x="5100" y="31852"/>
                      <a:pt x="9598" y="195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8" name="フリーフォーム: 図形 497">
                <a:extLst>
                  <a:ext uri="{FF2B5EF4-FFF2-40B4-BE49-F238E27FC236}">
                    <a16:creationId xmlns:a16="http://schemas.microsoft.com/office/drawing/2014/main" id="{170D07F7-CBDE-46B4-9083-0B1B2C02CAB3}"/>
                  </a:ext>
                </a:extLst>
              </p:cNvPr>
              <p:cNvSpPr/>
              <p:nvPr/>
            </p:nvSpPr>
            <p:spPr>
              <a:xfrm>
                <a:off x="5519675" y="7644471"/>
                <a:ext cx="187131" cy="849497"/>
              </a:xfrm>
              <a:custGeom>
                <a:avLst/>
                <a:gdLst>
                  <a:gd name="connsiteX0" fmla="*/ 185800 w 187131"/>
                  <a:gd name="connsiteY0" fmla="*/ 929 h 849497"/>
                  <a:gd name="connsiteX1" fmla="*/ 115950 w 187131"/>
                  <a:gd name="connsiteY1" fmla="*/ 475592 h 849497"/>
                  <a:gd name="connsiteX2" fmla="*/ 1650 w 187131"/>
                  <a:gd name="connsiteY2" fmla="*/ 847067 h 849497"/>
                  <a:gd name="connsiteX3" fmla="*/ 55625 w 187131"/>
                  <a:gd name="connsiteY3" fmla="*/ 604179 h 849497"/>
                  <a:gd name="connsiteX4" fmla="*/ 185800 w 187131"/>
                  <a:gd name="connsiteY4" fmla="*/ 929 h 849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7131" h="849497">
                    <a:moveTo>
                      <a:pt x="185800" y="929"/>
                    </a:moveTo>
                    <a:cubicBezTo>
                      <a:pt x="195854" y="-20502"/>
                      <a:pt x="146642" y="334569"/>
                      <a:pt x="115950" y="475592"/>
                    </a:cubicBezTo>
                    <a:cubicBezTo>
                      <a:pt x="85258" y="616615"/>
                      <a:pt x="11704" y="825636"/>
                      <a:pt x="1650" y="847067"/>
                    </a:cubicBezTo>
                    <a:cubicBezTo>
                      <a:pt x="-8404" y="868498"/>
                      <a:pt x="29696" y="744937"/>
                      <a:pt x="55625" y="604179"/>
                    </a:cubicBezTo>
                    <a:cubicBezTo>
                      <a:pt x="81554" y="463421"/>
                      <a:pt x="175746" y="22360"/>
                      <a:pt x="185800" y="92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9" name="フリーフォーム: 図形 498">
                <a:extLst>
                  <a:ext uri="{FF2B5EF4-FFF2-40B4-BE49-F238E27FC236}">
                    <a16:creationId xmlns:a16="http://schemas.microsoft.com/office/drawing/2014/main" id="{FF1F8773-4E6B-4CEE-AFB0-F37852AB0D84}"/>
                  </a:ext>
                </a:extLst>
              </p:cNvPr>
              <p:cNvSpPr/>
              <p:nvPr/>
            </p:nvSpPr>
            <p:spPr>
              <a:xfrm>
                <a:off x="5148152" y="8285007"/>
                <a:ext cx="447994" cy="616987"/>
              </a:xfrm>
              <a:custGeom>
                <a:avLst/>
                <a:gdLst>
                  <a:gd name="connsiteX0" fmla="*/ 446198 w 447994"/>
                  <a:gd name="connsiteY0" fmla="*/ 6506 h 616987"/>
                  <a:gd name="connsiteX1" fmla="*/ 347773 w 447994"/>
                  <a:gd name="connsiteY1" fmla="*/ 273206 h 616987"/>
                  <a:gd name="connsiteX2" fmla="*/ 201723 w 447994"/>
                  <a:gd name="connsiteY2" fmla="*/ 477993 h 616987"/>
                  <a:gd name="connsiteX3" fmla="*/ 111 w 447994"/>
                  <a:gd name="connsiteY3" fmla="*/ 616106 h 616987"/>
                  <a:gd name="connsiteX4" fmla="*/ 230298 w 447994"/>
                  <a:gd name="connsiteY4" fmla="*/ 412906 h 616987"/>
                  <a:gd name="connsiteX5" fmla="*/ 400161 w 447994"/>
                  <a:gd name="connsiteY5" fmla="*/ 109693 h 616987"/>
                  <a:gd name="connsiteX6" fmla="*/ 446198 w 447994"/>
                  <a:gd name="connsiteY6" fmla="*/ 6506 h 616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7994" h="616987">
                    <a:moveTo>
                      <a:pt x="446198" y="6506"/>
                    </a:moveTo>
                    <a:cubicBezTo>
                      <a:pt x="437467" y="33758"/>
                      <a:pt x="388519" y="194625"/>
                      <a:pt x="347773" y="273206"/>
                    </a:cubicBezTo>
                    <a:cubicBezTo>
                      <a:pt x="307027" y="351787"/>
                      <a:pt x="259667" y="420843"/>
                      <a:pt x="201723" y="477993"/>
                    </a:cubicBezTo>
                    <a:cubicBezTo>
                      <a:pt x="143779" y="535143"/>
                      <a:pt x="-4651" y="626954"/>
                      <a:pt x="111" y="616106"/>
                    </a:cubicBezTo>
                    <a:cubicBezTo>
                      <a:pt x="4873" y="605258"/>
                      <a:pt x="163623" y="497308"/>
                      <a:pt x="230298" y="412906"/>
                    </a:cubicBezTo>
                    <a:cubicBezTo>
                      <a:pt x="296973" y="328504"/>
                      <a:pt x="369734" y="177162"/>
                      <a:pt x="400161" y="109693"/>
                    </a:cubicBezTo>
                    <a:cubicBezTo>
                      <a:pt x="430588" y="42224"/>
                      <a:pt x="454929" y="-20746"/>
                      <a:pt x="446198" y="650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0" name="フリーフォーム: 図形 499">
                <a:extLst>
                  <a:ext uri="{FF2B5EF4-FFF2-40B4-BE49-F238E27FC236}">
                    <a16:creationId xmlns:a16="http://schemas.microsoft.com/office/drawing/2014/main" id="{96EA4D4F-56F6-46E6-BB2F-04AAF6EC2671}"/>
                  </a:ext>
                </a:extLst>
              </p:cNvPr>
              <p:cNvSpPr/>
              <p:nvPr/>
            </p:nvSpPr>
            <p:spPr>
              <a:xfrm>
                <a:off x="4782027" y="8839198"/>
                <a:ext cx="445829" cy="150990"/>
              </a:xfrm>
              <a:custGeom>
                <a:avLst/>
                <a:gdLst>
                  <a:gd name="connsiteX0" fmla="*/ 5873 w 445829"/>
                  <a:gd name="connsiteY0" fmla="*/ 125415 h 150990"/>
                  <a:gd name="connsiteX1" fmla="*/ 258286 w 445829"/>
                  <a:gd name="connsiteY1" fmla="*/ 101602 h 150990"/>
                  <a:gd name="connsiteX2" fmla="*/ 445611 w 445829"/>
                  <a:gd name="connsiteY2" fmla="*/ 2 h 150990"/>
                  <a:gd name="connsiteX3" fmla="*/ 291623 w 445829"/>
                  <a:gd name="connsiteY3" fmla="*/ 98427 h 150990"/>
                  <a:gd name="connsiteX4" fmla="*/ 97948 w 445829"/>
                  <a:gd name="connsiteY4" fmla="*/ 149227 h 150990"/>
                  <a:gd name="connsiteX5" fmla="*/ 5873 w 445829"/>
                  <a:gd name="connsiteY5" fmla="*/ 125415 h 150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5829" h="150990">
                    <a:moveTo>
                      <a:pt x="5873" y="125415"/>
                    </a:moveTo>
                    <a:cubicBezTo>
                      <a:pt x="32596" y="117478"/>
                      <a:pt x="184996" y="122504"/>
                      <a:pt x="258286" y="101602"/>
                    </a:cubicBezTo>
                    <a:cubicBezTo>
                      <a:pt x="331576" y="80700"/>
                      <a:pt x="440055" y="531"/>
                      <a:pt x="445611" y="2"/>
                    </a:cubicBezTo>
                    <a:cubicBezTo>
                      <a:pt x="451167" y="-527"/>
                      <a:pt x="349567" y="73556"/>
                      <a:pt x="291623" y="98427"/>
                    </a:cubicBezTo>
                    <a:cubicBezTo>
                      <a:pt x="233679" y="123298"/>
                      <a:pt x="146367" y="140760"/>
                      <a:pt x="97948" y="149227"/>
                    </a:cubicBezTo>
                    <a:cubicBezTo>
                      <a:pt x="49529" y="157694"/>
                      <a:pt x="-20850" y="133352"/>
                      <a:pt x="5873" y="12541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1" name="フリーフォーム: 図形 500">
                <a:extLst>
                  <a:ext uri="{FF2B5EF4-FFF2-40B4-BE49-F238E27FC236}">
                    <a16:creationId xmlns:a16="http://schemas.microsoft.com/office/drawing/2014/main" id="{C90AAB94-AB75-4CDB-BF34-A03D5A9B2B1A}"/>
                  </a:ext>
                </a:extLst>
              </p:cNvPr>
              <p:cNvSpPr/>
              <p:nvPr/>
            </p:nvSpPr>
            <p:spPr>
              <a:xfrm>
                <a:off x="4718434" y="5743016"/>
                <a:ext cx="664311" cy="366310"/>
              </a:xfrm>
              <a:custGeom>
                <a:avLst/>
                <a:gdLst>
                  <a:gd name="connsiteX0" fmla="*/ 9141 w 664311"/>
                  <a:gd name="connsiteY0" fmla="*/ 64059 h 366310"/>
                  <a:gd name="connsiteX1" fmla="*/ 180591 w 664311"/>
                  <a:gd name="connsiteY1" fmla="*/ 45009 h 366310"/>
                  <a:gd name="connsiteX2" fmla="*/ 415541 w 664311"/>
                  <a:gd name="connsiteY2" fmla="*/ 146609 h 366310"/>
                  <a:gd name="connsiteX3" fmla="*/ 634616 w 664311"/>
                  <a:gd name="connsiteY3" fmla="*/ 359334 h 366310"/>
                  <a:gd name="connsiteX4" fmla="*/ 656841 w 664311"/>
                  <a:gd name="connsiteY4" fmla="*/ 305359 h 366310"/>
                  <a:gd name="connsiteX5" fmla="*/ 583816 w 664311"/>
                  <a:gd name="connsiteY5" fmla="*/ 210109 h 366310"/>
                  <a:gd name="connsiteX6" fmla="*/ 247266 w 664311"/>
                  <a:gd name="connsiteY6" fmla="*/ 19609 h 366310"/>
                  <a:gd name="connsiteX7" fmla="*/ 44066 w 664311"/>
                  <a:gd name="connsiteY7" fmla="*/ 10084 h 366310"/>
                  <a:gd name="connsiteX8" fmla="*/ 9141 w 664311"/>
                  <a:gd name="connsiteY8" fmla="*/ 64059 h 366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64311" h="366310">
                    <a:moveTo>
                      <a:pt x="9141" y="64059"/>
                    </a:moveTo>
                    <a:cubicBezTo>
                      <a:pt x="31895" y="69880"/>
                      <a:pt x="112858" y="31251"/>
                      <a:pt x="180591" y="45009"/>
                    </a:cubicBezTo>
                    <a:cubicBezTo>
                      <a:pt x="248324" y="58767"/>
                      <a:pt x="339870" y="94222"/>
                      <a:pt x="415541" y="146609"/>
                    </a:cubicBezTo>
                    <a:cubicBezTo>
                      <a:pt x="491212" y="198996"/>
                      <a:pt x="594399" y="332876"/>
                      <a:pt x="634616" y="359334"/>
                    </a:cubicBezTo>
                    <a:cubicBezTo>
                      <a:pt x="674833" y="385792"/>
                      <a:pt x="665308" y="330230"/>
                      <a:pt x="656841" y="305359"/>
                    </a:cubicBezTo>
                    <a:cubicBezTo>
                      <a:pt x="648374" y="280488"/>
                      <a:pt x="652078" y="257734"/>
                      <a:pt x="583816" y="210109"/>
                    </a:cubicBezTo>
                    <a:cubicBezTo>
                      <a:pt x="515554" y="162484"/>
                      <a:pt x="337224" y="52946"/>
                      <a:pt x="247266" y="19609"/>
                    </a:cubicBezTo>
                    <a:cubicBezTo>
                      <a:pt x="157308" y="-13728"/>
                      <a:pt x="78991" y="4263"/>
                      <a:pt x="44066" y="10084"/>
                    </a:cubicBezTo>
                    <a:cubicBezTo>
                      <a:pt x="9141" y="15905"/>
                      <a:pt x="-13613" y="58238"/>
                      <a:pt x="9141" y="6405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2" name="フリーフォーム: 図形 501">
                <a:extLst>
                  <a:ext uri="{FF2B5EF4-FFF2-40B4-BE49-F238E27FC236}">
                    <a16:creationId xmlns:a16="http://schemas.microsoft.com/office/drawing/2014/main" id="{806E4562-AE4D-4CA5-A8DD-2696CD40E03E}"/>
                  </a:ext>
                </a:extLst>
              </p:cNvPr>
              <p:cNvSpPr/>
              <p:nvPr/>
            </p:nvSpPr>
            <p:spPr>
              <a:xfrm>
                <a:off x="4790316" y="5884835"/>
                <a:ext cx="427807" cy="694487"/>
              </a:xfrm>
              <a:custGeom>
                <a:avLst/>
                <a:gdLst>
                  <a:gd name="connsiteX0" fmla="*/ 759 w 427807"/>
                  <a:gd name="connsiteY0" fmla="*/ 28 h 694487"/>
                  <a:gd name="connsiteX1" fmla="*/ 46797 w 427807"/>
                  <a:gd name="connsiteY1" fmla="*/ 82578 h 694487"/>
                  <a:gd name="connsiteX2" fmla="*/ 89659 w 427807"/>
                  <a:gd name="connsiteY2" fmla="*/ 77815 h 694487"/>
                  <a:gd name="connsiteX3" fmla="*/ 115059 w 427807"/>
                  <a:gd name="connsiteY3" fmla="*/ 49240 h 694487"/>
                  <a:gd name="connsiteX4" fmla="*/ 161097 w 427807"/>
                  <a:gd name="connsiteY4" fmla="*/ 73053 h 694487"/>
                  <a:gd name="connsiteX5" fmla="*/ 202372 w 427807"/>
                  <a:gd name="connsiteY5" fmla="*/ 109565 h 694487"/>
                  <a:gd name="connsiteX6" fmla="*/ 264284 w 427807"/>
                  <a:gd name="connsiteY6" fmla="*/ 76228 h 694487"/>
                  <a:gd name="connsiteX7" fmla="*/ 307147 w 427807"/>
                  <a:gd name="connsiteY7" fmla="*/ 125440 h 694487"/>
                  <a:gd name="connsiteX8" fmla="*/ 288097 w 427807"/>
                  <a:gd name="connsiteY8" fmla="*/ 181003 h 694487"/>
                  <a:gd name="connsiteX9" fmla="*/ 315084 w 427807"/>
                  <a:gd name="connsiteY9" fmla="*/ 163540 h 694487"/>
                  <a:gd name="connsiteX10" fmla="*/ 361122 w 427807"/>
                  <a:gd name="connsiteY10" fmla="*/ 203228 h 694487"/>
                  <a:gd name="connsiteX11" fmla="*/ 337309 w 427807"/>
                  <a:gd name="connsiteY11" fmla="*/ 246090 h 694487"/>
                  <a:gd name="connsiteX12" fmla="*/ 383347 w 427807"/>
                  <a:gd name="connsiteY12" fmla="*/ 296890 h 694487"/>
                  <a:gd name="connsiteX13" fmla="*/ 334134 w 427807"/>
                  <a:gd name="connsiteY13" fmla="*/ 392140 h 694487"/>
                  <a:gd name="connsiteX14" fmla="*/ 329372 w 427807"/>
                  <a:gd name="connsiteY14" fmla="*/ 408015 h 694487"/>
                  <a:gd name="connsiteX15" fmla="*/ 354772 w 427807"/>
                  <a:gd name="connsiteY15" fmla="*/ 450878 h 694487"/>
                  <a:gd name="connsiteX16" fmla="*/ 354772 w 427807"/>
                  <a:gd name="connsiteY16" fmla="*/ 476278 h 694487"/>
                  <a:gd name="connsiteX17" fmla="*/ 396047 w 427807"/>
                  <a:gd name="connsiteY17" fmla="*/ 500090 h 694487"/>
                  <a:gd name="connsiteX18" fmla="*/ 427797 w 427807"/>
                  <a:gd name="connsiteY18" fmla="*/ 541365 h 694487"/>
                  <a:gd name="connsiteX19" fmla="*/ 392872 w 427807"/>
                  <a:gd name="connsiteY19" fmla="*/ 600103 h 694487"/>
                  <a:gd name="connsiteX20" fmla="*/ 340484 w 427807"/>
                  <a:gd name="connsiteY20" fmla="*/ 606453 h 694487"/>
                  <a:gd name="connsiteX21" fmla="*/ 318259 w 427807"/>
                  <a:gd name="connsiteY21" fmla="*/ 652490 h 694487"/>
                  <a:gd name="connsiteX22" fmla="*/ 203959 w 427807"/>
                  <a:gd name="connsiteY22" fmla="*/ 620740 h 694487"/>
                  <a:gd name="connsiteX23" fmla="*/ 161097 w 427807"/>
                  <a:gd name="connsiteY23" fmla="*/ 596928 h 694487"/>
                  <a:gd name="connsiteX24" fmla="*/ 142047 w 427807"/>
                  <a:gd name="connsiteY24" fmla="*/ 625503 h 694487"/>
                  <a:gd name="connsiteX25" fmla="*/ 170622 w 427807"/>
                  <a:gd name="connsiteY25" fmla="*/ 660428 h 694487"/>
                  <a:gd name="connsiteX26" fmla="*/ 88072 w 427807"/>
                  <a:gd name="connsiteY26" fmla="*/ 690590 h 694487"/>
                  <a:gd name="connsiteX27" fmla="*/ 11872 w 427807"/>
                  <a:gd name="connsiteY27" fmla="*/ 693765 h 694487"/>
                  <a:gd name="connsiteX28" fmla="*/ 30922 w 427807"/>
                  <a:gd name="connsiteY28" fmla="*/ 687415 h 694487"/>
                  <a:gd name="connsiteX29" fmla="*/ 137284 w 427807"/>
                  <a:gd name="connsiteY29" fmla="*/ 658840 h 694487"/>
                  <a:gd name="connsiteX30" fmla="*/ 137284 w 427807"/>
                  <a:gd name="connsiteY30" fmla="*/ 611215 h 694487"/>
                  <a:gd name="connsiteX31" fmla="*/ 161097 w 427807"/>
                  <a:gd name="connsiteY31" fmla="*/ 569940 h 694487"/>
                  <a:gd name="connsiteX32" fmla="*/ 234122 w 427807"/>
                  <a:gd name="connsiteY32" fmla="*/ 603278 h 694487"/>
                  <a:gd name="connsiteX33" fmla="*/ 289684 w 427807"/>
                  <a:gd name="connsiteY33" fmla="*/ 623915 h 694487"/>
                  <a:gd name="connsiteX34" fmla="*/ 327784 w 427807"/>
                  <a:gd name="connsiteY34" fmla="*/ 568353 h 694487"/>
                  <a:gd name="connsiteX35" fmla="*/ 378584 w 427807"/>
                  <a:gd name="connsiteY35" fmla="*/ 542953 h 694487"/>
                  <a:gd name="connsiteX36" fmla="*/ 319847 w 427807"/>
                  <a:gd name="connsiteY36" fmla="*/ 457228 h 694487"/>
                  <a:gd name="connsiteX37" fmla="*/ 315084 w 427807"/>
                  <a:gd name="connsiteY37" fmla="*/ 350865 h 694487"/>
                  <a:gd name="connsiteX38" fmla="*/ 357947 w 427807"/>
                  <a:gd name="connsiteY38" fmla="*/ 295303 h 694487"/>
                  <a:gd name="connsiteX39" fmla="*/ 330959 w 427807"/>
                  <a:gd name="connsiteY39" fmla="*/ 223865 h 694487"/>
                  <a:gd name="connsiteX40" fmla="*/ 326197 w 427807"/>
                  <a:gd name="connsiteY40" fmla="*/ 200053 h 694487"/>
                  <a:gd name="connsiteX41" fmla="*/ 262697 w 427807"/>
                  <a:gd name="connsiteY41" fmla="*/ 160365 h 694487"/>
                  <a:gd name="connsiteX42" fmla="*/ 278572 w 427807"/>
                  <a:gd name="connsiteY42" fmla="*/ 111153 h 694487"/>
                  <a:gd name="connsiteX43" fmla="*/ 246822 w 427807"/>
                  <a:gd name="connsiteY43" fmla="*/ 101628 h 694487"/>
                  <a:gd name="connsiteX44" fmla="*/ 165859 w 427807"/>
                  <a:gd name="connsiteY44" fmla="*/ 109565 h 694487"/>
                  <a:gd name="connsiteX45" fmla="*/ 119822 w 427807"/>
                  <a:gd name="connsiteY45" fmla="*/ 84165 h 694487"/>
                  <a:gd name="connsiteX46" fmla="*/ 26159 w 427807"/>
                  <a:gd name="connsiteY46" fmla="*/ 73053 h 694487"/>
                  <a:gd name="connsiteX47" fmla="*/ 759 w 427807"/>
                  <a:gd name="connsiteY47" fmla="*/ 28 h 694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427807" h="694487">
                    <a:moveTo>
                      <a:pt x="759" y="28"/>
                    </a:moveTo>
                    <a:cubicBezTo>
                      <a:pt x="4199" y="1616"/>
                      <a:pt x="31980" y="69614"/>
                      <a:pt x="46797" y="82578"/>
                    </a:cubicBezTo>
                    <a:cubicBezTo>
                      <a:pt x="61614" y="95542"/>
                      <a:pt x="78282" y="83371"/>
                      <a:pt x="89659" y="77815"/>
                    </a:cubicBezTo>
                    <a:cubicBezTo>
                      <a:pt x="101036" y="72259"/>
                      <a:pt x="103153" y="50034"/>
                      <a:pt x="115059" y="49240"/>
                    </a:cubicBezTo>
                    <a:cubicBezTo>
                      <a:pt x="126965" y="48446"/>
                      <a:pt x="146545" y="62999"/>
                      <a:pt x="161097" y="73053"/>
                    </a:cubicBezTo>
                    <a:cubicBezTo>
                      <a:pt x="175649" y="83107"/>
                      <a:pt x="185174" y="109036"/>
                      <a:pt x="202372" y="109565"/>
                    </a:cubicBezTo>
                    <a:cubicBezTo>
                      <a:pt x="219570" y="110094"/>
                      <a:pt x="246821" y="73582"/>
                      <a:pt x="264284" y="76228"/>
                    </a:cubicBezTo>
                    <a:cubicBezTo>
                      <a:pt x="281747" y="78874"/>
                      <a:pt x="303178" y="107978"/>
                      <a:pt x="307147" y="125440"/>
                    </a:cubicBezTo>
                    <a:cubicBezTo>
                      <a:pt x="311116" y="142903"/>
                      <a:pt x="286774" y="174653"/>
                      <a:pt x="288097" y="181003"/>
                    </a:cubicBezTo>
                    <a:cubicBezTo>
                      <a:pt x="289420" y="187353"/>
                      <a:pt x="302913" y="159836"/>
                      <a:pt x="315084" y="163540"/>
                    </a:cubicBezTo>
                    <a:cubicBezTo>
                      <a:pt x="327255" y="167244"/>
                      <a:pt x="357418" y="189470"/>
                      <a:pt x="361122" y="203228"/>
                    </a:cubicBezTo>
                    <a:cubicBezTo>
                      <a:pt x="364826" y="216986"/>
                      <a:pt x="333605" y="230480"/>
                      <a:pt x="337309" y="246090"/>
                    </a:cubicBezTo>
                    <a:cubicBezTo>
                      <a:pt x="341013" y="261700"/>
                      <a:pt x="383876" y="272548"/>
                      <a:pt x="383347" y="296890"/>
                    </a:cubicBezTo>
                    <a:cubicBezTo>
                      <a:pt x="382818" y="321232"/>
                      <a:pt x="343130" y="373619"/>
                      <a:pt x="334134" y="392140"/>
                    </a:cubicBezTo>
                    <a:cubicBezTo>
                      <a:pt x="325138" y="410661"/>
                      <a:pt x="325932" y="398225"/>
                      <a:pt x="329372" y="408015"/>
                    </a:cubicBezTo>
                    <a:cubicBezTo>
                      <a:pt x="332812" y="417805"/>
                      <a:pt x="350539" y="439501"/>
                      <a:pt x="354772" y="450878"/>
                    </a:cubicBezTo>
                    <a:cubicBezTo>
                      <a:pt x="359005" y="462255"/>
                      <a:pt x="347893" y="468076"/>
                      <a:pt x="354772" y="476278"/>
                    </a:cubicBezTo>
                    <a:cubicBezTo>
                      <a:pt x="361651" y="484480"/>
                      <a:pt x="383876" y="489242"/>
                      <a:pt x="396047" y="500090"/>
                    </a:cubicBezTo>
                    <a:cubicBezTo>
                      <a:pt x="408218" y="510938"/>
                      <a:pt x="428326" y="524696"/>
                      <a:pt x="427797" y="541365"/>
                    </a:cubicBezTo>
                    <a:cubicBezTo>
                      <a:pt x="427268" y="558034"/>
                      <a:pt x="407424" y="589255"/>
                      <a:pt x="392872" y="600103"/>
                    </a:cubicBezTo>
                    <a:cubicBezTo>
                      <a:pt x="378320" y="610951"/>
                      <a:pt x="352919" y="597722"/>
                      <a:pt x="340484" y="606453"/>
                    </a:cubicBezTo>
                    <a:cubicBezTo>
                      <a:pt x="328049" y="615184"/>
                      <a:pt x="341013" y="650109"/>
                      <a:pt x="318259" y="652490"/>
                    </a:cubicBezTo>
                    <a:cubicBezTo>
                      <a:pt x="295505" y="654871"/>
                      <a:pt x="230153" y="630000"/>
                      <a:pt x="203959" y="620740"/>
                    </a:cubicBezTo>
                    <a:cubicBezTo>
                      <a:pt x="177765" y="611480"/>
                      <a:pt x="171416" y="596134"/>
                      <a:pt x="161097" y="596928"/>
                    </a:cubicBezTo>
                    <a:cubicBezTo>
                      <a:pt x="150778" y="597722"/>
                      <a:pt x="140460" y="614920"/>
                      <a:pt x="142047" y="625503"/>
                    </a:cubicBezTo>
                    <a:cubicBezTo>
                      <a:pt x="143635" y="636086"/>
                      <a:pt x="179618" y="649580"/>
                      <a:pt x="170622" y="660428"/>
                    </a:cubicBezTo>
                    <a:cubicBezTo>
                      <a:pt x="161626" y="671276"/>
                      <a:pt x="114530" y="685034"/>
                      <a:pt x="88072" y="690590"/>
                    </a:cubicBezTo>
                    <a:cubicBezTo>
                      <a:pt x="61614" y="696146"/>
                      <a:pt x="21397" y="694294"/>
                      <a:pt x="11872" y="693765"/>
                    </a:cubicBezTo>
                    <a:cubicBezTo>
                      <a:pt x="2347" y="693236"/>
                      <a:pt x="10020" y="693236"/>
                      <a:pt x="30922" y="687415"/>
                    </a:cubicBezTo>
                    <a:cubicBezTo>
                      <a:pt x="51824" y="681594"/>
                      <a:pt x="119557" y="671540"/>
                      <a:pt x="137284" y="658840"/>
                    </a:cubicBezTo>
                    <a:cubicBezTo>
                      <a:pt x="155011" y="646140"/>
                      <a:pt x="133315" y="626032"/>
                      <a:pt x="137284" y="611215"/>
                    </a:cubicBezTo>
                    <a:cubicBezTo>
                      <a:pt x="141253" y="596398"/>
                      <a:pt x="144957" y="571263"/>
                      <a:pt x="161097" y="569940"/>
                    </a:cubicBezTo>
                    <a:cubicBezTo>
                      <a:pt x="177237" y="568617"/>
                      <a:pt x="212691" y="594282"/>
                      <a:pt x="234122" y="603278"/>
                    </a:cubicBezTo>
                    <a:cubicBezTo>
                      <a:pt x="255553" y="612274"/>
                      <a:pt x="274074" y="629736"/>
                      <a:pt x="289684" y="623915"/>
                    </a:cubicBezTo>
                    <a:cubicBezTo>
                      <a:pt x="305294" y="618094"/>
                      <a:pt x="312967" y="581847"/>
                      <a:pt x="327784" y="568353"/>
                    </a:cubicBezTo>
                    <a:cubicBezTo>
                      <a:pt x="342601" y="554859"/>
                      <a:pt x="379907" y="561474"/>
                      <a:pt x="378584" y="542953"/>
                    </a:cubicBezTo>
                    <a:cubicBezTo>
                      <a:pt x="377261" y="524432"/>
                      <a:pt x="330430" y="489243"/>
                      <a:pt x="319847" y="457228"/>
                    </a:cubicBezTo>
                    <a:cubicBezTo>
                      <a:pt x="309264" y="425213"/>
                      <a:pt x="308734" y="377852"/>
                      <a:pt x="315084" y="350865"/>
                    </a:cubicBezTo>
                    <a:cubicBezTo>
                      <a:pt x="321434" y="323878"/>
                      <a:pt x="355301" y="316470"/>
                      <a:pt x="357947" y="295303"/>
                    </a:cubicBezTo>
                    <a:cubicBezTo>
                      <a:pt x="360593" y="274136"/>
                      <a:pt x="336251" y="239740"/>
                      <a:pt x="330959" y="223865"/>
                    </a:cubicBezTo>
                    <a:cubicBezTo>
                      <a:pt x="325667" y="207990"/>
                      <a:pt x="337574" y="210636"/>
                      <a:pt x="326197" y="200053"/>
                    </a:cubicBezTo>
                    <a:cubicBezTo>
                      <a:pt x="314820" y="189470"/>
                      <a:pt x="270635" y="175182"/>
                      <a:pt x="262697" y="160365"/>
                    </a:cubicBezTo>
                    <a:cubicBezTo>
                      <a:pt x="254760" y="145548"/>
                      <a:pt x="281218" y="120942"/>
                      <a:pt x="278572" y="111153"/>
                    </a:cubicBezTo>
                    <a:cubicBezTo>
                      <a:pt x="275926" y="101364"/>
                      <a:pt x="265607" y="101893"/>
                      <a:pt x="246822" y="101628"/>
                    </a:cubicBezTo>
                    <a:cubicBezTo>
                      <a:pt x="228037" y="101363"/>
                      <a:pt x="187026" y="112476"/>
                      <a:pt x="165859" y="109565"/>
                    </a:cubicBezTo>
                    <a:cubicBezTo>
                      <a:pt x="144692" y="106655"/>
                      <a:pt x="143105" y="90250"/>
                      <a:pt x="119822" y="84165"/>
                    </a:cubicBezTo>
                    <a:cubicBezTo>
                      <a:pt x="96539" y="78080"/>
                      <a:pt x="46796" y="82578"/>
                      <a:pt x="26159" y="73053"/>
                    </a:cubicBezTo>
                    <a:cubicBezTo>
                      <a:pt x="5522" y="63528"/>
                      <a:pt x="-2681" y="-1560"/>
                      <a:pt x="759" y="2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3" name="フリーフォーム: 図形 502">
                <a:extLst>
                  <a:ext uri="{FF2B5EF4-FFF2-40B4-BE49-F238E27FC236}">
                    <a16:creationId xmlns:a16="http://schemas.microsoft.com/office/drawing/2014/main" id="{5D82142F-291E-4A09-9B1F-C775DBAB8D1A}"/>
                  </a:ext>
                </a:extLst>
              </p:cNvPr>
              <p:cNvSpPr/>
              <p:nvPr/>
            </p:nvSpPr>
            <p:spPr>
              <a:xfrm>
                <a:off x="4761111" y="6673297"/>
                <a:ext cx="395728" cy="76771"/>
              </a:xfrm>
              <a:custGeom>
                <a:avLst/>
                <a:gdLst>
                  <a:gd name="connsiteX0" fmla="*/ 9327 w 395728"/>
                  <a:gd name="connsiteY0" fmla="*/ 3728 h 76771"/>
                  <a:gd name="connsiteX1" fmla="*/ 334764 w 395728"/>
                  <a:gd name="connsiteY1" fmla="*/ 13253 h 76771"/>
                  <a:gd name="connsiteX2" fmla="*/ 395089 w 395728"/>
                  <a:gd name="connsiteY2" fmla="*/ 68816 h 76771"/>
                  <a:gd name="connsiteX3" fmla="*/ 323652 w 395728"/>
                  <a:gd name="connsiteY3" fmla="*/ 62466 h 76771"/>
                  <a:gd name="connsiteX4" fmla="*/ 255389 w 395728"/>
                  <a:gd name="connsiteY4" fmla="*/ 76753 h 76771"/>
                  <a:gd name="connsiteX5" fmla="*/ 199827 w 395728"/>
                  <a:gd name="connsiteY5" fmla="*/ 65641 h 76771"/>
                  <a:gd name="connsiteX6" fmla="*/ 139502 w 395728"/>
                  <a:gd name="connsiteY6" fmla="*/ 71991 h 76771"/>
                  <a:gd name="connsiteX7" fmla="*/ 91877 w 395728"/>
                  <a:gd name="connsiteY7" fmla="*/ 64053 h 76771"/>
                  <a:gd name="connsiteX8" fmla="*/ 9327 w 395728"/>
                  <a:gd name="connsiteY8" fmla="*/ 3728 h 76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5728" h="76771">
                    <a:moveTo>
                      <a:pt x="9327" y="3728"/>
                    </a:moveTo>
                    <a:cubicBezTo>
                      <a:pt x="49808" y="-4739"/>
                      <a:pt x="270470" y="2405"/>
                      <a:pt x="334764" y="13253"/>
                    </a:cubicBezTo>
                    <a:cubicBezTo>
                      <a:pt x="399058" y="24101"/>
                      <a:pt x="396941" y="60614"/>
                      <a:pt x="395089" y="68816"/>
                    </a:cubicBezTo>
                    <a:cubicBezTo>
                      <a:pt x="393237" y="77018"/>
                      <a:pt x="346935" y="61143"/>
                      <a:pt x="323652" y="62466"/>
                    </a:cubicBezTo>
                    <a:cubicBezTo>
                      <a:pt x="300369" y="63789"/>
                      <a:pt x="276026" y="76224"/>
                      <a:pt x="255389" y="76753"/>
                    </a:cubicBezTo>
                    <a:cubicBezTo>
                      <a:pt x="234752" y="77282"/>
                      <a:pt x="219142" y="66435"/>
                      <a:pt x="199827" y="65641"/>
                    </a:cubicBezTo>
                    <a:cubicBezTo>
                      <a:pt x="180513" y="64847"/>
                      <a:pt x="157494" y="72256"/>
                      <a:pt x="139502" y="71991"/>
                    </a:cubicBezTo>
                    <a:cubicBezTo>
                      <a:pt x="121510" y="71726"/>
                      <a:pt x="111721" y="73313"/>
                      <a:pt x="91877" y="64053"/>
                    </a:cubicBezTo>
                    <a:cubicBezTo>
                      <a:pt x="72033" y="54793"/>
                      <a:pt x="-31154" y="12195"/>
                      <a:pt x="9327" y="372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4" name="フリーフォーム: 図形 503">
                <a:extLst>
                  <a:ext uri="{FF2B5EF4-FFF2-40B4-BE49-F238E27FC236}">
                    <a16:creationId xmlns:a16="http://schemas.microsoft.com/office/drawing/2014/main" id="{4688DADD-C98E-48D8-9349-4096D8A8CC68}"/>
                  </a:ext>
                </a:extLst>
              </p:cNvPr>
              <p:cNvSpPr/>
              <p:nvPr/>
            </p:nvSpPr>
            <p:spPr>
              <a:xfrm>
                <a:off x="5659493" y="6076785"/>
                <a:ext cx="446033" cy="119992"/>
              </a:xfrm>
              <a:custGeom>
                <a:avLst/>
                <a:gdLst>
                  <a:gd name="connsiteX0" fmla="*/ 7882 w 446033"/>
                  <a:gd name="connsiteY0" fmla="*/ 117640 h 119992"/>
                  <a:gd name="connsiteX1" fmla="*/ 49157 w 446033"/>
                  <a:gd name="connsiteY1" fmla="*/ 73190 h 119992"/>
                  <a:gd name="connsiteX2" fmla="*/ 188857 w 446033"/>
                  <a:gd name="connsiteY2" fmla="*/ 6515 h 119992"/>
                  <a:gd name="connsiteX3" fmla="*/ 446032 w 446033"/>
                  <a:gd name="connsiteY3" fmla="*/ 57315 h 119992"/>
                  <a:gd name="connsiteX4" fmla="*/ 192032 w 446033"/>
                  <a:gd name="connsiteY4" fmla="*/ 165 h 119992"/>
                  <a:gd name="connsiteX5" fmla="*/ 7882 w 446033"/>
                  <a:gd name="connsiteY5" fmla="*/ 117640 h 119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6033" h="119992">
                    <a:moveTo>
                      <a:pt x="7882" y="117640"/>
                    </a:moveTo>
                    <a:cubicBezTo>
                      <a:pt x="-15931" y="129811"/>
                      <a:pt x="18995" y="91711"/>
                      <a:pt x="49157" y="73190"/>
                    </a:cubicBezTo>
                    <a:cubicBezTo>
                      <a:pt x="79320" y="54669"/>
                      <a:pt x="122711" y="9161"/>
                      <a:pt x="188857" y="6515"/>
                    </a:cubicBezTo>
                    <a:cubicBezTo>
                      <a:pt x="255003" y="3869"/>
                      <a:pt x="445503" y="58373"/>
                      <a:pt x="446032" y="57315"/>
                    </a:cubicBezTo>
                    <a:cubicBezTo>
                      <a:pt x="446561" y="56257"/>
                      <a:pt x="266115" y="-3539"/>
                      <a:pt x="192032" y="165"/>
                    </a:cubicBezTo>
                    <a:cubicBezTo>
                      <a:pt x="117949" y="3869"/>
                      <a:pt x="31695" y="105469"/>
                      <a:pt x="7882" y="1176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5" name="フリーフォーム: 図形 504">
                <a:extLst>
                  <a:ext uri="{FF2B5EF4-FFF2-40B4-BE49-F238E27FC236}">
                    <a16:creationId xmlns:a16="http://schemas.microsoft.com/office/drawing/2014/main" id="{2B991D00-4123-47E3-ADAC-314FD2D52640}"/>
                  </a:ext>
                </a:extLst>
              </p:cNvPr>
              <p:cNvSpPr/>
              <p:nvPr/>
            </p:nvSpPr>
            <p:spPr>
              <a:xfrm>
                <a:off x="6095574" y="5974625"/>
                <a:ext cx="84202" cy="136421"/>
              </a:xfrm>
              <a:custGeom>
                <a:avLst/>
                <a:gdLst>
                  <a:gd name="connsiteX0" fmla="*/ 426 w 84202"/>
                  <a:gd name="connsiteY0" fmla="*/ 725 h 136421"/>
                  <a:gd name="connsiteX1" fmla="*/ 51226 w 84202"/>
                  <a:gd name="connsiteY1" fmla="*/ 108675 h 136421"/>
                  <a:gd name="connsiteX2" fmla="*/ 63926 w 84202"/>
                  <a:gd name="connsiteY2" fmla="*/ 134075 h 136421"/>
                  <a:gd name="connsiteX3" fmla="*/ 82976 w 84202"/>
                  <a:gd name="connsiteY3" fmla="*/ 64225 h 136421"/>
                  <a:gd name="connsiteX4" fmla="*/ 426 w 84202"/>
                  <a:gd name="connsiteY4" fmla="*/ 725 h 136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202" h="136421">
                    <a:moveTo>
                      <a:pt x="426" y="725"/>
                    </a:moveTo>
                    <a:cubicBezTo>
                      <a:pt x="-4866" y="8133"/>
                      <a:pt x="40643" y="86450"/>
                      <a:pt x="51226" y="108675"/>
                    </a:cubicBezTo>
                    <a:cubicBezTo>
                      <a:pt x="61809" y="130900"/>
                      <a:pt x="58634" y="141483"/>
                      <a:pt x="63926" y="134075"/>
                    </a:cubicBezTo>
                    <a:cubicBezTo>
                      <a:pt x="69218" y="126667"/>
                      <a:pt x="89326" y="83804"/>
                      <a:pt x="82976" y="64225"/>
                    </a:cubicBezTo>
                    <a:cubicBezTo>
                      <a:pt x="76626" y="44646"/>
                      <a:pt x="5718" y="-6683"/>
                      <a:pt x="426" y="72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6" name="フリーフォーム: 図形 505">
                <a:extLst>
                  <a:ext uri="{FF2B5EF4-FFF2-40B4-BE49-F238E27FC236}">
                    <a16:creationId xmlns:a16="http://schemas.microsoft.com/office/drawing/2014/main" id="{C469B2E6-43C4-45F2-9675-109D2DA15B42}"/>
                  </a:ext>
                </a:extLst>
              </p:cNvPr>
              <p:cNvSpPr/>
              <p:nvPr/>
            </p:nvSpPr>
            <p:spPr>
              <a:xfrm>
                <a:off x="5451450" y="4375040"/>
                <a:ext cx="279511" cy="101885"/>
              </a:xfrm>
              <a:custGeom>
                <a:avLst/>
                <a:gdLst>
                  <a:gd name="connsiteX0" fmla="*/ 25 w 279511"/>
                  <a:gd name="connsiteY0" fmla="*/ 110 h 101885"/>
                  <a:gd name="connsiteX1" fmla="*/ 257200 w 279511"/>
                  <a:gd name="connsiteY1" fmla="*/ 79485 h 101885"/>
                  <a:gd name="connsiteX2" fmla="*/ 241325 w 279511"/>
                  <a:gd name="connsiteY2" fmla="*/ 98535 h 101885"/>
                  <a:gd name="connsiteX3" fmla="*/ 25 w 279511"/>
                  <a:gd name="connsiteY3" fmla="*/ 110 h 101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9511" h="101885">
                    <a:moveTo>
                      <a:pt x="25" y="110"/>
                    </a:moveTo>
                    <a:cubicBezTo>
                      <a:pt x="2671" y="-3065"/>
                      <a:pt x="216983" y="63081"/>
                      <a:pt x="257200" y="79485"/>
                    </a:cubicBezTo>
                    <a:cubicBezTo>
                      <a:pt x="297417" y="95889"/>
                      <a:pt x="277837" y="108060"/>
                      <a:pt x="241325" y="98535"/>
                    </a:cubicBezTo>
                    <a:cubicBezTo>
                      <a:pt x="204813" y="89010"/>
                      <a:pt x="-2621" y="3285"/>
                      <a:pt x="25" y="11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7" name="フリーフォーム: 図形 506">
                <a:extLst>
                  <a:ext uri="{FF2B5EF4-FFF2-40B4-BE49-F238E27FC236}">
                    <a16:creationId xmlns:a16="http://schemas.microsoft.com/office/drawing/2014/main" id="{57B49AA3-1F25-44E3-918D-816CE3B46021}"/>
                  </a:ext>
                </a:extLst>
              </p:cNvPr>
              <p:cNvSpPr/>
              <p:nvPr/>
            </p:nvSpPr>
            <p:spPr>
              <a:xfrm>
                <a:off x="5340646" y="4205277"/>
                <a:ext cx="829012" cy="323016"/>
              </a:xfrm>
              <a:custGeom>
                <a:avLst/>
                <a:gdLst>
                  <a:gd name="connsiteX0" fmla="*/ 15579 w 829012"/>
                  <a:gd name="connsiteY0" fmla="*/ 1598 h 323016"/>
                  <a:gd name="connsiteX1" fmla="*/ 650579 w 829012"/>
                  <a:gd name="connsiteY1" fmla="*/ 163523 h 323016"/>
                  <a:gd name="connsiteX2" fmla="*/ 783929 w 829012"/>
                  <a:gd name="connsiteY2" fmla="*/ 246073 h 323016"/>
                  <a:gd name="connsiteX3" fmla="*/ 815679 w 829012"/>
                  <a:gd name="connsiteY3" fmla="*/ 322273 h 323016"/>
                  <a:gd name="connsiteX4" fmla="*/ 580729 w 829012"/>
                  <a:gd name="connsiteY4" fmla="*/ 198448 h 323016"/>
                  <a:gd name="connsiteX5" fmla="*/ 225129 w 829012"/>
                  <a:gd name="connsiteY5" fmla="*/ 87323 h 323016"/>
                  <a:gd name="connsiteX6" fmla="*/ 15579 w 829012"/>
                  <a:gd name="connsiteY6" fmla="*/ 1598 h 323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29012" h="323016">
                    <a:moveTo>
                      <a:pt x="15579" y="1598"/>
                    </a:moveTo>
                    <a:cubicBezTo>
                      <a:pt x="86487" y="14298"/>
                      <a:pt x="522521" y="122777"/>
                      <a:pt x="650579" y="163523"/>
                    </a:cubicBezTo>
                    <a:cubicBezTo>
                      <a:pt x="778637" y="204269"/>
                      <a:pt x="756412" y="219615"/>
                      <a:pt x="783929" y="246073"/>
                    </a:cubicBezTo>
                    <a:cubicBezTo>
                      <a:pt x="811446" y="272531"/>
                      <a:pt x="849546" y="330211"/>
                      <a:pt x="815679" y="322273"/>
                    </a:cubicBezTo>
                    <a:cubicBezTo>
                      <a:pt x="781812" y="314336"/>
                      <a:pt x="679154" y="237606"/>
                      <a:pt x="580729" y="198448"/>
                    </a:cubicBezTo>
                    <a:cubicBezTo>
                      <a:pt x="482304" y="159290"/>
                      <a:pt x="316675" y="119602"/>
                      <a:pt x="225129" y="87323"/>
                    </a:cubicBezTo>
                    <a:cubicBezTo>
                      <a:pt x="133583" y="55044"/>
                      <a:pt x="-55329" y="-11102"/>
                      <a:pt x="15579" y="15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8" name="フリーフォーム: 図形 507">
                <a:extLst>
                  <a:ext uri="{FF2B5EF4-FFF2-40B4-BE49-F238E27FC236}">
                    <a16:creationId xmlns:a16="http://schemas.microsoft.com/office/drawing/2014/main" id="{97894F2E-5DD5-406C-86A0-DE4AB69E1E9F}"/>
                  </a:ext>
                </a:extLst>
              </p:cNvPr>
              <p:cNvSpPr/>
              <p:nvPr/>
            </p:nvSpPr>
            <p:spPr>
              <a:xfrm>
                <a:off x="5410200" y="4415401"/>
                <a:ext cx="547966" cy="312308"/>
              </a:xfrm>
              <a:custGeom>
                <a:avLst/>
                <a:gdLst>
                  <a:gd name="connsiteX0" fmla="*/ 546100 w 547966"/>
                  <a:gd name="connsiteY0" fmla="*/ 4199 h 312308"/>
                  <a:gd name="connsiteX1" fmla="*/ 171450 w 547966"/>
                  <a:gd name="connsiteY1" fmla="*/ 159774 h 312308"/>
                  <a:gd name="connsiteX2" fmla="*/ 82550 w 547966"/>
                  <a:gd name="connsiteY2" fmla="*/ 235974 h 312308"/>
                  <a:gd name="connsiteX3" fmla="*/ 0 w 547966"/>
                  <a:gd name="connsiteY3" fmla="*/ 312174 h 312308"/>
                  <a:gd name="connsiteX4" fmla="*/ 82550 w 547966"/>
                  <a:gd name="connsiteY4" fmla="*/ 216924 h 312308"/>
                  <a:gd name="connsiteX5" fmla="*/ 304800 w 547966"/>
                  <a:gd name="connsiteY5" fmla="*/ 58174 h 312308"/>
                  <a:gd name="connsiteX6" fmla="*/ 546100 w 547966"/>
                  <a:gd name="connsiteY6" fmla="*/ 4199 h 312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7966" h="312308">
                    <a:moveTo>
                      <a:pt x="546100" y="4199"/>
                    </a:moveTo>
                    <a:cubicBezTo>
                      <a:pt x="523875" y="21132"/>
                      <a:pt x="248708" y="121145"/>
                      <a:pt x="171450" y="159774"/>
                    </a:cubicBezTo>
                    <a:cubicBezTo>
                      <a:pt x="94192" y="198403"/>
                      <a:pt x="111125" y="210574"/>
                      <a:pt x="82550" y="235974"/>
                    </a:cubicBezTo>
                    <a:cubicBezTo>
                      <a:pt x="53975" y="261374"/>
                      <a:pt x="0" y="315349"/>
                      <a:pt x="0" y="312174"/>
                    </a:cubicBezTo>
                    <a:cubicBezTo>
                      <a:pt x="0" y="308999"/>
                      <a:pt x="31750" y="259257"/>
                      <a:pt x="82550" y="216924"/>
                    </a:cubicBezTo>
                    <a:cubicBezTo>
                      <a:pt x="133350" y="174591"/>
                      <a:pt x="223308" y="91511"/>
                      <a:pt x="304800" y="58174"/>
                    </a:cubicBezTo>
                    <a:cubicBezTo>
                      <a:pt x="386292" y="24837"/>
                      <a:pt x="568325" y="-12734"/>
                      <a:pt x="546100" y="419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9" name="フリーフォーム: 図形 508">
                <a:extLst>
                  <a:ext uri="{FF2B5EF4-FFF2-40B4-BE49-F238E27FC236}">
                    <a16:creationId xmlns:a16="http://schemas.microsoft.com/office/drawing/2014/main" id="{CD6281C6-1532-451B-98A2-EC76EED54C45}"/>
                  </a:ext>
                </a:extLst>
              </p:cNvPr>
              <p:cNvSpPr/>
              <p:nvPr/>
            </p:nvSpPr>
            <p:spPr>
              <a:xfrm>
                <a:off x="4712717" y="4160063"/>
                <a:ext cx="1434090" cy="253209"/>
              </a:xfrm>
              <a:custGeom>
                <a:avLst/>
                <a:gdLst>
                  <a:gd name="connsiteX0" fmla="*/ 37083 w 1434090"/>
                  <a:gd name="connsiteY0" fmla="*/ 100787 h 253209"/>
                  <a:gd name="connsiteX1" fmla="*/ 97408 w 1434090"/>
                  <a:gd name="connsiteY1" fmla="*/ 113487 h 253209"/>
                  <a:gd name="connsiteX2" fmla="*/ 599058 w 1434090"/>
                  <a:gd name="connsiteY2" fmla="*/ 43637 h 253209"/>
                  <a:gd name="connsiteX3" fmla="*/ 710183 w 1434090"/>
                  <a:gd name="connsiteY3" fmla="*/ 18237 h 253209"/>
                  <a:gd name="connsiteX4" fmla="*/ 1011808 w 1434090"/>
                  <a:gd name="connsiteY4" fmla="*/ 53162 h 253209"/>
                  <a:gd name="connsiteX5" fmla="*/ 1246758 w 1434090"/>
                  <a:gd name="connsiteY5" fmla="*/ 75387 h 253209"/>
                  <a:gd name="connsiteX6" fmla="*/ 1434083 w 1434090"/>
                  <a:gd name="connsiteY6" fmla="*/ 253187 h 253209"/>
                  <a:gd name="connsiteX7" fmla="*/ 1253108 w 1434090"/>
                  <a:gd name="connsiteY7" fmla="*/ 62687 h 253209"/>
                  <a:gd name="connsiteX8" fmla="*/ 1027683 w 1434090"/>
                  <a:gd name="connsiteY8" fmla="*/ 24587 h 253209"/>
                  <a:gd name="connsiteX9" fmla="*/ 716533 w 1434090"/>
                  <a:gd name="connsiteY9" fmla="*/ 2362 h 253209"/>
                  <a:gd name="connsiteX10" fmla="*/ 526033 w 1434090"/>
                  <a:gd name="connsiteY10" fmla="*/ 81737 h 253209"/>
                  <a:gd name="connsiteX11" fmla="*/ 37083 w 1434090"/>
                  <a:gd name="connsiteY11" fmla="*/ 100787 h 253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4090" h="253209">
                    <a:moveTo>
                      <a:pt x="37083" y="100787"/>
                    </a:moveTo>
                    <a:cubicBezTo>
                      <a:pt x="-34354" y="106079"/>
                      <a:pt x="3746" y="123012"/>
                      <a:pt x="97408" y="113487"/>
                    </a:cubicBezTo>
                    <a:cubicBezTo>
                      <a:pt x="191070" y="103962"/>
                      <a:pt x="496929" y="59512"/>
                      <a:pt x="599058" y="43637"/>
                    </a:cubicBezTo>
                    <a:cubicBezTo>
                      <a:pt x="701187" y="27762"/>
                      <a:pt x="641391" y="16649"/>
                      <a:pt x="710183" y="18237"/>
                    </a:cubicBezTo>
                    <a:cubicBezTo>
                      <a:pt x="778975" y="19825"/>
                      <a:pt x="922379" y="43637"/>
                      <a:pt x="1011808" y="53162"/>
                    </a:cubicBezTo>
                    <a:cubicBezTo>
                      <a:pt x="1101237" y="62687"/>
                      <a:pt x="1176379" y="42050"/>
                      <a:pt x="1246758" y="75387"/>
                    </a:cubicBezTo>
                    <a:cubicBezTo>
                      <a:pt x="1317137" y="108724"/>
                      <a:pt x="1433025" y="255304"/>
                      <a:pt x="1434083" y="253187"/>
                    </a:cubicBezTo>
                    <a:cubicBezTo>
                      <a:pt x="1435141" y="251070"/>
                      <a:pt x="1320841" y="100787"/>
                      <a:pt x="1253108" y="62687"/>
                    </a:cubicBezTo>
                    <a:cubicBezTo>
                      <a:pt x="1185375" y="24587"/>
                      <a:pt x="1117112" y="34641"/>
                      <a:pt x="1027683" y="24587"/>
                    </a:cubicBezTo>
                    <a:cubicBezTo>
                      <a:pt x="938254" y="14533"/>
                      <a:pt x="800141" y="-7163"/>
                      <a:pt x="716533" y="2362"/>
                    </a:cubicBezTo>
                    <a:cubicBezTo>
                      <a:pt x="632925" y="11887"/>
                      <a:pt x="633983" y="65862"/>
                      <a:pt x="526033" y="81737"/>
                    </a:cubicBezTo>
                    <a:cubicBezTo>
                      <a:pt x="418083" y="97612"/>
                      <a:pt x="108520" y="95495"/>
                      <a:pt x="37083" y="10078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0" name="フリーフォーム: 図形 509">
                <a:extLst>
                  <a:ext uri="{FF2B5EF4-FFF2-40B4-BE49-F238E27FC236}">
                    <a16:creationId xmlns:a16="http://schemas.microsoft.com/office/drawing/2014/main" id="{AA88392C-B882-4BD8-92C6-A5B6EE326EFC}"/>
                  </a:ext>
                </a:extLst>
              </p:cNvPr>
              <p:cNvSpPr/>
              <p:nvPr/>
            </p:nvSpPr>
            <p:spPr>
              <a:xfrm>
                <a:off x="5987973" y="4520343"/>
                <a:ext cx="209728" cy="169470"/>
              </a:xfrm>
              <a:custGeom>
                <a:avLst/>
                <a:gdLst>
                  <a:gd name="connsiteX0" fmla="*/ 77 w 209728"/>
                  <a:gd name="connsiteY0" fmla="*/ 96107 h 169470"/>
                  <a:gd name="connsiteX1" fmla="*/ 60402 w 209728"/>
                  <a:gd name="connsiteY1" fmla="*/ 61182 h 169470"/>
                  <a:gd name="connsiteX2" fmla="*/ 123902 w 209728"/>
                  <a:gd name="connsiteY2" fmla="*/ 58007 h 169470"/>
                  <a:gd name="connsiteX3" fmla="*/ 209627 w 209728"/>
                  <a:gd name="connsiteY3" fmla="*/ 169132 h 169470"/>
                  <a:gd name="connsiteX4" fmla="*/ 139777 w 209728"/>
                  <a:gd name="connsiteY4" fmla="*/ 16732 h 169470"/>
                  <a:gd name="connsiteX5" fmla="*/ 73102 w 209728"/>
                  <a:gd name="connsiteY5" fmla="*/ 13557 h 169470"/>
                  <a:gd name="connsiteX6" fmla="*/ 77 w 209728"/>
                  <a:gd name="connsiteY6" fmla="*/ 96107 h 169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9728" h="169470">
                    <a:moveTo>
                      <a:pt x="77" y="96107"/>
                    </a:moveTo>
                    <a:cubicBezTo>
                      <a:pt x="-2040" y="104044"/>
                      <a:pt x="39765" y="67532"/>
                      <a:pt x="60402" y="61182"/>
                    </a:cubicBezTo>
                    <a:cubicBezTo>
                      <a:pt x="81039" y="54832"/>
                      <a:pt x="99031" y="40015"/>
                      <a:pt x="123902" y="58007"/>
                    </a:cubicBezTo>
                    <a:cubicBezTo>
                      <a:pt x="148773" y="75999"/>
                      <a:pt x="206981" y="176011"/>
                      <a:pt x="209627" y="169132"/>
                    </a:cubicBezTo>
                    <a:cubicBezTo>
                      <a:pt x="212273" y="162253"/>
                      <a:pt x="162531" y="42661"/>
                      <a:pt x="139777" y="16732"/>
                    </a:cubicBezTo>
                    <a:cubicBezTo>
                      <a:pt x="117023" y="-9197"/>
                      <a:pt x="98502" y="-730"/>
                      <a:pt x="73102" y="13557"/>
                    </a:cubicBezTo>
                    <a:cubicBezTo>
                      <a:pt x="47702" y="27844"/>
                      <a:pt x="2194" y="88170"/>
                      <a:pt x="77" y="9610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1" name="フリーフォーム: 図形 510">
                <a:extLst>
                  <a:ext uri="{FF2B5EF4-FFF2-40B4-BE49-F238E27FC236}">
                    <a16:creationId xmlns:a16="http://schemas.microsoft.com/office/drawing/2014/main" id="{8EDE392E-E604-42E5-8CFE-B2A4821E35C7}"/>
                  </a:ext>
                </a:extLst>
              </p:cNvPr>
              <p:cNvSpPr/>
              <p:nvPr/>
            </p:nvSpPr>
            <p:spPr>
              <a:xfrm>
                <a:off x="5751546" y="4485875"/>
                <a:ext cx="354217" cy="147483"/>
              </a:xfrm>
              <a:custGeom>
                <a:avLst/>
                <a:gdLst>
                  <a:gd name="connsiteX0" fmla="*/ 347629 w 354217"/>
                  <a:gd name="connsiteY0" fmla="*/ 400 h 147483"/>
                  <a:gd name="connsiteX1" fmla="*/ 58704 w 354217"/>
                  <a:gd name="connsiteY1" fmla="*/ 108350 h 147483"/>
                  <a:gd name="connsiteX2" fmla="*/ 14254 w 354217"/>
                  <a:gd name="connsiteY2" fmla="*/ 146450 h 147483"/>
                  <a:gd name="connsiteX3" fmla="*/ 239679 w 354217"/>
                  <a:gd name="connsiteY3" fmla="*/ 73425 h 147483"/>
                  <a:gd name="connsiteX4" fmla="*/ 347629 w 354217"/>
                  <a:gd name="connsiteY4" fmla="*/ 400 h 147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217" h="147483">
                    <a:moveTo>
                      <a:pt x="347629" y="400"/>
                    </a:moveTo>
                    <a:cubicBezTo>
                      <a:pt x="317466" y="6221"/>
                      <a:pt x="114266" y="84008"/>
                      <a:pt x="58704" y="108350"/>
                    </a:cubicBezTo>
                    <a:cubicBezTo>
                      <a:pt x="3142" y="132692"/>
                      <a:pt x="-15909" y="152271"/>
                      <a:pt x="14254" y="146450"/>
                    </a:cubicBezTo>
                    <a:cubicBezTo>
                      <a:pt x="44417" y="140629"/>
                      <a:pt x="181471" y="93004"/>
                      <a:pt x="239679" y="73425"/>
                    </a:cubicBezTo>
                    <a:cubicBezTo>
                      <a:pt x="297887" y="53846"/>
                      <a:pt x="377792" y="-5421"/>
                      <a:pt x="347629" y="40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2" name="フリーフォーム: 図形 511">
                <a:extLst>
                  <a:ext uri="{FF2B5EF4-FFF2-40B4-BE49-F238E27FC236}">
                    <a16:creationId xmlns:a16="http://schemas.microsoft.com/office/drawing/2014/main" id="{4E8728C4-9A3E-4A2A-A0AE-1261D88B056F}"/>
                  </a:ext>
                </a:extLst>
              </p:cNvPr>
              <p:cNvSpPr/>
              <p:nvPr/>
            </p:nvSpPr>
            <p:spPr>
              <a:xfrm>
                <a:off x="5671054" y="8402183"/>
                <a:ext cx="289355" cy="141742"/>
              </a:xfrm>
              <a:custGeom>
                <a:avLst/>
                <a:gdLst>
                  <a:gd name="connsiteX0" fmla="*/ 75696 w 289355"/>
                  <a:gd name="connsiteY0" fmla="*/ 2042 h 141742"/>
                  <a:gd name="connsiteX1" fmla="*/ 285246 w 289355"/>
                  <a:gd name="connsiteY1" fmla="*/ 84592 h 141742"/>
                  <a:gd name="connsiteX2" fmla="*/ 202696 w 289355"/>
                  <a:gd name="connsiteY2" fmla="*/ 141742 h 141742"/>
                  <a:gd name="connsiteX3" fmla="*/ 56646 w 289355"/>
                  <a:gd name="connsiteY3" fmla="*/ 84592 h 141742"/>
                  <a:gd name="connsiteX4" fmla="*/ 9021 w 289355"/>
                  <a:gd name="connsiteY4" fmla="*/ 62367 h 141742"/>
                  <a:gd name="connsiteX5" fmla="*/ 224921 w 289355"/>
                  <a:gd name="connsiteY5" fmla="*/ 116342 h 141742"/>
                  <a:gd name="connsiteX6" fmla="*/ 259846 w 289355"/>
                  <a:gd name="connsiteY6" fmla="*/ 81417 h 141742"/>
                  <a:gd name="connsiteX7" fmla="*/ 253496 w 289355"/>
                  <a:gd name="connsiteY7" fmla="*/ 30617 h 141742"/>
                  <a:gd name="connsiteX8" fmla="*/ 75696 w 289355"/>
                  <a:gd name="connsiteY8" fmla="*/ 2042 h 1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9355" h="141742">
                    <a:moveTo>
                      <a:pt x="75696" y="2042"/>
                    </a:moveTo>
                    <a:cubicBezTo>
                      <a:pt x="80988" y="11038"/>
                      <a:pt x="264079" y="61309"/>
                      <a:pt x="285246" y="84592"/>
                    </a:cubicBezTo>
                    <a:cubicBezTo>
                      <a:pt x="306413" y="107875"/>
                      <a:pt x="240796" y="141742"/>
                      <a:pt x="202696" y="141742"/>
                    </a:cubicBezTo>
                    <a:cubicBezTo>
                      <a:pt x="164596" y="141742"/>
                      <a:pt x="88925" y="97821"/>
                      <a:pt x="56646" y="84592"/>
                    </a:cubicBezTo>
                    <a:cubicBezTo>
                      <a:pt x="24367" y="71363"/>
                      <a:pt x="-19025" y="57075"/>
                      <a:pt x="9021" y="62367"/>
                    </a:cubicBezTo>
                    <a:cubicBezTo>
                      <a:pt x="37067" y="67659"/>
                      <a:pt x="183117" y="113167"/>
                      <a:pt x="224921" y="116342"/>
                    </a:cubicBezTo>
                    <a:cubicBezTo>
                      <a:pt x="266725" y="119517"/>
                      <a:pt x="255083" y="95705"/>
                      <a:pt x="259846" y="81417"/>
                    </a:cubicBezTo>
                    <a:cubicBezTo>
                      <a:pt x="264609" y="67129"/>
                      <a:pt x="279425" y="45434"/>
                      <a:pt x="253496" y="30617"/>
                    </a:cubicBezTo>
                    <a:cubicBezTo>
                      <a:pt x="227567" y="15800"/>
                      <a:pt x="70404" y="-6954"/>
                      <a:pt x="75696" y="204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3" name="フリーフォーム: 図形 512">
                <a:extLst>
                  <a:ext uri="{FF2B5EF4-FFF2-40B4-BE49-F238E27FC236}">
                    <a16:creationId xmlns:a16="http://schemas.microsoft.com/office/drawing/2014/main" id="{EB0A8290-EE1C-4D01-B593-6720F3E2A9C1}"/>
                  </a:ext>
                </a:extLst>
              </p:cNvPr>
              <p:cNvSpPr/>
              <p:nvPr/>
            </p:nvSpPr>
            <p:spPr>
              <a:xfrm>
                <a:off x="5934075" y="8524875"/>
                <a:ext cx="193679" cy="10843"/>
              </a:xfrm>
              <a:custGeom>
                <a:avLst/>
                <a:gdLst>
                  <a:gd name="connsiteX0" fmla="*/ 0 w 193679"/>
                  <a:gd name="connsiteY0" fmla="*/ 0 h 10843"/>
                  <a:gd name="connsiteX1" fmla="*/ 193675 w 193679"/>
                  <a:gd name="connsiteY1" fmla="*/ 9525 h 10843"/>
                  <a:gd name="connsiteX2" fmla="*/ 0 w 193679"/>
                  <a:gd name="connsiteY2" fmla="*/ 0 h 10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3679" h="10843">
                    <a:moveTo>
                      <a:pt x="0" y="0"/>
                    </a:moveTo>
                    <a:cubicBezTo>
                      <a:pt x="0" y="0"/>
                      <a:pt x="194733" y="3704"/>
                      <a:pt x="193675" y="9525"/>
                    </a:cubicBezTo>
                    <a:cubicBezTo>
                      <a:pt x="192617" y="153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4" name="フリーフォーム: 図形 513">
                <a:extLst>
                  <a:ext uri="{FF2B5EF4-FFF2-40B4-BE49-F238E27FC236}">
                    <a16:creationId xmlns:a16="http://schemas.microsoft.com/office/drawing/2014/main" id="{604A6A05-2B7F-475B-BEB1-4B4A8EE5A3AF}"/>
                  </a:ext>
                </a:extLst>
              </p:cNvPr>
              <p:cNvSpPr/>
              <p:nvPr/>
            </p:nvSpPr>
            <p:spPr>
              <a:xfrm>
                <a:off x="5832438" y="8556625"/>
                <a:ext cx="85762" cy="111373"/>
              </a:xfrm>
              <a:custGeom>
                <a:avLst/>
                <a:gdLst>
                  <a:gd name="connsiteX0" fmla="*/ 85762 w 85762"/>
                  <a:gd name="connsiteY0" fmla="*/ 0 h 111373"/>
                  <a:gd name="connsiteX1" fmla="*/ 37 w 85762"/>
                  <a:gd name="connsiteY1" fmla="*/ 111125 h 111373"/>
                  <a:gd name="connsiteX2" fmla="*/ 85762 w 85762"/>
                  <a:gd name="connsiteY2" fmla="*/ 0 h 111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762" h="111373">
                    <a:moveTo>
                      <a:pt x="85762" y="0"/>
                    </a:moveTo>
                    <a:cubicBezTo>
                      <a:pt x="85762" y="0"/>
                      <a:pt x="-2080" y="104775"/>
                      <a:pt x="37" y="111125"/>
                    </a:cubicBezTo>
                    <a:cubicBezTo>
                      <a:pt x="2154" y="117475"/>
                      <a:pt x="85762" y="0"/>
                      <a:pt x="85762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5" name="フリーフォーム: 図形 514">
                <a:extLst>
                  <a:ext uri="{FF2B5EF4-FFF2-40B4-BE49-F238E27FC236}">
                    <a16:creationId xmlns:a16="http://schemas.microsoft.com/office/drawing/2014/main" id="{E4F045CA-8FB7-4F0D-AD8E-031CA7169823}"/>
                  </a:ext>
                </a:extLst>
              </p:cNvPr>
              <p:cNvSpPr/>
              <p:nvPr/>
            </p:nvSpPr>
            <p:spPr>
              <a:xfrm>
                <a:off x="5891684" y="8572341"/>
                <a:ext cx="244167" cy="38208"/>
              </a:xfrm>
              <a:custGeom>
                <a:avLst/>
                <a:gdLst>
                  <a:gd name="connsiteX0" fmla="*/ 1116 w 244167"/>
                  <a:gd name="connsiteY0" fmla="*/ 35084 h 38208"/>
                  <a:gd name="connsiteX1" fmla="*/ 210666 w 244167"/>
                  <a:gd name="connsiteY1" fmla="*/ 35084 h 38208"/>
                  <a:gd name="connsiteX2" fmla="*/ 236066 w 244167"/>
                  <a:gd name="connsiteY2" fmla="*/ 159 h 38208"/>
                  <a:gd name="connsiteX3" fmla="*/ 131291 w 244167"/>
                  <a:gd name="connsiteY3" fmla="*/ 22384 h 38208"/>
                  <a:gd name="connsiteX4" fmla="*/ 1116 w 244167"/>
                  <a:gd name="connsiteY4" fmla="*/ 35084 h 38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167" h="38208">
                    <a:moveTo>
                      <a:pt x="1116" y="35084"/>
                    </a:moveTo>
                    <a:cubicBezTo>
                      <a:pt x="14345" y="37201"/>
                      <a:pt x="171508" y="40905"/>
                      <a:pt x="210666" y="35084"/>
                    </a:cubicBezTo>
                    <a:cubicBezTo>
                      <a:pt x="249824" y="29263"/>
                      <a:pt x="249295" y="2276"/>
                      <a:pt x="236066" y="159"/>
                    </a:cubicBezTo>
                    <a:cubicBezTo>
                      <a:pt x="222837" y="-1958"/>
                      <a:pt x="166745" y="17622"/>
                      <a:pt x="131291" y="22384"/>
                    </a:cubicBezTo>
                    <a:cubicBezTo>
                      <a:pt x="95837" y="27146"/>
                      <a:pt x="-12113" y="32967"/>
                      <a:pt x="1116" y="3508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6" name="フリーフォーム: 図形 515">
                <a:extLst>
                  <a:ext uri="{FF2B5EF4-FFF2-40B4-BE49-F238E27FC236}">
                    <a16:creationId xmlns:a16="http://schemas.microsoft.com/office/drawing/2014/main" id="{0D723AA1-E3D3-461E-AEED-A7D9A74F8BCA}"/>
                  </a:ext>
                </a:extLst>
              </p:cNvPr>
              <p:cNvSpPr/>
              <p:nvPr/>
            </p:nvSpPr>
            <p:spPr>
              <a:xfrm>
                <a:off x="5606956" y="9609913"/>
                <a:ext cx="509172" cy="205421"/>
              </a:xfrm>
              <a:custGeom>
                <a:avLst/>
                <a:gdLst>
                  <a:gd name="connsiteX0" fmla="*/ 508094 w 509172"/>
                  <a:gd name="connsiteY0" fmla="*/ 3987 h 205421"/>
                  <a:gd name="connsiteX1" fmla="*/ 454119 w 509172"/>
                  <a:gd name="connsiteY1" fmla="*/ 45262 h 205421"/>
                  <a:gd name="connsiteX2" fmla="*/ 304894 w 509172"/>
                  <a:gd name="connsiteY2" fmla="*/ 191312 h 205421"/>
                  <a:gd name="connsiteX3" fmla="*/ 222344 w 509172"/>
                  <a:gd name="connsiteY3" fmla="*/ 184962 h 205421"/>
                  <a:gd name="connsiteX4" fmla="*/ 94 w 509172"/>
                  <a:gd name="connsiteY4" fmla="*/ 61137 h 205421"/>
                  <a:gd name="connsiteX5" fmla="*/ 250919 w 509172"/>
                  <a:gd name="connsiteY5" fmla="*/ 165912 h 205421"/>
                  <a:gd name="connsiteX6" fmla="*/ 412844 w 509172"/>
                  <a:gd name="connsiteY6" fmla="*/ 127812 h 205421"/>
                  <a:gd name="connsiteX7" fmla="*/ 508094 w 509172"/>
                  <a:gd name="connsiteY7" fmla="*/ 3987 h 205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9172" h="205421">
                    <a:moveTo>
                      <a:pt x="508094" y="3987"/>
                    </a:moveTo>
                    <a:cubicBezTo>
                      <a:pt x="514973" y="-9771"/>
                      <a:pt x="487986" y="14041"/>
                      <a:pt x="454119" y="45262"/>
                    </a:cubicBezTo>
                    <a:cubicBezTo>
                      <a:pt x="420252" y="76483"/>
                      <a:pt x="343523" y="168029"/>
                      <a:pt x="304894" y="191312"/>
                    </a:cubicBezTo>
                    <a:cubicBezTo>
                      <a:pt x="266265" y="214595"/>
                      <a:pt x="273144" y="206658"/>
                      <a:pt x="222344" y="184962"/>
                    </a:cubicBezTo>
                    <a:cubicBezTo>
                      <a:pt x="171544" y="163266"/>
                      <a:pt x="-4668" y="64312"/>
                      <a:pt x="94" y="61137"/>
                    </a:cubicBezTo>
                    <a:cubicBezTo>
                      <a:pt x="4856" y="57962"/>
                      <a:pt x="182127" y="154800"/>
                      <a:pt x="250919" y="165912"/>
                    </a:cubicBezTo>
                    <a:cubicBezTo>
                      <a:pt x="319711" y="177024"/>
                      <a:pt x="369452" y="148450"/>
                      <a:pt x="412844" y="127812"/>
                    </a:cubicBezTo>
                    <a:cubicBezTo>
                      <a:pt x="456236" y="107175"/>
                      <a:pt x="501215" y="17745"/>
                      <a:pt x="508094" y="398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5" name="グループ化 194">
              <a:extLst>
                <a:ext uri="{FF2B5EF4-FFF2-40B4-BE49-F238E27FC236}">
                  <a16:creationId xmlns:a16="http://schemas.microsoft.com/office/drawing/2014/main" id="{B2A9ECF1-56FC-45BA-9BF8-B86965732A2A}"/>
                </a:ext>
              </a:extLst>
            </p:cNvPr>
            <p:cNvGrpSpPr/>
            <p:nvPr/>
          </p:nvGrpSpPr>
          <p:grpSpPr>
            <a:xfrm flipH="1">
              <a:off x="3371933" y="2173587"/>
              <a:ext cx="1509093" cy="8353450"/>
              <a:chOff x="4712717" y="2173587"/>
              <a:chExt cx="1509093" cy="8353450"/>
            </a:xfrm>
          </p:grpSpPr>
          <p:sp>
            <p:nvSpPr>
              <p:cNvPr id="273" name="フリーフォーム: 図形 272">
                <a:extLst>
                  <a:ext uri="{FF2B5EF4-FFF2-40B4-BE49-F238E27FC236}">
                    <a16:creationId xmlns:a16="http://schemas.microsoft.com/office/drawing/2014/main" id="{A08FAA50-00B8-46FE-A65C-75C3A99610E6}"/>
                  </a:ext>
                </a:extLst>
              </p:cNvPr>
              <p:cNvSpPr/>
              <p:nvPr/>
            </p:nvSpPr>
            <p:spPr>
              <a:xfrm>
                <a:off x="4729278" y="2173587"/>
                <a:ext cx="608704" cy="83726"/>
              </a:xfrm>
              <a:custGeom>
                <a:avLst/>
                <a:gdLst>
                  <a:gd name="connsiteX0" fmla="*/ 202 w 608704"/>
                  <a:gd name="connsiteY0" fmla="*/ 10813 h 83726"/>
                  <a:gd name="connsiteX1" fmla="*/ 289762 w 608704"/>
                  <a:gd name="connsiteY1" fmla="*/ 20973 h 83726"/>
                  <a:gd name="connsiteX2" fmla="*/ 523442 w 608704"/>
                  <a:gd name="connsiteY2" fmla="*/ 56533 h 83726"/>
                  <a:gd name="connsiteX3" fmla="*/ 599642 w 608704"/>
                  <a:gd name="connsiteY3" fmla="*/ 81933 h 83726"/>
                  <a:gd name="connsiteX4" fmla="*/ 335482 w 608704"/>
                  <a:gd name="connsiteY4" fmla="*/ 5733 h 83726"/>
                  <a:gd name="connsiteX5" fmla="*/ 202 w 608704"/>
                  <a:gd name="connsiteY5" fmla="*/ 10813 h 83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8704" h="83726">
                    <a:moveTo>
                      <a:pt x="202" y="10813"/>
                    </a:moveTo>
                    <a:cubicBezTo>
                      <a:pt x="-7418" y="13353"/>
                      <a:pt x="202555" y="13353"/>
                      <a:pt x="289762" y="20973"/>
                    </a:cubicBezTo>
                    <a:cubicBezTo>
                      <a:pt x="376969" y="28593"/>
                      <a:pt x="471795" y="46373"/>
                      <a:pt x="523442" y="56533"/>
                    </a:cubicBezTo>
                    <a:cubicBezTo>
                      <a:pt x="575089" y="66693"/>
                      <a:pt x="630969" y="90400"/>
                      <a:pt x="599642" y="81933"/>
                    </a:cubicBezTo>
                    <a:cubicBezTo>
                      <a:pt x="568315" y="73466"/>
                      <a:pt x="432002" y="20126"/>
                      <a:pt x="335482" y="5733"/>
                    </a:cubicBezTo>
                    <a:cubicBezTo>
                      <a:pt x="238962" y="-8660"/>
                      <a:pt x="7822" y="8273"/>
                      <a:pt x="202" y="108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4" name="フリーフォーム: 図形 273">
                <a:extLst>
                  <a:ext uri="{FF2B5EF4-FFF2-40B4-BE49-F238E27FC236}">
                    <a16:creationId xmlns:a16="http://schemas.microsoft.com/office/drawing/2014/main" id="{AE38F6FE-A523-4549-AFA3-580046479D83}"/>
                  </a:ext>
                </a:extLst>
              </p:cNvPr>
              <p:cNvSpPr/>
              <p:nvPr/>
            </p:nvSpPr>
            <p:spPr>
              <a:xfrm>
                <a:off x="5283864" y="2239920"/>
                <a:ext cx="61810" cy="703336"/>
              </a:xfrm>
              <a:custGeom>
                <a:avLst/>
                <a:gdLst>
                  <a:gd name="connsiteX0" fmla="*/ 4099 w 61810"/>
                  <a:gd name="connsiteY0" fmla="*/ 43 h 703336"/>
                  <a:gd name="connsiteX1" fmla="*/ 53311 w 61810"/>
                  <a:gd name="connsiteY1" fmla="*/ 68305 h 703336"/>
                  <a:gd name="connsiteX2" fmla="*/ 50136 w 61810"/>
                  <a:gd name="connsiteY2" fmla="*/ 111168 h 703336"/>
                  <a:gd name="connsiteX3" fmla="*/ 35849 w 61810"/>
                  <a:gd name="connsiteY3" fmla="*/ 147680 h 703336"/>
                  <a:gd name="connsiteX4" fmla="*/ 37436 w 61810"/>
                  <a:gd name="connsiteY4" fmla="*/ 190543 h 703336"/>
                  <a:gd name="connsiteX5" fmla="*/ 12036 w 61810"/>
                  <a:gd name="connsiteY5" fmla="*/ 217530 h 703336"/>
                  <a:gd name="connsiteX6" fmla="*/ 19974 w 61810"/>
                  <a:gd name="connsiteY6" fmla="*/ 268330 h 703336"/>
                  <a:gd name="connsiteX7" fmla="*/ 45374 w 61810"/>
                  <a:gd name="connsiteY7" fmla="*/ 295318 h 703336"/>
                  <a:gd name="connsiteX8" fmla="*/ 15211 w 61810"/>
                  <a:gd name="connsiteY8" fmla="*/ 368343 h 703336"/>
                  <a:gd name="connsiteX9" fmla="*/ 45374 w 61810"/>
                  <a:gd name="connsiteY9" fmla="*/ 452480 h 703336"/>
                  <a:gd name="connsiteX10" fmla="*/ 61249 w 61810"/>
                  <a:gd name="connsiteY10" fmla="*/ 492168 h 703336"/>
                  <a:gd name="connsiteX11" fmla="*/ 58074 w 61810"/>
                  <a:gd name="connsiteY11" fmla="*/ 560430 h 703336"/>
                  <a:gd name="connsiteX12" fmla="*/ 56486 w 61810"/>
                  <a:gd name="connsiteY12" fmla="*/ 646155 h 703336"/>
                  <a:gd name="connsiteX13" fmla="*/ 34261 w 61810"/>
                  <a:gd name="connsiteY13" fmla="*/ 698543 h 703336"/>
                  <a:gd name="connsiteX14" fmla="*/ 48549 w 61810"/>
                  <a:gd name="connsiteY14" fmla="*/ 523918 h 703336"/>
                  <a:gd name="connsiteX15" fmla="*/ 924 w 61810"/>
                  <a:gd name="connsiteY15" fmla="*/ 354055 h 703336"/>
                  <a:gd name="connsiteX16" fmla="*/ 16799 w 61810"/>
                  <a:gd name="connsiteY16" fmla="*/ 296905 h 703336"/>
                  <a:gd name="connsiteX17" fmla="*/ 13624 w 61810"/>
                  <a:gd name="connsiteY17" fmla="*/ 233405 h 703336"/>
                  <a:gd name="connsiteX18" fmla="*/ 16799 w 61810"/>
                  <a:gd name="connsiteY18" fmla="*/ 60368 h 703336"/>
                  <a:gd name="connsiteX19" fmla="*/ 4099 w 61810"/>
                  <a:gd name="connsiteY19" fmla="*/ 43 h 703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1810" h="703336">
                    <a:moveTo>
                      <a:pt x="4099" y="43"/>
                    </a:moveTo>
                    <a:cubicBezTo>
                      <a:pt x="10184" y="1366"/>
                      <a:pt x="45638" y="49784"/>
                      <a:pt x="53311" y="68305"/>
                    </a:cubicBezTo>
                    <a:cubicBezTo>
                      <a:pt x="60984" y="86826"/>
                      <a:pt x="53046" y="97939"/>
                      <a:pt x="50136" y="111168"/>
                    </a:cubicBezTo>
                    <a:cubicBezTo>
                      <a:pt x="47226" y="124397"/>
                      <a:pt x="37966" y="134451"/>
                      <a:pt x="35849" y="147680"/>
                    </a:cubicBezTo>
                    <a:cubicBezTo>
                      <a:pt x="33732" y="160909"/>
                      <a:pt x="41405" y="178901"/>
                      <a:pt x="37436" y="190543"/>
                    </a:cubicBezTo>
                    <a:cubicBezTo>
                      <a:pt x="33467" y="202185"/>
                      <a:pt x="14946" y="204565"/>
                      <a:pt x="12036" y="217530"/>
                    </a:cubicBezTo>
                    <a:cubicBezTo>
                      <a:pt x="9126" y="230495"/>
                      <a:pt x="14418" y="255365"/>
                      <a:pt x="19974" y="268330"/>
                    </a:cubicBezTo>
                    <a:cubicBezTo>
                      <a:pt x="25530" y="281295"/>
                      <a:pt x="46168" y="278649"/>
                      <a:pt x="45374" y="295318"/>
                    </a:cubicBezTo>
                    <a:cubicBezTo>
                      <a:pt x="44580" y="311987"/>
                      <a:pt x="15211" y="342149"/>
                      <a:pt x="15211" y="368343"/>
                    </a:cubicBezTo>
                    <a:cubicBezTo>
                      <a:pt x="15211" y="394537"/>
                      <a:pt x="37701" y="431843"/>
                      <a:pt x="45374" y="452480"/>
                    </a:cubicBezTo>
                    <a:cubicBezTo>
                      <a:pt x="53047" y="473117"/>
                      <a:pt x="59132" y="474176"/>
                      <a:pt x="61249" y="492168"/>
                    </a:cubicBezTo>
                    <a:cubicBezTo>
                      <a:pt x="63366" y="510160"/>
                      <a:pt x="58868" y="534766"/>
                      <a:pt x="58074" y="560430"/>
                    </a:cubicBezTo>
                    <a:cubicBezTo>
                      <a:pt x="57280" y="586094"/>
                      <a:pt x="60455" y="623136"/>
                      <a:pt x="56486" y="646155"/>
                    </a:cubicBezTo>
                    <a:cubicBezTo>
                      <a:pt x="52517" y="669174"/>
                      <a:pt x="35584" y="718916"/>
                      <a:pt x="34261" y="698543"/>
                    </a:cubicBezTo>
                    <a:cubicBezTo>
                      <a:pt x="32938" y="678170"/>
                      <a:pt x="54105" y="581333"/>
                      <a:pt x="48549" y="523918"/>
                    </a:cubicBezTo>
                    <a:cubicBezTo>
                      <a:pt x="42993" y="466503"/>
                      <a:pt x="6216" y="391891"/>
                      <a:pt x="924" y="354055"/>
                    </a:cubicBezTo>
                    <a:cubicBezTo>
                      <a:pt x="-4368" y="316220"/>
                      <a:pt x="14682" y="317013"/>
                      <a:pt x="16799" y="296905"/>
                    </a:cubicBezTo>
                    <a:cubicBezTo>
                      <a:pt x="18916" y="276797"/>
                      <a:pt x="13624" y="272828"/>
                      <a:pt x="13624" y="233405"/>
                    </a:cubicBezTo>
                    <a:cubicBezTo>
                      <a:pt x="13624" y="193982"/>
                      <a:pt x="18916" y="92647"/>
                      <a:pt x="16799" y="60368"/>
                    </a:cubicBezTo>
                    <a:cubicBezTo>
                      <a:pt x="14682" y="28089"/>
                      <a:pt x="-1986" y="-1280"/>
                      <a:pt x="4099" y="4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5" name="フリーフォーム: 図形 274">
                <a:extLst>
                  <a:ext uri="{FF2B5EF4-FFF2-40B4-BE49-F238E27FC236}">
                    <a16:creationId xmlns:a16="http://schemas.microsoft.com/office/drawing/2014/main" id="{C249FF88-4852-456C-AF2D-2E8C76C41733}"/>
                  </a:ext>
                </a:extLst>
              </p:cNvPr>
              <p:cNvSpPr/>
              <p:nvPr/>
            </p:nvSpPr>
            <p:spPr>
              <a:xfrm>
                <a:off x="4764136" y="2880901"/>
                <a:ext cx="557802" cy="63838"/>
              </a:xfrm>
              <a:custGeom>
                <a:avLst/>
                <a:gdLst>
                  <a:gd name="connsiteX0" fmla="*/ 17414 w 557802"/>
                  <a:gd name="connsiteY0" fmla="*/ 1999 h 63838"/>
                  <a:gd name="connsiteX1" fmla="*/ 82502 w 557802"/>
                  <a:gd name="connsiteY1" fmla="*/ 1999 h 63838"/>
                  <a:gd name="connsiteX2" fmla="*/ 211089 w 557802"/>
                  <a:gd name="connsiteY2" fmla="*/ 1999 h 63838"/>
                  <a:gd name="connsiteX3" fmla="*/ 442864 w 557802"/>
                  <a:gd name="connsiteY3" fmla="*/ 28987 h 63838"/>
                  <a:gd name="connsiteX4" fmla="*/ 520652 w 557802"/>
                  <a:gd name="connsiteY4" fmla="*/ 51212 h 63838"/>
                  <a:gd name="connsiteX5" fmla="*/ 555577 w 557802"/>
                  <a:gd name="connsiteY5" fmla="*/ 62324 h 63838"/>
                  <a:gd name="connsiteX6" fmla="*/ 460327 w 557802"/>
                  <a:gd name="connsiteY6" fmla="*/ 17874 h 63838"/>
                  <a:gd name="connsiteX7" fmla="*/ 17414 w 557802"/>
                  <a:gd name="connsiteY7" fmla="*/ 1999 h 63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7802" h="63838">
                    <a:moveTo>
                      <a:pt x="17414" y="1999"/>
                    </a:moveTo>
                    <a:cubicBezTo>
                      <a:pt x="-45557" y="-647"/>
                      <a:pt x="82502" y="1999"/>
                      <a:pt x="82502" y="1999"/>
                    </a:cubicBezTo>
                    <a:cubicBezTo>
                      <a:pt x="114781" y="1999"/>
                      <a:pt x="151029" y="-2499"/>
                      <a:pt x="211089" y="1999"/>
                    </a:cubicBezTo>
                    <a:cubicBezTo>
                      <a:pt x="271149" y="6497"/>
                      <a:pt x="391270" y="20785"/>
                      <a:pt x="442864" y="28987"/>
                    </a:cubicBezTo>
                    <a:cubicBezTo>
                      <a:pt x="494458" y="37189"/>
                      <a:pt x="520652" y="51212"/>
                      <a:pt x="520652" y="51212"/>
                    </a:cubicBezTo>
                    <a:cubicBezTo>
                      <a:pt x="539437" y="56768"/>
                      <a:pt x="565631" y="67880"/>
                      <a:pt x="555577" y="62324"/>
                    </a:cubicBezTo>
                    <a:cubicBezTo>
                      <a:pt x="545523" y="56768"/>
                      <a:pt x="543671" y="29780"/>
                      <a:pt x="460327" y="17874"/>
                    </a:cubicBezTo>
                    <a:cubicBezTo>
                      <a:pt x="376983" y="5968"/>
                      <a:pt x="80385" y="4645"/>
                      <a:pt x="17414" y="199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6" name="フリーフォーム: 図形 275">
                <a:extLst>
                  <a:ext uri="{FF2B5EF4-FFF2-40B4-BE49-F238E27FC236}">
                    <a16:creationId xmlns:a16="http://schemas.microsoft.com/office/drawing/2014/main" id="{EAE4E561-9FAE-45DB-84A8-3311DA1EBCAF}"/>
                  </a:ext>
                </a:extLst>
              </p:cNvPr>
              <p:cNvSpPr/>
              <p:nvPr/>
            </p:nvSpPr>
            <p:spPr>
              <a:xfrm>
                <a:off x="5232294" y="2947679"/>
                <a:ext cx="87983" cy="680375"/>
              </a:xfrm>
              <a:custGeom>
                <a:avLst/>
                <a:gdLst>
                  <a:gd name="connsiteX0" fmla="*/ 60431 w 87983"/>
                  <a:gd name="connsiteY0" fmla="*/ 309 h 680375"/>
                  <a:gd name="connsiteX1" fmla="*/ 19156 w 87983"/>
                  <a:gd name="connsiteY1" fmla="*/ 73334 h 680375"/>
                  <a:gd name="connsiteX2" fmla="*/ 84244 w 87983"/>
                  <a:gd name="connsiteY2" fmla="*/ 213034 h 680375"/>
                  <a:gd name="connsiteX3" fmla="*/ 79481 w 87983"/>
                  <a:gd name="connsiteY3" fmla="*/ 668646 h 680375"/>
                  <a:gd name="connsiteX4" fmla="*/ 74719 w 87983"/>
                  <a:gd name="connsiteY4" fmla="*/ 516246 h 680375"/>
                  <a:gd name="connsiteX5" fmla="*/ 63606 w 87983"/>
                  <a:gd name="connsiteY5" fmla="*/ 197159 h 680375"/>
                  <a:gd name="connsiteX6" fmla="*/ 4869 w 87983"/>
                  <a:gd name="connsiteY6" fmla="*/ 109846 h 680375"/>
                  <a:gd name="connsiteX7" fmla="*/ 6456 w 87983"/>
                  <a:gd name="connsiteY7" fmla="*/ 49521 h 680375"/>
                  <a:gd name="connsiteX8" fmla="*/ 60431 w 87983"/>
                  <a:gd name="connsiteY8" fmla="*/ 309 h 680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983" h="680375">
                    <a:moveTo>
                      <a:pt x="60431" y="309"/>
                    </a:moveTo>
                    <a:cubicBezTo>
                      <a:pt x="62548" y="4278"/>
                      <a:pt x="15187" y="37880"/>
                      <a:pt x="19156" y="73334"/>
                    </a:cubicBezTo>
                    <a:cubicBezTo>
                      <a:pt x="23125" y="108788"/>
                      <a:pt x="74190" y="113815"/>
                      <a:pt x="84244" y="213034"/>
                    </a:cubicBezTo>
                    <a:cubicBezTo>
                      <a:pt x="94298" y="312253"/>
                      <a:pt x="81068" y="618111"/>
                      <a:pt x="79481" y="668646"/>
                    </a:cubicBezTo>
                    <a:cubicBezTo>
                      <a:pt x="77894" y="719181"/>
                      <a:pt x="77365" y="594827"/>
                      <a:pt x="74719" y="516246"/>
                    </a:cubicBezTo>
                    <a:cubicBezTo>
                      <a:pt x="72073" y="437665"/>
                      <a:pt x="75248" y="264892"/>
                      <a:pt x="63606" y="197159"/>
                    </a:cubicBezTo>
                    <a:cubicBezTo>
                      <a:pt x="51964" y="129426"/>
                      <a:pt x="14394" y="134452"/>
                      <a:pt x="4869" y="109846"/>
                    </a:cubicBezTo>
                    <a:cubicBezTo>
                      <a:pt x="-4656" y="85240"/>
                      <a:pt x="1958" y="67513"/>
                      <a:pt x="6456" y="49521"/>
                    </a:cubicBezTo>
                    <a:cubicBezTo>
                      <a:pt x="10954" y="31529"/>
                      <a:pt x="58314" y="-3660"/>
                      <a:pt x="60431" y="30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7" name="フリーフォーム: 図形 276">
                <a:extLst>
                  <a:ext uri="{FF2B5EF4-FFF2-40B4-BE49-F238E27FC236}">
                    <a16:creationId xmlns:a16="http://schemas.microsoft.com/office/drawing/2014/main" id="{8111EA90-F1AD-42A1-A4E9-0C51ED999E6E}"/>
                  </a:ext>
                </a:extLst>
              </p:cNvPr>
              <p:cNvSpPr/>
              <p:nvPr/>
            </p:nvSpPr>
            <p:spPr>
              <a:xfrm>
                <a:off x="5313489" y="3591363"/>
                <a:ext cx="821855" cy="702153"/>
              </a:xfrm>
              <a:custGeom>
                <a:avLst/>
                <a:gdLst>
                  <a:gd name="connsiteX0" fmla="*/ 3578 w 821855"/>
                  <a:gd name="connsiteY0" fmla="*/ 620 h 702153"/>
                  <a:gd name="connsiteX1" fmla="*/ 84011 w 821855"/>
                  <a:gd name="connsiteY1" fmla="*/ 191120 h 702153"/>
                  <a:gd name="connsiteX2" fmla="*/ 431144 w 821855"/>
                  <a:gd name="connsiteY2" fmla="*/ 411254 h 702153"/>
                  <a:gd name="connsiteX3" fmla="*/ 719011 w 821855"/>
                  <a:gd name="connsiteY3" fmla="*/ 574237 h 702153"/>
                  <a:gd name="connsiteX4" fmla="*/ 820611 w 821855"/>
                  <a:gd name="connsiteY4" fmla="*/ 701237 h 702153"/>
                  <a:gd name="connsiteX5" fmla="*/ 661861 w 821855"/>
                  <a:gd name="connsiteY5" fmla="*/ 508620 h 702153"/>
                  <a:gd name="connsiteX6" fmla="*/ 211011 w 821855"/>
                  <a:gd name="connsiteY6" fmla="*/ 258854 h 702153"/>
                  <a:gd name="connsiteX7" fmla="*/ 33211 w 821855"/>
                  <a:gd name="connsiteY7" fmla="*/ 133970 h 702153"/>
                  <a:gd name="connsiteX8" fmla="*/ 3578 w 821855"/>
                  <a:gd name="connsiteY8" fmla="*/ 620 h 702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21855" h="702153">
                    <a:moveTo>
                      <a:pt x="3578" y="620"/>
                    </a:moveTo>
                    <a:cubicBezTo>
                      <a:pt x="12045" y="10145"/>
                      <a:pt x="12750" y="122681"/>
                      <a:pt x="84011" y="191120"/>
                    </a:cubicBezTo>
                    <a:cubicBezTo>
                      <a:pt x="155272" y="259559"/>
                      <a:pt x="325311" y="347401"/>
                      <a:pt x="431144" y="411254"/>
                    </a:cubicBezTo>
                    <a:cubicBezTo>
                      <a:pt x="536977" y="475107"/>
                      <a:pt x="654100" y="525907"/>
                      <a:pt x="719011" y="574237"/>
                    </a:cubicBezTo>
                    <a:cubicBezTo>
                      <a:pt x="783922" y="622568"/>
                      <a:pt x="830136" y="712173"/>
                      <a:pt x="820611" y="701237"/>
                    </a:cubicBezTo>
                    <a:cubicBezTo>
                      <a:pt x="811086" y="690301"/>
                      <a:pt x="763461" y="582350"/>
                      <a:pt x="661861" y="508620"/>
                    </a:cubicBezTo>
                    <a:cubicBezTo>
                      <a:pt x="560261" y="434890"/>
                      <a:pt x="315786" y="321296"/>
                      <a:pt x="211011" y="258854"/>
                    </a:cubicBezTo>
                    <a:cubicBezTo>
                      <a:pt x="106236" y="196412"/>
                      <a:pt x="66019" y="174187"/>
                      <a:pt x="33211" y="133970"/>
                    </a:cubicBezTo>
                    <a:cubicBezTo>
                      <a:pt x="403" y="93753"/>
                      <a:pt x="-4889" y="-8905"/>
                      <a:pt x="3578" y="6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8" name="フリーフォーム: 図形 277">
                <a:extLst>
                  <a:ext uri="{FF2B5EF4-FFF2-40B4-BE49-F238E27FC236}">
                    <a16:creationId xmlns:a16="http://schemas.microsoft.com/office/drawing/2014/main" id="{7F855400-6169-40F3-9AC8-D66CF1AA0D31}"/>
                  </a:ext>
                </a:extLst>
              </p:cNvPr>
              <p:cNvSpPr/>
              <p:nvPr/>
            </p:nvSpPr>
            <p:spPr>
              <a:xfrm>
                <a:off x="6123506" y="4291616"/>
                <a:ext cx="90875" cy="1235900"/>
              </a:xfrm>
              <a:custGeom>
                <a:avLst/>
                <a:gdLst>
                  <a:gd name="connsiteX0" fmla="*/ 11 w 90875"/>
                  <a:gd name="connsiteY0" fmla="*/ 3101 h 1235900"/>
                  <a:gd name="connsiteX1" fmla="*/ 82561 w 90875"/>
                  <a:gd name="connsiteY1" fmla="*/ 147034 h 1235900"/>
                  <a:gd name="connsiteX2" fmla="*/ 67744 w 90875"/>
                  <a:gd name="connsiteY2" fmla="*/ 991584 h 1235900"/>
                  <a:gd name="connsiteX3" fmla="*/ 80444 w 90875"/>
                  <a:gd name="connsiteY3" fmla="*/ 1230767 h 1235900"/>
                  <a:gd name="connsiteX4" fmla="*/ 80444 w 90875"/>
                  <a:gd name="connsiteY4" fmla="*/ 824367 h 1235900"/>
                  <a:gd name="connsiteX5" fmla="*/ 88911 w 90875"/>
                  <a:gd name="connsiteY5" fmla="*/ 180901 h 1235900"/>
                  <a:gd name="connsiteX6" fmla="*/ 11 w 90875"/>
                  <a:gd name="connsiteY6" fmla="*/ 3101 h 123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875" h="1235900">
                    <a:moveTo>
                      <a:pt x="11" y="3101"/>
                    </a:moveTo>
                    <a:cubicBezTo>
                      <a:pt x="-1047" y="-2543"/>
                      <a:pt x="71272" y="-17713"/>
                      <a:pt x="82561" y="147034"/>
                    </a:cubicBezTo>
                    <a:cubicBezTo>
                      <a:pt x="93850" y="311781"/>
                      <a:pt x="68097" y="810962"/>
                      <a:pt x="67744" y="991584"/>
                    </a:cubicBezTo>
                    <a:cubicBezTo>
                      <a:pt x="67391" y="1172206"/>
                      <a:pt x="78327" y="1258636"/>
                      <a:pt x="80444" y="1230767"/>
                    </a:cubicBezTo>
                    <a:cubicBezTo>
                      <a:pt x="82561" y="1202898"/>
                      <a:pt x="79033" y="999345"/>
                      <a:pt x="80444" y="824367"/>
                    </a:cubicBezTo>
                    <a:cubicBezTo>
                      <a:pt x="81855" y="649389"/>
                      <a:pt x="95966" y="314604"/>
                      <a:pt x="88911" y="180901"/>
                    </a:cubicBezTo>
                    <a:cubicBezTo>
                      <a:pt x="81856" y="47198"/>
                      <a:pt x="1069" y="8745"/>
                      <a:pt x="11" y="310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9" name="フリーフォーム: 図形 278">
                <a:extLst>
                  <a:ext uri="{FF2B5EF4-FFF2-40B4-BE49-F238E27FC236}">
                    <a16:creationId xmlns:a16="http://schemas.microsoft.com/office/drawing/2014/main" id="{8DE1EA8E-2975-45B2-AE12-920FA46B7052}"/>
                  </a:ext>
                </a:extLst>
              </p:cNvPr>
              <p:cNvSpPr/>
              <p:nvPr/>
            </p:nvSpPr>
            <p:spPr>
              <a:xfrm>
                <a:off x="6140449" y="5532810"/>
                <a:ext cx="77927" cy="480600"/>
              </a:xfrm>
              <a:custGeom>
                <a:avLst/>
                <a:gdLst>
                  <a:gd name="connsiteX0" fmla="*/ 74084 w 77927"/>
                  <a:gd name="connsiteY0" fmla="*/ 157 h 480600"/>
                  <a:gd name="connsiteX1" fmla="*/ 61384 w 77927"/>
                  <a:gd name="connsiteY1" fmla="*/ 213940 h 480600"/>
                  <a:gd name="connsiteX2" fmla="*/ 1 w 77927"/>
                  <a:gd name="connsiteY2" fmla="*/ 315540 h 480600"/>
                  <a:gd name="connsiteX3" fmla="*/ 63501 w 77927"/>
                  <a:gd name="connsiteY3" fmla="*/ 478523 h 480600"/>
                  <a:gd name="connsiteX4" fmla="*/ 38101 w 77927"/>
                  <a:gd name="connsiteY4" fmla="*/ 402323 h 480600"/>
                  <a:gd name="connsiteX5" fmla="*/ 63501 w 77927"/>
                  <a:gd name="connsiteY5" fmla="*/ 324007 h 480600"/>
                  <a:gd name="connsiteX6" fmla="*/ 76201 w 77927"/>
                  <a:gd name="connsiteY6" fmla="*/ 249923 h 480600"/>
                  <a:gd name="connsiteX7" fmla="*/ 74084 w 77927"/>
                  <a:gd name="connsiteY7" fmla="*/ 157 h 480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7927" h="480600">
                    <a:moveTo>
                      <a:pt x="74084" y="157"/>
                    </a:moveTo>
                    <a:cubicBezTo>
                      <a:pt x="71614" y="-5840"/>
                      <a:pt x="73731" y="161376"/>
                      <a:pt x="61384" y="213940"/>
                    </a:cubicBezTo>
                    <a:cubicBezTo>
                      <a:pt x="49037" y="266504"/>
                      <a:pt x="-352" y="271443"/>
                      <a:pt x="1" y="315540"/>
                    </a:cubicBezTo>
                    <a:cubicBezTo>
                      <a:pt x="354" y="359637"/>
                      <a:pt x="57151" y="464059"/>
                      <a:pt x="63501" y="478523"/>
                    </a:cubicBezTo>
                    <a:cubicBezTo>
                      <a:pt x="69851" y="492987"/>
                      <a:pt x="38101" y="428076"/>
                      <a:pt x="38101" y="402323"/>
                    </a:cubicBezTo>
                    <a:cubicBezTo>
                      <a:pt x="38101" y="376570"/>
                      <a:pt x="57151" y="349407"/>
                      <a:pt x="63501" y="324007"/>
                    </a:cubicBezTo>
                    <a:cubicBezTo>
                      <a:pt x="69851" y="298607"/>
                      <a:pt x="72321" y="299665"/>
                      <a:pt x="76201" y="249923"/>
                    </a:cubicBezTo>
                    <a:cubicBezTo>
                      <a:pt x="80081" y="200181"/>
                      <a:pt x="76554" y="6154"/>
                      <a:pt x="74084" y="15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" name="フリーフォーム: 図形 279">
                <a:extLst>
                  <a:ext uri="{FF2B5EF4-FFF2-40B4-BE49-F238E27FC236}">
                    <a16:creationId xmlns:a16="http://schemas.microsoft.com/office/drawing/2014/main" id="{ECA10EE3-003C-4B50-A913-FF3301B3378E}"/>
                  </a:ext>
                </a:extLst>
              </p:cNvPr>
              <p:cNvSpPr/>
              <p:nvPr/>
            </p:nvSpPr>
            <p:spPr>
              <a:xfrm>
                <a:off x="6187009" y="5996060"/>
                <a:ext cx="23690" cy="1133183"/>
              </a:xfrm>
              <a:custGeom>
                <a:avLst/>
                <a:gdLst>
                  <a:gd name="connsiteX0" fmla="*/ 21174 w 23690"/>
                  <a:gd name="connsiteY0" fmla="*/ 457 h 1133183"/>
                  <a:gd name="connsiteX1" fmla="*/ 23291 w 23690"/>
                  <a:gd name="connsiteY1" fmla="*/ 1050323 h 1133183"/>
                  <a:gd name="connsiteX2" fmla="*/ 14824 w 23690"/>
                  <a:gd name="connsiteY2" fmla="*/ 1050323 h 1133183"/>
                  <a:gd name="connsiteX3" fmla="*/ 8 w 23690"/>
                  <a:gd name="connsiteY3" fmla="*/ 919090 h 1133183"/>
                  <a:gd name="connsiteX4" fmla="*/ 21174 w 23690"/>
                  <a:gd name="connsiteY4" fmla="*/ 457 h 113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690" h="1133183">
                    <a:moveTo>
                      <a:pt x="21174" y="457"/>
                    </a:moveTo>
                    <a:cubicBezTo>
                      <a:pt x="25054" y="22329"/>
                      <a:pt x="23291" y="1050323"/>
                      <a:pt x="23291" y="1050323"/>
                    </a:cubicBezTo>
                    <a:cubicBezTo>
                      <a:pt x="22233" y="1225301"/>
                      <a:pt x="18704" y="1072195"/>
                      <a:pt x="14824" y="1050323"/>
                    </a:cubicBezTo>
                    <a:cubicBezTo>
                      <a:pt x="10944" y="1028451"/>
                      <a:pt x="-345" y="1090540"/>
                      <a:pt x="8" y="919090"/>
                    </a:cubicBezTo>
                    <a:cubicBezTo>
                      <a:pt x="361" y="747640"/>
                      <a:pt x="17294" y="-21415"/>
                      <a:pt x="21174" y="45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" name="フリーフォーム: 図形 280">
                <a:extLst>
                  <a:ext uri="{FF2B5EF4-FFF2-40B4-BE49-F238E27FC236}">
                    <a16:creationId xmlns:a16="http://schemas.microsoft.com/office/drawing/2014/main" id="{244E08FE-5F80-4D98-9012-B8B2205E8D75}"/>
                  </a:ext>
                </a:extLst>
              </p:cNvPr>
              <p:cNvSpPr/>
              <p:nvPr/>
            </p:nvSpPr>
            <p:spPr>
              <a:xfrm>
                <a:off x="6138107" y="7056530"/>
                <a:ext cx="78602" cy="266308"/>
              </a:xfrm>
              <a:custGeom>
                <a:avLst/>
                <a:gdLst>
                  <a:gd name="connsiteX0" fmla="*/ 78543 w 78602"/>
                  <a:gd name="connsiteY0" fmla="*/ 2553 h 266308"/>
                  <a:gd name="connsiteX1" fmla="*/ 25626 w 78602"/>
                  <a:gd name="connsiteY1" fmla="*/ 108387 h 266308"/>
                  <a:gd name="connsiteX2" fmla="*/ 78543 w 78602"/>
                  <a:gd name="connsiteY2" fmla="*/ 260787 h 266308"/>
                  <a:gd name="connsiteX3" fmla="*/ 21393 w 78602"/>
                  <a:gd name="connsiteY3" fmla="*/ 222687 h 266308"/>
                  <a:gd name="connsiteX4" fmla="*/ 226 w 78602"/>
                  <a:gd name="connsiteY4" fmla="*/ 125320 h 266308"/>
                  <a:gd name="connsiteX5" fmla="*/ 12926 w 78602"/>
                  <a:gd name="connsiteY5" fmla="*/ 40653 h 266308"/>
                  <a:gd name="connsiteX6" fmla="*/ 78543 w 78602"/>
                  <a:gd name="connsiteY6" fmla="*/ 2553 h 266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8602" h="266308">
                    <a:moveTo>
                      <a:pt x="78543" y="2553"/>
                    </a:moveTo>
                    <a:cubicBezTo>
                      <a:pt x="80660" y="13842"/>
                      <a:pt x="25626" y="65348"/>
                      <a:pt x="25626" y="108387"/>
                    </a:cubicBezTo>
                    <a:cubicBezTo>
                      <a:pt x="25626" y="151426"/>
                      <a:pt x="79249" y="241737"/>
                      <a:pt x="78543" y="260787"/>
                    </a:cubicBezTo>
                    <a:cubicBezTo>
                      <a:pt x="77837" y="279837"/>
                      <a:pt x="34446" y="245265"/>
                      <a:pt x="21393" y="222687"/>
                    </a:cubicBezTo>
                    <a:cubicBezTo>
                      <a:pt x="8340" y="200109"/>
                      <a:pt x="1637" y="155659"/>
                      <a:pt x="226" y="125320"/>
                    </a:cubicBezTo>
                    <a:cubicBezTo>
                      <a:pt x="-1185" y="94981"/>
                      <a:pt x="4106" y="61467"/>
                      <a:pt x="12926" y="40653"/>
                    </a:cubicBezTo>
                    <a:cubicBezTo>
                      <a:pt x="21745" y="19839"/>
                      <a:pt x="76426" y="-8736"/>
                      <a:pt x="78543" y="255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2" name="フリーフォーム: 図形 281">
                <a:extLst>
                  <a:ext uri="{FF2B5EF4-FFF2-40B4-BE49-F238E27FC236}">
                    <a16:creationId xmlns:a16="http://schemas.microsoft.com/office/drawing/2014/main" id="{D8BB1232-0AD0-41BD-8742-7CCC9DCF4F3C}"/>
                  </a:ext>
                </a:extLst>
              </p:cNvPr>
              <p:cNvSpPr/>
              <p:nvPr/>
            </p:nvSpPr>
            <p:spPr>
              <a:xfrm>
                <a:off x="6171324" y="7336319"/>
                <a:ext cx="43403" cy="1164597"/>
              </a:xfrm>
              <a:custGeom>
                <a:avLst/>
                <a:gdLst>
                  <a:gd name="connsiteX0" fmla="*/ 43209 w 43403"/>
                  <a:gd name="connsiteY0" fmla="*/ 4281 h 1164597"/>
                  <a:gd name="connsiteX1" fmla="*/ 28393 w 43403"/>
                  <a:gd name="connsiteY1" fmla="*/ 880581 h 1164597"/>
                  <a:gd name="connsiteX2" fmla="*/ 36859 w 43403"/>
                  <a:gd name="connsiteY2" fmla="*/ 1121881 h 1164597"/>
                  <a:gd name="connsiteX3" fmla="*/ 876 w 43403"/>
                  <a:gd name="connsiteY3" fmla="*/ 1159981 h 1164597"/>
                  <a:gd name="connsiteX4" fmla="*/ 11459 w 43403"/>
                  <a:gd name="connsiteY4" fmla="*/ 1066848 h 1164597"/>
                  <a:gd name="connsiteX5" fmla="*/ 15693 w 43403"/>
                  <a:gd name="connsiteY5" fmla="*/ 567314 h 1164597"/>
                  <a:gd name="connsiteX6" fmla="*/ 43209 w 43403"/>
                  <a:gd name="connsiteY6" fmla="*/ 4281 h 1164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403" h="1164597">
                    <a:moveTo>
                      <a:pt x="43209" y="4281"/>
                    </a:moveTo>
                    <a:cubicBezTo>
                      <a:pt x="45326" y="56492"/>
                      <a:pt x="29451" y="694314"/>
                      <a:pt x="28393" y="880581"/>
                    </a:cubicBezTo>
                    <a:cubicBezTo>
                      <a:pt x="27335" y="1066848"/>
                      <a:pt x="41445" y="1075314"/>
                      <a:pt x="36859" y="1121881"/>
                    </a:cubicBezTo>
                    <a:cubicBezTo>
                      <a:pt x="32273" y="1168448"/>
                      <a:pt x="5109" y="1169153"/>
                      <a:pt x="876" y="1159981"/>
                    </a:cubicBezTo>
                    <a:cubicBezTo>
                      <a:pt x="-3357" y="1150809"/>
                      <a:pt x="8990" y="1165626"/>
                      <a:pt x="11459" y="1066848"/>
                    </a:cubicBezTo>
                    <a:cubicBezTo>
                      <a:pt x="13928" y="968070"/>
                      <a:pt x="14635" y="743350"/>
                      <a:pt x="15693" y="567314"/>
                    </a:cubicBezTo>
                    <a:cubicBezTo>
                      <a:pt x="16751" y="391278"/>
                      <a:pt x="41092" y="-47930"/>
                      <a:pt x="43209" y="42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3" name="フリーフォーム: 図形 282">
                <a:extLst>
                  <a:ext uri="{FF2B5EF4-FFF2-40B4-BE49-F238E27FC236}">
                    <a16:creationId xmlns:a16="http://schemas.microsoft.com/office/drawing/2014/main" id="{363EE84E-55A6-40AF-B8B7-15667D062567}"/>
                  </a:ext>
                </a:extLst>
              </p:cNvPr>
              <p:cNvSpPr/>
              <p:nvPr/>
            </p:nvSpPr>
            <p:spPr>
              <a:xfrm>
                <a:off x="6146543" y="8525735"/>
                <a:ext cx="72947" cy="218306"/>
              </a:xfrm>
              <a:custGeom>
                <a:avLst/>
                <a:gdLst>
                  <a:gd name="connsiteX0" fmla="*/ 21424 w 72947"/>
                  <a:gd name="connsiteY0" fmla="*/ 198 h 218306"/>
                  <a:gd name="connsiteX1" fmla="*/ 72224 w 72947"/>
                  <a:gd name="connsiteY1" fmla="*/ 86982 h 218306"/>
                  <a:gd name="connsiteX2" fmla="*/ 48940 w 72947"/>
                  <a:gd name="connsiteY2" fmla="*/ 216098 h 218306"/>
                  <a:gd name="connsiteX3" fmla="*/ 15074 w 72947"/>
                  <a:gd name="connsiteY3" fmla="*/ 161065 h 218306"/>
                  <a:gd name="connsiteX4" fmla="*/ 257 w 72947"/>
                  <a:gd name="connsiteY4" fmla="*/ 65815 h 218306"/>
                  <a:gd name="connsiteX5" fmla="*/ 21424 w 72947"/>
                  <a:gd name="connsiteY5" fmla="*/ 198 h 218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2947" h="218306">
                    <a:moveTo>
                      <a:pt x="21424" y="198"/>
                    </a:moveTo>
                    <a:cubicBezTo>
                      <a:pt x="33419" y="3726"/>
                      <a:pt x="67638" y="50999"/>
                      <a:pt x="72224" y="86982"/>
                    </a:cubicBezTo>
                    <a:cubicBezTo>
                      <a:pt x="76810" y="122965"/>
                      <a:pt x="58465" y="203751"/>
                      <a:pt x="48940" y="216098"/>
                    </a:cubicBezTo>
                    <a:cubicBezTo>
                      <a:pt x="39415" y="228445"/>
                      <a:pt x="23188" y="186112"/>
                      <a:pt x="15074" y="161065"/>
                    </a:cubicBezTo>
                    <a:cubicBezTo>
                      <a:pt x="6960" y="136018"/>
                      <a:pt x="2374" y="90510"/>
                      <a:pt x="257" y="65815"/>
                    </a:cubicBezTo>
                    <a:cubicBezTo>
                      <a:pt x="-1860" y="41121"/>
                      <a:pt x="9429" y="-3330"/>
                      <a:pt x="21424" y="1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" name="フリーフォーム: 図形 283">
                <a:extLst>
                  <a:ext uri="{FF2B5EF4-FFF2-40B4-BE49-F238E27FC236}">
                    <a16:creationId xmlns:a16="http://schemas.microsoft.com/office/drawing/2014/main" id="{11EED58E-1289-4F6B-B133-33A801B6C63A}"/>
                  </a:ext>
                </a:extLst>
              </p:cNvPr>
              <p:cNvSpPr/>
              <p:nvPr/>
            </p:nvSpPr>
            <p:spPr>
              <a:xfrm>
                <a:off x="6178323" y="8718194"/>
                <a:ext cx="42079" cy="1129469"/>
              </a:xfrm>
              <a:custGeom>
                <a:avLst/>
                <a:gdLst>
                  <a:gd name="connsiteX0" fmla="*/ 31977 w 42079"/>
                  <a:gd name="connsiteY0" fmla="*/ 4589 h 1129469"/>
                  <a:gd name="connsiteX1" fmla="*/ 40444 w 42079"/>
                  <a:gd name="connsiteY1" fmla="*/ 1010006 h 1129469"/>
                  <a:gd name="connsiteX2" fmla="*/ 227 w 42079"/>
                  <a:gd name="connsiteY2" fmla="*/ 1109489 h 1129469"/>
                  <a:gd name="connsiteX3" fmla="*/ 23510 w 42079"/>
                  <a:gd name="connsiteY3" fmla="*/ 1001539 h 1129469"/>
                  <a:gd name="connsiteX4" fmla="*/ 10810 w 42079"/>
                  <a:gd name="connsiteY4" fmla="*/ 650173 h 1129469"/>
                  <a:gd name="connsiteX5" fmla="*/ 31977 w 42079"/>
                  <a:gd name="connsiteY5" fmla="*/ 4589 h 1129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79" h="1129469">
                    <a:moveTo>
                      <a:pt x="31977" y="4589"/>
                    </a:moveTo>
                    <a:cubicBezTo>
                      <a:pt x="36916" y="64561"/>
                      <a:pt x="45736" y="825856"/>
                      <a:pt x="40444" y="1010006"/>
                    </a:cubicBezTo>
                    <a:cubicBezTo>
                      <a:pt x="35152" y="1194156"/>
                      <a:pt x="3049" y="1110900"/>
                      <a:pt x="227" y="1109489"/>
                    </a:cubicBezTo>
                    <a:cubicBezTo>
                      <a:pt x="-2595" y="1108078"/>
                      <a:pt x="21746" y="1078092"/>
                      <a:pt x="23510" y="1001539"/>
                    </a:cubicBezTo>
                    <a:cubicBezTo>
                      <a:pt x="25274" y="924986"/>
                      <a:pt x="11868" y="811040"/>
                      <a:pt x="10810" y="650173"/>
                    </a:cubicBezTo>
                    <a:cubicBezTo>
                      <a:pt x="9752" y="489306"/>
                      <a:pt x="27038" y="-55383"/>
                      <a:pt x="31977" y="458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5" name="フリーフォーム: 図形 284">
                <a:extLst>
                  <a:ext uri="{FF2B5EF4-FFF2-40B4-BE49-F238E27FC236}">
                    <a16:creationId xmlns:a16="http://schemas.microsoft.com/office/drawing/2014/main" id="{94687F9F-0747-4150-B8FE-66E7552A427A}"/>
                  </a:ext>
                </a:extLst>
              </p:cNvPr>
              <p:cNvSpPr/>
              <p:nvPr/>
            </p:nvSpPr>
            <p:spPr>
              <a:xfrm>
                <a:off x="5829262" y="9843263"/>
                <a:ext cx="392548" cy="652153"/>
              </a:xfrm>
              <a:custGeom>
                <a:avLst/>
                <a:gdLst>
                  <a:gd name="connsiteX0" fmla="*/ 381038 w 392548"/>
                  <a:gd name="connsiteY0" fmla="*/ 3470 h 652153"/>
                  <a:gd name="connsiteX1" fmla="*/ 389505 w 392548"/>
                  <a:gd name="connsiteY1" fmla="*/ 293454 h 652153"/>
                  <a:gd name="connsiteX2" fmla="*/ 374688 w 392548"/>
                  <a:gd name="connsiteY2" fmla="*/ 331554 h 652153"/>
                  <a:gd name="connsiteX3" fmla="*/ 215938 w 392548"/>
                  <a:gd name="connsiteY3" fmla="*/ 555920 h 652153"/>
                  <a:gd name="connsiteX4" fmla="*/ 129155 w 392548"/>
                  <a:gd name="connsiteY4" fmla="*/ 606720 h 652153"/>
                  <a:gd name="connsiteX5" fmla="*/ 38 w 392548"/>
                  <a:gd name="connsiteY5" fmla="*/ 640587 h 652153"/>
                  <a:gd name="connsiteX6" fmla="*/ 116455 w 392548"/>
                  <a:gd name="connsiteY6" fmla="*/ 642704 h 652153"/>
                  <a:gd name="connsiteX7" fmla="*/ 203238 w 392548"/>
                  <a:gd name="connsiteY7" fmla="*/ 524170 h 652153"/>
                  <a:gd name="connsiteX8" fmla="*/ 347171 w 392548"/>
                  <a:gd name="connsiteY8" fmla="*/ 314620 h 652153"/>
                  <a:gd name="connsiteX9" fmla="*/ 372571 w 392548"/>
                  <a:gd name="connsiteY9" fmla="*/ 143170 h 652153"/>
                  <a:gd name="connsiteX10" fmla="*/ 381038 w 392548"/>
                  <a:gd name="connsiteY10" fmla="*/ 3470 h 652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2548" h="652153">
                    <a:moveTo>
                      <a:pt x="381038" y="3470"/>
                    </a:moveTo>
                    <a:cubicBezTo>
                      <a:pt x="383860" y="28517"/>
                      <a:pt x="390563" y="238773"/>
                      <a:pt x="389505" y="293454"/>
                    </a:cubicBezTo>
                    <a:cubicBezTo>
                      <a:pt x="388447" y="348135"/>
                      <a:pt x="403616" y="287810"/>
                      <a:pt x="374688" y="331554"/>
                    </a:cubicBezTo>
                    <a:cubicBezTo>
                      <a:pt x="345760" y="375298"/>
                      <a:pt x="256860" y="510059"/>
                      <a:pt x="215938" y="555920"/>
                    </a:cubicBezTo>
                    <a:cubicBezTo>
                      <a:pt x="175016" y="601781"/>
                      <a:pt x="165138" y="592609"/>
                      <a:pt x="129155" y="606720"/>
                    </a:cubicBezTo>
                    <a:cubicBezTo>
                      <a:pt x="93172" y="620831"/>
                      <a:pt x="2155" y="634590"/>
                      <a:pt x="38" y="640587"/>
                    </a:cubicBezTo>
                    <a:cubicBezTo>
                      <a:pt x="-2079" y="646584"/>
                      <a:pt x="82588" y="662107"/>
                      <a:pt x="116455" y="642704"/>
                    </a:cubicBezTo>
                    <a:cubicBezTo>
                      <a:pt x="150322" y="623301"/>
                      <a:pt x="164785" y="578851"/>
                      <a:pt x="203238" y="524170"/>
                    </a:cubicBezTo>
                    <a:cubicBezTo>
                      <a:pt x="241691" y="469489"/>
                      <a:pt x="318949" y="378120"/>
                      <a:pt x="347171" y="314620"/>
                    </a:cubicBezTo>
                    <a:cubicBezTo>
                      <a:pt x="375393" y="251120"/>
                      <a:pt x="365868" y="190795"/>
                      <a:pt x="372571" y="143170"/>
                    </a:cubicBezTo>
                    <a:cubicBezTo>
                      <a:pt x="379274" y="95545"/>
                      <a:pt x="378216" y="-21577"/>
                      <a:pt x="381038" y="347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6" name="フリーフォーム: 図形 285">
                <a:extLst>
                  <a:ext uri="{FF2B5EF4-FFF2-40B4-BE49-F238E27FC236}">
                    <a16:creationId xmlns:a16="http://schemas.microsoft.com/office/drawing/2014/main" id="{0BDAF055-A18C-4EE8-A7EB-855F31C0D023}"/>
                  </a:ext>
                </a:extLst>
              </p:cNvPr>
              <p:cNvSpPr/>
              <p:nvPr/>
            </p:nvSpPr>
            <p:spPr>
              <a:xfrm>
                <a:off x="4761226" y="10452016"/>
                <a:ext cx="1123145" cy="75021"/>
              </a:xfrm>
              <a:custGeom>
                <a:avLst/>
                <a:gdLst>
                  <a:gd name="connsiteX0" fmla="*/ 11857 w 1123145"/>
                  <a:gd name="connsiteY0" fmla="*/ 59351 h 75021"/>
                  <a:gd name="connsiteX1" fmla="*/ 636274 w 1123145"/>
                  <a:gd name="connsiteY1" fmla="*/ 48767 h 75021"/>
                  <a:gd name="connsiteX2" fmla="*/ 678607 w 1123145"/>
                  <a:gd name="connsiteY2" fmla="*/ 33951 h 75021"/>
                  <a:gd name="connsiteX3" fmla="*/ 748457 w 1123145"/>
                  <a:gd name="connsiteY3" fmla="*/ 21251 h 75021"/>
                  <a:gd name="connsiteX4" fmla="*/ 881807 w 1123145"/>
                  <a:gd name="connsiteY4" fmla="*/ 29717 h 75021"/>
                  <a:gd name="connsiteX5" fmla="*/ 1123107 w 1123145"/>
                  <a:gd name="connsiteY5" fmla="*/ 36067 h 75021"/>
                  <a:gd name="connsiteX6" fmla="*/ 898741 w 1123145"/>
                  <a:gd name="connsiteY6" fmla="*/ 2201 h 75021"/>
                  <a:gd name="connsiteX7" fmla="*/ 680724 w 1123145"/>
                  <a:gd name="connsiteY7" fmla="*/ 6434 h 75021"/>
                  <a:gd name="connsiteX8" fmla="*/ 636274 w 1123145"/>
                  <a:gd name="connsiteY8" fmla="*/ 31834 h 75021"/>
                  <a:gd name="connsiteX9" fmla="*/ 386507 w 1123145"/>
                  <a:gd name="connsiteY9" fmla="*/ 38184 h 75021"/>
                  <a:gd name="connsiteX10" fmla="*/ 238341 w 1123145"/>
                  <a:gd name="connsiteY10" fmla="*/ 74167 h 75021"/>
                  <a:gd name="connsiteX11" fmla="*/ 11857 w 1123145"/>
                  <a:gd name="connsiteY11" fmla="*/ 59351 h 75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3145" h="75021">
                    <a:moveTo>
                      <a:pt x="11857" y="59351"/>
                    </a:moveTo>
                    <a:cubicBezTo>
                      <a:pt x="78179" y="55118"/>
                      <a:pt x="525149" y="53000"/>
                      <a:pt x="636274" y="48767"/>
                    </a:cubicBezTo>
                    <a:cubicBezTo>
                      <a:pt x="747399" y="44534"/>
                      <a:pt x="659910" y="38537"/>
                      <a:pt x="678607" y="33951"/>
                    </a:cubicBezTo>
                    <a:cubicBezTo>
                      <a:pt x="697304" y="29365"/>
                      <a:pt x="714590" y="21957"/>
                      <a:pt x="748457" y="21251"/>
                    </a:cubicBezTo>
                    <a:cubicBezTo>
                      <a:pt x="782324" y="20545"/>
                      <a:pt x="819366" y="27248"/>
                      <a:pt x="881807" y="29717"/>
                    </a:cubicBezTo>
                    <a:cubicBezTo>
                      <a:pt x="944248" y="32186"/>
                      <a:pt x="1120285" y="40653"/>
                      <a:pt x="1123107" y="36067"/>
                    </a:cubicBezTo>
                    <a:cubicBezTo>
                      <a:pt x="1125929" y="31481"/>
                      <a:pt x="972472" y="7140"/>
                      <a:pt x="898741" y="2201"/>
                    </a:cubicBezTo>
                    <a:cubicBezTo>
                      <a:pt x="825010" y="-2738"/>
                      <a:pt x="724469" y="1495"/>
                      <a:pt x="680724" y="6434"/>
                    </a:cubicBezTo>
                    <a:cubicBezTo>
                      <a:pt x="636980" y="11373"/>
                      <a:pt x="685310" y="26542"/>
                      <a:pt x="636274" y="31834"/>
                    </a:cubicBezTo>
                    <a:cubicBezTo>
                      <a:pt x="587238" y="37126"/>
                      <a:pt x="452829" y="31128"/>
                      <a:pt x="386507" y="38184"/>
                    </a:cubicBezTo>
                    <a:cubicBezTo>
                      <a:pt x="320185" y="45239"/>
                      <a:pt x="300430" y="69581"/>
                      <a:pt x="238341" y="74167"/>
                    </a:cubicBezTo>
                    <a:cubicBezTo>
                      <a:pt x="176252" y="78753"/>
                      <a:pt x="-54465" y="63584"/>
                      <a:pt x="11857" y="5935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" name="フリーフォーム: 図形 286">
                <a:extLst>
                  <a:ext uri="{FF2B5EF4-FFF2-40B4-BE49-F238E27FC236}">
                    <a16:creationId xmlns:a16="http://schemas.microsoft.com/office/drawing/2014/main" id="{1A919F51-03A4-4321-8869-363D7C9B5B2F}"/>
                  </a:ext>
                </a:extLst>
              </p:cNvPr>
              <p:cNvSpPr/>
              <p:nvPr/>
            </p:nvSpPr>
            <p:spPr>
              <a:xfrm>
                <a:off x="4756150" y="2283883"/>
                <a:ext cx="535625" cy="86787"/>
              </a:xfrm>
              <a:custGeom>
                <a:avLst/>
                <a:gdLst>
                  <a:gd name="connsiteX0" fmla="*/ 0 w 535625"/>
                  <a:gd name="connsiteY0" fmla="*/ 0 h 86787"/>
                  <a:gd name="connsiteX1" fmla="*/ 296333 w 535625"/>
                  <a:gd name="connsiteY1" fmla="*/ 25400 h 86787"/>
                  <a:gd name="connsiteX2" fmla="*/ 440267 w 535625"/>
                  <a:gd name="connsiteY2" fmla="*/ 46567 h 86787"/>
                  <a:gd name="connsiteX3" fmla="*/ 535517 w 535625"/>
                  <a:gd name="connsiteY3" fmla="*/ 82550 h 86787"/>
                  <a:gd name="connsiteX4" fmla="*/ 455083 w 535625"/>
                  <a:gd name="connsiteY4" fmla="*/ 82550 h 86787"/>
                  <a:gd name="connsiteX5" fmla="*/ 279400 w 535625"/>
                  <a:gd name="connsiteY5" fmla="*/ 50800 h 86787"/>
                  <a:gd name="connsiteX6" fmla="*/ 160867 w 535625"/>
                  <a:gd name="connsiteY6" fmla="*/ 29634 h 86787"/>
                  <a:gd name="connsiteX7" fmla="*/ 0 w 535625"/>
                  <a:gd name="connsiteY7" fmla="*/ 0 h 86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5625" h="86787">
                    <a:moveTo>
                      <a:pt x="0" y="0"/>
                    </a:moveTo>
                    <a:lnTo>
                      <a:pt x="296333" y="25400"/>
                    </a:lnTo>
                    <a:cubicBezTo>
                      <a:pt x="369711" y="33161"/>
                      <a:pt x="400403" y="37042"/>
                      <a:pt x="440267" y="46567"/>
                    </a:cubicBezTo>
                    <a:cubicBezTo>
                      <a:pt x="480131" y="56092"/>
                      <a:pt x="533048" y="76553"/>
                      <a:pt x="535517" y="82550"/>
                    </a:cubicBezTo>
                    <a:cubicBezTo>
                      <a:pt x="537986" y="88547"/>
                      <a:pt x="497769" y="87842"/>
                      <a:pt x="455083" y="82550"/>
                    </a:cubicBezTo>
                    <a:cubicBezTo>
                      <a:pt x="412397" y="77258"/>
                      <a:pt x="279400" y="50800"/>
                      <a:pt x="279400" y="50800"/>
                    </a:cubicBezTo>
                    <a:lnTo>
                      <a:pt x="160867" y="296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" name="フリーフォーム: 図形 287">
                <a:extLst>
                  <a:ext uri="{FF2B5EF4-FFF2-40B4-BE49-F238E27FC236}">
                    <a16:creationId xmlns:a16="http://schemas.microsoft.com/office/drawing/2014/main" id="{BDEE00C7-E064-4744-A6AA-B86A542A1EA1}"/>
                  </a:ext>
                </a:extLst>
              </p:cNvPr>
              <p:cNvSpPr/>
              <p:nvPr/>
            </p:nvSpPr>
            <p:spPr>
              <a:xfrm>
                <a:off x="4788229" y="2349413"/>
                <a:ext cx="477066" cy="38203"/>
              </a:xfrm>
              <a:custGeom>
                <a:avLst/>
                <a:gdLst>
                  <a:gd name="connsiteX0" fmla="*/ 1788 w 477066"/>
                  <a:gd name="connsiteY0" fmla="*/ 2204 h 38203"/>
                  <a:gd name="connsiteX1" fmla="*/ 287538 w 477066"/>
                  <a:gd name="connsiteY1" fmla="*/ 6437 h 38203"/>
                  <a:gd name="connsiteX2" fmla="*/ 475921 w 477066"/>
                  <a:gd name="connsiteY2" fmla="*/ 38187 h 38203"/>
                  <a:gd name="connsiteX3" fmla="*/ 357388 w 477066"/>
                  <a:gd name="connsiteY3" fmla="*/ 10670 h 38203"/>
                  <a:gd name="connsiteX4" fmla="*/ 173238 w 477066"/>
                  <a:gd name="connsiteY4" fmla="*/ 2204 h 38203"/>
                  <a:gd name="connsiteX5" fmla="*/ 1788 w 477066"/>
                  <a:gd name="connsiteY5" fmla="*/ 2204 h 38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7066" h="38203">
                    <a:moveTo>
                      <a:pt x="1788" y="2204"/>
                    </a:moveTo>
                    <a:cubicBezTo>
                      <a:pt x="20838" y="2910"/>
                      <a:pt x="208516" y="440"/>
                      <a:pt x="287538" y="6437"/>
                    </a:cubicBezTo>
                    <a:cubicBezTo>
                      <a:pt x="366560" y="12434"/>
                      <a:pt x="464279" y="37482"/>
                      <a:pt x="475921" y="38187"/>
                    </a:cubicBezTo>
                    <a:cubicBezTo>
                      <a:pt x="487563" y="38893"/>
                      <a:pt x="407835" y="16667"/>
                      <a:pt x="357388" y="10670"/>
                    </a:cubicBezTo>
                    <a:cubicBezTo>
                      <a:pt x="306941" y="4673"/>
                      <a:pt x="225449" y="6790"/>
                      <a:pt x="173238" y="2204"/>
                    </a:cubicBezTo>
                    <a:cubicBezTo>
                      <a:pt x="121027" y="-2382"/>
                      <a:pt x="-17262" y="1498"/>
                      <a:pt x="1788" y="220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9" name="フリーフォーム: 図形 288">
                <a:extLst>
                  <a:ext uri="{FF2B5EF4-FFF2-40B4-BE49-F238E27FC236}">
                    <a16:creationId xmlns:a16="http://schemas.microsoft.com/office/drawing/2014/main" id="{7F80A31A-2431-4BD5-8F00-602633C5AA60}"/>
                  </a:ext>
                </a:extLst>
              </p:cNvPr>
              <p:cNvSpPr/>
              <p:nvPr/>
            </p:nvSpPr>
            <p:spPr>
              <a:xfrm>
                <a:off x="5122008" y="2421094"/>
                <a:ext cx="163398" cy="60007"/>
              </a:xfrm>
              <a:custGeom>
                <a:avLst/>
                <a:gdLst>
                  <a:gd name="connsiteX0" fmla="*/ 325 w 163398"/>
                  <a:gd name="connsiteY0" fmla="*/ 2489 h 60007"/>
                  <a:gd name="connsiteX1" fmla="*/ 118859 w 163398"/>
                  <a:gd name="connsiteY1" fmla="*/ 15189 h 60007"/>
                  <a:gd name="connsiteX2" fmla="*/ 159075 w 163398"/>
                  <a:gd name="connsiteY2" fmla="*/ 59639 h 60007"/>
                  <a:gd name="connsiteX3" fmla="*/ 325 w 163398"/>
                  <a:gd name="connsiteY3" fmla="*/ 2489 h 60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3398" h="60007">
                    <a:moveTo>
                      <a:pt x="325" y="2489"/>
                    </a:moveTo>
                    <a:cubicBezTo>
                      <a:pt x="-6378" y="-4919"/>
                      <a:pt x="92401" y="5664"/>
                      <a:pt x="118859" y="15189"/>
                    </a:cubicBezTo>
                    <a:cubicBezTo>
                      <a:pt x="145317" y="24714"/>
                      <a:pt x="174597" y="64225"/>
                      <a:pt x="159075" y="59639"/>
                    </a:cubicBezTo>
                    <a:cubicBezTo>
                      <a:pt x="143553" y="55053"/>
                      <a:pt x="7028" y="9897"/>
                      <a:pt x="325" y="248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0" name="フリーフォーム: 図形 289">
                <a:extLst>
                  <a:ext uri="{FF2B5EF4-FFF2-40B4-BE49-F238E27FC236}">
                    <a16:creationId xmlns:a16="http://schemas.microsoft.com/office/drawing/2014/main" id="{6E199257-6C88-4095-9FFD-C775A520F732}"/>
                  </a:ext>
                </a:extLst>
              </p:cNvPr>
              <p:cNvSpPr/>
              <p:nvPr/>
            </p:nvSpPr>
            <p:spPr>
              <a:xfrm>
                <a:off x="5111500" y="2425700"/>
                <a:ext cx="163539" cy="86783"/>
              </a:xfrm>
              <a:custGeom>
                <a:avLst/>
                <a:gdLst>
                  <a:gd name="connsiteX0" fmla="*/ 250 w 163539"/>
                  <a:gd name="connsiteY0" fmla="*/ 0 h 86783"/>
                  <a:gd name="connsiteX1" fmla="*/ 99733 w 163539"/>
                  <a:gd name="connsiteY1" fmla="*/ 63500 h 86783"/>
                  <a:gd name="connsiteX2" fmla="*/ 163233 w 163539"/>
                  <a:gd name="connsiteY2" fmla="*/ 86783 h 86783"/>
                  <a:gd name="connsiteX3" fmla="*/ 74333 w 163539"/>
                  <a:gd name="connsiteY3" fmla="*/ 63500 h 86783"/>
                  <a:gd name="connsiteX4" fmla="*/ 250 w 163539"/>
                  <a:gd name="connsiteY4" fmla="*/ 0 h 86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539" h="86783">
                    <a:moveTo>
                      <a:pt x="250" y="0"/>
                    </a:moveTo>
                    <a:cubicBezTo>
                      <a:pt x="4483" y="0"/>
                      <a:pt x="72569" y="49036"/>
                      <a:pt x="99733" y="63500"/>
                    </a:cubicBezTo>
                    <a:cubicBezTo>
                      <a:pt x="126897" y="77964"/>
                      <a:pt x="167466" y="86783"/>
                      <a:pt x="163233" y="86783"/>
                    </a:cubicBezTo>
                    <a:cubicBezTo>
                      <a:pt x="159000" y="86783"/>
                      <a:pt x="102202" y="77611"/>
                      <a:pt x="74333" y="63500"/>
                    </a:cubicBezTo>
                    <a:cubicBezTo>
                      <a:pt x="46464" y="49389"/>
                      <a:pt x="-3983" y="0"/>
                      <a:pt x="25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1" name="フリーフォーム: 図形 290">
                <a:extLst>
                  <a:ext uri="{FF2B5EF4-FFF2-40B4-BE49-F238E27FC236}">
                    <a16:creationId xmlns:a16="http://schemas.microsoft.com/office/drawing/2014/main" id="{9C9C93B3-702C-486B-835B-4899B682C0E7}"/>
                  </a:ext>
                </a:extLst>
              </p:cNvPr>
              <p:cNvSpPr/>
              <p:nvPr/>
            </p:nvSpPr>
            <p:spPr>
              <a:xfrm>
                <a:off x="5087887" y="2524715"/>
                <a:ext cx="207921" cy="33026"/>
              </a:xfrm>
              <a:custGeom>
                <a:avLst/>
                <a:gdLst>
                  <a:gd name="connsiteX0" fmla="*/ 580 w 207921"/>
                  <a:gd name="connsiteY0" fmla="*/ 25868 h 33026"/>
                  <a:gd name="connsiteX1" fmla="*/ 161446 w 207921"/>
                  <a:gd name="connsiteY1" fmla="*/ 23752 h 33026"/>
                  <a:gd name="connsiteX2" fmla="*/ 205896 w 207921"/>
                  <a:gd name="connsiteY2" fmla="*/ 32218 h 33026"/>
                  <a:gd name="connsiteX3" fmla="*/ 110646 w 207921"/>
                  <a:gd name="connsiteY3" fmla="*/ 468 h 33026"/>
                  <a:gd name="connsiteX4" fmla="*/ 580 w 207921"/>
                  <a:gd name="connsiteY4" fmla="*/ 25868 h 33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7921" h="33026">
                    <a:moveTo>
                      <a:pt x="580" y="25868"/>
                    </a:moveTo>
                    <a:cubicBezTo>
                      <a:pt x="9047" y="29749"/>
                      <a:pt x="127227" y="22694"/>
                      <a:pt x="161446" y="23752"/>
                    </a:cubicBezTo>
                    <a:cubicBezTo>
                      <a:pt x="195665" y="24810"/>
                      <a:pt x="214363" y="36099"/>
                      <a:pt x="205896" y="32218"/>
                    </a:cubicBezTo>
                    <a:cubicBezTo>
                      <a:pt x="197429" y="28337"/>
                      <a:pt x="142749" y="4701"/>
                      <a:pt x="110646" y="468"/>
                    </a:cubicBezTo>
                    <a:cubicBezTo>
                      <a:pt x="78543" y="-3765"/>
                      <a:pt x="-7887" y="21987"/>
                      <a:pt x="580" y="2586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2" name="フリーフォーム: 図形 291">
                <a:extLst>
                  <a:ext uri="{FF2B5EF4-FFF2-40B4-BE49-F238E27FC236}">
                    <a16:creationId xmlns:a16="http://schemas.microsoft.com/office/drawing/2014/main" id="{437FA501-7D09-40EF-99C3-B1DD5D5D8D4A}"/>
                  </a:ext>
                </a:extLst>
              </p:cNvPr>
              <p:cNvSpPr/>
              <p:nvPr/>
            </p:nvSpPr>
            <p:spPr>
              <a:xfrm>
                <a:off x="5164667" y="2546350"/>
                <a:ext cx="118545" cy="63609"/>
              </a:xfrm>
              <a:custGeom>
                <a:avLst/>
                <a:gdLst>
                  <a:gd name="connsiteX0" fmla="*/ 0 w 118545"/>
                  <a:gd name="connsiteY0" fmla="*/ 0 h 63609"/>
                  <a:gd name="connsiteX1" fmla="*/ 118533 w 118545"/>
                  <a:gd name="connsiteY1" fmla="*/ 63500 h 63609"/>
                  <a:gd name="connsiteX2" fmla="*/ 0 w 118545"/>
                  <a:gd name="connsiteY2" fmla="*/ 0 h 63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545" h="63609">
                    <a:moveTo>
                      <a:pt x="0" y="0"/>
                    </a:moveTo>
                    <a:cubicBezTo>
                      <a:pt x="0" y="0"/>
                      <a:pt x="117122" y="60325"/>
                      <a:pt x="118533" y="63500"/>
                    </a:cubicBezTo>
                    <a:cubicBezTo>
                      <a:pt x="119944" y="6667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3" name="フリーフォーム: 図形 292">
                <a:extLst>
                  <a:ext uri="{FF2B5EF4-FFF2-40B4-BE49-F238E27FC236}">
                    <a16:creationId xmlns:a16="http://schemas.microsoft.com/office/drawing/2014/main" id="{1F0499E8-98EA-4E87-9565-39D9A9964711}"/>
                  </a:ext>
                </a:extLst>
              </p:cNvPr>
              <p:cNvSpPr/>
              <p:nvPr/>
            </p:nvSpPr>
            <p:spPr>
              <a:xfrm>
                <a:off x="4933950" y="2705100"/>
                <a:ext cx="323366" cy="29640"/>
              </a:xfrm>
              <a:custGeom>
                <a:avLst/>
                <a:gdLst>
                  <a:gd name="connsiteX0" fmla="*/ 0 w 323366"/>
                  <a:gd name="connsiteY0" fmla="*/ 0 h 29640"/>
                  <a:gd name="connsiteX1" fmla="*/ 258233 w 323366"/>
                  <a:gd name="connsiteY1" fmla="*/ 14817 h 29640"/>
                  <a:gd name="connsiteX2" fmla="*/ 319617 w 323366"/>
                  <a:gd name="connsiteY2" fmla="*/ 29633 h 29640"/>
                  <a:gd name="connsiteX3" fmla="*/ 179917 w 323366"/>
                  <a:gd name="connsiteY3" fmla="*/ 16933 h 29640"/>
                  <a:gd name="connsiteX4" fmla="*/ 0 w 323366"/>
                  <a:gd name="connsiteY4" fmla="*/ 0 h 29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3366" h="29640">
                    <a:moveTo>
                      <a:pt x="0" y="0"/>
                    </a:moveTo>
                    <a:lnTo>
                      <a:pt x="258233" y="14817"/>
                    </a:lnTo>
                    <a:cubicBezTo>
                      <a:pt x="311503" y="19756"/>
                      <a:pt x="332670" y="29280"/>
                      <a:pt x="319617" y="29633"/>
                    </a:cubicBezTo>
                    <a:cubicBezTo>
                      <a:pt x="306564" y="29986"/>
                      <a:pt x="179917" y="16933"/>
                      <a:pt x="179917" y="1693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4" name="フリーフォーム: 図形 293">
                <a:extLst>
                  <a:ext uri="{FF2B5EF4-FFF2-40B4-BE49-F238E27FC236}">
                    <a16:creationId xmlns:a16="http://schemas.microsoft.com/office/drawing/2014/main" id="{7D7E898C-B426-467D-88AE-1D3A8D39182F}"/>
                  </a:ext>
                </a:extLst>
              </p:cNvPr>
              <p:cNvSpPr/>
              <p:nvPr/>
            </p:nvSpPr>
            <p:spPr>
              <a:xfrm>
                <a:off x="4933172" y="2738745"/>
                <a:ext cx="293667" cy="27807"/>
              </a:xfrm>
              <a:custGeom>
                <a:avLst/>
                <a:gdLst>
                  <a:gd name="connsiteX0" fmla="*/ 778 w 293667"/>
                  <a:gd name="connsiteY0" fmla="*/ 222 h 27807"/>
                  <a:gd name="connsiteX1" fmla="*/ 244195 w 293667"/>
                  <a:gd name="connsiteY1" fmla="*/ 12922 h 27807"/>
                  <a:gd name="connsiteX2" fmla="*/ 288645 w 293667"/>
                  <a:gd name="connsiteY2" fmla="*/ 27738 h 27807"/>
                  <a:gd name="connsiteX3" fmla="*/ 170111 w 293667"/>
                  <a:gd name="connsiteY3" fmla="*/ 6572 h 27807"/>
                  <a:gd name="connsiteX4" fmla="*/ 778 w 293667"/>
                  <a:gd name="connsiteY4" fmla="*/ 222 h 27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667" h="27807">
                    <a:moveTo>
                      <a:pt x="778" y="222"/>
                    </a:moveTo>
                    <a:cubicBezTo>
                      <a:pt x="13125" y="1280"/>
                      <a:pt x="196217" y="8336"/>
                      <a:pt x="244195" y="12922"/>
                    </a:cubicBezTo>
                    <a:cubicBezTo>
                      <a:pt x="292173" y="17508"/>
                      <a:pt x="300992" y="28796"/>
                      <a:pt x="288645" y="27738"/>
                    </a:cubicBezTo>
                    <a:cubicBezTo>
                      <a:pt x="276298" y="26680"/>
                      <a:pt x="213855" y="11158"/>
                      <a:pt x="170111" y="6572"/>
                    </a:cubicBezTo>
                    <a:cubicBezTo>
                      <a:pt x="126367" y="1986"/>
                      <a:pt x="-11569" y="-836"/>
                      <a:pt x="778" y="2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5" name="フリーフォーム: 図形 294">
                <a:extLst>
                  <a:ext uri="{FF2B5EF4-FFF2-40B4-BE49-F238E27FC236}">
                    <a16:creationId xmlns:a16="http://schemas.microsoft.com/office/drawing/2014/main" id="{F0929C38-4006-48AD-907E-DB2144DFFA02}"/>
                  </a:ext>
                </a:extLst>
              </p:cNvPr>
              <p:cNvSpPr/>
              <p:nvPr/>
            </p:nvSpPr>
            <p:spPr>
              <a:xfrm>
                <a:off x="4761107" y="2977400"/>
                <a:ext cx="583814" cy="860204"/>
              </a:xfrm>
              <a:custGeom>
                <a:avLst/>
                <a:gdLst>
                  <a:gd name="connsiteX0" fmla="*/ 1393 w 583814"/>
                  <a:gd name="connsiteY0" fmla="*/ 9217 h 860204"/>
                  <a:gd name="connsiteX1" fmla="*/ 331593 w 583814"/>
                  <a:gd name="connsiteY1" fmla="*/ 34617 h 860204"/>
                  <a:gd name="connsiteX2" fmla="*/ 361226 w 583814"/>
                  <a:gd name="connsiteY2" fmla="*/ 119283 h 860204"/>
                  <a:gd name="connsiteX3" fmla="*/ 378160 w 583814"/>
                  <a:gd name="connsiteY3" fmla="*/ 421967 h 860204"/>
                  <a:gd name="connsiteX4" fmla="*/ 367576 w 583814"/>
                  <a:gd name="connsiteY4" fmla="*/ 604000 h 860204"/>
                  <a:gd name="connsiteX5" fmla="*/ 435310 w 583814"/>
                  <a:gd name="connsiteY5" fmla="*/ 758517 h 860204"/>
                  <a:gd name="connsiteX6" fmla="*/ 583476 w 583814"/>
                  <a:gd name="connsiteY6" fmla="*/ 860117 h 860204"/>
                  <a:gd name="connsiteX7" fmla="*/ 473410 w 583814"/>
                  <a:gd name="connsiteY7" fmla="*/ 771217 h 860204"/>
                  <a:gd name="connsiteX8" fmla="*/ 392976 w 583814"/>
                  <a:gd name="connsiteY8" fmla="*/ 532033 h 860204"/>
                  <a:gd name="connsiteX9" fmla="*/ 384510 w 583814"/>
                  <a:gd name="connsiteY9" fmla="*/ 108700 h 860204"/>
                  <a:gd name="connsiteX10" fmla="*/ 348526 w 583814"/>
                  <a:gd name="connsiteY10" fmla="*/ 17683 h 860204"/>
                  <a:gd name="connsiteX11" fmla="*/ 217293 w 583814"/>
                  <a:gd name="connsiteY11" fmla="*/ 750 h 860204"/>
                  <a:gd name="connsiteX12" fmla="*/ 1393 w 583814"/>
                  <a:gd name="connsiteY12" fmla="*/ 9217 h 860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83814" h="860204">
                    <a:moveTo>
                      <a:pt x="1393" y="9217"/>
                    </a:moveTo>
                    <a:cubicBezTo>
                      <a:pt x="20443" y="14861"/>
                      <a:pt x="271621" y="16273"/>
                      <a:pt x="331593" y="34617"/>
                    </a:cubicBezTo>
                    <a:cubicBezTo>
                      <a:pt x="391565" y="52961"/>
                      <a:pt x="353465" y="54725"/>
                      <a:pt x="361226" y="119283"/>
                    </a:cubicBezTo>
                    <a:cubicBezTo>
                      <a:pt x="368987" y="183841"/>
                      <a:pt x="377102" y="341181"/>
                      <a:pt x="378160" y="421967"/>
                    </a:cubicBezTo>
                    <a:cubicBezTo>
                      <a:pt x="379218" y="502753"/>
                      <a:pt x="358051" y="547908"/>
                      <a:pt x="367576" y="604000"/>
                    </a:cubicBezTo>
                    <a:cubicBezTo>
                      <a:pt x="377101" y="660092"/>
                      <a:pt x="399327" y="715831"/>
                      <a:pt x="435310" y="758517"/>
                    </a:cubicBezTo>
                    <a:cubicBezTo>
                      <a:pt x="471293" y="801203"/>
                      <a:pt x="577126" y="858000"/>
                      <a:pt x="583476" y="860117"/>
                    </a:cubicBezTo>
                    <a:cubicBezTo>
                      <a:pt x="589826" y="862234"/>
                      <a:pt x="505160" y="825898"/>
                      <a:pt x="473410" y="771217"/>
                    </a:cubicBezTo>
                    <a:cubicBezTo>
                      <a:pt x="441660" y="716536"/>
                      <a:pt x="407793" y="642453"/>
                      <a:pt x="392976" y="532033"/>
                    </a:cubicBezTo>
                    <a:cubicBezTo>
                      <a:pt x="378159" y="421614"/>
                      <a:pt x="391918" y="194425"/>
                      <a:pt x="384510" y="108700"/>
                    </a:cubicBezTo>
                    <a:cubicBezTo>
                      <a:pt x="377102" y="22975"/>
                      <a:pt x="376396" y="35675"/>
                      <a:pt x="348526" y="17683"/>
                    </a:cubicBezTo>
                    <a:cubicBezTo>
                      <a:pt x="320656" y="-309"/>
                      <a:pt x="270562" y="3572"/>
                      <a:pt x="217293" y="750"/>
                    </a:cubicBezTo>
                    <a:cubicBezTo>
                      <a:pt x="164024" y="-2072"/>
                      <a:pt x="-17657" y="3573"/>
                      <a:pt x="1393" y="921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6" name="フリーフォーム: 図形 295">
                <a:extLst>
                  <a:ext uri="{FF2B5EF4-FFF2-40B4-BE49-F238E27FC236}">
                    <a16:creationId xmlns:a16="http://schemas.microsoft.com/office/drawing/2014/main" id="{E892473E-F2EB-4CC1-8ADC-708DD159BE68}"/>
                  </a:ext>
                </a:extLst>
              </p:cNvPr>
              <p:cNvSpPr/>
              <p:nvPr/>
            </p:nvSpPr>
            <p:spPr>
              <a:xfrm>
                <a:off x="4746739" y="3777666"/>
                <a:ext cx="597795" cy="51946"/>
              </a:xfrm>
              <a:custGeom>
                <a:avLst/>
                <a:gdLst>
                  <a:gd name="connsiteX0" fmla="*/ 944 w 597795"/>
                  <a:gd name="connsiteY0" fmla="*/ 23867 h 51946"/>
                  <a:gd name="connsiteX1" fmla="*/ 278228 w 597795"/>
                  <a:gd name="connsiteY1" fmla="*/ 17517 h 51946"/>
                  <a:gd name="connsiteX2" fmla="*/ 443328 w 597795"/>
                  <a:gd name="connsiteY2" fmla="*/ 23867 h 51946"/>
                  <a:gd name="connsiteX3" fmla="*/ 591494 w 597795"/>
                  <a:gd name="connsiteY3" fmla="*/ 51384 h 51946"/>
                  <a:gd name="connsiteX4" fmla="*/ 561861 w 597795"/>
                  <a:gd name="connsiteY4" fmla="*/ 40801 h 51946"/>
                  <a:gd name="connsiteX5" fmla="*/ 483544 w 597795"/>
                  <a:gd name="connsiteY5" fmla="*/ 21751 h 51946"/>
                  <a:gd name="connsiteX6" fmla="*/ 392528 w 597795"/>
                  <a:gd name="connsiteY6" fmla="*/ 4817 h 51946"/>
                  <a:gd name="connsiteX7" fmla="*/ 193561 w 597795"/>
                  <a:gd name="connsiteY7" fmla="*/ 584 h 51946"/>
                  <a:gd name="connsiteX8" fmla="*/ 944 w 597795"/>
                  <a:gd name="connsiteY8" fmla="*/ 23867 h 51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97795" h="51946">
                    <a:moveTo>
                      <a:pt x="944" y="23867"/>
                    </a:moveTo>
                    <a:cubicBezTo>
                      <a:pt x="15055" y="26689"/>
                      <a:pt x="278228" y="17517"/>
                      <a:pt x="278228" y="17517"/>
                    </a:cubicBezTo>
                    <a:cubicBezTo>
                      <a:pt x="351959" y="17517"/>
                      <a:pt x="391117" y="18222"/>
                      <a:pt x="443328" y="23867"/>
                    </a:cubicBezTo>
                    <a:cubicBezTo>
                      <a:pt x="495539" y="29512"/>
                      <a:pt x="571739" y="48562"/>
                      <a:pt x="591494" y="51384"/>
                    </a:cubicBezTo>
                    <a:cubicBezTo>
                      <a:pt x="611249" y="54206"/>
                      <a:pt x="579853" y="45740"/>
                      <a:pt x="561861" y="40801"/>
                    </a:cubicBezTo>
                    <a:cubicBezTo>
                      <a:pt x="543869" y="35862"/>
                      <a:pt x="511766" y="27748"/>
                      <a:pt x="483544" y="21751"/>
                    </a:cubicBezTo>
                    <a:cubicBezTo>
                      <a:pt x="455322" y="15754"/>
                      <a:pt x="440859" y="8345"/>
                      <a:pt x="392528" y="4817"/>
                    </a:cubicBezTo>
                    <a:cubicBezTo>
                      <a:pt x="344198" y="1289"/>
                      <a:pt x="252475" y="-1180"/>
                      <a:pt x="193561" y="584"/>
                    </a:cubicBezTo>
                    <a:cubicBezTo>
                      <a:pt x="134647" y="2348"/>
                      <a:pt x="-13167" y="21045"/>
                      <a:pt x="944" y="2386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7" name="フリーフォーム: 図形 296">
                <a:extLst>
                  <a:ext uri="{FF2B5EF4-FFF2-40B4-BE49-F238E27FC236}">
                    <a16:creationId xmlns:a16="http://schemas.microsoft.com/office/drawing/2014/main" id="{4712C49A-C4C5-431F-92D3-365332C54A03}"/>
                  </a:ext>
                </a:extLst>
              </p:cNvPr>
              <p:cNvSpPr/>
              <p:nvPr/>
            </p:nvSpPr>
            <p:spPr>
              <a:xfrm>
                <a:off x="4794044" y="3996185"/>
                <a:ext cx="930456" cy="203616"/>
              </a:xfrm>
              <a:custGeom>
                <a:avLst/>
                <a:gdLst>
                  <a:gd name="connsiteX0" fmla="*/ 206 w 930456"/>
                  <a:gd name="connsiteY0" fmla="*/ 203282 h 203616"/>
                  <a:gd name="connsiteX1" fmla="*/ 470106 w 930456"/>
                  <a:gd name="connsiteY1" fmla="*/ 171532 h 203616"/>
                  <a:gd name="connsiteX2" fmla="*/ 817239 w 930456"/>
                  <a:gd name="connsiteY2" fmla="*/ 65698 h 203616"/>
                  <a:gd name="connsiteX3" fmla="*/ 929423 w 930456"/>
                  <a:gd name="connsiteY3" fmla="*/ 82 h 203616"/>
                  <a:gd name="connsiteX4" fmla="*/ 766439 w 930456"/>
                  <a:gd name="connsiteY4" fmla="*/ 78398 h 203616"/>
                  <a:gd name="connsiteX5" fmla="*/ 415073 w 930456"/>
                  <a:gd name="connsiteY5" fmla="*/ 156715 h 203616"/>
                  <a:gd name="connsiteX6" fmla="*/ 206 w 930456"/>
                  <a:gd name="connsiteY6" fmla="*/ 203282 h 203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30456" h="203616">
                    <a:moveTo>
                      <a:pt x="206" y="203282"/>
                    </a:moveTo>
                    <a:cubicBezTo>
                      <a:pt x="9378" y="205752"/>
                      <a:pt x="333934" y="194463"/>
                      <a:pt x="470106" y="171532"/>
                    </a:cubicBezTo>
                    <a:cubicBezTo>
                      <a:pt x="606278" y="148601"/>
                      <a:pt x="740686" y="94273"/>
                      <a:pt x="817239" y="65698"/>
                    </a:cubicBezTo>
                    <a:cubicBezTo>
                      <a:pt x="893792" y="37123"/>
                      <a:pt x="937890" y="-2035"/>
                      <a:pt x="929423" y="82"/>
                    </a:cubicBezTo>
                    <a:cubicBezTo>
                      <a:pt x="920956" y="2199"/>
                      <a:pt x="852164" y="52293"/>
                      <a:pt x="766439" y="78398"/>
                    </a:cubicBezTo>
                    <a:cubicBezTo>
                      <a:pt x="680714" y="104503"/>
                      <a:pt x="540309" y="135548"/>
                      <a:pt x="415073" y="156715"/>
                    </a:cubicBezTo>
                    <a:cubicBezTo>
                      <a:pt x="289837" y="177882"/>
                      <a:pt x="-8966" y="200812"/>
                      <a:pt x="206" y="20328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8" name="フリーフォーム: 図形 297">
                <a:extLst>
                  <a:ext uri="{FF2B5EF4-FFF2-40B4-BE49-F238E27FC236}">
                    <a16:creationId xmlns:a16="http://schemas.microsoft.com/office/drawing/2014/main" id="{867A236B-3CD6-483B-B6D5-7EAC6F3390DA}"/>
                  </a:ext>
                </a:extLst>
              </p:cNvPr>
              <p:cNvSpPr/>
              <p:nvPr/>
            </p:nvSpPr>
            <p:spPr>
              <a:xfrm>
                <a:off x="5636666" y="4044459"/>
                <a:ext cx="304873" cy="64073"/>
              </a:xfrm>
              <a:custGeom>
                <a:avLst/>
                <a:gdLst>
                  <a:gd name="connsiteX0" fmla="*/ 17 w 304873"/>
                  <a:gd name="connsiteY0" fmla="*/ 25891 h 64073"/>
                  <a:gd name="connsiteX1" fmla="*/ 179934 w 304873"/>
                  <a:gd name="connsiteY1" fmla="*/ 32241 h 64073"/>
                  <a:gd name="connsiteX2" fmla="*/ 302701 w 304873"/>
                  <a:gd name="connsiteY2" fmla="*/ 63991 h 64073"/>
                  <a:gd name="connsiteX3" fmla="*/ 251901 w 304873"/>
                  <a:gd name="connsiteY3" fmla="*/ 21658 h 64073"/>
                  <a:gd name="connsiteX4" fmla="*/ 169351 w 304873"/>
                  <a:gd name="connsiteY4" fmla="*/ 491 h 64073"/>
                  <a:gd name="connsiteX5" fmla="*/ 17 w 304873"/>
                  <a:gd name="connsiteY5" fmla="*/ 25891 h 64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3" h="64073">
                    <a:moveTo>
                      <a:pt x="17" y="25891"/>
                    </a:moveTo>
                    <a:cubicBezTo>
                      <a:pt x="1781" y="31183"/>
                      <a:pt x="129487" y="25891"/>
                      <a:pt x="179934" y="32241"/>
                    </a:cubicBezTo>
                    <a:cubicBezTo>
                      <a:pt x="230381" y="38591"/>
                      <a:pt x="290706" y="65755"/>
                      <a:pt x="302701" y="63991"/>
                    </a:cubicBezTo>
                    <a:cubicBezTo>
                      <a:pt x="314696" y="62227"/>
                      <a:pt x="274126" y="32241"/>
                      <a:pt x="251901" y="21658"/>
                    </a:cubicBezTo>
                    <a:cubicBezTo>
                      <a:pt x="229676" y="11075"/>
                      <a:pt x="208157" y="4724"/>
                      <a:pt x="169351" y="491"/>
                    </a:cubicBezTo>
                    <a:cubicBezTo>
                      <a:pt x="130545" y="-3742"/>
                      <a:pt x="-1747" y="20599"/>
                      <a:pt x="17" y="258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9" name="フリーフォーム: 図形 298">
                <a:extLst>
                  <a:ext uri="{FF2B5EF4-FFF2-40B4-BE49-F238E27FC236}">
                    <a16:creationId xmlns:a16="http://schemas.microsoft.com/office/drawing/2014/main" id="{6744FAEE-C2DC-4332-AAB5-102F3B884BB7}"/>
                  </a:ext>
                </a:extLst>
              </p:cNvPr>
              <p:cNvSpPr/>
              <p:nvPr/>
            </p:nvSpPr>
            <p:spPr>
              <a:xfrm>
                <a:off x="4761679" y="4396992"/>
                <a:ext cx="597650" cy="435915"/>
              </a:xfrm>
              <a:custGeom>
                <a:avLst/>
                <a:gdLst>
                  <a:gd name="connsiteX0" fmla="*/ 43154 w 597650"/>
                  <a:gd name="connsiteY0" fmla="*/ 20491 h 435915"/>
                  <a:gd name="connsiteX1" fmla="*/ 542688 w 597650"/>
                  <a:gd name="connsiteY1" fmla="*/ 388791 h 435915"/>
                  <a:gd name="connsiteX2" fmla="*/ 578671 w 597650"/>
                  <a:gd name="connsiteY2" fmla="*/ 426891 h 435915"/>
                  <a:gd name="connsiteX3" fmla="*/ 487654 w 597650"/>
                  <a:gd name="connsiteY3" fmla="*/ 350691 h 435915"/>
                  <a:gd name="connsiteX4" fmla="*/ 74904 w 597650"/>
                  <a:gd name="connsiteY4" fmla="*/ 77641 h 435915"/>
                  <a:gd name="connsiteX5" fmla="*/ 43154 w 597650"/>
                  <a:gd name="connsiteY5" fmla="*/ 20491 h 435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7650" h="435915">
                    <a:moveTo>
                      <a:pt x="43154" y="20491"/>
                    </a:moveTo>
                    <a:cubicBezTo>
                      <a:pt x="121118" y="72349"/>
                      <a:pt x="453435" y="321058"/>
                      <a:pt x="542688" y="388791"/>
                    </a:cubicBezTo>
                    <a:cubicBezTo>
                      <a:pt x="631941" y="456524"/>
                      <a:pt x="587843" y="433241"/>
                      <a:pt x="578671" y="426891"/>
                    </a:cubicBezTo>
                    <a:cubicBezTo>
                      <a:pt x="569499" y="420541"/>
                      <a:pt x="571615" y="408899"/>
                      <a:pt x="487654" y="350691"/>
                    </a:cubicBezTo>
                    <a:cubicBezTo>
                      <a:pt x="403693" y="292483"/>
                      <a:pt x="146518" y="129852"/>
                      <a:pt x="74904" y="77641"/>
                    </a:cubicBezTo>
                    <a:cubicBezTo>
                      <a:pt x="3290" y="25430"/>
                      <a:pt x="-34810" y="-31367"/>
                      <a:pt x="43154" y="204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0" name="フリーフォーム: 図形 299">
                <a:extLst>
                  <a:ext uri="{FF2B5EF4-FFF2-40B4-BE49-F238E27FC236}">
                    <a16:creationId xmlns:a16="http://schemas.microsoft.com/office/drawing/2014/main" id="{FAA823CC-AA52-42F4-B447-B5A01C8D6F95}"/>
                  </a:ext>
                </a:extLst>
              </p:cNvPr>
              <p:cNvSpPr/>
              <p:nvPr/>
            </p:nvSpPr>
            <p:spPr>
              <a:xfrm>
                <a:off x="4785874" y="4352103"/>
                <a:ext cx="585756" cy="457788"/>
              </a:xfrm>
              <a:custGeom>
                <a:avLst/>
                <a:gdLst>
                  <a:gd name="connsiteX0" fmla="*/ 8376 w 585756"/>
                  <a:gd name="connsiteY0" fmla="*/ 6114 h 457788"/>
                  <a:gd name="connsiteX1" fmla="*/ 190409 w 585756"/>
                  <a:gd name="connsiteY1" fmla="*/ 120414 h 457788"/>
                  <a:gd name="connsiteX2" fmla="*/ 558709 w 585756"/>
                  <a:gd name="connsiteY2" fmla="*/ 357480 h 457788"/>
                  <a:gd name="connsiteX3" fmla="*/ 556593 w 585756"/>
                  <a:gd name="connsiteY3" fmla="*/ 456964 h 457788"/>
                  <a:gd name="connsiteX4" fmla="*/ 546009 w 585756"/>
                  <a:gd name="connsiteY4" fmla="*/ 401930 h 457788"/>
                  <a:gd name="connsiteX5" fmla="*/ 522726 w 585756"/>
                  <a:gd name="connsiteY5" fmla="*/ 349014 h 457788"/>
                  <a:gd name="connsiteX6" fmla="*/ 8376 w 585756"/>
                  <a:gd name="connsiteY6" fmla="*/ 6114 h 457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5756" h="457788">
                    <a:moveTo>
                      <a:pt x="8376" y="6114"/>
                    </a:moveTo>
                    <a:cubicBezTo>
                      <a:pt x="-47010" y="-31986"/>
                      <a:pt x="190409" y="120414"/>
                      <a:pt x="190409" y="120414"/>
                    </a:cubicBezTo>
                    <a:cubicBezTo>
                      <a:pt x="282131" y="178975"/>
                      <a:pt x="497678" y="301388"/>
                      <a:pt x="558709" y="357480"/>
                    </a:cubicBezTo>
                    <a:cubicBezTo>
                      <a:pt x="619740" y="413572"/>
                      <a:pt x="558710" y="449556"/>
                      <a:pt x="556593" y="456964"/>
                    </a:cubicBezTo>
                    <a:cubicBezTo>
                      <a:pt x="554476" y="464372"/>
                      <a:pt x="551654" y="419922"/>
                      <a:pt x="546009" y="401930"/>
                    </a:cubicBezTo>
                    <a:cubicBezTo>
                      <a:pt x="540365" y="383938"/>
                      <a:pt x="610215" y="410044"/>
                      <a:pt x="522726" y="349014"/>
                    </a:cubicBezTo>
                    <a:cubicBezTo>
                      <a:pt x="435237" y="287984"/>
                      <a:pt x="63762" y="44214"/>
                      <a:pt x="8376" y="611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1" name="フリーフォーム: 図形 300">
                <a:extLst>
                  <a:ext uri="{FF2B5EF4-FFF2-40B4-BE49-F238E27FC236}">
                    <a16:creationId xmlns:a16="http://schemas.microsoft.com/office/drawing/2014/main" id="{53711E81-9FD7-4FC2-B307-96A258BE8103}"/>
                  </a:ext>
                </a:extLst>
              </p:cNvPr>
              <p:cNvSpPr/>
              <p:nvPr/>
            </p:nvSpPr>
            <p:spPr>
              <a:xfrm>
                <a:off x="5413487" y="4601085"/>
                <a:ext cx="464698" cy="295889"/>
              </a:xfrm>
              <a:custGeom>
                <a:avLst/>
                <a:gdLst>
                  <a:gd name="connsiteX0" fmla="*/ 464496 w 464698"/>
                  <a:gd name="connsiteY0" fmla="*/ 548 h 295889"/>
                  <a:gd name="connsiteX1" fmla="*/ 119480 w 464698"/>
                  <a:gd name="connsiteY1" fmla="*/ 207982 h 295889"/>
                  <a:gd name="connsiteX2" fmla="*/ 3063 w 464698"/>
                  <a:gd name="connsiteY2" fmla="*/ 294765 h 295889"/>
                  <a:gd name="connsiteX3" fmla="*/ 45396 w 464698"/>
                  <a:gd name="connsiteY3" fmla="*/ 250315 h 295889"/>
                  <a:gd name="connsiteX4" fmla="*/ 168163 w 464698"/>
                  <a:gd name="connsiteY4" fmla="*/ 150832 h 295889"/>
                  <a:gd name="connsiteX5" fmla="*/ 464496 w 464698"/>
                  <a:gd name="connsiteY5" fmla="*/ 548 h 295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4698" h="295889">
                    <a:moveTo>
                      <a:pt x="464496" y="548"/>
                    </a:moveTo>
                    <a:cubicBezTo>
                      <a:pt x="456382" y="10073"/>
                      <a:pt x="196385" y="158946"/>
                      <a:pt x="119480" y="207982"/>
                    </a:cubicBezTo>
                    <a:cubicBezTo>
                      <a:pt x="42574" y="257018"/>
                      <a:pt x="15410" y="287710"/>
                      <a:pt x="3063" y="294765"/>
                    </a:cubicBezTo>
                    <a:cubicBezTo>
                      <a:pt x="-9284" y="301820"/>
                      <a:pt x="17879" y="274304"/>
                      <a:pt x="45396" y="250315"/>
                    </a:cubicBezTo>
                    <a:cubicBezTo>
                      <a:pt x="72913" y="226326"/>
                      <a:pt x="101488" y="193518"/>
                      <a:pt x="168163" y="150832"/>
                    </a:cubicBezTo>
                    <a:cubicBezTo>
                      <a:pt x="234838" y="108146"/>
                      <a:pt x="472610" y="-8977"/>
                      <a:pt x="464496" y="54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2" name="フリーフォーム: 図形 301">
                <a:extLst>
                  <a:ext uri="{FF2B5EF4-FFF2-40B4-BE49-F238E27FC236}">
                    <a16:creationId xmlns:a16="http://schemas.microsoft.com/office/drawing/2014/main" id="{322E0FB6-0F84-4E1C-849E-936A5EF6965C}"/>
                  </a:ext>
                </a:extLst>
              </p:cNvPr>
              <p:cNvSpPr/>
              <p:nvPr/>
            </p:nvSpPr>
            <p:spPr>
              <a:xfrm>
                <a:off x="5454989" y="4663789"/>
                <a:ext cx="467996" cy="294398"/>
              </a:xfrm>
              <a:custGeom>
                <a:avLst/>
                <a:gdLst>
                  <a:gd name="connsiteX0" fmla="*/ 467444 w 467996"/>
                  <a:gd name="connsiteY0" fmla="*/ 3461 h 294398"/>
                  <a:gd name="connsiteX1" fmla="*/ 365844 w 467996"/>
                  <a:gd name="connsiteY1" fmla="*/ 75428 h 294398"/>
                  <a:gd name="connsiteX2" fmla="*/ 73744 w 467996"/>
                  <a:gd name="connsiteY2" fmla="*/ 259578 h 294398"/>
                  <a:gd name="connsiteX3" fmla="*/ 16594 w 467996"/>
                  <a:gd name="connsiteY3" fmla="*/ 278628 h 294398"/>
                  <a:gd name="connsiteX4" fmla="*/ 317161 w 467996"/>
                  <a:gd name="connsiteY4" fmla="*/ 83894 h 294398"/>
                  <a:gd name="connsiteX5" fmla="*/ 403944 w 467996"/>
                  <a:gd name="connsiteY5" fmla="*/ 20394 h 294398"/>
                  <a:gd name="connsiteX6" fmla="*/ 467444 w 467996"/>
                  <a:gd name="connsiteY6" fmla="*/ 3461 h 29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7996" h="294398">
                    <a:moveTo>
                      <a:pt x="467444" y="3461"/>
                    </a:moveTo>
                    <a:cubicBezTo>
                      <a:pt x="461094" y="12633"/>
                      <a:pt x="431461" y="32742"/>
                      <a:pt x="365844" y="75428"/>
                    </a:cubicBezTo>
                    <a:cubicBezTo>
                      <a:pt x="300227" y="118114"/>
                      <a:pt x="131952" y="225711"/>
                      <a:pt x="73744" y="259578"/>
                    </a:cubicBezTo>
                    <a:cubicBezTo>
                      <a:pt x="15536" y="293445"/>
                      <a:pt x="-23975" y="307909"/>
                      <a:pt x="16594" y="278628"/>
                    </a:cubicBezTo>
                    <a:cubicBezTo>
                      <a:pt x="57163" y="249347"/>
                      <a:pt x="252603" y="126933"/>
                      <a:pt x="317161" y="83894"/>
                    </a:cubicBezTo>
                    <a:cubicBezTo>
                      <a:pt x="381719" y="40855"/>
                      <a:pt x="384188" y="36269"/>
                      <a:pt x="403944" y="20394"/>
                    </a:cubicBezTo>
                    <a:cubicBezTo>
                      <a:pt x="423700" y="4519"/>
                      <a:pt x="473794" y="-5711"/>
                      <a:pt x="467444" y="346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3" name="フリーフォーム: 図形 302">
                <a:extLst>
                  <a:ext uri="{FF2B5EF4-FFF2-40B4-BE49-F238E27FC236}">
                    <a16:creationId xmlns:a16="http://schemas.microsoft.com/office/drawing/2014/main" id="{668838E8-770C-474E-AD7E-4B249BFC0E9B}"/>
                  </a:ext>
                </a:extLst>
              </p:cNvPr>
              <p:cNvSpPr/>
              <p:nvPr/>
            </p:nvSpPr>
            <p:spPr>
              <a:xfrm>
                <a:off x="4769461" y="4506258"/>
                <a:ext cx="596289" cy="1180592"/>
              </a:xfrm>
              <a:custGeom>
                <a:avLst/>
                <a:gdLst>
                  <a:gd name="connsiteX0" fmla="*/ 24789 w 596289"/>
                  <a:gd name="connsiteY0" fmla="*/ 12825 h 1180592"/>
                  <a:gd name="connsiteX1" fmla="*/ 539139 w 596289"/>
                  <a:gd name="connsiteY1" fmla="*/ 362075 h 1180592"/>
                  <a:gd name="connsiteX2" fmla="*/ 570889 w 596289"/>
                  <a:gd name="connsiteY2" fmla="*/ 404409 h 1180592"/>
                  <a:gd name="connsiteX3" fmla="*/ 575122 w 596289"/>
                  <a:gd name="connsiteY3" fmla="*/ 599142 h 1180592"/>
                  <a:gd name="connsiteX4" fmla="*/ 596289 w 596289"/>
                  <a:gd name="connsiteY4" fmla="*/ 1077509 h 1180592"/>
                  <a:gd name="connsiteX5" fmla="*/ 575122 w 596289"/>
                  <a:gd name="connsiteY5" fmla="*/ 1172759 h 1180592"/>
                  <a:gd name="connsiteX6" fmla="*/ 562422 w 596289"/>
                  <a:gd name="connsiteY6" fmla="*/ 946275 h 1180592"/>
                  <a:gd name="connsiteX7" fmla="*/ 566656 w 596289"/>
                  <a:gd name="connsiteY7" fmla="*/ 410759 h 1180592"/>
                  <a:gd name="connsiteX8" fmla="*/ 515856 w 596289"/>
                  <a:gd name="connsiteY8" fmla="*/ 336675 h 1180592"/>
                  <a:gd name="connsiteX9" fmla="*/ 124272 w 596289"/>
                  <a:gd name="connsiteY9" fmla="*/ 99609 h 1180592"/>
                  <a:gd name="connsiteX10" fmla="*/ 24789 w 596289"/>
                  <a:gd name="connsiteY10" fmla="*/ 12825 h 1180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96289" h="1180592">
                    <a:moveTo>
                      <a:pt x="24789" y="12825"/>
                    </a:moveTo>
                    <a:cubicBezTo>
                      <a:pt x="93934" y="56569"/>
                      <a:pt x="448122" y="296811"/>
                      <a:pt x="539139" y="362075"/>
                    </a:cubicBezTo>
                    <a:cubicBezTo>
                      <a:pt x="630156" y="427339"/>
                      <a:pt x="564892" y="364898"/>
                      <a:pt x="570889" y="404409"/>
                    </a:cubicBezTo>
                    <a:cubicBezTo>
                      <a:pt x="576886" y="443920"/>
                      <a:pt x="570889" y="486959"/>
                      <a:pt x="575122" y="599142"/>
                    </a:cubicBezTo>
                    <a:cubicBezTo>
                      <a:pt x="579355" y="711325"/>
                      <a:pt x="596289" y="981906"/>
                      <a:pt x="596289" y="1077509"/>
                    </a:cubicBezTo>
                    <a:cubicBezTo>
                      <a:pt x="596289" y="1173112"/>
                      <a:pt x="580766" y="1194631"/>
                      <a:pt x="575122" y="1172759"/>
                    </a:cubicBezTo>
                    <a:cubicBezTo>
                      <a:pt x="569478" y="1150887"/>
                      <a:pt x="563833" y="1073275"/>
                      <a:pt x="562422" y="946275"/>
                    </a:cubicBezTo>
                    <a:cubicBezTo>
                      <a:pt x="561011" y="819275"/>
                      <a:pt x="574417" y="512359"/>
                      <a:pt x="566656" y="410759"/>
                    </a:cubicBezTo>
                    <a:cubicBezTo>
                      <a:pt x="558895" y="309159"/>
                      <a:pt x="589587" y="388533"/>
                      <a:pt x="515856" y="336675"/>
                    </a:cubicBezTo>
                    <a:cubicBezTo>
                      <a:pt x="442125" y="284817"/>
                      <a:pt x="203647" y="152173"/>
                      <a:pt x="124272" y="99609"/>
                    </a:cubicBezTo>
                    <a:cubicBezTo>
                      <a:pt x="44897" y="47045"/>
                      <a:pt x="-44356" y="-30919"/>
                      <a:pt x="24789" y="1282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4" name="フリーフォーム: 図形 303">
                <a:extLst>
                  <a:ext uri="{FF2B5EF4-FFF2-40B4-BE49-F238E27FC236}">
                    <a16:creationId xmlns:a16="http://schemas.microsoft.com/office/drawing/2014/main" id="{058E6783-2E92-4450-A363-20DCA9248593}"/>
                  </a:ext>
                </a:extLst>
              </p:cNvPr>
              <p:cNvSpPr/>
              <p:nvPr/>
            </p:nvSpPr>
            <p:spPr>
              <a:xfrm>
                <a:off x="4780885" y="4531560"/>
                <a:ext cx="557879" cy="1157635"/>
              </a:xfrm>
              <a:custGeom>
                <a:avLst/>
                <a:gdLst>
                  <a:gd name="connsiteX0" fmla="*/ 11248 w 557879"/>
                  <a:gd name="connsiteY0" fmla="*/ 223 h 1157635"/>
                  <a:gd name="connsiteX1" fmla="*/ 4898 w 557879"/>
                  <a:gd name="connsiteY1" fmla="*/ 148390 h 1157635"/>
                  <a:gd name="connsiteX2" fmla="*/ 72632 w 557879"/>
                  <a:gd name="connsiteY2" fmla="*/ 163207 h 1157635"/>
                  <a:gd name="connsiteX3" fmla="*/ 419765 w 557879"/>
                  <a:gd name="connsiteY3" fmla="*/ 432023 h 1157635"/>
                  <a:gd name="connsiteX4" fmla="*/ 428232 w 557879"/>
                  <a:gd name="connsiteY4" fmla="*/ 535740 h 1157635"/>
                  <a:gd name="connsiteX5" fmla="*/ 419765 w 557879"/>
                  <a:gd name="connsiteY5" fmla="*/ 821490 h 1157635"/>
                  <a:gd name="connsiteX6" fmla="*/ 430348 w 557879"/>
                  <a:gd name="connsiteY6" fmla="*/ 931557 h 1157635"/>
                  <a:gd name="connsiteX7" fmla="*/ 455748 w 557879"/>
                  <a:gd name="connsiteY7" fmla="*/ 1001407 h 1157635"/>
                  <a:gd name="connsiteX8" fmla="*/ 555232 w 557879"/>
                  <a:gd name="connsiteY8" fmla="*/ 1153807 h 1157635"/>
                  <a:gd name="connsiteX9" fmla="*/ 523482 w 557879"/>
                  <a:gd name="connsiteY9" fmla="*/ 1100890 h 1157635"/>
                  <a:gd name="connsiteX10" fmla="*/ 462098 w 557879"/>
                  <a:gd name="connsiteY10" fmla="*/ 982357 h 1157635"/>
                  <a:gd name="connsiteX11" fmla="*/ 453632 w 557879"/>
                  <a:gd name="connsiteY11" fmla="*/ 434140 h 1157635"/>
                  <a:gd name="connsiteX12" fmla="*/ 40882 w 557879"/>
                  <a:gd name="connsiteY12" fmla="*/ 122990 h 1157635"/>
                  <a:gd name="connsiteX13" fmla="*/ 11248 w 557879"/>
                  <a:gd name="connsiteY13" fmla="*/ 223 h 115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57879" h="1157635">
                    <a:moveTo>
                      <a:pt x="11248" y="223"/>
                    </a:moveTo>
                    <a:cubicBezTo>
                      <a:pt x="5251" y="4456"/>
                      <a:pt x="-5333" y="121226"/>
                      <a:pt x="4898" y="148390"/>
                    </a:cubicBezTo>
                    <a:cubicBezTo>
                      <a:pt x="15129" y="175554"/>
                      <a:pt x="3487" y="115935"/>
                      <a:pt x="72632" y="163207"/>
                    </a:cubicBezTo>
                    <a:cubicBezTo>
                      <a:pt x="141777" y="210479"/>
                      <a:pt x="360498" y="369934"/>
                      <a:pt x="419765" y="432023"/>
                    </a:cubicBezTo>
                    <a:cubicBezTo>
                      <a:pt x="479032" y="494112"/>
                      <a:pt x="428232" y="470829"/>
                      <a:pt x="428232" y="535740"/>
                    </a:cubicBezTo>
                    <a:cubicBezTo>
                      <a:pt x="428232" y="600651"/>
                      <a:pt x="419412" y="755521"/>
                      <a:pt x="419765" y="821490"/>
                    </a:cubicBezTo>
                    <a:cubicBezTo>
                      <a:pt x="420118" y="887459"/>
                      <a:pt x="424351" y="901571"/>
                      <a:pt x="430348" y="931557"/>
                    </a:cubicBezTo>
                    <a:cubicBezTo>
                      <a:pt x="436345" y="961543"/>
                      <a:pt x="434934" y="964365"/>
                      <a:pt x="455748" y="1001407"/>
                    </a:cubicBezTo>
                    <a:cubicBezTo>
                      <a:pt x="476562" y="1038449"/>
                      <a:pt x="543943" y="1137226"/>
                      <a:pt x="555232" y="1153807"/>
                    </a:cubicBezTo>
                    <a:cubicBezTo>
                      <a:pt x="566521" y="1170388"/>
                      <a:pt x="539004" y="1129465"/>
                      <a:pt x="523482" y="1100890"/>
                    </a:cubicBezTo>
                    <a:cubicBezTo>
                      <a:pt x="507960" y="1072315"/>
                      <a:pt x="473740" y="1093482"/>
                      <a:pt x="462098" y="982357"/>
                    </a:cubicBezTo>
                    <a:cubicBezTo>
                      <a:pt x="450456" y="871232"/>
                      <a:pt x="523835" y="577368"/>
                      <a:pt x="453632" y="434140"/>
                    </a:cubicBezTo>
                    <a:cubicBezTo>
                      <a:pt x="383429" y="290912"/>
                      <a:pt x="114965" y="193545"/>
                      <a:pt x="40882" y="122990"/>
                    </a:cubicBezTo>
                    <a:cubicBezTo>
                      <a:pt x="-33201" y="52435"/>
                      <a:pt x="17245" y="-4010"/>
                      <a:pt x="11248" y="22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5" name="フリーフォーム: 図形 304">
                <a:extLst>
                  <a:ext uri="{FF2B5EF4-FFF2-40B4-BE49-F238E27FC236}">
                    <a16:creationId xmlns:a16="http://schemas.microsoft.com/office/drawing/2014/main" id="{8FBC3A59-CCEC-4EA4-A5AD-562D64374121}"/>
                  </a:ext>
                </a:extLst>
              </p:cNvPr>
              <p:cNvSpPr/>
              <p:nvPr/>
            </p:nvSpPr>
            <p:spPr>
              <a:xfrm>
                <a:off x="4800446" y="5427093"/>
                <a:ext cx="510635" cy="235032"/>
              </a:xfrm>
              <a:custGeom>
                <a:avLst/>
                <a:gdLst>
                  <a:gd name="connsiteX0" fmla="*/ 154 w 510635"/>
                  <a:gd name="connsiteY0" fmla="*/ 40 h 235032"/>
                  <a:gd name="connsiteX1" fmla="*/ 368454 w 510635"/>
                  <a:gd name="connsiteY1" fmla="*/ 63540 h 235032"/>
                  <a:gd name="connsiteX2" fmla="*/ 457354 w 510635"/>
                  <a:gd name="connsiteY2" fmla="*/ 173607 h 235032"/>
                  <a:gd name="connsiteX3" fmla="*/ 510271 w 510635"/>
                  <a:gd name="connsiteY3" fmla="*/ 234990 h 235032"/>
                  <a:gd name="connsiteX4" fmla="*/ 431954 w 510635"/>
                  <a:gd name="connsiteY4" fmla="*/ 165140 h 235032"/>
                  <a:gd name="connsiteX5" fmla="*/ 324004 w 510635"/>
                  <a:gd name="connsiteY5" fmla="*/ 72007 h 235032"/>
                  <a:gd name="connsiteX6" fmla="*/ 154 w 510635"/>
                  <a:gd name="connsiteY6" fmla="*/ 40 h 235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0635" h="235032">
                    <a:moveTo>
                      <a:pt x="154" y="40"/>
                    </a:moveTo>
                    <a:cubicBezTo>
                      <a:pt x="7562" y="-1371"/>
                      <a:pt x="292254" y="34612"/>
                      <a:pt x="368454" y="63540"/>
                    </a:cubicBezTo>
                    <a:cubicBezTo>
                      <a:pt x="444654" y="92468"/>
                      <a:pt x="433718" y="145032"/>
                      <a:pt x="457354" y="173607"/>
                    </a:cubicBezTo>
                    <a:cubicBezTo>
                      <a:pt x="480990" y="202182"/>
                      <a:pt x="514504" y="236401"/>
                      <a:pt x="510271" y="234990"/>
                    </a:cubicBezTo>
                    <a:cubicBezTo>
                      <a:pt x="506038" y="233579"/>
                      <a:pt x="462998" y="192304"/>
                      <a:pt x="431954" y="165140"/>
                    </a:cubicBezTo>
                    <a:cubicBezTo>
                      <a:pt x="400910" y="137976"/>
                      <a:pt x="393854" y="100229"/>
                      <a:pt x="324004" y="72007"/>
                    </a:cubicBezTo>
                    <a:cubicBezTo>
                      <a:pt x="254154" y="43785"/>
                      <a:pt x="-7254" y="1451"/>
                      <a:pt x="154" y="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6" name="フリーフォーム: 図形 305">
                <a:extLst>
                  <a:ext uri="{FF2B5EF4-FFF2-40B4-BE49-F238E27FC236}">
                    <a16:creationId xmlns:a16="http://schemas.microsoft.com/office/drawing/2014/main" id="{798FB37A-195D-4B0D-9567-D93CAB198873}"/>
                  </a:ext>
                </a:extLst>
              </p:cNvPr>
              <p:cNvSpPr/>
              <p:nvPr/>
            </p:nvSpPr>
            <p:spPr>
              <a:xfrm>
                <a:off x="4781532" y="5505295"/>
                <a:ext cx="696455" cy="413496"/>
              </a:xfrm>
              <a:custGeom>
                <a:avLst/>
                <a:gdLst>
                  <a:gd name="connsiteX0" fmla="*/ 18 w 696455"/>
                  <a:gd name="connsiteY0" fmla="*/ 155 h 413496"/>
                  <a:gd name="connsiteX1" fmla="*/ 410651 w 696455"/>
                  <a:gd name="connsiteY1" fmla="*/ 105988 h 413496"/>
                  <a:gd name="connsiteX2" fmla="*/ 531301 w 696455"/>
                  <a:gd name="connsiteY2" fmla="*/ 228755 h 413496"/>
                  <a:gd name="connsiteX3" fmla="*/ 579985 w 696455"/>
                  <a:gd name="connsiteY3" fmla="*/ 290138 h 413496"/>
                  <a:gd name="connsiteX4" fmla="*/ 696401 w 696455"/>
                  <a:gd name="connsiteY4" fmla="*/ 412905 h 413496"/>
                  <a:gd name="connsiteX5" fmla="*/ 594801 w 696455"/>
                  <a:gd name="connsiteY5" fmla="*/ 332472 h 413496"/>
                  <a:gd name="connsiteX6" fmla="*/ 569401 w 696455"/>
                  <a:gd name="connsiteY6" fmla="*/ 235105 h 413496"/>
                  <a:gd name="connsiteX7" fmla="*/ 427585 w 696455"/>
                  <a:gd name="connsiteY7" fmla="*/ 86938 h 413496"/>
                  <a:gd name="connsiteX8" fmla="*/ 18 w 696455"/>
                  <a:gd name="connsiteY8" fmla="*/ 155 h 413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96455" h="413496">
                    <a:moveTo>
                      <a:pt x="18" y="155"/>
                    </a:moveTo>
                    <a:cubicBezTo>
                      <a:pt x="-2804" y="3330"/>
                      <a:pt x="322104" y="67888"/>
                      <a:pt x="410651" y="105988"/>
                    </a:cubicBezTo>
                    <a:cubicBezTo>
                      <a:pt x="499198" y="144088"/>
                      <a:pt x="503079" y="198063"/>
                      <a:pt x="531301" y="228755"/>
                    </a:cubicBezTo>
                    <a:cubicBezTo>
                      <a:pt x="559523" y="259447"/>
                      <a:pt x="552468" y="259446"/>
                      <a:pt x="579985" y="290138"/>
                    </a:cubicBezTo>
                    <a:cubicBezTo>
                      <a:pt x="607502" y="320830"/>
                      <a:pt x="693932" y="405849"/>
                      <a:pt x="696401" y="412905"/>
                    </a:cubicBezTo>
                    <a:cubicBezTo>
                      <a:pt x="698870" y="419961"/>
                      <a:pt x="615968" y="362105"/>
                      <a:pt x="594801" y="332472"/>
                    </a:cubicBezTo>
                    <a:cubicBezTo>
                      <a:pt x="573634" y="302839"/>
                      <a:pt x="597270" y="276027"/>
                      <a:pt x="569401" y="235105"/>
                    </a:cubicBezTo>
                    <a:cubicBezTo>
                      <a:pt x="541532" y="194183"/>
                      <a:pt x="522482" y="131035"/>
                      <a:pt x="427585" y="86938"/>
                    </a:cubicBezTo>
                    <a:cubicBezTo>
                      <a:pt x="332688" y="42841"/>
                      <a:pt x="2840" y="-3020"/>
                      <a:pt x="18" y="15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7" name="フリーフォーム: 図形 306">
                <a:extLst>
                  <a:ext uri="{FF2B5EF4-FFF2-40B4-BE49-F238E27FC236}">
                    <a16:creationId xmlns:a16="http://schemas.microsoft.com/office/drawing/2014/main" id="{CF1EC34B-863F-4DD7-94FD-6F8481EADAD4}"/>
                  </a:ext>
                </a:extLst>
              </p:cNvPr>
              <p:cNvSpPr/>
              <p:nvPr/>
            </p:nvSpPr>
            <p:spPr>
              <a:xfrm>
                <a:off x="5883476" y="4720095"/>
                <a:ext cx="205268" cy="201416"/>
              </a:xfrm>
              <a:custGeom>
                <a:avLst/>
                <a:gdLst>
                  <a:gd name="connsiteX0" fmla="*/ 2974 w 205268"/>
                  <a:gd name="connsiteY0" fmla="*/ 72 h 201416"/>
                  <a:gd name="connsiteX1" fmla="*/ 187124 w 205268"/>
                  <a:gd name="connsiteY1" fmla="*/ 88972 h 201416"/>
                  <a:gd name="connsiteX2" fmla="*/ 195591 w 205268"/>
                  <a:gd name="connsiteY2" fmla="*/ 201155 h 201416"/>
                  <a:gd name="connsiteX3" fmla="*/ 161724 w 205268"/>
                  <a:gd name="connsiteY3" fmla="*/ 118605 h 201416"/>
                  <a:gd name="connsiteX4" fmla="*/ 79174 w 205268"/>
                  <a:gd name="connsiteY4" fmla="*/ 74155 h 201416"/>
                  <a:gd name="connsiteX5" fmla="*/ 2974 w 205268"/>
                  <a:gd name="connsiteY5" fmla="*/ 72 h 201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5268" h="201416">
                    <a:moveTo>
                      <a:pt x="2974" y="72"/>
                    </a:moveTo>
                    <a:cubicBezTo>
                      <a:pt x="20966" y="2541"/>
                      <a:pt x="155021" y="55458"/>
                      <a:pt x="187124" y="88972"/>
                    </a:cubicBezTo>
                    <a:cubicBezTo>
                      <a:pt x="219227" y="122486"/>
                      <a:pt x="199824" y="196216"/>
                      <a:pt x="195591" y="201155"/>
                    </a:cubicBezTo>
                    <a:cubicBezTo>
                      <a:pt x="191358" y="206094"/>
                      <a:pt x="181127" y="139772"/>
                      <a:pt x="161724" y="118605"/>
                    </a:cubicBezTo>
                    <a:cubicBezTo>
                      <a:pt x="142321" y="97438"/>
                      <a:pt x="104927" y="89677"/>
                      <a:pt x="79174" y="74155"/>
                    </a:cubicBezTo>
                    <a:cubicBezTo>
                      <a:pt x="53421" y="58633"/>
                      <a:pt x="-15018" y="-2397"/>
                      <a:pt x="2974" y="7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8" name="フリーフォーム: 図形 307">
                <a:extLst>
                  <a:ext uri="{FF2B5EF4-FFF2-40B4-BE49-F238E27FC236}">
                    <a16:creationId xmlns:a16="http://schemas.microsoft.com/office/drawing/2014/main" id="{700A2289-D7BB-4FC5-AC51-D33FF4DB4A9E}"/>
                  </a:ext>
                </a:extLst>
              </p:cNvPr>
              <p:cNvSpPr/>
              <p:nvPr/>
            </p:nvSpPr>
            <p:spPr>
              <a:xfrm>
                <a:off x="6087138" y="4832528"/>
                <a:ext cx="90497" cy="176769"/>
              </a:xfrm>
              <a:custGeom>
                <a:avLst/>
                <a:gdLst>
                  <a:gd name="connsiteX0" fmla="*/ 395 w 90497"/>
                  <a:gd name="connsiteY0" fmla="*/ 1939 h 176769"/>
                  <a:gd name="connsiteX1" fmla="*/ 78712 w 90497"/>
                  <a:gd name="connsiteY1" fmla="*/ 50622 h 176769"/>
                  <a:gd name="connsiteX2" fmla="*/ 87179 w 90497"/>
                  <a:gd name="connsiteY2" fmla="*/ 175505 h 176769"/>
                  <a:gd name="connsiteX3" fmla="*/ 49079 w 90497"/>
                  <a:gd name="connsiteY3" fmla="*/ 109889 h 176769"/>
                  <a:gd name="connsiteX4" fmla="*/ 395 w 90497"/>
                  <a:gd name="connsiteY4" fmla="*/ 1939 h 176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497" h="176769">
                    <a:moveTo>
                      <a:pt x="395" y="1939"/>
                    </a:moveTo>
                    <a:cubicBezTo>
                      <a:pt x="5334" y="-7939"/>
                      <a:pt x="64248" y="21694"/>
                      <a:pt x="78712" y="50622"/>
                    </a:cubicBezTo>
                    <a:cubicBezTo>
                      <a:pt x="93176" y="79550"/>
                      <a:pt x="92118" y="165627"/>
                      <a:pt x="87179" y="175505"/>
                    </a:cubicBezTo>
                    <a:cubicBezTo>
                      <a:pt x="82240" y="185383"/>
                      <a:pt x="60015" y="134936"/>
                      <a:pt x="49079" y="109889"/>
                    </a:cubicBezTo>
                    <a:cubicBezTo>
                      <a:pt x="38143" y="84842"/>
                      <a:pt x="-4544" y="11817"/>
                      <a:pt x="395" y="193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" name="フリーフォーム: 図形 308">
                <a:extLst>
                  <a:ext uri="{FF2B5EF4-FFF2-40B4-BE49-F238E27FC236}">
                    <a16:creationId xmlns:a16="http://schemas.microsoft.com/office/drawing/2014/main" id="{67734579-57F8-4F79-93B4-0790857BCCBE}"/>
                  </a:ext>
                </a:extLst>
              </p:cNvPr>
              <p:cNvSpPr/>
              <p:nvPr/>
            </p:nvSpPr>
            <p:spPr>
              <a:xfrm>
                <a:off x="5405860" y="4893670"/>
                <a:ext cx="98678" cy="796140"/>
              </a:xfrm>
              <a:custGeom>
                <a:avLst/>
                <a:gdLst>
                  <a:gd name="connsiteX0" fmla="*/ 107 w 98678"/>
                  <a:gd name="connsiteY0" fmla="*/ 63 h 796140"/>
                  <a:gd name="connsiteX1" fmla="*/ 95357 w 98678"/>
                  <a:gd name="connsiteY1" fmla="*/ 105897 h 796140"/>
                  <a:gd name="connsiteX2" fmla="*/ 76307 w 98678"/>
                  <a:gd name="connsiteY2" fmla="*/ 309097 h 796140"/>
                  <a:gd name="connsiteX3" fmla="*/ 69957 w 98678"/>
                  <a:gd name="connsiteY3" fmla="*/ 793813 h 796140"/>
                  <a:gd name="connsiteX4" fmla="*/ 63607 w 98678"/>
                  <a:gd name="connsiteY4" fmla="*/ 476313 h 796140"/>
                  <a:gd name="connsiteX5" fmla="*/ 76307 w 98678"/>
                  <a:gd name="connsiteY5" fmla="*/ 97430 h 796140"/>
                  <a:gd name="connsiteX6" fmla="*/ 107 w 98678"/>
                  <a:gd name="connsiteY6" fmla="*/ 63 h 79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678" h="796140">
                    <a:moveTo>
                      <a:pt x="107" y="63"/>
                    </a:moveTo>
                    <a:cubicBezTo>
                      <a:pt x="3282" y="1474"/>
                      <a:pt x="82657" y="54391"/>
                      <a:pt x="95357" y="105897"/>
                    </a:cubicBezTo>
                    <a:cubicBezTo>
                      <a:pt x="108057" y="157403"/>
                      <a:pt x="80540" y="194445"/>
                      <a:pt x="76307" y="309097"/>
                    </a:cubicBezTo>
                    <a:cubicBezTo>
                      <a:pt x="72074" y="423749"/>
                      <a:pt x="72074" y="765944"/>
                      <a:pt x="69957" y="793813"/>
                    </a:cubicBezTo>
                    <a:cubicBezTo>
                      <a:pt x="67840" y="821682"/>
                      <a:pt x="62549" y="592377"/>
                      <a:pt x="63607" y="476313"/>
                    </a:cubicBezTo>
                    <a:cubicBezTo>
                      <a:pt x="64665" y="360249"/>
                      <a:pt x="87596" y="174335"/>
                      <a:pt x="76307" y="97430"/>
                    </a:cubicBezTo>
                    <a:cubicBezTo>
                      <a:pt x="65018" y="20525"/>
                      <a:pt x="-3068" y="-1348"/>
                      <a:pt x="107" y="6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0" name="フリーフォーム: 図形 309">
                <a:extLst>
                  <a:ext uri="{FF2B5EF4-FFF2-40B4-BE49-F238E27FC236}">
                    <a16:creationId xmlns:a16="http://schemas.microsoft.com/office/drawing/2014/main" id="{2A7B8807-5A82-4244-9EC1-9F08D859B283}"/>
                  </a:ext>
                </a:extLst>
              </p:cNvPr>
              <p:cNvSpPr/>
              <p:nvPr/>
            </p:nvSpPr>
            <p:spPr>
              <a:xfrm>
                <a:off x="5367708" y="4908508"/>
                <a:ext cx="108222" cy="805132"/>
              </a:xfrm>
              <a:custGeom>
                <a:avLst/>
                <a:gdLst>
                  <a:gd name="connsiteX0" fmla="*/ 40375 w 108222"/>
                  <a:gd name="connsiteY0" fmla="*/ 42 h 805132"/>
                  <a:gd name="connsiteX1" fmla="*/ 29792 w 108222"/>
                  <a:gd name="connsiteY1" fmla="*/ 450892 h 805132"/>
                  <a:gd name="connsiteX2" fmla="*/ 19209 w 108222"/>
                  <a:gd name="connsiteY2" fmla="*/ 723942 h 805132"/>
                  <a:gd name="connsiteX3" fmla="*/ 25559 w 108222"/>
                  <a:gd name="connsiteY3" fmla="*/ 783209 h 805132"/>
                  <a:gd name="connsiteX4" fmla="*/ 25559 w 108222"/>
                  <a:gd name="connsiteY4" fmla="*/ 804375 h 805132"/>
                  <a:gd name="connsiteX5" fmla="*/ 108109 w 108222"/>
                  <a:gd name="connsiteY5" fmla="*/ 759925 h 805132"/>
                  <a:gd name="connsiteX6" fmla="*/ 42492 w 108222"/>
                  <a:gd name="connsiteY6" fmla="*/ 768392 h 805132"/>
                  <a:gd name="connsiteX7" fmla="*/ 159 w 108222"/>
                  <a:gd name="connsiteY7" fmla="*/ 713359 h 805132"/>
                  <a:gd name="connsiteX8" fmla="*/ 57309 w 108222"/>
                  <a:gd name="connsiteY8" fmla="*/ 425492 h 805132"/>
                  <a:gd name="connsiteX9" fmla="*/ 40375 w 108222"/>
                  <a:gd name="connsiteY9" fmla="*/ 42 h 805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8222" h="805132">
                    <a:moveTo>
                      <a:pt x="40375" y="42"/>
                    </a:moveTo>
                    <a:cubicBezTo>
                      <a:pt x="35789" y="4275"/>
                      <a:pt x="33320" y="330242"/>
                      <a:pt x="29792" y="450892"/>
                    </a:cubicBezTo>
                    <a:cubicBezTo>
                      <a:pt x="26264" y="571542"/>
                      <a:pt x="19914" y="668556"/>
                      <a:pt x="19209" y="723942"/>
                    </a:cubicBezTo>
                    <a:cubicBezTo>
                      <a:pt x="18504" y="779328"/>
                      <a:pt x="24501" y="769804"/>
                      <a:pt x="25559" y="783209"/>
                    </a:cubicBezTo>
                    <a:cubicBezTo>
                      <a:pt x="26617" y="796615"/>
                      <a:pt x="11801" y="808256"/>
                      <a:pt x="25559" y="804375"/>
                    </a:cubicBezTo>
                    <a:cubicBezTo>
                      <a:pt x="39317" y="800494"/>
                      <a:pt x="105287" y="765922"/>
                      <a:pt x="108109" y="759925"/>
                    </a:cubicBezTo>
                    <a:cubicBezTo>
                      <a:pt x="110931" y="753928"/>
                      <a:pt x="60484" y="776153"/>
                      <a:pt x="42492" y="768392"/>
                    </a:cubicBezTo>
                    <a:cubicBezTo>
                      <a:pt x="24500" y="760631"/>
                      <a:pt x="-2311" y="770509"/>
                      <a:pt x="159" y="713359"/>
                    </a:cubicBezTo>
                    <a:cubicBezTo>
                      <a:pt x="2629" y="656209"/>
                      <a:pt x="49901" y="541556"/>
                      <a:pt x="57309" y="425492"/>
                    </a:cubicBezTo>
                    <a:cubicBezTo>
                      <a:pt x="64717" y="309428"/>
                      <a:pt x="44961" y="-4191"/>
                      <a:pt x="40375" y="4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" name="フリーフォーム: 図形 310">
                <a:extLst>
                  <a:ext uri="{FF2B5EF4-FFF2-40B4-BE49-F238E27FC236}">
                    <a16:creationId xmlns:a16="http://schemas.microsoft.com/office/drawing/2014/main" id="{4F166CBB-E69F-4C83-B85E-A55065A4BABD}"/>
                  </a:ext>
                </a:extLst>
              </p:cNvPr>
              <p:cNvSpPr/>
              <p:nvPr/>
            </p:nvSpPr>
            <p:spPr>
              <a:xfrm>
                <a:off x="5526611" y="4881331"/>
                <a:ext cx="535979" cy="202963"/>
              </a:xfrm>
              <a:custGeom>
                <a:avLst/>
                <a:gdLst>
                  <a:gd name="connsiteX0" fmla="*/ 6 w 535979"/>
                  <a:gd name="connsiteY0" fmla="*/ 202902 h 202963"/>
                  <a:gd name="connsiteX1" fmla="*/ 285756 w 535979"/>
                  <a:gd name="connsiteY1" fmla="*/ 29336 h 202963"/>
                  <a:gd name="connsiteX2" fmla="*/ 330206 w 535979"/>
                  <a:gd name="connsiteY2" fmla="*/ 33569 h 202963"/>
                  <a:gd name="connsiteX3" fmla="*/ 535522 w 535979"/>
                  <a:gd name="connsiteY3" fmla="*/ 141519 h 202963"/>
                  <a:gd name="connsiteX4" fmla="*/ 383122 w 535979"/>
                  <a:gd name="connsiteY4" fmla="*/ 37802 h 202963"/>
                  <a:gd name="connsiteX5" fmla="*/ 294222 w 535979"/>
                  <a:gd name="connsiteY5" fmla="*/ 8169 h 202963"/>
                  <a:gd name="connsiteX6" fmla="*/ 6 w 535979"/>
                  <a:gd name="connsiteY6" fmla="*/ 202902 h 202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5979" h="202963">
                    <a:moveTo>
                      <a:pt x="6" y="202902"/>
                    </a:moveTo>
                    <a:cubicBezTo>
                      <a:pt x="-1405" y="206430"/>
                      <a:pt x="230723" y="57558"/>
                      <a:pt x="285756" y="29336"/>
                    </a:cubicBezTo>
                    <a:cubicBezTo>
                      <a:pt x="340789" y="1114"/>
                      <a:pt x="288578" y="14872"/>
                      <a:pt x="330206" y="33569"/>
                    </a:cubicBezTo>
                    <a:cubicBezTo>
                      <a:pt x="371834" y="52266"/>
                      <a:pt x="526703" y="140813"/>
                      <a:pt x="535522" y="141519"/>
                    </a:cubicBezTo>
                    <a:cubicBezTo>
                      <a:pt x="544341" y="142225"/>
                      <a:pt x="423339" y="60027"/>
                      <a:pt x="383122" y="37802"/>
                    </a:cubicBezTo>
                    <a:cubicBezTo>
                      <a:pt x="342905" y="15577"/>
                      <a:pt x="355605" y="-14762"/>
                      <a:pt x="294222" y="8169"/>
                    </a:cubicBezTo>
                    <a:cubicBezTo>
                      <a:pt x="232839" y="31100"/>
                      <a:pt x="1417" y="199374"/>
                      <a:pt x="6" y="20290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2" name="フリーフォーム: 図形 311">
                <a:extLst>
                  <a:ext uri="{FF2B5EF4-FFF2-40B4-BE49-F238E27FC236}">
                    <a16:creationId xmlns:a16="http://schemas.microsoft.com/office/drawing/2014/main" id="{24B5F836-08A9-4C77-9FCC-8720AD6D5334}"/>
                  </a:ext>
                </a:extLst>
              </p:cNvPr>
              <p:cNvSpPr/>
              <p:nvPr/>
            </p:nvSpPr>
            <p:spPr>
              <a:xfrm>
                <a:off x="5530492" y="4784675"/>
                <a:ext cx="491867" cy="211402"/>
              </a:xfrm>
              <a:custGeom>
                <a:avLst/>
                <a:gdLst>
                  <a:gd name="connsiteX0" fmla="*/ 358 w 491867"/>
                  <a:gd name="connsiteY0" fmla="*/ 210658 h 211402"/>
                  <a:gd name="connsiteX1" fmla="*/ 303041 w 491867"/>
                  <a:gd name="connsiteY1" fmla="*/ 3225 h 211402"/>
                  <a:gd name="connsiteX2" fmla="*/ 364425 w 491867"/>
                  <a:gd name="connsiteY2" fmla="*/ 90008 h 211402"/>
                  <a:gd name="connsiteX3" fmla="*/ 491425 w 491867"/>
                  <a:gd name="connsiteY3" fmla="*/ 168325 h 211402"/>
                  <a:gd name="connsiteX4" fmla="*/ 404641 w 491867"/>
                  <a:gd name="connsiteY4" fmla="*/ 87892 h 211402"/>
                  <a:gd name="connsiteX5" fmla="*/ 358075 w 491867"/>
                  <a:gd name="connsiteY5" fmla="*/ 28625 h 211402"/>
                  <a:gd name="connsiteX6" fmla="*/ 243775 w 491867"/>
                  <a:gd name="connsiteY6" fmla="*/ 70958 h 211402"/>
                  <a:gd name="connsiteX7" fmla="*/ 358 w 491867"/>
                  <a:gd name="connsiteY7" fmla="*/ 210658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1867" h="211402">
                    <a:moveTo>
                      <a:pt x="358" y="210658"/>
                    </a:moveTo>
                    <a:cubicBezTo>
                      <a:pt x="10236" y="199369"/>
                      <a:pt x="242363" y="23333"/>
                      <a:pt x="303041" y="3225"/>
                    </a:cubicBezTo>
                    <a:cubicBezTo>
                      <a:pt x="363719" y="-16883"/>
                      <a:pt x="333028" y="62491"/>
                      <a:pt x="364425" y="90008"/>
                    </a:cubicBezTo>
                    <a:cubicBezTo>
                      <a:pt x="395822" y="117525"/>
                      <a:pt x="484722" y="168678"/>
                      <a:pt x="491425" y="168325"/>
                    </a:cubicBezTo>
                    <a:cubicBezTo>
                      <a:pt x="498128" y="167972"/>
                      <a:pt x="426866" y="111175"/>
                      <a:pt x="404641" y="87892"/>
                    </a:cubicBezTo>
                    <a:cubicBezTo>
                      <a:pt x="382416" y="64609"/>
                      <a:pt x="384886" y="31447"/>
                      <a:pt x="358075" y="28625"/>
                    </a:cubicBezTo>
                    <a:cubicBezTo>
                      <a:pt x="331264" y="25803"/>
                      <a:pt x="299867" y="40266"/>
                      <a:pt x="243775" y="70958"/>
                    </a:cubicBezTo>
                    <a:cubicBezTo>
                      <a:pt x="187683" y="101650"/>
                      <a:pt x="-9520" y="221947"/>
                      <a:pt x="358" y="2106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3" name="フリーフォーム: 図形 312">
                <a:extLst>
                  <a:ext uri="{FF2B5EF4-FFF2-40B4-BE49-F238E27FC236}">
                    <a16:creationId xmlns:a16="http://schemas.microsoft.com/office/drawing/2014/main" id="{B8387DAF-DDD9-4CAE-8D60-05DFE00B4B9F}"/>
                  </a:ext>
                </a:extLst>
              </p:cNvPr>
              <p:cNvSpPr/>
              <p:nvPr/>
            </p:nvSpPr>
            <p:spPr>
              <a:xfrm>
                <a:off x="5458860" y="5693822"/>
                <a:ext cx="125542" cy="201125"/>
              </a:xfrm>
              <a:custGeom>
                <a:avLst/>
                <a:gdLst>
                  <a:gd name="connsiteX0" fmla="*/ 23 w 125542"/>
                  <a:gd name="connsiteY0" fmla="*/ 11 h 201125"/>
                  <a:gd name="connsiteX1" fmla="*/ 114323 w 125542"/>
                  <a:gd name="connsiteY1" fmla="*/ 107961 h 201125"/>
                  <a:gd name="connsiteX2" fmla="*/ 114323 w 125542"/>
                  <a:gd name="connsiteY2" fmla="*/ 112195 h 201125"/>
                  <a:gd name="connsiteX3" fmla="*/ 52940 w 125542"/>
                  <a:gd name="connsiteY3" fmla="*/ 201095 h 201125"/>
                  <a:gd name="connsiteX4" fmla="*/ 103740 w 125542"/>
                  <a:gd name="connsiteY4" fmla="*/ 101611 h 201125"/>
                  <a:gd name="connsiteX5" fmla="*/ 23 w 125542"/>
                  <a:gd name="connsiteY5" fmla="*/ 11 h 20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542" h="201125">
                    <a:moveTo>
                      <a:pt x="23" y="11"/>
                    </a:moveTo>
                    <a:cubicBezTo>
                      <a:pt x="1787" y="1069"/>
                      <a:pt x="114323" y="107961"/>
                      <a:pt x="114323" y="107961"/>
                    </a:cubicBezTo>
                    <a:cubicBezTo>
                      <a:pt x="133373" y="126658"/>
                      <a:pt x="124554" y="96673"/>
                      <a:pt x="114323" y="112195"/>
                    </a:cubicBezTo>
                    <a:cubicBezTo>
                      <a:pt x="104093" y="127717"/>
                      <a:pt x="54704" y="202859"/>
                      <a:pt x="52940" y="201095"/>
                    </a:cubicBezTo>
                    <a:cubicBezTo>
                      <a:pt x="51176" y="199331"/>
                      <a:pt x="111148" y="131597"/>
                      <a:pt x="103740" y="101611"/>
                    </a:cubicBezTo>
                    <a:cubicBezTo>
                      <a:pt x="96332" y="71625"/>
                      <a:pt x="-1741" y="-1047"/>
                      <a:pt x="23" y="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4" name="フリーフォーム: 図形 313">
                <a:extLst>
                  <a:ext uri="{FF2B5EF4-FFF2-40B4-BE49-F238E27FC236}">
                    <a16:creationId xmlns:a16="http://schemas.microsoft.com/office/drawing/2014/main" id="{705BEF82-A776-464B-8495-5B463A87EDBC}"/>
                  </a:ext>
                </a:extLst>
              </p:cNvPr>
              <p:cNvSpPr/>
              <p:nvPr/>
            </p:nvSpPr>
            <p:spPr>
              <a:xfrm>
                <a:off x="5338225" y="5689480"/>
                <a:ext cx="175740" cy="200905"/>
              </a:xfrm>
              <a:custGeom>
                <a:avLst/>
                <a:gdLst>
                  <a:gd name="connsiteX0" fmla="*/ 8 w 175740"/>
                  <a:gd name="connsiteY0" fmla="*/ 120 h 200905"/>
                  <a:gd name="connsiteX1" fmla="*/ 131242 w 175740"/>
                  <a:gd name="connsiteY1" fmla="*/ 169453 h 200905"/>
                  <a:gd name="connsiteX2" fmla="*/ 175692 w 175740"/>
                  <a:gd name="connsiteY2" fmla="*/ 199087 h 200905"/>
                  <a:gd name="connsiteX3" fmla="*/ 124892 w 175740"/>
                  <a:gd name="connsiteY3" fmla="*/ 144053 h 200905"/>
                  <a:gd name="connsiteX4" fmla="*/ 8 w 175740"/>
                  <a:gd name="connsiteY4" fmla="*/ 120 h 200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5740" h="200905">
                    <a:moveTo>
                      <a:pt x="8" y="120"/>
                    </a:moveTo>
                    <a:cubicBezTo>
                      <a:pt x="1066" y="4353"/>
                      <a:pt x="101961" y="136292"/>
                      <a:pt x="131242" y="169453"/>
                    </a:cubicBezTo>
                    <a:cubicBezTo>
                      <a:pt x="160523" y="202614"/>
                      <a:pt x="176750" y="203320"/>
                      <a:pt x="175692" y="199087"/>
                    </a:cubicBezTo>
                    <a:cubicBezTo>
                      <a:pt x="174634" y="194854"/>
                      <a:pt x="156289" y="183917"/>
                      <a:pt x="124892" y="144053"/>
                    </a:cubicBezTo>
                    <a:cubicBezTo>
                      <a:pt x="93495" y="104189"/>
                      <a:pt x="-1050" y="-4113"/>
                      <a:pt x="8" y="1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5" name="フリーフォーム: 図形 314">
                <a:extLst>
                  <a:ext uri="{FF2B5EF4-FFF2-40B4-BE49-F238E27FC236}">
                    <a16:creationId xmlns:a16="http://schemas.microsoft.com/office/drawing/2014/main" id="{D057B58C-F8B7-4540-98AA-82A89C390EB7}"/>
                  </a:ext>
                </a:extLst>
              </p:cNvPr>
              <p:cNvSpPr/>
              <p:nvPr/>
            </p:nvSpPr>
            <p:spPr>
              <a:xfrm>
                <a:off x="5528726" y="5746990"/>
                <a:ext cx="586542" cy="128885"/>
              </a:xfrm>
              <a:custGeom>
                <a:avLst/>
                <a:gdLst>
                  <a:gd name="connsiteX0" fmla="*/ 7 w 586542"/>
                  <a:gd name="connsiteY0" fmla="*/ 128877 h 128885"/>
                  <a:gd name="connsiteX1" fmla="*/ 258241 w 586542"/>
                  <a:gd name="connsiteY1" fmla="*/ 65377 h 128885"/>
                  <a:gd name="connsiteX2" fmla="*/ 321741 w 586542"/>
                  <a:gd name="connsiteY2" fmla="*/ 25160 h 128885"/>
                  <a:gd name="connsiteX3" fmla="*/ 444507 w 586542"/>
                  <a:gd name="connsiteY3" fmla="*/ 3993 h 128885"/>
                  <a:gd name="connsiteX4" fmla="*/ 565157 w 586542"/>
                  <a:gd name="connsiteY4" fmla="*/ 8227 h 128885"/>
                  <a:gd name="connsiteX5" fmla="*/ 565157 w 586542"/>
                  <a:gd name="connsiteY5" fmla="*/ 84427 h 128885"/>
                  <a:gd name="connsiteX6" fmla="*/ 573624 w 586542"/>
                  <a:gd name="connsiteY6" fmla="*/ 3993 h 128885"/>
                  <a:gd name="connsiteX7" fmla="*/ 368307 w 586542"/>
                  <a:gd name="connsiteY7" fmla="*/ 20927 h 128885"/>
                  <a:gd name="connsiteX8" fmla="*/ 249774 w 586542"/>
                  <a:gd name="connsiteY8" fmla="*/ 69610 h 128885"/>
                  <a:gd name="connsiteX9" fmla="*/ 7 w 586542"/>
                  <a:gd name="connsiteY9" fmla="*/ 128877 h 128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86542" h="128885">
                    <a:moveTo>
                      <a:pt x="7" y="128877"/>
                    </a:moveTo>
                    <a:cubicBezTo>
                      <a:pt x="1418" y="128172"/>
                      <a:pt x="204619" y="82663"/>
                      <a:pt x="258241" y="65377"/>
                    </a:cubicBezTo>
                    <a:cubicBezTo>
                      <a:pt x="311863" y="48091"/>
                      <a:pt x="290697" y="35391"/>
                      <a:pt x="321741" y="25160"/>
                    </a:cubicBezTo>
                    <a:cubicBezTo>
                      <a:pt x="352785" y="14929"/>
                      <a:pt x="403938" y="6815"/>
                      <a:pt x="444507" y="3993"/>
                    </a:cubicBezTo>
                    <a:cubicBezTo>
                      <a:pt x="485076" y="1171"/>
                      <a:pt x="545049" y="-5179"/>
                      <a:pt x="565157" y="8227"/>
                    </a:cubicBezTo>
                    <a:cubicBezTo>
                      <a:pt x="585265" y="21633"/>
                      <a:pt x="563746" y="85133"/>
                      <a:pt x="565157" y="84427"/>
                    </a:cubicBezTo>
                    <a:cubicBezTo>
                      <a:pt x="566568" y="83721"/>
                      <a:pt x="606432" y="14576"/>
                      <a:pt x="573624" y="3993"/>
                    </a:cubicBezTo>
                    <a:cubicBezTo>
                      <a:pt x="540816" y="-6590"/>
                      <a:pt x="422282" y="9991"/>
                      <a:pt x="368307" y="20927"/>
                    </a:cubicBezTo>
                    <a:cubicBezTo>
                      <a:pt x="314332" y="31863"/>
                      <a:pt x="308335" y="54088"/>
                      <a:pt x="249774" y="69610"/>
                    </a:cubicBezTo>
                    <a:cubicBezTo>
                      <a:pt x="191213" y="85132"/>
                      <a:pt x="-1404" y="129582"/>
                      <a:pt x="7" y="1288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6" name="フリーフォーム: 図形 315">
                <a:extLst>
                  <a:ext uri="{FF2B5EF4-FFF2-40B4-BE49-F238E27FC236}">
                    <a16:creationId xmlns:a16="http://schemas.microsoft.com/office/drawing/2014/main" id="{A071E8C5-6824-4395-BE03-3BDCA4F265A6}"/>
                  </a:ext>
                </a:extLst>
              </p:cNvPr>
              <p:cNvSpPr/>
              <p:nvPr/>
            </p:nvSpPr>
            <p:spPr>
              <a:xfrm>
                <a:off x="5571059" y="5700067"/>
                <a:ext cx="609170" cy="118831"/>
              </a:xfrm>
              <a:custGeom>
                <a:avLst/>
                <a:gdLst>
                  <a:gd name="connsiteX0" fmla="*/ 8 w 609170"/>
                  <a:gd name="connsiteY0" fmla="*/ 118650 h 118831"/>
                  <a:gd name="connsiteX1" fmla="*/ 243424 w 609170"/>
                  <a:gd name="connsiteY1" fmla="*/ 57266 h 118831"/>
                  <a:gd name="connsiteX2" fmla="*/ 338674 w 609170"/>
                  <a:gd name="connsiteY2" fmla="*/ 12816 h 118831"/>
                  <a:gd name="connsiteX3" fmla="*/ 493191 w 609170"/>
                  <a:gd name="connsiteY3" fmla="*/ 10700 h 118831"/>
                  <a:gd name="connsiteX4" fmla="*/ 594791 w 609170"/>
                  <a:gd name="connsiteY4" fmla="*/ 19166 h 118831"/>
                  <a:gd name="connsiteX5" fmla="*/ 584208 w 609170"/>
                  <a:gd name="connsiteY5" fmla="*/ 46683 h 118831"/>
                  <a:gd name="connsiteX6" fmla="*/ 550341 w 609170"/>
                  <a:gd name="connsiteY6" fmla="*/ 118650 h 118831"/>
                  <a:gd name="connsiteX7" fmla="*/ 603258 w 609170"/>
                  <a:gd name="connsiteY7" fmla="*/ 50916 h 118831"/>
                  <a:gd name="connsiteX8" fmla="*/ 579974 w 609170"/>
                  <a:gd name="connsiteY8" fmla="*/ 2233 h 118831"/>
                  <a:gd name="connsiteX9" fmla="*/ 355608 w 609170"/>
                  <a:gd name="connsiteY9" fmla="*/ 14933 h 118831"/>
                  <a:gd name="connsiteX10" fmla="*/ 234958 w 609170"/>
                  <a:gd name="connsiteY10" fmla="*/ 74200 h 118831"/>
                  <a:gd name="connsiteX11" fmla="*/ 8 w 609170"/>
                  <a:gd name="connsiteY11" fmla="*/ 118650 h 118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09170" h="118831">
                    <a:moveTo>
                      <a:pt x="8" y="118650"/>
                    </a:moveTo>
                    <a:cubicBezTo>
                      <a:pt x="1419" y="115828"/>
                      <a:pt x="186980" y="74905"/>
                      <a:pt x="243424" y="57266"/>
                    </a:cubicBezTo>
                    <a:cubicBezTo>
                      <a:pt x="299868" y="39627"/>
                      <a:pt x="297046" y="20577"/>
                      <a:pt x="338674" y="12816"/>
                    </a:cubicBezTo>
                    <a:cubicBezTo>
                      <a:pt x="380302" y="5055"/>
                      <a:pt x="450505" y="9642"/>
                      <a:pt x="493191" y="10700"/>
                    </a:cubicBezTo>
                    <a:cubicBezTo>
                      <a:pt x="535877" y="11758"/>
                      <a:pt x="579622" y="13169"/>
                      <a:pt x="594791" y="19166"/>
                    </a:cubicBezTo>
                    <a:cubicBezTo>
                      <a:pt x="609960" y="25163"/>
                      <a:pt x="591616" y="30102"/>
                      <a:pt x="584208" y="46683"/>
                    </a:cubicBezTo>
                    <a:cubicBezTo>
                      <a:pt x="576800" y="63264"/>
                      <a:pt x="547166" y="117945"/>
                      <a:pt x="550341" y="118650"/>
                    </a:cubicBezTo>
                    <a:cubicBezTo>
                      <a:pt x="553516" y="119355"/>
                      <a:pt x="598319" y="70319"/>
                      <a:pt x="603258" y="50916"/>
                    </a:cubicBezTo>
                    <a:cubicBezTo>
                      <a:pt x="608197" y="31513"/>
                      <a:pt x="621249" y="8230"/>
                      <a:pt x="579974" y="2233"/>
                    </a:cubicBezTo>
                    <a:cubicBezTo>
                      <a:pt x="538699" y="-3764"/>
                      <a:pt x="413111" y="2938"/>
                      <a:pt x="355608" y="14933"/>
                    </a:cubicBezTo>
                    <a:cubicBezTo>
                      <a:pt x="298105" y="26928"/>
                      <a:pt x="292814" y="57620"/>
                      <a:pt x="234958" y="74200"/>
                    </a:cubicBezTo>
                    <a:cubicBezTo>
                      <a:pt x="177102" y="90780"/>
                      <a:pt x="-1403" y="121472"/>
                      <a:pt x="8" y="11865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" name="フリーフォーム: 図形 316">
                <a:extLst>
                  <a:ext uri="{FF2B5EF4-FFF2-40B4-BE49-F238E27FC236}">
                    <a16:creationId xmlns:a16="http://schemas.microsoft.com/office/drawing/2014/main" id="{D13DCC11-26E7-4B54-8802-D7F4F894ACF1}"/>
                  </a:ext>
                </a:extLst>
              </p:cNvPr>
              <p:cNvSpPr/>
              <p:nvPr/>
            </p:nvSpPr>
            <p:spPr>
              <a:xfrm>
                <a:off x="5566833" y="5839883"/>
                <a:ext cx="2230" cy="129119"/>
              </a:xfrm>
              <a:custGeom>
                <a:avLst/>
                <a:gdLst>
                  <a:gd name="connsiteX0" fmla="*/ 0 w 2230"/>
                  <a:gd name="connsiteY0" fmla="*/ 0 h 129119"/>
                  <a:gd name="connsiteX1" fmla="*/ 2117 w 2230"/>
                  <a:gd name="connsiteY1" fmla="*/ 129117 h 129119"/>
                  <a:gd name="connsiteX2" fmla="*/ 0 w 2230"/>
                  <a:gd name="connsiteY2" fmla="*/ 0 h 129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30" h="129119">
                    <a:moveTo>
                      <a:pt x="0" y="0"/>
                    </a:moveTo>
                    <a:cubicBezTo>
                      <a:pt x="0" y="0"/>
                      <a:pt x="2822" y="128411"/>
                      <a:pt x="2117" y="129117"/>
                    </a:cubicBezTo>
                    <a:cubicBezTo>
                      <a:pt x="1412" y="12982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" name="フリーフォーム: 図形 317">
                <a:extLst>
                  <a:ext uri="{FF2B5EF4-FFF2-40B4-BE49-F238E27FC236}">
                    <a16:creationId xmlns:a16="http://schemas.microsoft.com/office/drawing/2014/main" id="{DAEA53D2-77A7-4C1C-A32B-60840B0EB9A2}"/>
                  </a:ext>
                </a:extLst>
              </p:cNvPr>
              <p:cNvSpPr/>
              <p:nvPr/>
            </p:nvSpPr>
            <p:spPr>
              <a:xfrm>
                <a:off x="5505339" y="5900487"/>
                <a:ext cx="82747" cy="127837"/>
              </a:xfrm>
              <a:custGeom>
                <a:avLst/>
                <a:gdLst>
                  <a:gd name="connsiteX0" fmla="*/ 4344 w 82747"/>
                  <a:gd name="connsiteY0" fmla="*/ 780 h 127837"/>
                  <a:gd name="connsiteX1" fmla="*/ 82661 w 82747"/>
                  <a:gd name="connsiteY1" fmla="*/ 125663 h 127837"/>
                  <a:gd name="connsiteX2" fmla="*/ 19161 w 82747"/>
                  <a:gd name="connsiteY2" fmla="*/ 74863 h 127837"/>
                  <a:gd name="connsiteX3" fmla="*/ 4344 w 82747"/>
                  <a:gd name="connsiteY3" fmla="*/ 780 h 127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747" h="127837">
                    <a:moveTo>
                      <a:pt x="4344" y="780"/>
                    </a:moveTo>
                    <a:cubicBezTo>
                      <a:pt x="14927" y="9247"/>
                      <a:pt x="80192" y="113316"/>
                      <a:pt x="82661" y="125663"/>
                    </a:cubicBezTo>
                    <a:cubicBezTo>
                      <a:pt x="85130" y="138010"/>
                      <a:pt x="34331" y="94619"/>
                      <a:pt x="19161" y="74863"/>
                    </a:cubicBezTo>
                    <a:cubicBezTo>
                      <a:pt x="3991" y="55108"/>
                      <a:pt x="-6239" y="-7687"/>
                      <a:pt x="4344" y="78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9" name="フリーフォーム: 図形 318">
                <a:extLst>
                  <a:ext uri="{FF2B5EF4-FFF2-40B4-BE49-F238E27FC236}">
                    <a16:creationId xmlns:a16="http://schemas.microsoft.com/office/drawing/2014/main" id="{D9EB7EFE-70C3-4C20-BECB-7B29CDC167AC}"/>
                  </a:ext>
                </a:extLst>
              </p:cNvPr>
              <p:cNvSpPr/>
              <p:nvPr/>
            </p:nvSpPr>
            <p:spPr>
              <a:xfrm>
                <a:off x="5583736" y="5837883"/>
                <a:ext cx="529197" cy="109952"/>
              </a:xfrm>
              <a:custGeom>
                <a:avLst/>
                <a:gdLst>
                  <a:gd name="connsiteX0" fmla="*/ 31 w 529197"/>
                  <a:gd name="connsiteY0" fmla="*/ 109950 h 109952"/>
                  <a:gd name="connsiteX1" fmla="*/ 260381 w 529197"/>
                  <a:gd name="connsiteY1" fmla="*/ 57034 h 109952"/>
                  <a:gd name="connsiteX2" fmla="*/ 357747 w 529197"/>
                  <a:gd name="connsiteY2" fmla="*/ 12584 h 109952"/>
                  <a:gd name="connsiteX3" fmla="*/ 408547 w 529197"/>
                  <a:gd name="connsiteY3" fmla="*/ 4117 h 109952"/>
                  <a:gd name="connsiteX4" fmla="*/ 529197 w 529197"/>
                  <a:gd name="connsiteY4" fmla="*/ 10467 h 109952"/>
                  <a:gd name="connsiteX5" fmla="*/ 361981 w 529197"/>
                  <a:gd name="connsiteY5" fmla="*/ 2000 h 109952"/>
                  <a:gd name="connsiteX6" fmla="*/ 243447 w 529197"/>
                  <a:gd name="connsiteY6" fmla="*/ 54917 h 109952"/>
                  <a:gd name="connsiteX7" fmla="*/ 31 w 529197"/>
                  <a:gd name="connsiteY7" fmla="*/ 109950 h 109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9197" h="109952">
                    <a:moveTo>
                      <a:pt x="31" y="109950"/>
                    </a:moveTo>
                    <a:cubicBezTo>
                      <a:pt x="2853" y="110303"/>
                      <a:pt x="200762" y="73262"/>
                      <a:pt x="260381" y="57034"/>
                    </a:cubicBezTo>
                    <a:cubicBezTo>
                      <a:pt x="320000" y="40806"/>
                      <a:pt x="333053" y="21403"/>
                      <a:pt x="357747" y="12584"/>
                    </a:cubicBezTo>
                    <a:cubicBezTo>
                      <a:pt x="382441" y="3765"/>
                      <a:pt x="379972" y="4470"/>
                      <a:pt x="408547" y="4117"/>
                    </a:cubicBezTo>
                    <a:cubicBezTo>
                      <a:pt x="437122" y="3764"/>
                      <a:pt x="529197" y="10467"/>
                      <a:pt x="529197" y="10467"/>
                    </a:cubicBezTo>
                    <a:cubicBezTo>
                      <a:pt x="521436" y="10114"/>
                      <a:pt x="409606" y="-5408"/>
                      <a:pt x="361981" y="2000"/>
                    </a:cubicBezTo>
                    <a:cubicBezTo>
                      <a:pt x="314356" y="9408"/>
                      <a:pt x="301655" y="40453"/>
                      <a:pt x="243447" y="54917"/>
                    </a:cubicBezTo>
                    <a:cubicBezTo>
                      <a:pt x="185239" y="69381"/>
                      <a:pt x="-2791" y="109597"/>
                      <a:pt x="31" y="10995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0" name="フリーフォーム: 図形 319">
                <a:extLst>
                  <a:ext uri="{FF2B5EF4-FFF2-40B4-BE49-F238E27FC236}">
                    <a16:creationId xmlns:a16="http://schemas.microsoft.com/office/drawing/2014/main" id="{938DC8A4-1793-4CBA-85AD-C303D5AA0F2A}"/>
                  </a:ext>
                </a:extLst>
              </p:cNvPr>
              <p:cNvSpPr/>
              <p:nvPr/>
            </p:nvSpPr>
            <p:spPr>
              <a:xfrm>
                <a:off x="5619420" y="5926297"/>
                <a:ext cx="542552" cy="121321"/>
              </a:xfrm>
              <a:custGeom>
                <a:avLst/>
                <a:gdLst>
                  <a:gd name="connsiteX0" fmla="*/ 330 w 542552"/>
                  <a:gd name="connsiteY0" fmla="*/ 32120 h 121321"/>
                  <a:gd name="connsiteX1" fmla="*/ 108280 w 542552"/>
                  <a:gd name="connsiteY1" fmla="*/ 112553 h 121321"/>
                  <a:gd name="connsiteX2" fmla="*/ 211997 w 542552"/>
                  <a:gd name="connsiteY2" fmla="*/ 59636 h 121321"/>
                  <a:gd name="connsiteX3" fmla="*/ 360163 w 542552"/>
                  <a:gd name="connsiteY3" fmla="*/ 13070 h 121321"/>
                  <a:gd name="connsiteX4" fmla="*/ 489280 w 542552"/>
                  <a:gd name="connsiteY4" fmla="*/ 370 h 121321"/>
                  <a:gd name="connsiteX5" fmla="*/ 533730 w 542552"/>
                  <a:gd name="connsiteY5" fmla="*/ 23653 h 121321"/>
                  <a:gd name="connsiteX6" fmla="*/ 324180 w 542552"/>
                  <a:gd name="connsiteY6" fmla="*/ 51170 h 121321"/>
                  <a:gd name="connsiteX7" fmla="*/ 144263 w 542552"/>
                  <a:gd name="connsiteY7" fmla="*/ 121020 h 121321"/>
                  <a:gd name="connsiteX8" fmla="*/ 76530 w 542552"/>
                  <a:gd name="connsiteY8" fmla="*/ 74453 h 121321"/>
                  <a:gd name="connsiteX9" fmla="*/ 330 w 542552"/>
                  <a:gd name="connsiteY9" fmla="*/ 32120 h 12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42552" h="121321">
                    <a:moveTo>
                      <a:pt x="330" y="32120"/>
                    </a:moveTo>
                    <a:cubicBezTo>
                      <a:pt x="5622" y="38470"/>
                      <a:pt x="73002" y="107967"/>
                      <a:pt x="108280" y="112553"/>
                    </a:cubicBezTo>
                    <a:cubicBezTo>
                      <a:pt x="143558" y="117139"/>
                      <a:pt x="170017" y="76216"/>
                      <a:pt x="211997" y="59636"/>
                    </a:cubicBezTo>
                    <a:cubicBezTo>
                      <a:pt x="253977" y="43056"/>
                      <a:pt x="313949" y="22948"/>
                      <a:pt x="360163" y="13070"/>
                    </a:cubicBezTo>
                    <a:cubicBezTo>
                      <a:pt x="406377" y="3192"/>
                      <a:pt x="460352" y="-1394"/>
                      <a:pt x="489280" y="370"/>
                    </a:cubicBezTo>
                    <a:cubicBezTo>
                      <a:pt x="518208" y="2134"/>
                      <a:pt x="561247" y="15186"/>
                      <a:pt x="533730" y="23653"/>
                    </a:cubicBezTo>
                    <a:cubicBezTo>
                      <a:pt x="506213" y="32120"/>
                      <a:pt x="389091" y="34942"/>
                      <a:pt x="324180" y="51170"/>
                    </a:cubicBezTo>
                    <a:cubicBezTo>
                      <a:pt x="259269" y="67398"/>
                      <a:pt x="185538" y="117140"/>
                      <a:pt x="144263" y="121020"/>
                    </a:cubicBezTo>
                    <a:cubicBezTo>
                      <a:pt x="102988" y="124900"/>
                      <a:pt x="98402" y="90328"/>
                      <a:pt x="76530" y="74453"/>
                    </a:cubicBezTo>
                    <a:cubicBezTo>
                      <a:pt x="54658" y="58578"/>
                      <a:pt x="-4962" y="25770"/>
                      <a:pt x="330" y="321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1" name="フリーフォーム: 図形 320">
                <a:extLst>
                  <a:ext uri="{FF2B5EF4-FFF2-40B4-BE49-F238E27FC236}">
                    <a16:creationId xmlns:a16="http://schemas.microsoft.com/office/drawing/2014/main" id="{AE3D3EF2-B2BE-490C-80EB-A2E871A44880}"/>
                  </a:ext>
                </a:extLst>
              </p:cNvPr>
              <p:cNvSpPr/>
              <p:nvPr/>
            </p:nvSpPr>
            <p:spPr>
              <a:xfrm>
                <a:off x="6044814" y="5847662"/>
                <a:ext cx="124065" cy="100472"/>
              </a:xfrm>
              <a:custGeom>
                <a:avLst/>
                <a:gdLst>
                  <a:gd name="connsiteX0" fmla="*/ 386 w 124065"/>
                  <a:gd name="connsiteY0" fmla="*/ 2805 h 100472"/>
                  <a:gd name="connsiteX1" fmla="*/ 121036 w 124065"/>
                  <a:gd name="connsiteY1" fmla="*/ 100171 h 100472"/>
                  <a:gd name="connsiteX2" fmla="*/ 82936 w 124065"/>
                  <a:gd name="connsiteY2" fmla="*/ 32438 h 100472"/>
                  <a:gd name="connsiteX3" fmla="*/ 386 w 124065"/>
                  <a:gd name="connsiteY3" fmla="*/ 2805 h 100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4065" h="100472">
                    <a:moveTo>
                      <a:pt x="386" y="2805"/>
                    </a:moveTo>
                    <a:cubicBezTo>
                      <a:pt x="6736" y="14094"/>
                      <a:pt x="107278" y="95232"/>
                      <a:pt x="121036" y="100171"/>
                    </a:cubicBezTo>
                    <a:cubicBezTo>
                      <a:pt x="134794" y="105110"/>
                      <a:pt x="98106" y="47960"/>
                      <a:pt x="82936" y="32438"/>
                    </a:cubicBezTo>
                    <a:cubicBezTo>
                      <a:pt x="67767" y="16916"/>
                      <a:pt x="-5964" y="-8484"/>
                      <a:pt x="386" y="280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2" name="フリーフォーム: 図形 321">
                <a:extLst>
                  <a:ext uri="{FF2B5EF4-FFF2-40B4-BE49-F238E27FC236}">
                    <a16:creationId xmlns:a16="http://schemas.microsoft.com/office/drawing/2014/main" id="{EBAACB6A-7F54-48C6-9788-82A6E71268CC}"/>
                  </a:ext>
                </a:extLst>
              </p:cNvPr>
              <p:cNvSpPr/>
              <p:nvPr/>
            </p:nvSpPr>
            <p:spPr>
              <a:xfrm>
                <a:off x="5573512" y="5964823"/>
                <a:ext cx="265680" cy="1128649"/>
              </a:xfrm>
              <a:custGeom>
                <a:avLst/>
                <a:gdLst>
                  <a:gd name="connsiteX0" fmla="*/ 8138 w 265680"/>
                  <a:gd name="connsiteY0" fmla="*/ 57094 h 1128649"/>
                  <a:gd name="connsiteX1" fmla="*/ 190171 w 265680"/>
                  <a:gd name="connsiteY1" fmla="*/ 713260 h 1128649"/>
                  <a:gd name="connsiteX2" fmla="*/ 249438 w 265680"/>
                  <a:gd name="connsiteY2" fmla="*/ 1068860 h 1128649"/>
                  <a:gd name="connsiteX3" fmla="*/ 249438 w 265680"/>
                  <a:gd name="connsiteY3" fmla="*/ 1115427 h 1128649"/>
                  <a:gd name="connsiteX4" fmla="*/ 251555 w 265680"/>
                  <a:gd name="connsiteY4" fmla="*/ 929160 h 1128649"/>
                  <a:gd name="connsiteX5" fmla="*/ 52588 w 265680"/>
                  <a:gd name="connsiteY5" fmla="*/ 131177 h 1128649"/>
                  <a:gd name="connsiteX6" fmla="*/ 8138 w 265680"/>
                  <a:gd name="connsiteY6" fmla="*/ 57094 h 1128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680" h="1128649">
                    <a:moveTo>
                      <a:pt x="8138" y="57094"/>
                    </a:moveTo>
                    <a:cubicBezTo>
                      <a:pt x="31069" y="154108"/>
                      <a:pt x="149954" y="544632"/>
                      <a:pt x="190171" y="713260"/>
                    </a:cubicBezTo>
                    <a:cubicBezTo>
                      <a:pt x="230388" y="881888"/>
                      <a:pt x="239560" y="1001832"/>
                      <a:pt x="249438" y="1068860"/>
                    </a:cubicBezTo>
                    <a:cubicBezTo>
                      <a:pt x="259316" y="1135888"/>
                      <a:pt x="249085" y="1138710"/>
                      <a:pt x="249438" y="1115427"/>
                    </a:cubicBezTo>
                    <a:cubicBezTo>
                      <a:pt x="249791" y="1092144"/>
                      <a:pt x="284363" y="1093202"/>
                      <a:pt x="251555" y="929160"/>
                    </a:cubicBezTo>
                    <a:cubicBezTo>
                      <a:pt x="218747" y="765118"/>
                      <a:pt x="91041" y="274405"/>
                      <a:pt x="52588" y="131177"/>
                    </a:cubicBezTo>
                    <a:cubicBezTo>
                      <a:pt x="14135" y="-12051"/>
                      <a:pt x="-14793" y="-39920"/>
                      <a:pt x="8138" y="5709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3" name="フリーフォーム: 図形 322">
                <a:extLst>
                  <a:ext uri="{FF2B5EF4-FFF2-40B4-BE49-F238E27FC236}">
                    <a16:creationId xmlns:a16="http://schemas.microsoft.com/office/drawing/2014/main" id="{28F96F63-4D32-4D0A-82C9-3E67C62D4854}"/>
                  </a:ext>
                </a:extLst>
              </p:cNvPr>
              <p:cNvSpPr/>
              <p:nvPr/>
            </p:nvSpPr>
            <p:spPr>
              <a:xfrm>
                <a:off x="5659867" y="6052344"/>
                <a:ext cx="275842" cy="1055549"/>
              </a:xfrm>
              <a:custGeom>
                <a:avLst/>
                <a:gdLst>
                  <a:gd name="connsiteX0" fmla="*/ 2216 w 275842"/>
                  <a:gd name="connsiteY0" fmla="*/ 5556 h 1055549"/>
                  <a:gd name="connsiteX1" fmla="*/ 144033 w 275842"/>
                  <a:gd name="connsiteY1" fmla="*/ 280723 h 1055549"/>
                  <a:gd name="connsiteX2" fmla="*/ 262566 w 275842"/>
                  <a:gd name="connsiteY2" fmla="*/ 886089 h 1055549"/>
                  <a:gd name="connsiteX3" fmla="*/ 262566 w 275842"/>
                  <a:gd name="connsiteY3" fmla="*/ 972873 h 1055549"/>
                  <a:gd name="connsiteX4" fmla="*/ 169433 w 275842"/>
                  <a:gd name="connsiteY4" fmla="*/ 1055423 h 1055549"/>
                  <a:gd name="connsiteX5" fmla="*/ 254100 w 275842"/>
                  <a:gd name="connsiteY5" fmla="*/ 953823 h 1055549"/>
                  <a:gd name="connsiteX6" fmla="*/ 171550 w 275842"/>
                  <a:gd name="connsiteY6" fmla="*/ 488156 h 1055549"/>
                  <a:gd name="connsiteX7" fmla="*/ 65716 w 275842"/>
                  <a:gd name="connsiteY7" fmla="*/ 128323 h 1055549"/>
                  <a:gd name="connsiteX8" fmla="*/ 2216 w 275842"/>
                  <a:gd name="connsiteY8" fmla="*/ 5556 h 1055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5842" h="1055549">
                    <a:moveTo>
                      <a:pt x="2216" y="5556"/>
                    </a:moveTo>
                    <a:cubicBezTo>
                      <a:pt x="15269" y="30956"/>
                      <a:pt x="100641" y="133968"/>
                      <a:pt x="144033" y="280723"/>
                    </a:cubicBezTo>
                    <a:cubicBezTo>
                      <a:pt x="187425" y="427478"/>
                      <a:pt x="242811" y="770731"/>
                      <a:pt x="262566" y="886089"/>
                    </a:cubicBezTo>
                    <a:cubicBezTo>
                      <a:pt x="282322" y="1001447"/>
                      <a:pt x="278088" y="944651"/>
                      <a:pt x="262566" y="972873"/>
                    </a:cubicBezTo>
                    <a:cubicBezTo>
                      <a:pt x="247044" y="1001095"/>
                      <a:pt x="170844" y="1058598"/>
                      <a:pt x="169433" y="1055423"/>
                    </a:cubicBezTo>
                    <a:cubicBezTo>
                      <a:pt x="168022" y="1052248"/>
                      <a:pt x="253747" y="1048367"/>
                      <a:pt x="254100" y="953823"/>
                    </a:cubicBezTo>
                    <a:cubicBezTo>
                      <a:pt x="254453" y="859279"/>
                      <a:pt x="202947" y="625739"/>
                      <a:pt x="171550" y="488156"/>
                    </a:cubicBezTo>
                    <a:cubicBezTo>
                      <a:pt x="140153" y="350573"/>
                      <a:pt x="94644" y="211226"/>
                      <a:pt x="65716" y="128323"/>
                    </a:cubicBezTo>
                    <a:cubicBezTo>
                      <a:pt x="36788" y="45420"/>
                      <a:pt x="-10837" y="-19844"/>
                      <a:pt x="2216" y="555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" name="フリーフォーム: 図形 323">
                <a:extLst>
                  <a:ext uri="{FF2B5EF4-FFF2-40B4-BE49-F238E27FC236}">
                    <a16:creationId xmlns:a16="http://schemas.microsoft.com/office/drawing/2014/main" id="{DBACC6AA-910B-4A70-9B8B-0BE8E25F933F}"/>
                  </a:ext>
                </a:extLst>
              </p:cNvPr>
              <p:cNvSpPr/>
              <p:nvPr/>
            </p:nvSpPr>
            <p:spPr>
              <a:xfrm>
                <a:off x="5900009" y="7050061"/>
                <a:ext cx="297949" cy="27399"/>
              </a:xfrm>
              <a:custGeom>
                <a:avLst/>
                <a:gdLst>
                  <a:gd name="connsiteX0" fmla="*/ 1258 w 297949"/>
                  <a:gd name="connsiteY0" fmla="*/ 21722 h 27399"/>
                  <a:gd name="connsiteX1" fmla="*/ 291241 w 297949"/>
                  <a:gd name="connsiteY1" fmla="*/ 25956 h 27399"/>
                  <a:gd name="connsiteX2" fmla="*/ 189641 w 297949"/>
                  <a:gd name="connsiteY2" fmla="*/ 556 h 27399"/>
                  <a:gd name="connsiteX3" fmla="*/ 1258 w 297949"/>
                  <a:gd name="connsiteY3" fmla="*/ 21722 h 27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949" h="27399">
                    <a:moveTo>
                      <a:pt x="1258" y="21722"/>
                    </a:moveTo>
                    <a:cubicBezTo>
                      <a:pt x="18191" y="25955"/>
                      <a:pt x="259844" y="29484"/>
                      <a:pt x="291241" y="25956"/>
                    </a:cubicBezTo>
                    <a:cubicBezTo>
                      <a:pt x="322638" y="22428"/>
                      <a:pt x="236208" y="4789"/>
                      <a:pt x="189641" y="556"/>
                    </a:cubicBezTo>
                    <a:cubicBezTo>
                      <a:pt x="143074" y="-3677"/>
                      <a:pt x="-15675" y="17489"/>
                      <a:pt x="1258" y="217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" name="フリーフォーム: 図形 324">
                <a:extLst>
                  <a:ext uri="{FF2B5EF4-FFF2-40B4-BE49-F238E27FC236}">
                    <a16:creationId xmlns:a16="http://schemas.microsoft.com/office/drawing/2014/main" id="{80A06C43-05CA-4A77-8C6E-625DAAE73264}"/>
                  </a:ext>
                </a:extLst>
              </p:cNvPr>
              <p:cNvSpPr/>
              <p:nvPr/>
            </p:nvSpPr>
            <p:spPr>
              <a:xfrm>
                <a:off x="5795429" y="7103392"/>
                <a:ext cx="137588" cy="86365"/>
              </a:xfrm>
              <a:custGeom>
                <a:avLst/>
                <a:gdLst>
                  <a:gd name="connsiteX0" fmla="*/ 137588 w 137588"/>
                  <a:gd name="connsiteY0" fmla="*/ 141 h 86365"/>
                  <a:gd name="connsiteX1" fmla="*/ 14821 w 137588"/>
                  <a:gd name="connsiteY1" fmla="*/ 82691 h 86365"/>
                  <a:gd name="connsiteX2" fmla="*/ 14821 w 137588"/>
                  <a:gd name="connsiteY2" fmla="*/ 63641 h 86365"/>
                  <a:gd name="connsiteX3" fmla="*/ 137588 w 137588"/>
                  <a:gd name="connsiteY3" fmla="*/ 141 h 86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7588" h="86365">
                    <a:moveTo>
                      <a:pt x="137588" y="141"/>
                    </a:moveTo>
                    <a:cubicBezTo>
                      <a:pt x="137588" y="3316"/>
                      <a:pt x="35282" y="72108"/>
                      <a:pt x="14821" y="82691"/>
                    </a:cubicBezTo>
                    <a:cubicBezTo>
                      <a:pt x="-5640" y="93274"/>
                      <a:pt x="-4229" y="79163"/>
                      <a:pt x="14821" y="63641"/>
                    </a:cubicBezTo>
                    <a:cubicBezTo>
                      <a:pt x="33871" y="48119"/>
                      <a:pt x="137588" y="-3034"/>
                      <a:pt x="137588" y="14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" name="フリーフォーム: 図形 325">
                <a:extLst>
                  <a:ext uri="{FF2B5EF4-FFF2-40B4-BE49-F238E27FC236}">
                    <a16:creationId xmlns:a16="http://schemas.microsoft.com/office/drawing/2014/main" id="{AF55926A-4751-44C1-9153-11CE83C882A3}"/>
                  </a:ext>
                </a:extLst>
              </p:cNvPr>
              <p:cNvSpPr/>
              <p:nvPr/>
            </p:nvSpPr>
            <p:spPr>
              <a:xfrm>
                <a:off x="5811855" y="7176959"/>
                <a:ext cx="155476" cy="165393"/>
              </a:xfrm>
              <a:custGeom>
                <a:avLst/>
                <a:gdLst>
                  <a:gd name="connsiteX0" fmla="*/ 4745 w 155476"/>
                  <a:gd name="connsiteY0" fmla="*/ 658 h 165393"/>
                  <a:gd name="connsiteX1" fmla="*/ 155028 w 155476"/>
                  <a:gd name="connsiteY1" fmla="*/ 161524 h 165393"/>
                  <a:gd name="connsiteX2" fmla="*/ 49195 w 155476"/>
                  <a:gd name="connsiteY2" fmla="*/ 106491 h 165393"/>
                  <a:gd name="connsiteX3" fmla="*/ 4745 w 155476"/>
                  <a:gd name="connsiteY3" fmla="*/ 658 h 1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5476" h="165393">
                    <a:moveTo>
                      <a:pt x="4745" y="658"/>
                    </a:moveTo>
                    <a:cubicBezTo>
                      <a:pt x="22384" y="9830"/>
                      <a:pt x="147620" y="143885"/>
                      <a:pt x="155028" y="161524"/>
                    </a:cubicBezTo>
                    <a:cubicBezTo>
                      <a:pt x="162436" y="179163"/>
                      <a:pt x="76006" y="132244"/>
                      <a:pt x="49195" y="106491"/>
                    </a:cubicBezTo>
                    <a:cubicBezTo>
                      <a:pt x="22384" y="80738"/>
                      <a:pt x="-12894" y="-8514"/>
                      <a:pt x="4745" y="6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7" name="フリーフォーム: 図形 326">
                <a:extLst>
                  <a:ext uri="{FF2B5EF4-FFF2-40B4-BE49-F238E27FC236}">
                    <a16:creationId xmlns:a16="http://schemas.microsoft.com/office/drawing/2014/main" id="{9672EED4-8739-4115-AA9F-E978FE028428}"/>
                  </a:ext>
                </a:extLst>
              </p:cNvPr>
              <p:cNvSpPr/>
              <p:nvPr/>
            </p:nvSpPr>
            <p:spPr>
              <a:xfrm>
                <a:off x="5935023" y="7304153"/>
                <a:ext cx="271438" cy="19513"/>
              </a:xfrm>
              <a:custGeom>
                <a:avLst/>
                <a:gdLst>
                  <a:gd name="connsiteX0" fmla="*/ 110 w 271438"/>
                  <a:gd name="connsiteY0" fmla="*/ 17397 h 19513"/>
                  <a:gd name="connsiteX1" fmla="*/ 254110 w 271438"/>
                  <a:gd name="connsiteY1" fmla="*/ 17397 h 19513"/>
                  <a:gd name="connsiteX2" fmla="*/ 222360 w 271438"/>
                  <a:gd name="connsiteY2" fmla="*/ 464 h 19513"/>
                  <a:gd name="connsiteX3" fmla="*/ 110 w 271438"/>
                  <a:gd name="connsiteY3" fmla="*/ 17397 h 19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1438" h="19513">
                    <a:moveTo>
                      <a:pt x="110" y="17397"/>
                    </a:moveTo>
                    <a:cubicBezTo>
                      <a:pt x="5402" y="20219"/>
                      <a:pt x="217068" y="20219"/>
                      <a:pt x="254110" y="17397"/>
                    </a:cubicBezTo>
                    <a:cubicBezTo>
                      <a:pt x="291152" y="14575"/>
                      <a:pt x="263282" y="3992"/>
                      <a:pt x="222360" y="464"/>
                    </a:cubicBezTo>
                    <a:cubicBezTo>
                      <a:pt x="181438" y="-3064"/>
                      <a:pt x="-5182" y="14575"/>
                      <a:pt x="110" y="1739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8" name="フリーフォーム: 図形 327">
                <a:extLst>
                  <a:ext uri="{FF2B5EF4-FFF2-40B4-BE49-F238E27FC236}">
                    <a16:creationId xmlns:a16="http://schemas.microsoft.com/office/drawing/2014/main" id="{4A388202-E9B4-4579-A795-7176DC510040}"/>
                  </a:ext>
                </a:extLst>
              </p:cNvPr>
              <p:cNvSpPr/>
              <p:nvPr/>
            </p:nvSpPr>
            <p:spPr>
              <a:xfrm>
                <a:off x="5638574" y="7327663"/>
                <a:ext cx="284956" cy="1120749"/>
              </a:xfrm>
              <a:custGeom>
                <a:avLst/>
                <a:gdLst>
                  <a:gd name="connsiteX0" fmla="*/ 269043 w 284956"/>
                  <a:gd name="connsiteY0" fmla="*/ 237 h 1120749"/>
                  <a:gd name="connsiteX1" fmla="*/ 275393 w 284956"/>
                  <a:gd name="connsiteY1" fmla="*/ 529404 h 1120749"/>
                  <a:gd name="connsiteX2" fmla="*/ 129343 w 284956"/>
                  <a:gd name="connsiteY2" fmla="*/ 1047987 h 1120749"/>
                  <a:gd name="connsiteX3" fmla="*/ 226 w 284956"/>
                  <a:gd name="connsiteY3" fmla="*/ 1105137 h 1120749"/>
                  <a:gd name="connsiteX4" fmla="*/ 161093 w 284956"/>
                  <a:gd name="connsiteY4" fmla="*/ 935804 h 1120749"/>
                  <a:gd name="connsiteX5" fmla="*/ 254226 w 284956"/>
                  <a:gd name="connsiteY5" fmla="*/ 468020 h 1120749"/>
                  <a:gd name="connsiteX6" fmla="*/ 269043 w 284956"/>
                  <a:gd name="connsiteY6" fmla="*/ 237 h 1120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4956" h="1120749">
                    <a:moveTo>
                      <a:pt x="269043" y="237"/>
                    </a:moveTo>
                    <a:cubicBezTo>
                      <a:pt x="272571" y="10468"/>
                      <a:pt x="298676" y="354779"/>
                      <a:pt x="275393" y="529404"/>
                    </a:cubicBezTo>
                    <a:cubicBezTo>
                      <a:pt x="252110" y="704029"/>
                      <a:pt x="175204" y="952032"/>
                      <a:pt x="129343" y="1047987"/>
                    </a:cubicBezTo>
                    <a:cubicBezTo>
                      <a:pt x="83482" y="1143942"/>
                      <a:pt x="-5066" y="1123834"/>
                      <a:pt x="226" y="1105137"/>
                    </a:cubicBezTo>
                    <a:cubicBezTo>
                      <a:pt x="5518" y="1086440"/>
                      <a:pt x="118760" y="1041990"/>
                      <a:pt x="161093" y="935804"/>
                    </a:cubicBezTo>
                    <a:cubicBezTo>
                      <a:pt x="203426" y="829618"/>
                      <a:pt x="238704" y="622537"/>
                      <a:pt x="254226" y="468020"/>
                    </a:cubicBezTo>
                    <a:cubicBezTo>
                      <a:pt x="269748" y="313503"/>
                      <a:pt x="265515" y="-9994"/>
                      <a:pt x="269043" y="23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9" name="フリーフォーム: 図形 328">
                <a:extLst>
                  <a:ext uri="{FF2B5EF4-FFF2-40B4-BE49-F238E27FC236}">
                    <a16:creationId xmlns:a16="http://schemas.microsoft.com/office/drawing/2014/main" id="{496025B6-F48C-4829-BB7B-88A484451023}"/>
                  </a:ext>
                </a:extLst>
              </p:cNvPr>
              <p:cNvSpPr/>
              <p:nvPr/>
            </p:nvSpPr>
            <p:spPr>
              <a:xfrm>
                <a:off x="5621709" y="7337586"/>
                <a:ext cx="203971" cy="1100126"/>
              </a:xfrm>
              <a:custGeom>
                <a:avLst/>
                <a:gdLst>
                  <a:gd name="connsiteX0" fmla="*/ 190658 w 203971"/>
                  <a:gd name="connsiteY0" fmla="*/ 36881 h 1100126"/>
                  <a:gd name="connsiteX1" fmla="*/ 57308 w 203971"/>
                  <a:gd name="connsiteY1" fmla="*/ 938581 h 1100126"/>
                  <a:gd name="connsiteX2" fmla="*/ 2274 w 203971"/>
                  <a:gd name="connsiteY2" fmla="*/ 1074047 h 1100126"/>
                  <a:gd name="connsiteX3" fmla="*/ 127158 w 203971"/>
                  <a:gd name="connsiteY3" fmla="*/ 631664 h 1100126"/>
                  <a:gd name="connsiteX4" fmla="*/ 192774 w 203971"/>
                  <a:gd name="connsiteY4" fmla="*/ 218914 h 1100126"/>
                  <a:gd name="connsiteX5" fmla="*/ 190658 w 203971"/>
                  <a:gd name="connsiteY5" fmla="*/ 36881 h 1100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3971" h="1100126">
                    <a:moveTo>
                      <a:pt x="190658" y="36881"/>
                    </a:moveTo>
                    <a:cubicBezTo>
                      <a:pt x="168080" y="156826"/>
                      <a:pt x="88705" y="765720"/>
                      <a:pt x="57308" y="938581"/>
                    </a:cubicBezTo>
                    <a:cubicBezTo>
                      <a:pt x="25911" y="1111442"/>
                      <a:pt x="-9368" y="1125200"/>
                      <a:pt x="2274" y="1074047"/>
                    </a:cubicBezTo>
                    <a:cubicBezTo>
                      <a:pt x="13916" y="1022894"/>
                      <a:pt x="95408" y="774186"/>
                      <a:pt x="127158" y="631664"/>
                    </a:cubicBezTo>
                    <a:cubicBezTo>
                      <a:pt x="158908" y="489142"/>
                      <a:pt x="183249" y="318397"/>
                      <a:pt x="192774" y="218914"/>
                    </a:cubicBezTo>
                    <a:cubicBezTo>
                      <a:pt x="202299" y="119431"/>
                      <a:pt x="213236" y="-83064"/>
                      <a:pt x="190658" y="368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0" name="フリーフォーム: 図形 329">
                <a:extLst>
                  <a:ext uri="{FF2B5EF4-FFF2-40B4-BE49-F238E27FC236}">
                    <a16:creationId xmlns:a16="http://schemas.microsoft.com/office/drawing/2014/main" id="{FA270B89-8C57-40F3-ADF5-E1C36D169B77}"/>
                  </a:ext>
                </a:extLst>
              </p:cNvPr>
              <p:cNvSpPr/>
              <p:nvPr/>
            </p:nvSpPr>
            <p:spPr>
              <a:xfrm>
                <a:off x="5825067" y="7315012"/>
                <a:ext cx="88909" cy="89088"/>
              </a:xfrm>
              <a:custGeom>
                <a:avLst/>
                <a:gdLst>
                  <a:gd name="connsiteX0" fmla="*/ 0 w 88909"/>
                  <a:gd name="connsiteY0" fmla="*/ 89088 h 89088"/>
                  <a:gd name="connsiteX1" fmla="*/ 88900 w 88909"/>
                  <a:gd name="connsiteY1" fmla="*/ 188 h 89088"/>
                  <a:gd name="connsiteX2" fmla="*/ 0 w 88909"/>
                  <a:gd name="connsiteY2" fmla="*/ 89088 h 8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909" h="89088">
                    <a:moveTo>
                      <a:pt x="0" y="89088"/>
                    </a:moveTo>
                    <a:cubicBezTo>
                      <a:pt x="0" y="89088"/>
                      <a:pt x="89958" y="5127"/>
                      <a:pt x="88900" y="188"/>
                    </a:cubicBezTo>
                    <a:cubicBezTo>
                      <a:pt x="87842" y="-4751"/>
                      <a:pt x="0" y="89088"/>
                      <a:pt x="0" y="8908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1" name="フリーフォーム: 図形 330">
                <a:extLst>
                  <a:ext uri="{FF2B5EF4-FFF2-40B4-BE49-F238E27FC236}">
                    <a16:creationId xmlns:a16="http://schemas.microsoft.com/office/drawing/2014/main" id="{16B9B3E9-A649-472D-9F6D-DE8307962913}"/>
                  </a:ext>
                </a:extLst>
              </p:cNvPr>
              <p:cNvSpPr/>
              <p:nvPr/>
            </p:nvSpPr>
            <p:spPr>
              <a:xfrm>
                <a:off x="5786937" y="7255920"/>
                <a:ext cx="59504" cy="127053"/>
              </a:xfrm>
              <a:custGeom>
                <a:avLst/>
                <a:gdLst>
                  <a:gd name="connsiteX0" fmla="*/ 59296 w 59504"/>
                  <a:gd name="connsiteY0" fmla="*/ 13 h 127053"/>
                  <a:gd name="connsiteX1" fmla="*/ 30 w 59504"/>
                  <a:gd name="connsiteY1" fmla="*/ 82563 h 127053"/>
                  <a:gd name="connsiteX2" fmla="*/ 50830 w 59504"/>
                  <a:gd name="connsiteY2" fmla="*/ 127013 h 127053"/>
                  <a:gd name="connsiteX3" fmla="*/ 21196 w 59504"/>
                  <a:gd name="connsiteY3" fmla="*/ 88913 h 127053"/>
                  <a:gd name="connsiteX4" fmla="*/ 59296 w 59504"/>
                  <a:gd name="connsiteY4" fmla="*/ 13 h 127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504" h="127053">
                    <a:moveTo>
                      <a:pt x="59296" y="13"/>
                    </a:moveTo>
                    <a:cubicBezTo>
                      <a:pt x="55768" y="-1045"/>
                      <a:pt x="1441" y="61396"/>
                      <a:pt x="30" y="82563"/>
                    </a:cubicBezTo>
                    <a:cubicBezTo>
                      <a:pt x="-1381" y="103730"/>
                      <a:pt x="47302" y="125955"/>
                      <a:pt x="50830" y="127013"/>
                    </a:cubicBezTo>
                    <a:cubicBezTo>
                      <a:pt x="54358" y="128071"/>
                      <a:pt x="21902" y="107963"/>
                      <a:pt x="21196" y="88913"/>
                    </a:cubicBezTo>
                    <a:cubicBezTo>
                      <a:pt x="20490" y="69863"/>
                      <a:pt x="62824" y="1071"/>
                      <a:pt x="59296" y="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" name="フリーフォーム: 図形 331">
                <a:extLst>
                  <a:ext uri="{FF2B5EF4-FFF2-40B4-BE49-F238E27FC236}">
                    <a16:creationId xmlns:a16="http://schemas.microsoft.com/office/drawing/2014/main" id="{CA641122-8E82-4329-9097-A962A0631D9C}"/>
                  </a:ext>
                </a:extLst>
              </p:cNvPr>
              <p:cNvSpPr/>
              <p:nvPr/>
            </p:nvSpPr>
            <p:spPr>
              <a:xfrm>
                <a:off x="5820697" y="7412871"/>
                <a:ext cx="66132" cy="772188"/>
              </a:xfrm>
              <a:custGeom>
                <a:avLst/>
                <a:gdLst>
                  <a:gd name="connsiteX0" fmla="*/ 46703 w 66132"/>
                  <a:gd name="connsiteY0" fmla="*/ 1812 h 772188"/>
                  <a:gd name="connsiteX1" fmla="*/ 46703 w 66132"/>
                  <a:gd name="connsiteY1" fmla="*/ 471712 h 772188"/>
                  <a:gd name="connsiteX2" fmla="*/ 136 w 66132"/>
                  <a:gd name="connsiteY2" fmla="*/ 770162 h 772188"/>
                  <a:gd name="connsiteX3" fmla="*/ 63636 w 66132"/>
                  <a:gd name="connsiteY3" fmla="*/ 327779 h 772188"/>
                  <a:gd name="connsiteX4" fmla="*/ 46703 w 66132"/>
                  <a:gd name="connsiteY4" fmla="*/ 1812 h 772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132" h="772188">
                    <a:moveTo>
                      <a:pt x="46703" y="1812"/>
                    </a:moveTo>
                    <a:cubicBezTo>
                      <a:pt x="43881" y="25801"/>
                      <a:pt x="54464" y="343654"/>
                      <a:pt x="46703" y="471712"/>
                    </a:cubicBezTo>
                    <a:cubicBezTo>
                      <a:pt x="38942" y="599770"/>
                      <a:pt x="-2686" y="794151"/>
                      <a:pt x="136" y="770162"/>
                    </a:cubicBezTo>
                    <a:cubicBezTo>
                      <a:pt x="2958" y="746173"/>
                      <a:pt x="53405" y="457954"/>
                      <a:pt x="63636" y="327779"/>
                    </a:cubicBezTo>
                    <a:cubicBezTo>
                      <a:pt x="73867" y="197604"/>
                      <a:pt x="49525" y="-22177"/>
                      <a:pt x="46703" y="181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3" name="フリーフォーム: 図形 332">
                <a:extLst>
                  <a:ext uri="{FF2B5EF4-FFF2-40B4-BE49-F238E27FC236}">
                    <a16:creationId xmlns:a16="http://schemas.microsoft.com/office/drawing/2014/main" id="{340606CF-6682-46E2-A77F-34F69BDED011}"/>
                  </a:ext>
                </a:extLst>
              </p:cNvPr>
              <p:cNvSpPr/>
              <p:nvPr/>
            </p:nvSpPr>
            <p:spPr>
              <a:xfrm>
                <a:off x="5789775" y="7561241"/>
                <a:ext cx="77626" cy="172881"/>
              </a:xfrm>
              <a:custGeom>
                <a:avLst/>
                <a:gdLst>
                  <a:gd name="connsiteX0" fmla="*/ 76038 w 77626"/>
                  <a:gd name="connsiteY0" fmla="*/ 22 h 172881"/>
                  <a:gd name="connsiteX1" fmla="*/ 25238 w 77626"/>
                  <a:gd name="connsiteY1" fmla="*/ 84159 h 172881"/>
                  <a:gd name="connsiteX2" fmla="*/ 77625 w 77626"/>
                  <a:gd name="connsiteY2" fmla="*/ 169884 h 172881"/>
                  <a:gd name="connsiteX3" fmla="*/ 26825 w 77626"/>
                  <a:gd name="connsiteY3" fmla="*/ 147659 h 172881"/>
                  <a:gd name="connsiteX4" fmla="*/ 1425 w 77626"/>
                  <a:gd name="connsiteY4" fmla="*/ 92097 h 172881"/>
                  <a:gd name="connsiteX5" fmla="*/ 76038 w 77626"/>
                  <a:gd name="connsiteY5" fmla="*/ 22 h 17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626" h="172881">
                    <a:moveTo>
                      <a:pt x="76038" y="22"/>
                    </a:moveTo>
                    <a:cubicBezTo>
                      <a:pt x="80007" y="-1301"/>
                      <a:pt x="24974" y="55849"/>
                      <a:pt x="25238" y="84159"/>
                    </a:cubicBezTo>
                    <a:cubicBezTo>
                      <a:pt x="25502" y="112469"/>
                      <a:pt x="77360" y="159301"/>
                      <a:pt x="77625" y="169884"/>
                    </a:cubicBezTo>
                    <a:cubicBezTo>
                      <a:pt x="77890" y="180467"/>
                      <a:pt x="39525" y="160623"/>
                      <a:pt x="26825" y="147659"/>
                    </a:cubicBezTo>
                    <a:cubicBezTo>
                      <a:pt x="14125" y="134695"/>
                      <a:pt x="-5454" y="114587"/>
                      <a:pt x="1425" y="92097"/>
                    </a:cubicBezTo>
                    <a:cubicBezTo>
                      <a:pt x="8304" y="69608"/>
                      <a:pt x="72069" y="1345"/>
                      <a:pt x="76038" y="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4" name="フリーフォーム: 図形 333">
                <a:extLst>
                  <a:ext uri="{FF2B5EF4-FFF2-40B4-BE49-F238E27FC236}">
                    <a16:creationId xmlns:a16="http://schemas.microsoft.com/office/drawing/2014/main" id="{C8217218-B6C8-48B1-BCB9-4C888AB2B22C}"/>
                  </a:ext>
                </a:extLst>
              </p:cNvPr>
              <p:cNvSpPr/>
              <p:nvPr/>
            </p:nvSpPr>
            <p:spPr>
              <a:xfrm>
                <a:off x="5791926" y="7808909"/>
                <a:ext cx="62880" cy="392417"/>
              </a:xfrm>
              <a:custGeom>
                <a:avLst/>
                <a:gdLst>
                  <a:gd name="connsiteX0" fmla="*/ 62774 w 62880"/>
                  <a:gd name="connsiteY0" fmla="*/ 4 h 392417"/>
                  <a:gd name="connsiteX1" fmla="*/ 2449 w 62880"/>
                  <a:gd name="connsiteY1" fmla="*/ 354016 h 392417"/>
                  <a:gd name="connsiteX2" fmla="*/ 16737 w 62880"/>
                  <a:gd name="connsiteY2" fmla="*/ 346079 h 392417"/>
                  <a:gd name="connsiteX3" fmla="*/ 62774 w 62880"/>
                  <a:gd name="connsiteY3" fmla="*/ 4 h 392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880" h="392417">
                    <a:moveTo>
                      <a:pt x="62774" y="4"/>
                    </a:moveTo>
                    <a:cubicBezTo>
                      <a:pt x="60393" y="1327"/>
                      <a:pt x="10122" y="296337"/>
                      <a:pt x="2449" y="354016"/>
                    </a:cubicBezTo>
                    <a:cubicBezTo>
                      <a:pt x="-5224" y="411695"/>
                      <a:pt x="6683" y="400583"/>
                      <a:pt x="16737" y="346079"/>
                    </a:cubicBezTo>
                    <a:cubicBezTo>
                      <a:pt x="26791" y="291575"/>
                      <a:pt x="65155" y="-1319"/>
                      <a:pt x="62774" y="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5" name="フリーフォーム: 図形 334">
                <a:extLst>
                  <a:ext uri="{FF2B5EF4-FFF2-40B4-BE49-F238E27FC236}">
                    <a16:creationId xmlns:a16="http://schemas.microsoft.com/office/drawing/2014/main" id="{31B9F6E5-5E08-4CE3-80D9-BFFD26EC42A9}"/>
                  </a:ext>
                </a:extLst>
              </p:cNvPr>
              <p:cNvSpPr/>
              <p:nvPr/>
            </p:nvSpPr>
            <p:spPr>
              <a:xfrm>
                <a:off x="5730774" y="7804668"/>
                <a:ext cx="126252" cy="390919"/>
              </a:xfrm>
              <a:custGeom>
                <a:avLst/>
                <a:gdLst>
                  <a:gd name="connsiteX0" fmla="*/ 125514 w 126252"/>
                  <a:gd name="connsiteY0" fmla="*/ 10595 h 390919"/>
                  <a:gd name="connsiteX1" fmla="*/ 36614 w 126252"/>
                  <a:gd name="connsiteY1" fmla="*/ 231257 h 390919"/>
                  <a:gd name="connsiteX2" fmla="*/ 101 w 126252"/>
                  <a:gd name="connsiteY2" fmla="*/ 390007 h 390919"/>
                  <a:gd name="connsiteX3" fmla="*/ 46139 w 126252"/>
                  <a:gd name="connsiteY3" fmla="*/ 159820 h 390919"/>
                  <a:gd name="connsiteX4" fmla="*/ 77889 w 126252"/>
                  <a:gd name="connsiteY4" fmla="*/ 47107 h 390919"/>
                  <a:gd name="connsiteX5" fmla="*/ 125514 w 126252"/>
                  <a:gd name="connsiteY5" fmla="*/ 10595 h 390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6252" h="390919">
                    <a:moveTo>
                      <a:pt x="125514" y="10595"/>
                    </a:moveTo>
                    <a:cubicBezTo>
                      <a:pt x="118635" y="41287"/>
                      <a:pt x="57516" y="168022"/>
                      <a:pt x="36614" y="231257"/>
                    </a:cubicBezTo>
                    <a:cubicBezTo>
                      <a:pt x="15712" y="294492"/>
                      <a:pt x="-1486" y="401913"/>
                      <a:pt x="101" y="390007"/>
                    </a:cubicBezTo>
                    <a:cubicBezTo>
                      <a:pt x="1688" y="378101"/>
                      <a:pt x="33174" y="216970"/>
                      <a:pt x="46139" y="159820"/>
                    </a:cubicBezTo>
                    <a:cubicBezTo>
                      <a:pt x="59104" y="102670"/>
                      <a:pt x="66512" y="70919"/>
                      <a:pt x="77889" y="47107"/>
                    </a:cubicBezTo>
                    <a:cubicBezTo>
                      <a:pt x="89266" y="23295"/>
                      <a:pt x="132393" y="-20097"/>
                      <a:pt x="125514" y="1059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6" name="フリーフォーム: 図形 335">
                <a:extLst>
                  <a:ext uri="{FF2B5EF4-FFF2-40B4-BE49-F238E27FC236}">
                    <a16:creationId xmlns:a16="http://schemas.microsoft.com/office/drawing/2014/main" id="{272D409B-31DD-4603-AB6F-2F31EF50F048}"/>
                  </a:ext>
                </a:extLst>
              </p:cNvPr>
              <p:cNvSpPr/>
              <p:nvPr/>
            </p:nvSpPr>
            <p:spPr>
              <a:xfrm>
                <a:off x="5746750" y="8121594"/>
                <a:ext cx="53975" cy="93768"/>
              </a:xfrm>
              <a:custGeom>
                <a:avLst/>
                <a:gdLst>
                  <a:gd name="connsiteX0" fmla="*/ 0 w 53975"/>
                  <a:gd name="connsiteY0" fmla="*/ 56 h 93768"/>
                  <a:gd name="connsiteX1" fmla="*/ 11113 w 53975"/>
                  <a:gd name="connsiteY1" fmla="*/ 92131 h 93768"/>
                  <a:gd name="connsiteX2" fmla="*/ 53975 w 53975"/>
                  <a:gd name="connsiteY2" fmla="*/ 60381 h 93768"/>
                  <a:gd name="connsiteX3" fmla="*/ 11113 w 53975"/>
                  <a:gd name="connsiteY3" fmla="*/ 77844 h 93768"/>
                  <a:gd name="connsiteX4" fmla="*/ 0 w 53975"/>
                  <a:gd name="connsiteY4" fmla="*/ 56 h 93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975" h="93768">
                    <a:moveTo>
                      <a:pt x="0" y="56"/>
                    </a:moveTo>
                    <a:cubicBezTo>
                      <a:pt x="0" y="2437"/>
                      <a:pt x="2117" y="82077"/>
                      <a:pt x="11113" y="92131"/>
                    </a:cubicBezTo>
                    <a:cubicBezTo>
                      <a:pt x="20109" y="102185"/>
                      <a:pt x="53975" y="62762"/>
                      <a:pt x="53975" y="60381"/>
                    </a:cubicBezTo>
                    <a:cubicBezTo>
                      <a:pt x="53975" y="58000"/>
                      <a:pt x="16934" y="84194"/>
                      <a:pt x="11113" y="77844"/>
                    </a:cubicBezTo>
                    <a:cubicBezTo>
                      <a:pt x="5292" y="71494"/>
                      <a:pt x="0" y="-2325"/>
                      <a:pt x="0" y="5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7" name="フリーフォーム: 図形 336">
                <a:extLst>
                  <a:ext uri="{FF2B5EF4-FFF2-40B4-BE49-F238E27FC236}">
                    <a16:creationId xmlns:a16="http://schemas.microsoft.com/office/drawing/2014/main" id="{FF3EC074-778D-47CC-8411-2809AFE78048}"/>
                  </a:ext>
                </a:extLst>
              </p:cNvPr>
              <p:cNvSpPr/>
              <p:nvPr/>
            </p:nvSpPr>
            <p:spPr>
              <a:xfrm>
                <a:off x="5597259" y="8567286"/>
                <a:ext cx="534729" cy="157119"/>
              </a:xfrm>
              <a:custGeom>
                <a:avLst/>
                <a:gdLst>
                  <a:gd name="connsiteX0" fmla="*/ 266 w 534729"/>
                  <a:gd name="connsiteY0" fmla="*/ 452 h 157119"/>
                  <a:gd name="connsiteX1" fmla="*/ 201879 w 534729"/>
                  <a:gd name="connsiteY1" fmla="*/ 79827 h 157119"/>
                  <a:gd name="connsiteX2" fmla="*/ 482866 w 534729"/>
                  <a:gd name="connsiteY2" fmla="*/ 109989 h 157119"/>
                  <a:gd name="connsiteX3" fmla="*/ 500329 w 534729"/>
                  <a:gd name="connsiteY3" fmla="*/ 19502 h 157119"/>
                  <a:gd name="connsiteX4" fmla="*/ 519379 w 534729"/>
                  <a:gd name="connsiteY4" fmla="*/ 132214 h 157119"/>
                  <a:gd name="connsiteX5" fmla="*/ 520966 w 534729"/>
                  <a:gd name="connsiteY5" fmla="*/ 156027 h 157119"/>
                  <a:gd name="connsiteX6" fmla="*/ 338404 w 534729"/>
                  <a:gd name="connsiteY6" fmla="*/ 149677 h 157119"/>
                  <a:gd name="connsiteX7" fmla="*/ 243154 w 534729"/>
                  <a:gd name="connsiteY7" fmla="*/ 119514 h 157119"/>
                  <a:gd name="connsiteX8" fmla="*/ 266 w 534729"/>
                  <a:gd name="connsiteY8" fmla="*/ 452 h 157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34729" h="157119">
                    <a:moveTo>
                      <a:pt x="266" y="452"/>
                    </a:moveTo>
                    <a:cubicBezTo>
                      <a:pt x="-6613" y="-6162"/>
                      <a:pt x="121446" y="61571"/>
                      <a:pt x="201879" y="79827"/>
                    </a:cubicBezTo>
                    <a:cubicBezTo>
                      <a:pt x="282312" y="98083"/>
                      <a:pt x="433124" y="120043"/>
                      <a:pt x="482866" y="109989"/>
                    </a:cubicBezTo>
                    <a:cubicBezTo>
                      <a:pt x="532608" y="99935"/>
                      <a:pt x="494244" y="15798"/>
                      <a:pt x="500329" y="19502"/>
                    </a:cubicBezTo>
                    <a:cubicBezTo>
                      <a:pt x="506415" y="23206"/>
                      <a:pt x="515940" y="109460"/>
                      <a:pt x="519379" y="132214"/>
                    </a:cubicBezTo>
                    <a:cubicBezTo>
                      <a:pt x="522818" y="154968"/>
                      <a:pt x="551129" y="153117"/>
                      <a:pt x="520966" y="156027"/>
                    </a:cubicBezTo>
                    <a:cubicBezTo>
                      <a:pt x="490804" y="158938"/>
                      <a:pt x="384706" y="155763"/>
                      <a:pt x="338404" y="149677"/>
                    </a:cubicBezTo>
                    <a:cubicBezTo>
                      <a:pt x="292102" y="143592"/>
                      <a:pt x="296335" y="143062"/>
                      <a:pt x="243154" y="119514"/>
                    </a:cubicBezTo>
                    <a:cubicBezTo>
                      <a:pt x="189973" y="95966"/>
                      <a:pt x="7145" y="7066"/>
                      <a:pt x="266" y="45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8" name="フリーフォーム: 図形 337">
                <a:extLst>
                  <a:ext uri="{FF2B5EF4-FFF2-40B4-BE49-F238E27FC236}">
                    <a16:creationId xmlns:a16="http://schemas.microsoft.com/office/drawing/2014/main" id="{374D4106-C713-4865-84C5-A121C8B06E3D}"/>
                  </a:ext>
                </a:extLst>
              </p:cNvPr>
              <p:cNvSpPr/>
              <p:nvPr/>
            </p:nvSpPr>
            <p:spPr>
              <a:xfrm>
                <a:off x="5566686" y="8586583"/>
                <a:ext cx="280629" cy="145915"/>
              </a:xfrm>
              <a:custGeom>
                <a:avLst/>
                <a:gdLst>
                  <a:gd name="connsiteX0" fmla="*/ 10202 w 280629"/>
                  <a:gd name="connsiteY0" fmla="*/ 1792 h 145915"/>
                  <a:gd name="connsiteX1" fmla="*/ 280077 w 280629"/>
                  <a:gd name="connsiteY1" fmla="*/ 144667 h 145915"/>
                  <a:gd name="connsiteX2" fmla="*/ 78464 w 280629"/>
                  <a:gd name="connsiteY2" fmla="*/ 68467 h 145915"/>
                  <a:gd name="connsiteX3" fmla="*/ 10202 w 280629"/>
                  <a:gd name="connsiteY3" fmla="*/ 1792 h 145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0629" h="145915">
                    <a:moveTo>
                      <a:pt x="10202" y="1792"/>
                    </a:moveTo>
                    <a:cubicBezTo>
                      <a:pt x="43804" y="14492"/>
                      <a:pt x="268700" y="133555"/>
                      <a:pt x="280077" y="144667"/>
                    </a:cubicBezTo>
                    <a:cubicBezTo>
                      <a:pt x="291454" y="155780"/>
                      <a:pt x="123972" y="89634"/>
                      <a:pt x="78464" y="68467"/>
                    </a:cubicBezTo>
                    <a:cubicBezTo>
                      <a:pt x="32956" y="47300"/>
                      <a:pt x="-23400" y="-10908"/>
                      <a:pt x="10202" y="179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9" name="フリーフォーム: 図形 338">
                <a:extLst>
                  <a:ext uri="{FF2B5EF4-FFF2-40B4-BE49-F238E27FC236}">
                    <a16:creationId xmlns:a16="http://schemas.microsoft.com/office/drawing/2014/main" id="{B8DBB4D3-07EF-460F-9861-97116299D283}"/>
                  </a:ext>
                </a:extLst>
              </p:cNvPr>
              <p:cNvSpPr/>
              <p:nvPr/>
            </p:nvSpPr>
            <p:spPr>
              <a:xfrm>
                <a:off x="5481779" y="8640758"/>
                <a:ext cx="197137" cy="265142"/>
              </a:xfrm>
              <a:custGeom>
                <a:avLst/>
                <a:gdLst>
                  <a:gd name="connsiteX0" fmla="*/ 196709 w 197137"/>
                  <a:gd name="connsiteY0" fmla="*/ 5 h 265142"/>
                  <a:gd name="connsiteX1" fmla="*/ 87171 w 197137"/>
                  <a:gd name="connsiteY1" fmla="*/ 184155 h 265142"/>
                  <a:gd name="connsiteX2" fmla="*/ 1446 w 197137"/>
                  <a:gd name="connsiteY2" fmla="*/ 265117 h 265142"/>
                  <a:gd name="connsiteX3" fmla="*/ 44309 w 197137"/>
                  <a:gd name="connsiteY3" fmla="*/ 190505 h 265142"/>
                  <a:gd name="connsiteX4" fmla="*/ 196709 w 197137"/>
                  <a:gd name="connsiteY4" fmla="*/ 5 h 26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7137" h="265142">
                    <a:moveTo>
                      <a:pt x="196709" y="5"/>
                    </a:moveTo>
                    <a:cubicBezTo>
                      <a:pt x="203853" y="-1053"/>
                      <a:pt x="119715" y="139970"/>
                      <a:pt x="87171" y="184155"/>
                    </a:cubicBezTo>
                    <a:cubicBezTo>
                      <a:pt x="54627" y="228340"/>
                      <a:pt x="8590" y="264059"/>
                      <a:pt x="1446" y="265117"/>
                    </a:cubicBezTo>
                    <a:cubicBezTo>
                      <a:pt x="-5698" y="266175"/>
                      <a:pt x="14411" y="234161"/>
                      <a:pt x="44309" y="190505"/>
                    </a:cubicBezTo>
                    <a:cubicBezTo>
                      <a:pt x="74207" y="146849"/>
                      <a:pt x="189565" y="1063"/>
                      <a:pt x="196709" y="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0" name="フリーフォーム: 図形 339">
                <a:extLst>
                  <a:ext uri="{FF2B5EF4-FFF2-40B4-BE49-F238E27FC236}">
                    <a16:creationId xmlns:a16="http://schemas.microsoft.com/office/drawing/2014/main" id="{9F27DAF8-C794-4447-9E2B-10340BF285C1}"/>
                  </a:ext>
                </a:extLst>
              </p:cNvPr>
              <p:cNvSpPr/>
              <p:nvPr/>
            </p:nvSpPr>
            <p:spPr>
              <a:xfrm>
                <a:off x="5383075" y="8448675"/>
                <a:ext cx="244789" cy="428625"/>
              </a:xfrm>
              <a:custGeom>
                <a:avLst/>
                <a:gdLst>
                  <a:gd name="connsiteX0" fmla="*/ 241438 w 244789"/>
                  <a:gd name="connsiteY0" fmla="*/ 0 h 428625"/>
                  <a:gd name="connsiteX1" fmla="*/ 182700 w 244789"/>
                  <a:gd name="connsiteY1" fmla="*/ 201613 h 428625"/>
                  <a:gd name="connsiteX2" fmla="*/ 138 w 244789"/>
                  <a:gd name="connsiteY2" fmla="*/ 428625 h 428625"/>
                  <a:gd name="connsiteX3" fmla="*/ 214450 w 244789"/>
                  <a:gd name="connsiteY3" fmla="*/ 203200 h 428625"/>
                  <a:gd name="connsiteX4" fmla="*/ 241438 w 244789"/>
                  <a:gd name="connsiteY4" fmla="*/ 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789" h="428625">
                    <a:moveTo>
                      <a:pt x="241438" y="0"/>
                    </a:moveTo>
                    <a:cubicBezTo>
                      <a:pt x="236146" y="-264"/>
                      <a:pt x="222917" y="130176"/>
                      <a:pt x="182700" y="201613"/>
                    </a:cubicBezTo>
                    <a:cubicBezTo>
                      <a:pt x="142483" y="273050"/>
                      <a:pt x="-5154" y="428361"/>
                      <a:pt x="138" y="428625"/>
                    </a:cubicBezTo>
                    <a:cubicBezTo>
                      <a:pt x="5430" y="428889"/>
                      <a:pt x="178467" y="270933"/>
                      <a:pt x="214450" y="203200"/>
                    </a:cubicBezTo>
                    <a:cubicBezTo>
                      <a:pt x="250433" y="135467"/>
                      <a:pt x="246730" y="264"/>
                      <a:pt x="241438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1" name="フリーフォーム: 図形 340">
                <a:extLst>
                  <a:ext uri="{FF2B5EF4-FFF2-40B4-BE49-F238E27FC236}">
                    <a16:creationId xmlns:a16="http://schemas.microsoft.com/office/drawing/2014/main" id="{CE1390C0-2929-4CE2-9188-C030987259D9}"/>
                  </a:ext>
                </a:extLst>
              </p:cNvPr>
              <p:cNvSpPr/>
              <p:nvPr/>
            </p:nvSpPr>
            <p:spPr>
              <a:xfrm>
                <a:off x="5369983" y="8902700"/>
                <a:ext cx="9443" cy="770470"/>
              </a:xfrm>
              <a:custGeom>
                <a:avLst/>
                <a:gdLst>
                  <a:gd name="connsiteX0" fmla="*/ 0 w 9443"/>
                  <a:gd name="connsiteY0" fmla="*/ 0 h 770470"/>
                  <a:gd name="connsiteX1" fmla="*/ 8467 w 9443"/>
                  <a:gd name="connsiteY1" fmla="*/ 770467 h 770470"/>
                  <a:gd name="connsiteX2" fmla="*/ 0 w 9443"/>
                  <a:gd name="connsiteY2" fmla="*/ 0 h 770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43" h="770470">
                    <a:moveTo>
                      <a:pt x="0" y="0"/>
                    </a:moveTo>
                    <a:cubicBezTo>
                      <a:pt x="0" y="0"/>
                      <a:pt x="3881" y="772231"/>
                      <a:pt x="8467" y="770467"/>
                    </a:cubicBezTo>
                    <a:cubicBezTo>
                      <a:pt x="13053" y="76870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2" name="フリーフォーム: 図形 341">
                <a:extLst>
                  <a:ext uri="{FF2B5EF4-FFF2-40B4-BE49-F238E27FC236}">
                    <a16:creationId xmlns:a16="http://schemas.microsoft.com/office/drawing/2014/main" id="{62C7B9D0-EF5F-4FC3-A15E-ACBB6C871939}"/>
                  </a:ext>
                </a:extLst>
              </p:cNvPr>
              <p:cNvSpPr/>
              <p:nvPr/>
            </p:nvSpPr>
            <p:spPr>
              <a:xfrm>
                <a:off x="5444053" y="8905356"/>
                <a:ext cx="32305" cy="762298"/>
              </a:xfrm>
              <a:custGeom>
                <a:avLst/>
                <a:gdLst>
                  <a:gd name="connsiteX0" fmla="*/ 29647 w 32305"/>
                  <a:gd name="connsiteY0" fmla="*/ 18511 h 762298"/>
                  <a:gd name="connsiteX1" fmla="*/ 27530 w 32305"/>
                  <a:gd name="connsiteY1" fmla="*/ 759344 h 762298"/>
                  <a:gd name="connsiteX2" fmla="*/ 14 w 32305"/>
                  <a:gd name="connsiteY2" fmla="*/ 268277 h 762298"/>
                  <a:gd name="connsiteX3" fmla="*/ 29647 w 32305"/>
                  <a:gd name="connsiteY3" fmla="*/ 18511 h 762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305" h="762298">
                    <a:moveTo>
                      <a:pt x="29647" y="18511"/>
                    </a:moveTo>
                    <a:cubicBezTo>
                      <a:pt x="34233" y="100355"/>
                      <a:pt x="32469" y="717716"/>
                      <a:pt x="27530" y="759344"/>
                    </a:cubicBezTo>
                    <a:cubicBezTo>
                      <a:pt x="22591" y="800972"/>
                      <a:pt x="719" y="391044"/>
                      <a:pt x="14" y="268277"/>
                    </a:cubicBezTo>
                    <a:cubicBezTo>
                      <a:pt x="-692" y="145510"/>
                      <a:pt x="25061" y="-63333"/>
                      <a:pt x="29647" y="185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3" name="フリーフォーム: 図形 342">
                <a:extLst>
                  <a:ext uri="{FF2B5EF4-FFF2-40B4-BE49-F238E27FC236}">
                    <a16:creationId xmlns:a16="http://schemas.microsoft.com/office/drawing/2014/main" id="{8C1872AA-C958-48B9-95C8-A0E70A46105A}"/>
                  </a:ext>
                </a:extLst>
              </p:cNvPr>
              <p:cNvSpPr/>
              <p:nvPr/>
            </p:nvSpPr>
            <p:spPr>
              <a:xfrm>
                <a:off x="5366229" y="8883643"/>
                <a:ext cx="107490" cy="63354"/>
              </a:xfrm>
              <a:custGeom>
                <a:avLst/>
                <a:gdLst>
                  <a:gd name="connsiteX0" fmla="*/ 7988 w 107490"/>
                  <a:gd name="connsiteY0" fmla="*/ 7 h 63354"/>
                  <a:gd name="connsiteX1" fmla="*/ 107471 w 107490"/>
                  <a:gd name="connsiteY1" fmla="*/ 59274 h 63354"/>
                  <a:gd name="connsiteX2" fmla="*/ 16454 w 107490"/>
                  <a:gd name="connsiteY2" fmla="*/ 55040 h 63354"/>
                  <a:gd name="connsiteX3" fmla="*/ 7988 w 107490"/>
                  <a:gd name="connsiteY3" fmla="*/ 7 h 63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7490" h="63354">
                    <a:moveTo>
                      <a:pt x="7988" y="7"/>
                    </a:moveTo>
                    <a:cubicBezTo>
                      <a:pt x="23157" y="713"/>
                      <a:pt x="106060" y="50102"/>
                      <a:pt x="107471" y="59274"/>
                    </a:cubicBezTo>
                    <a:cubicBezTo>
                      <a:pt x="108882" y="68446"/>
                      <a:pt x="31623" y="59979"/>
                      <a:pt x="16454" y="55040"/>
                    </a:cubicBezTo>
                    <a:cubicBezTo>
                      <a:pt x="1285" y="50101"/>
                      <a:pt x="-7181" y="-699"/>
                      <a:pt x="7988" y="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4" name="フリーフォーム: 図形 343">
                <a:extLst>
                  <a:ext uri="{FF2B5EF4-FFF2-40B4-BE49-F238E27FC236}">
                    <a16:creationId xmlns:a16="http://schemas.microsoft.com/office/drawing/2014/main" id="{CDC91D8E-F1FD-43E6-B855-D40DE97922E5}"/>
                  </a:ext>
                </a:extLst>
              </p:cNvPr>
              <p:cNvSpPr/>
              <p:nvPr/>
            </p:nvSpPr>
            <p:spPr>
              <a:xfrm>
                <a:off x="5373575" y="9646482"/>
                <a:ext cx="100145" cy="67268"/>
              </a:xfrm>
              <a:custGeom>
                <a:avLst/>
                <a:gdLst>
                  <a:gd name="connsiteX0" fmla="*/ 100125 w 100145"/>
                  <a:gd name="connsiteY0" fmla="*/ 1285 h 67268"/>
                  <a:gd name="connsiteX1" fmla="*/ 6992 w 100145"/>
                  <a:gd name="connsiteY1" fmla="*/ 66901 h 67268"/>
                  <a:gd name="connsiteX2" fmla="*/ 15458 w 100145"/>
                  <a:gd name="connsiteY2" fmla="*/ 26685 h 67268"/>
                  <a:gd name="connsiteX3" fmla="*/ 100125 w 100145"/>
                  <a:gd name="connsiteY3" fmla="*/ 1285 h 67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145" h="67268">
                    <a:moveTo>
                      <a:pt x="100125" y="1285"/>
                    </a:moveTo>
                    <a:cubicBezTo>
                      <a:pt x="98714" y="7988"/>
                      <a:pt x="21103" y="62668"/>
                      <a:pt x="6992" y="66901"/>
                    </a:cubicBezTo>
                    <a:cubicBezTo>
                      <a:pt x="-7119" y="71134"/>
                      <a:pt x="2405" y="37621"/>
                      <a:pt x="15458" y="26685"/>
                    </a:cubicBezTo>
                    <a:cubicBezTo>
                      <a:pt x="28511" y="15749"/>
                      <a:pt x="101536" y="-5418"/>
                      <a:pt x="100125" y="128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5" name="フリーフォーム: 図形 344">
                <a:extLst>
                  <a:ext uri="{FF2B5EF4-FFF2-40B4-BE49-F238E27FC236}">
                    <a16:creationId xmlns:a16="http://schemas.microsoft.com/office/drawing/2014/main" id="{BF7F55E4-DA43-483A-8443-A25C1DE560D6}"/>
                  </a:ext>
                </a:extLst>
              </p:cNvPr>
              <p:cNvSpPr/>
              <p:nvPr/>
            </p:nvSpPr>
            <p:spPr>
              <a:xfrm>
                <a:off x="5475873" y="9661578"/>
                <a:ext cx="505775" cy="274431"/>
              </a:xfrm>
              <a:custGeom>
                <a:avLst/>
                <a:gdLst>
                  <a:gd name="connsiteX0" fmla="*/ 6294 w 505775"/>
                  <a:gd name="connsiteY0" fmla="*/ 5239 h 274431"/>
                  <a:gd name="connsiteX1" fmla="*/ 361894 w 505775"/>
                  <a:gd name="connsiteY1" fmla="*/ 246539 h 274431"/>
                  <a:gd name="connsiteX2" fmla="*/ 503710 w 505775"/>
                  <a:gd name="connsiteY2" fmla="*/ 265589 h 274431"/>
                  <a:gd name="connsiteX3" fmla="*/ 425394 w 505775"/>
                  <a:gd name="connsiteY3" fmla="*/ 259239 h 274431"/>
                  <a:gd name="connsiteX4" fmla="*/ 154460 w 505775"/>
                  <a:gd name="connsiteY4" fmla="*/ 94139 h 274431"/>
                  <a:gd name="connsiteX5" fmla="*/ 6294 w 505775"/>
                  <a:gd name="connsiteY5" fmla="*/ 5239 h 274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5775" h="274431">
                    <a:moveTo>
                      <a:pt x="6294" y="5239"/>
                    </a:moveTo>
                    <a:cubicBezTo>
                      <a:pt x="40866" y="30639"/>
                      <a:pt x="278991" y="203147"/>
                      <a:pt x="361894" y="246539"/>
                    </a:cubicBezTo>
                    <a:cubicBezTo>
                      <a:pt x="444797" y="289931"/>
                      <a:pt x="493127" y="263472"/>
                      <a:pt x="503710" y="265589"/>
                    </a:cubicBezTo>
                    <a:cubicBezTo>
                      <a:pt x="514293" y="267706"/>
                      <a:pt x="483602" y="287814"/>
                      <a:pt x="425394" y="259239"/>
                    </a:cubicBezTo>
                    <a:cubicBezTo>
                      <a:pt x="367186" y="230664"/>
                      <a:pt x="221135" y="135414"/>
                      <a:pt x="154460" y="94139"/>
                    </a:cubicBezTo>
                    <a:cubicBezTo>
                      <a:pt x="87785" y="52864"/>
                      <a:pt x="-28278" y="-20161"/>
                      <a:pt x="6294" y="523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6" name="フリーフォーム: 図形 345">
                <a:extLst>
                  <a:ext uri="{FF2B5EF4-FFF2-40B4-BE49-F238E27FC236}">
                    <a16:creationId xmlns:a16="http://schemas.microsoft.com/office/drawing/2014/main" id="{22C37522-AFCC-42BB-8C91-E8ADD5F5A022}"/>
                  </a:ext>
                </a:extLst>
              </p:cNvPr>
              <p:cNvSpPr/>
              <p:nvPr/>
            </p:nvSpPr>
            <p:spPr>
              <a:xfrm>
                <a:off x="5393261" y="9717530"/>
                <a:ext cx="487818" cy="302944"/>
              </a:xfrm>
              <a:custGeom>
                <a:avLst/>
                <a:gdLst>
                  <a:gd name="connsiteX0" fmla="*/ 6 w 487818"/>
                  <a:gd name="connsiteY0" fmla="*/ 87 h 302944"/>
                  <a:gd name="connsiteX1" fmla="*/ 436039 w 487818"/>
                  <a:gd name="connsiteY1" fmla="*/ 296420 h 302944"/>
                  <a:gd name="connsiteX2" fmla="*/ 478372 w 487818"/>
                  <a:gd name="connsiteY2" fmla="*/ 209637 h 302944"/>
                  <a:gd name="connsiteX3" fmla="*/ 425456 w 487818"/>
                  <a:gd name="connsiteY3" fmla="*/ 264670 h 302944"/>
                  <a:gd name="connsiteX4" fmla="*/ 6 w 487818"/>
                  <a:gd name="connsiteY4" fmla="*/ 87 h 302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7818" h="302944">
                    <a:moveTo>
                      <a:pt x="6" y="87"/>
                    </a:moveTo>
                    <a:cubicBezTo>
                      <a:pt x="1770" y="5379"/>
                      <a:pt x="356311" y="261495"/>
                      <a:pt x="436039" y="296420"/>
                    </a:cubicBezTo>
                    <a:cubicBezTo>
                      <a:pt x="515767" y="331345"/>
                      <a:pt x="480136" y="214929"/>
                      <a:pt x="478372" y="209637"/>
                    </a:cubicBezTo>
                    <a:cubicBezTo>
                      <a:pt x="476608" y="204345"/>
                      <a:pt x="501303" y="298889"/>
                      <a:pt x="425456" y="264670"/>
                    </a:cubicBezTo>
                    <a:cubicBezTo>
                      <a:pt x="349609" y="230451"/>
                      <a:pt x="-1758" y="-5205"/>
                      <a:pt x="6" y="8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7" name="フリーフォーム: 図形 346">
                <a:extLst>
                  <a:ext uri="{FF2B5EF4-FFF2-40B4-BE49-F238E27FC236}">
                    <a16:creationId xmlns:a16="http://schemas.microsoft.com/office/drawing/2014/main" id="{F7289C68-70F2-4E9D-B011-AD694DFB7875}"/>
                  </a:ext>
                </a:extLst>
              </p:cNvPr>
              <p:cNvSpPr/>
              <p:nvPr/>
            </p:nvSpPr>
            <p:spPr>
              <a:xfrm>
                <a:off x="6089162" y="9482128"/>
                <a:ext cx="92757" cy="516026"/>
              </a:xfrm>
              <a:custGeom>
                <a:avLst/>
                <a:gdLst>
                  <a:gd name="connsiteX0" fmla="*/ 89388 w 92757"/>
                  <a:gd name="connsiteY0" fmla="*/ 17472 h 516026"/>
                  <a:gd name="connsiteX1" fmla="*/ 70338 w 92757"/>
                  <a:gd name="connsiteY1" fmla="*/ 68272 h 516026"/>
                  <a:gd name="connsiteX2" fmla="*/ 80921 w 92757"/>
                  <a:gd name="connsiteY2" fmla="*/ 461972 h 516026"/>
                  <a:gd name="connsiteX3" fmla="*/ 488 w 92757"/>
                  <a:gd name="connsiteY3" fmla="*/ 508539 h 516026"/>
                  <a:gd name="connsiteX4" fmla="*/ 49171 w 92757"/>
                  <a:gd name="connsiteY4" fmla="*/ 423872 h 516026"/>
                  <a:gd name="connsiteX5" fmla="*/ 89388 w 92757"/>
                  <a:gd name="connsiteY5" fmla="*/ 258772 h 516026"/>
                  <a:gd name="connsiteX6" fmla="*/ 89388 w 92757"/>
                  <a:gd name="connsiteY6" fmla="*/ 17472 h 516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757" h="516026">
                    <a:moveTo>
                      <a:pt x="89388" y="17472"/>
                    </a:moveTo>
                    <a:cubicBezTo>
                      <a:pt x="86213" y="-14278"/>
                      <a:pt x="71749" y="-5811"/>
                      <a:pt x="70338" y="68272"/>
                    </a:cubicBezTo>
                    <a:cubicBezTo>
                      <a:pt x="68927" y="142355"/>
                      <a:pt x="92563" y="388594"/>
                      <a:pt x="80921" y="461972"/>
                    </a:cubicBezTo>
                    <a:cubicBezTo>
                      <a:pt x="69279" y="535350"/>
                      <a:pt x="5780" y="514889"/>
                      <a:pt x="488" y="508539"/>
                    </a:cubicBezTo>
                    <a:cubicBezTo>
                      <a:pt x="-4804" y="502189"/>
                      <a:pt x="34354" y="465500"/>
                      <a:pt x="49171" y="423872"/>
                    </a:cubicBezTo>
                    <a:cubicBezTo>
                      <a:pt x="63988" y="382244"/>
                      <a:pt x="83744" y="325094"/>
                      <a:pt x="89388" y="258772"/>
                    </a:cubicBezTo>
                    <a:cubicBezTo>
                      <a:pt x="95032" y="192450"/>
                      <a:pt x="92563" y="49222"/>
                      <a:pt x="89388" y="1747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8" name="フリーフォーム: 図形 347">
                <a:extLst>
                  <a:ext uri="{FF2B5EF4-FFF2-40B4-BE49-F238E27FC236}">
                    <a16:creationId xmlns:a16="http://schemas.microsoft.com/office/drawing/2014/main" id="{B10E9627-A275-4A24-AB08-312FF577A6D9}"/>
                  </a:ext>
                </a:extLst>
              </p:cNvPr>
              <p:cNvSpPr/>
              <p:nvPr/>
            </p:nvSpPr>
            <p:spPr>
              <a:xfrm>
                <a:off x="5922428" y="9721392"/>
                <a:ext cx="238442" cy="205918"/>
              </a:xfrm>
              <a:custGeom>
                <a:avLst/>
                <a:gdLst>
                  <a:gd name="connsiteX0" fmla="*/ 220139 w 238442"/>
                  <a:gd name="connsiteY0" fmla="*/ 458 h 205918"/>
                  <a:gd name="connsiteX1" fmla="*/ 190505 w 238442"/>
                  <a:gd name="connsiteY1" fmla="*/ 85125 h 205918"/>
                  <a:gd name="connsiteX2" fmla="*/ 5 w 238442"/>
                  <a:gd name="connsiteY2" fmla="*/ 205775 h 205918"/>
                  <a:gd name="connsiteX3" fmla="*/ 196855 w 238442"/>
                  <a:gd name="connsiteY3" fmla="*/ 108408 h 205918"/>
                  <a:gd name="connsiteX4" fmla="*/ 237072 w 238442"/>
                  <a:gd name="connsiteY4" fmla="*/ 53375 h 205918"/>
                  <a:gd name="connsiteX5" fmla="*/ 220139 w 238442"/>
                  <a:gd name="connsiteY5" fmla="*/ 458 h 205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8442" h="205918">
                    <a:moveTo>
                      <a:pt x="220139" y="458"/>
                    </a:moveTo>
                    <a:cubicBezTo>
                      <a:pt x="212378" y="5750"/>
                      <a:pt x="227194" y="50905"/>
                      <a:pt x="190505" y="85125"/>
                    </a:cubicBezTo>
                    <a:cubicBezTo>
                      <a:pt x="153816" y="119345"/>
                      <a:pt x="-1053" y="201895"/>
                      <a:pt x="5" y="205775"/>
                    </a:cubicBezTo>
                    <a:cubicBezTo>
                      <a:pt x="1063" y="209656"/>
                      <a:pt x="157344" y="133808"/>
                      <a:pt x="196855" y="108408"/>
                    </a:cubicBezTo>
                    <a:cubicBezTo>
                      <a:pt x="236366" y="83008"/>
                      <a:pt x="231075" y="69603"/>
                      <a:pt x="237072" y="53375"/>
                    </a:cubicBezTo>
                    <a:cubicBezTo>
                      <a:pt x="243069" y="37147"/>
                      <a:pt x="227900" y="-4834"/>
                      <a:pt x="220139" y="4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9" name="フリーフォーム: 図形 348">
                <a:extLst>
                  <a:ext uri="{FF2B5EF4-FFF2-40B4-BE49-F238E27FC236}">
                    <a16:creationId xmlns:a16="http://schemas.microsoft.com/office/drawing/2014/main" id="{E7CD3355-5039-40D0-842B-48EA80F7C7DD}"/>
                  </a:ext>
                </a:extLst>
              </p:cNvPr>
              <p:cNvSpPr/>
              <p:nvPr/>
            </p:nvSpPr>
            <p:spPr>
              <a:xfrm>
                <a:off x="5958840" y="9916342"/>
                <a:ext cx="142613" cy="85171"/>
              </a:xfrm>
              <a:custGeom>
                <a:avLst/>
                <a:gdLst>
                  <a:gd name="connsiteX0" fmla="*/ 1693 w 142613"/>
                  <a:gd name="connsiteY0" fmla="*/ 2358 h 85171"/>
                  <a:gd name="connsiteX1" fmla="*/ 141393 w 142613"/>
                  <a:gd name="connsiteY1" fmla="*/ 84908 h 85171"/>
                  <a:gd name="connsiteX2" fmla="*/ 67310 w 142613"/>
                  <a:gd name="connsiteY2" fmla="*/ 27758 h 85171"/>
                  <a:gd name="connsiteX3" fmla="*/ 1693 w 142613"/>
                  <a:gd name="connsiteY3" fmla="*/ 2358 h 8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2613" h="85171">
                    <a:moveTo>
                      <a:pt x="1693" y="2358"/>
                    </a:moveTo>
                    <a:cubicBezTo>
                      <a:pt x="14040" y="11883"/>
                      <a:pt x="130457" y="80675"/>
                      <a:pt x="141393" y="84908"/>
                    </a:cubicBezTo>
                    <a:cubicBezTo>
                      <a:pt x="152329" y="89141"/>
                      <a:pt x="86713" y="41164"/>
                      <a:pt x="67310" y="27758"/>
                    </a:cubicBezTo>
                    <a:cubicBezTo>
                      <a:pt x="47907" y="14353"/>
                      <a:pt x="-10654" y="-7167"/>
                      <a:pt x="1693" y="23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0" name="フリーフォーム: 図形 349">
                <a:extLst>
                  <a:ext uri="{FF2B5EF4-FFF2-40B4-BE49-F238E27FC236}">
                    <a16:creationId xmlns:a16="http://schemas.microsoft.com/office/drawing/2014/main" id="{3E59E851-C869-4332-9EDF-6D496005BE36}"/>
                  </a:ext>
                </a:extLst>
              </p:cNvPr>
              <p:cNvSpPr/>
              <p:nvPr/>
            </p:nvSpPr>
            <p:spPr>
              <a:xfrm>
                <a:off x="5334771" y="9744366"/>
                <a:ext cx="471597" cy="329624"/>
              </a:xfrm>
              <a:custGeom>
                <a:avLst/>
                <a:gdLst>
                  <a:gd name="connsiteX0" fmla="*/ 16162 w 471597"/>
                  <a:gd name="connsiteY0" fmla="*/ 15584 h 329624"/>
                  <a:gd name="connsiteX1" fmla="*/ 450079 w 471597"/>
                  <a:gd name="connsiteY1" fmla="*/ 318267 h 329624"/>
                  <a:gd name="connsiteX2" fmla="*/ 375996 w 471597"/>
                  <a:gd name="connsiteY2" fmla="*/ 246301 h 329624"/>
                  <a:gd name="connsiteX3" fmla="*/ 117762 w 471597"/>
                  <a:gd name="connsiteY3" fmla="*/ 64267 h 329624"/>
                  <a:gd name="connsiteX4" fmla="*/ 16162 w 471597"/>
                  <a:gd name="connsiteY4" fmla="*/ 15584 h 329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1597" h="329624">
                    <a:moveTo>
                      <a:pt x="16162" y="15584"/>
                    </a:moveTo>
                    <a:cubicBezTo>
                      <a:pt x="71548" y="57917"/>
                      <a:pt x="390107" y="279814"/>
                      <a:pt x="450079" y="318267"/>
                    </a:cubicBezTo>
                    <a:cubicBezTo>
                      <a:pt x="510051" y="356720"/>
                      <a:pt x="431382" y="288634"/>
                      <a:pt x="375996" y="246301"/>
                    </a:cubicBezTo>
                    <a:cubicBezTo>
                      <a:pt x="320610" y="203968"/>
                      <a:pt x="174559" y="102014"/>
                      <a:pt x="117762" y="64267"/>
                    </a:cubicBezTo>
                    <a:cubicBezTo>
                      <a:pt x="60965" y="26520"/>
                      <a:pt x="-39224" y="-26749"/>
                      <a:pt x="16162" y="1558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1" name="フリーフォーム: 図形 350">
                <a:extLst>
                  <a:ext uri="{FF2B5EF4-FFF2-40B4-BE49-F238E27FC236}">
                    <a16:creationId xmlns:a16="http://schemas.microsoft.com/office/drawing/2014/main" id="{1C516E1F-EC96-49C8-9ABD-7D9A687E3890}"/>
                  </a:ext>
                </a:extLst>
              </p:cNvPr>
              <p:cNvSpPr/>
              <p:nvPr/>
            </p:nvSpPr>
            <p:spPr>
              <a:xfrm>
                <a:off x="6117522" y="9965010"/>
                <a:ext cx="74051" cy="143415"/>
              </a:xfrm>
              <a:custGeom>
                <a:avLst/>
                <a:gdLst>
                  <a:gd name="connsiteX0" fmla="*/ 73728 w 74051"/>
                  <a:gd name="connsiteY0" fmla="*/ 2373 h 143415"/>
                  <a:gd name="connsiteX1" fmla="*/ 63145 w 74051"/>
                  <a:gd name="connsiteY1" fmla="*/ 131490 h 143415"/>
                  <a:gd name="connsiteX2" fmla="*/ 50445 w 74051"/>
                  <a:gd name="connsiteY2" fmla="*/ 133607 h 143415"/>
                  <a:gd name="connsiteX3" fmla="*/ 14461 w 74051"/>
                  <a:gd name="connsiteY3" fmla="*/ 95507 h 143415"/>
                  <a:gd name="connsiteX4" fmla="*/ 1761 w 74051"/>
                  <a:gd name="connsiteY4" fmla="*/ 72223 h 143415"/>
                  <a:gd name="connsiteX5" fmla="*/ 50445 w 74051"/>
                  <a:gd name="connsiteY5" fmla="*/ 48940 h 143415"/>
                  <a:gd name="connsiteX6" fmla="*/ 73728 w 74051"/>
                  <a:gd name="connsiteY6" fmla="*/ 2373 h 14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051" h="143415">
                    <a:moveTo>
                      <a:pt x="73728" y="2373"/>
                    </a:moveTo>
                    <a:cubicBezTo>
                      <a:pt x="75845" y="16131"/>
                      <a:pt x="67025" y="109618"/>
                      <a:pt x="63145" y="131490"/>
                    </a:cubicBezTo>
                    <a:cubicBezTo>
                      <a:pt x="59265" y="153362"/>
                      <a:pt x="58559" y="139604"/>
                      <a:pt x="50445" y="133607"/>
                    </a:cubicBezTo>
                    <a:cubicBezTo>
                      <a:pt x="42331" y="127610"/>
                      <a:pt x="22575" y="105738"/>
                      <a:pt x="14461" y="95507"/>
                    </a:cubicBezTo>
                    <a:cubicBezTo>
                      <a:pt x="6347" y="85276"/>
                      <a:pt x="-4236" y="79984"/>
                      <a:pt x="1761" y="72223"/>
                    </a:cubicBezTo>
                    <a:cubicBezTo>
                      <a:pt x="7758" y="64462"/>
                      <a:pt x="39156" y="59170"/>
                      <a:pt x="50445" y="48940"/>
                    </a:cubicBezTo>
                    <a:cubicBezTo>
                      <a:pt x="61734" y="38710"/>
                      <a:pt x="71611" y="-11385"/>
                      <a:pt x="73728" y="237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2" name="フリーフォーム: 図形 351">
                <a:extLst>
                  <a:ext uri="{FF2B5EF4-FFF2-40B4-BE49-F238E27FC236}">
                    <a16:creationId xmlns:a16="http://schemas.microsoft.com/office/drawing/2014/main" id="{D9535619-10A7-48FE-810C-8CC51919086E}"/>
                  </a:ext>
                </a:extLst>
              </p:cNvPr>
              <p:cNvSpPr/>
              <p:nvPr/>
            </p:nvSpPr>
            <p:spPr>
              <a:xfrm>
                <a:off x="5812184" y="10018172"/>
                <a:ext cx="324065" cy="132419"/>
              </a:xfrm>
              <a:custGeom>
                <a:avLst/>
                <a:gdLst>
                  <a:gd name="connsiteX0" fmla="*/ 183 w 324065"/>
                  <a:gd name="connsiteY0" fmla="*/ 11 h 132419"/>
                  <a:gd name="connsiteX1" fmla="*/ 154699 w 324065"/>
                  <a:gd name="connsiteY1" fmla="*/ 88911 h 132419"/>
                  <a:gd name="connsiteX2" fmla="*/ 218199 w 324065"/>
                  <a:gd name="connsiteY2" fmla="*/ 124895 h 132419"/>
                  <a:gd name="connsiteX3" fmla="*/ 321916 w 324065"/>
                  <a:gd name="connsiteY3" fmla="*/ 124895 h 132419"/>
                  <a:gd name="connsiteX4" fmla="*/ 279583 w 324065"/>
                  <a:gd name="connsiteY4" fmla="*/ 44461 h 132419"/>
                  <a:gd name="connsiteX5" fmla="*/ 324033 w 324065"/>
                  <a:gd name="connsiteY5" fmla="*/ 2128 h 132419"/>
                  <a:gd name="connsiteX6" fmla="*/ 271116 w 324065"/>
                  <a:gd name="connsiteY6" fmla="*/ 59278 h 132419"/>
                  <a:gd name="connsiteX7" fmla="*/ 266883 w 324065"/>
                  <a:gd name="connsiteY7" fmla="*/ 84678 h 132419"/>
                  <a:gd name="connsiteX8" fmla="*/ 192799 w 324065"/>
                  <a:gd name="connsiteY8" fmla="*/ 82561 h 132419"/>
                  <a:gd name="connsiteX9" fmla="*/ 183 w 324065"/>
                  <a:gd name="connsiteY9" fmla="*/ 11 h 132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4065" h="132419">
                    <a:moveTo>
                      <a:pt x="183" y="11"/>
                    </a:moveTo>
                    <a:cubicBezTo>
                      <a:pt x="-6167" y="1069"/>
                      <a:pt x="154699" y="88911"/>
                      <a:pt x="154699" y="88911"/>
                    </a:cubicBezTo>
                    <a:cubicBezTo>
                      <a:pt x="191035" y="109725"/>
                      <a:pt x="190329" y="118898"/>
                      <a:pt x="218199" y="124895"/>
                    </a:cubicBezTo>
                    <a:cubicBezTo>
                      <a:pt x="246069" y="130892"/>
                      <a:pt x="311685" y="138301"/>
                      <a:pt x="321916" y="124895"/>
                    </a:cubicBezTo>
                    <a:cubicBezTo>
                      <a:pt x="332147" y="111489"/>
                      <a:pt x="279230" y="64922"/>
                      <a:pt x="279583" y="44461"/>
                    </a:cubicBezTo>
                    <a:cubicBezTo>
                      <a:pt x="279936" y="24000"/>
                      <a:pt x="325444" y="-342"/>
                      <a:pt x="324033" y="2128"/>
                    </a:cubicBezTo>
                    <a:cubicBezTo>
                      <a:pt x="322622" y="4598"/>
                      <a:pt x="280641" y="45520"/>
                      <a:pt x="271116" y="59278"/>
                    </a:cubicBezTo>
                    <a:cubicBezTo>
                      <a:pt x="261591" y="73036"/>
                      <a:pt x="279936" y="80798"/>
                      <a:pt x="266883" y="84678"/>
                    </a:cubicBezTo>
                    <a:cubicBezTo>
                      <a:pt x="253830" y="88558"/>
                      <a:pt x="232310" y="95261"/>
                      <a:pt x="192799" y="82561"/>
                    </a:cubicBezTo>
                    <a:cubicBezTo>
                      <a:pt x="153288" y="69861"/>
                      <a:pt x="6533" y="-1047"/>
                      <a:pt x="183" y="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3" name="フリーフォーム: 図形 352">
                <a:extLst>
                  <a:ext uri="{FF2B5EF4-FFF2-40B4-BE49-F238E27FC236}">
                    <a16:creationId xmlns:a16="http://schemas.microsoft.com/office/drawing/2014/main" id="{02BD0DE9-DE4A-4AB5-9E71-0513A74BCD98}"/>
                  </a:ext>
                </a:extLst>
              </p:cNvPr>
              <p:cNvSpPr/>
              <p:nvPr/>
            </p:nvSpPr>
            <p:spPr>
              <a:xfrm>
                <a:off x="5342467" y="9812867"/>
                <a:ext cx="408824" cy="240332"/>
              </a:xfrm>
              <a:custGeom>
                <a:avLst/>
                <a:gdLst>
                  <a:gd name="connsiteX0" fmla="*/ 0 w 408824"/>
                  <a:gd name="connsiteY0" fmla="*/ 0 h 240332"/>
                  <a:gd name="connsiteX1" fmla="*/ 313266 w 408824"/>
                  <a:gd name="connsiteY1" fmla="*/ 201083 h 240332"/>
                  <a:gd name="connsiteX2" fmla="*/ 406400 w 408824"/>
                  <a:gd name="connsiteY2" fmla="*/ 234950 h 240332"/>
                  <a:gd name="connsiteX3" fmla="*/ 237066 w 408824"/>
                  <a:gd name="connsiteY3" fmla="*/ 129116 h 240332"/>
                  <a:gd name="connsiteX4" fmla="*/ 0 w 408824"/>
                  <a:gd name="connsiteY4" fmla="*/ 0 h 24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8824" h="240332">
                    <a:moveTo>
                      <a:pt x="0" y="0"/>
                    </a:moveTo>
                    <a:cubicBezTo>
                      <a:pt x="122766" y="80962"/>
                      <a:pt x="245533" y="161925"/>
                      <a:pt x="313266" y="201083"/>
                    </a:cubicBezTo>
                    <a:cubicBezTo>
                      <a:pt x="380999" y="240241"/>
                      <a:pt x="419100" y="246945"/>
                      <a:pt x="406400" y="234950"/>
                    </a:cubicBezTo>
                    <a:cubicBezTo>
                      <a:pt x="393700" y="222956"/>
                      <a:pt x="237066" y="129116"/>
                      <a:pt x="237066" y="12911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4" name="フリーフォーム: 図形 353">
                <a:extLst>
                  <a:ext uri="{FF2B5EF4-FFF2-40B4-BE49-F238E27FC236}">
                    <a16:creationId xmlns:a16="http://schemas.microsoft.com/office/drawing/2014/main" id="{F991D527-D744-4BCA-A3C6-4467813A83EB}"/>
                  </a:ext>
                </a:extLst>
              </p:cNvPr>
              <p:cNvSpPr/>
              <p:nvPr/>
            </p:nvSpPr>
            <p:spPr>
              <a:xfrm>
                <a:off x="5339628" y="9825567"/>
                <a:ext cx="476066" cy="368644"/>
              </a:xfrm>
              <a:custGeom>
                <a:avLst/>
                <a:gdLst>
                  <a:gd name="connsiteX0" fmla="*/ 2839 w 476066"/>
                  <a:gd name="connsiteY0" fmla="*/ 0 h 368644"/>
                  <a:gd name="connsiteX1" fmla="*/ 9189 w 476066"/>
                  <a:gd name="connsiteY1" fmla="*/ 65616 h 368644"/>
                  <a:gd name="connsiteX2" fmla="*/ 79039 w 476066"/>
                  <a:gd name="connsiteY2" fmla="*/ 114300 h 368644"/>
                  <a:gd name="connsiteX3" fmla="*/ 396539 w 476066"/>
                  <a:gd name="connsiteY3" fmla="*/ 338666 h 368644"/>
                  <a:gd name="connsiteX4" fmla="*/ 472739 w 476066"/>
                  <a:gd name="connsiteY4" fmla="*/ 357716 h 368644"/>
                  <a:gd name="connsiteX5" fmla="*/ 320339 w 476066"/>
                  <a:gd name="connsiteY5" fmla="*/ 258233 h 368644"/>
                  <a:gd name="connsiteX6" fmla="*/ 2839 w 476066"/>
                  <a:gd name="connsiteY6" fmla="*/ 0 h 368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066" h="368644">
                    <a:moveTo>
                      <a:pt x="2839" y="0"/>
                    </a:moveTo>
                    <a:cubicBezTo>
                      <a:pt x="-336" y="23283"/>
                      <a:pt x="-3511" y="46566"/>
                      <a:pt x="9189" y="65616"/>
                    </a:cubicBezTo>
                    <a:cubicBezTo>
                      <a:pt x="21889" y="84666"/>
                      <a:pt x="79039" y="114300"/>
                      <a:pt x="79039" y="114300"/>
                    </a:cubicBezTo>
                    <a:cubicBezTo>
                      <a:pt x="143597" y="159808"/>
                      <a:pt x="330922" y="298097"/>
                      <a:pt x="396539" y="338666"/>
                    </a:cubicBezTo>
                    <a:cubicBezTo>
                      <a:pt x="462156" y="379235"/>
                      <a:pt x="485439" y="371121"/>
                      <a:pt x="472739" y="357716"/>
                    </a:cubicBezTo>
                    <a:cubicBezTo>
                      <a:pt x="460039" y="344311"/>
                      <a:pt x="320339" y="258233"/>
                      <a:pt x="320339" y="258233"/>
                    </a:cubicBezTo>
                    <a:lnTo>
                      <a:pt x="2839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5" name="フリーフォーム: 図形 354">
                <a:extLst>
                  <a:ext uri="{FF2B5EF4-FFF2-40B4-BE49-F238E27FC236}">
                    <a16:creationId xmlns:a16="http://schemas.microsoft.com/office/drawing/2014/main" id="{3045F7C7-8599-4FFB-BD91-04BCF2C4E56F}"/>
                  </a:ext>
                </a:extLst>
              </p:cNvPr>
              <p:cNvSpPr/>
              <p:nvPr/>
            </p:nvSpPr>
            <p:spPr>
              <a:xfrm>
                <a:off x="5830418" y="10104862"/>
                <a:ext cx="293592" cy="85776"/>
              </a:xfrm>
              <a:custGeom>
                <a:avLst/>
                <a:gdLst>
                  <a:gd name="connsiteX0" fmla="*/ 999 w 293592"/>
                  <a:gd name="connsiteY0" fmla="*/ 105 h 85776"/>
                  <a:gd name="connsiteX1" fmla="*/ 92015 w 293592"/>
                  <a:gd name="connsiteY1" fmla="*/ 78421 h 85776"/>
                  <a:gd name="connsiteX2" fmla="*/ 293099 w 293592"/>
                  <a:gd name="connsiteY2" fmla="*/ 80538 h 85776"/>
                  <a:gd name="connsiteX3" fmla="*/ 144932 w 293592"/>
                  <a:gd name="connsiteY3" fmla="*/ 61488 h 85776"/>
                  <a:gd name="connsiteX4" fmla="*/ 999 w 293592"/>
                  <a:gd name="connsiteY4" fmla="*/ 105 h 85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592" h="85776">
                    <a:moveTo>
                      <a:pt x="999" y="105"/>
                    </a:moveTo>
                    <a:cubicBezTo>
                      <a:pt x="-7820" y="2927"/>
                      <a:pt x="43332" y="65016"/>
                      <a:pt x="92015" y="78421"/>
                    </a:cubicBezTo>
                    <a:cubicBezTo>
                      <a:pt x="140698" y="91826"/>
                      <a:pt x="284280" y="83360"/>
                      <a:pt x="293099" y="80538"/>
                    </a:cubicBezTo>
                    <a:cubicBezTo>
                      <a:pt x="301918" y="77716"/>
                      <a:pt x="190088" y="71013"/>
                      <a:pt x="144932" y="61488"/>
                    </a:cubicBezTo>
                    <a:cubicBezTo>
                      <a:pt x="99776" y="51963"/>
                      <a:pt x="9818" y="-2717"/>
                      <a:pt x="999" y="10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6" name="フリーフォーム: 図形 355">
                <a:extLst>
                  <a:ext uri="{FF2B5EF4-FFF2-40B4-BE49-F238E27FC236}">
                    <a16:creationId xmlns:a16="http://schemas.microsoft.com/office/drawing/2014/main" id="{20EFC4C8-3F1C-42C8-8552-633A68045FA9}"/>
                  </a:ext>
                </a:extLst>
              </p:cNvPr>
              <p:cNvSpPr/>
              <p:nvPr/>
            </p:nvSpPr>
            <p:spPr>
              <a:xfrm>
                <a:off x="4953999" y="9899512"/>
                <a:ext cx="732693" cy="298588"/>
              </a:xfrm>
              <a:custGeom>
                <a:avLst/>
                <a:gdLst>
                  <a:gd name="connsiteX0" fmla="*/ 363068 w 732693"/>
                  <a:gd name="connsiteY0" fmla="*/ 4371 h 298588"/>
                  <a:gd name="connsiteX1" fmla="*/ 13818 w 732693"/>
                  <a:gd name="connsiteY1" fmla="*/ 271071 h 298588"/>
                  <a:gd name="connsiteX2" fmla="*/ 64618 w 732693"/>
                  <a:gd name="connsiteY2" fmla="*/ 279538 h 298588"/>
                  <a:gd name="connsiteX3" fmla="*/ 727134 w 732693"/>
                  <a:gd name="connsiteY3" fmla="*/ 298588 h 298588"/>
                  <a:gd name="connsiteX4" fmla="*/ 365184 w 732693"/>
                  <a:gd name="connsiteY4" fmla="*/ 266838 h 298588"/>
                  <a:gd name="connsiteX5" fmla="*/ 66734 w 732693"/>
                  <a:gd name="connsiteY5" fmla="*/ 256255 h 298588"/>
                  <a:gd name="connsiteX6" fmla="*/ 253001 w 732693"/>
                  <a:gd name="connsiteY6" fmla="*/ 114438 h 298588"/>
                  <a:gd name="connsiteX7" fmla="*/ 363068 w 732693"/>
                  <a:gd name="connsiteY7" fmla="*/ 4371 h 298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32693" h="298588">
                    <a:moveTo>
                      <a:pt x="363068" y="4371"/>
                    </a:moveTo>
                    <a:cubicBezTo>
                      <a:pt x="323204" y="30476"/>
                      <a:pt x="63560" y="225210"/>
                      <a:pt x="13818" y="271071"/>
                    </a:cubicBezTo>
                    <a:cubicBezTo>
                      <a:pt x="-35924" y="316932"/>
                      <a:pt x="64618" y="279538"/>
                      <a:pt x="64618" y="279538"/>
                    </a:cubicBezTo>
                    <a:lnTo>
                      <a:pt x="727134" y="298588"/>
                    </a:lnTo>
                    <a:cubicBezTo>
                      <a:pt x="777228" y="296471"/>
                      <a:pt x="475251" y="273894"/>
                      <a:pt x="365184" y="266838"/>
                    </a:cubicBezTo>
                    <a:cubicBezTo>
                      <a:pt x="255117" y="259783"/>
                      <a:pt x="85431" y="281655"/>
                      <a:pt x="66734" y="256255"/>
                    </a:cubicBezTo>
                    <a:cubicBezTo>
                      <a:pt x="48037" y="230855"/>
                      <a:pt x="206081" y="152891"/>
                      <a:pt x="253001" y="114438"/>
                    </a:cubicBezTo>
                    <a:cubicBezTo>
                      <a:pt x="299920" y="75985"/>
                      <a:pt x="402932" y="-21734"/>
                      <a:pt x="363068" y="437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7" name="フリーフォーム: 図形 356">
                <a:extLst>
                  <a:ext uri="{FF2B5EF4-FFF2-40B4-BE49-F238E27FC236}">
                    <a16:creationId xmlns:a16="http://schemas.microsoft.com/office/drawing/2014/main" id="{BF27F3CD-65EF-40A0-B759-008D2B5BAF23}"/>
                  </a:ext>
                </a:extLst>
              </p:cNvPr>
              <p:cNvSpPr/>
              <p:nvPr/>
            </p:nvSpPr>
            <p:spPr>
              <a:xfrm>
                <a:off x="5871590" y="10162049"/>
                <a:ext cx="262687" cy="106106"/>
              </a:xfrm>
              <a:custGeom>
                <a:avLst/>
                <a:gdLst>
                  <a:gd name="connsiteX0" fmla="*/ 262510 w 262687"/>
                  <a:gd name="connsiteY0" fmla="*/ 68 h 106106"/>
                  <a:gd name="connsiteX1" fmla="*/ 190543 w 262687"/>
                  <a:gd name="connsiteY1" fmla="*/ 93201 h 106106"/>
                  <a:gd name="connsiteX2" fmla="*/ 43 w 262687"/>
                  <a:gd name="connsiteY2" fmla="*/ 103784 h 106106"/>
                  <a:gd name="connsiteX3" fmla="*/ 173610 w 262687"/>
                  <a:gd name="connsiteY3" fmla="*/ 78384 h 106106"/>
                  <a:gd name="connsiteX4" fmla="*/ 262510 w 262687"/>
                  <a:gd name="connsiteY4" fmla="*/ 68 h 106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687" h="106106">
                    <a:moveTo>
                      <a:pt x="262510" y="68"/>
                    </a:moveTo>
                    <a:cubicBezTo>
                      <a:pt x="265332" y="2538"/>
                      <a:pt x="234287" y="75915"/>
                      <a:pt x="190543" y="93201"/>
                    </a:cubicBezTo>
                    <a:cubicBezTo>
                      <a:pt x="146798" y="110487"/>
                      <a:pt x="2865" y="106254"/>
                      <a:pt x="43" y="103784"/>
                    </a:cubicBezTo>
                    <a:cubicBezTo>
                      <a:pt x="-2779" y="101315"/>
                      <a:pt x="131629" y="93906"/>
                      <a:pt x="173610" y="78384"/>
                    </a:cubicBezTo>
                    <a:cubicBezTo>
                      <a:pt x="215591" y="62862"/>
                      <a:pt x="259688" y="-2402"/>
                      <a:pt x="262510" y="6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8" name="フリーフォーム: 図形 357">
                <a:extLst>
                  <a:ext uri="{FF2B5EF4-FFF2-40B4-BE49-F238E27FC236}">
                    <a16:creationId xmlns:a16="http://schemas.microsoft.com/office/drawing/2014/main" id="{A5BE439C-B8B9-4393-BEE6-351864D8DC1F}"/>
                  </a:ext>
                </a:extLst>
              </p:cNvPr>
              <p:cNvSpPr/>
              <p:nvPr/>
            </p:nvSpPr>
            <p:spPr>
              <a:xfrm>
                <a:off x="4819566" y="9807043"/>
                <a:ext cx="514853" cy="376599"/>
              </a:xfrm>
              <a:custGeom>
                <a:avLst/>
                <a:gdLst>
                  <a:gd name="connsiteX0" fmla="*/ 510201 w 514853"/>
                  <a:gd name="connsiteY0" fmla="*/ 7940 h 376599"/>
                  <a:gd name="connsiteX1" fmla="*/ 453051 w 514853"/>
                  <a:gd name="connsiteY1" fmla="*/ 31224 h 376599"/>
                  <a:gd name="connsiteX2" fmla="*/ 99567 w 514853"/>
                  <a:gd name="connsiteY2" fmla="*/ 300040 h 376599"/>
                  <a:gd name="connsiteX3" fmla="*/ 84 w 514853"/>
                  <a:gd name="connsiteY3" fmla="*/ 376240 h 376599"/>
                  <a:gd name="connsiteX4" fmla="*/ 110151 w 514853"/>
                  <a:gd name="connsiteY4" fmla="*/ 278874 h 376599"/>
                  <a:gd name="connsiteX5" fmla="*/ 398017 w 514853"/>
                  <a:gd name="connsiteY5" fmla="*/ 52390 h 376599"/>
                  <a:gd name="connsiteX6" fmla="*/ 510201 w 514853"/>
                  <a:gd name="connsiteY6" fmla="*/ 7940 h 376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4853" h="376599">
                    <a:moveTo>
                      <a:pt x="510201" y="7940"/>
                    </a:moveTo>
                    <a:cubicBezTo>
                      <a:pt x="519373" y="4412"/>
                      <a:pt x="521490" y="-17459"/>
                      <a:pt x="453051" y="31224"/>
                    </a:cubicBezTo>
                    <a:cubicBezTo>
                      <a:pt x="384612" y="79907"/>
                      <a:pt x="99567" y="300040"/>
                      <a:pt x="99567" y="300040"/>
                    </a:cubicBezTo>
                    <a:cubicBezTo>
                      <a:pt x="24073" y="357543"/>
                      <a:pt x="-1680" y="379768"/>
                      <a:pt x="84" y="376240"/>
                    </a:cubicBezTo>
                    <a:cubicBezTo>
                      <a:pt x="1848" y="372712"/>
                      <a:pt x="43829" y="332849"/>
                      <a:pt x="110151" y="278874"/>
                    </a:cubicBezTo>
                    <a:cubicBezTo>
                      <a:pt x="176473" y="224899"/>
                      <a:pt x="333106" y="98604"/>
                      <a:pt x="398017" y="52390"/>
                    </a:cubicBezTo>
                    <a:cubicBezTo>
                      <a:pt x="462928" y="6176"/>
                      <a:pt x="501029" y="11468"/>
                      <a:pt x="510201" y="79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9" name="フリーフォーム: 図形 358">
                <a:extLst>
                  <a:ext uri="{FF2B5EF4-FFF2-40B4-BE49-F238E27FC236}">
                    <a16:creationId xmlns:a16="http://schemas.microsoft.com/office/drawing/2014/main" id="{3CC22B43-58A0-4CD5-AA98-00E8CF1C626A}"/>
                  </a:ext>
                </a:extLst>
              </p:cNvPr>
              <p:cNvSpPr/>
              <p:nvPr/>
            </p:nvSpPr>
            <p:spPr>
              <a:xfrm>
                <a:off x="4781531" y="9705837"/>
                <a:ext cx="589120" cy="359374"/>
              </a:xfrm>
              <a:custGeom>
                <a:avLst/>
                <a:gdLst>
                  <a:gd name="connsiteX0" fmla="*/ 588452 w 589120"/>
                  <a:gd name="connsiteY0" fmla="*/ 1196 h 359374"/>
                  <a:gd name="connsiteX1" fmla="*/ 175702 w 589120"/>
                  <a:gd name="connsiteY1" fmla="*/ 282713 h 359374"/>
                  <a:gd name="connsiteX2" fmla="*/ 12719 w 589120"/>
                  <a:gd name="connsiteY2" fmla="*/ 358913 h 359374"/>
                  <a:gd name="connsiteX3" fmla="*/ 10602 w 589120"/>
                  <a:gd name="connsiteY3" fmla="*/ 312346 h 359374"/>
                  <a:gd name="connsiteX4" fmla="*/ 10602 w 589120"/>
                  <a:gd name="connsiteY4" fmla="*/ 265780 h 359374"/>
                  <a:gd name="connsiteX5" fmla="*/ 27536 w 589120"/>
                  <a:gd name="connsiteY5" fmla="*/ 322930 h 359374"/>
                  <a:gd name="connsiteX6" fmla="*/ 266719 w 589120"/>
                  <a:gd name="connsiteY6" fmla="*/ 187463 h 359374"/>
                  <a:gd name="connsiteX7" fmla="*/ 588452 w 589120"/>
                  <a:gd name="connsiteY7" fmla="*/ 1196 h 359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9120" h="359374">
                    <a:moveTo>
                      <a:pt x="588452" y="1196"/>
                    </a:moveTo>
                    <a:cubicBezTo>
                      <a:pt x="573283" y="17071"/>
                      <a:pt x="271657" y="223094"/>
                      <a:pt x="175702" y="282713"/>
                    </a:cubicBezTo>
                    <a:cubicBezTo>
                      <a:pt x="79747" y="342332"/>
                      <a:pt x="40236" y="353974"/>
                      <a:pt x="12719" y="358913"/>
                    </a:cubicBezTo>
                    <a:cubicBezTo>
                      <a:pt x="-14798" y="363852"/>
                      <a:pt x="10955" y="327868"/>
                      <a:pt x="10602" y="312346"/>
                    </a:cubicBezTo>
                    <a:cubicBezTo>
                      <a:pt x="10249" y="296824"/>
                      <a:pt x="7780" y="264016"/>
                      <a:pt x="10602" y="265780"/>
                    </a:cubicBezTo>
                    <a:cubicBezTo>
                      <a:pt x="13424" y="267544"/>
                      <a:pt x="-15150" y="335983"/>
                      <a:pt x="27536" y="322930"/>
                    </a:cubicBezTo>
                    <a:cubicBezTo>
                      <a:pt x="70222" y="309877"/>
                      <a:pt x="177114" y="243202"/>
                      <a:pt x="266719" y="187463"/>
                    </a:cubicBezTo>
                    <a:cubicBezTo>
                      <a:pt x="356324" y="131724"/>
                      <a:pt x="603621" y="-14679"/>
                      <a:pt x="588452" y="119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0" name="フリーフォーム: 図形 359">
                <a:extLst>
                  <a:ext uri="{FF2B5EF4-FFF2-40B4-BE49-F238E27FC236}">
                    <a16:creationId xmlns:a16="http://schemas.microsoft.com/office/drawing/2014/main" id="{EE467954-BD06-4E8A-984F-3B0000A6CC68}"/>
                  </a:ext>
                </a:extLst>
              </p:cNvPr>
              <p:cNvSpPr/>
              <p:nvPr/>
            </p:nvSpPr>
            <p:spPr>
              <a:xfrm>
                <a:off x="4741333" y="10289117"/>
                <a:ext cx="1145547" cy="51126"/>
              </a:xfrm>
              <a:custGeom>
                <a:avLst/>
                <a:gdLst>
                  <a:gd name="connsiteX0" fmla="*/ 0 w 1145547"/>
                  <a:gd name="connsiteY0" fmla="*/ 0 h 51126"/>
                  <a:gd name="connsiteX1" fmla="*/ 1090084 w 1145547"/>
                  <a:gd name="connsiteY1" fmla="*/ 50800 h 51126"/>
                  <a:gd name="connsiteX2" fmla="*/ 956734 w 1145547"/>
                  <a:gd name="connsiteY2" fmla="*/ 21166 h 51126"/>
                  <a:gd name="connsiteX3" fmla="*/ 704850 w 1145547"/>
                  <a:gd name="connsiteY3" fmla="*/ 8466 h 51126"/>
                  <a:gd name="connsiteX4" fmla="*/ 0 w 1145547"/>
                  <a:gd name="connsiteY4" fmla="*/ 0 h 51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5547" h="51126">
                    <a:moveTo>
                      <a:pt x="0" y="0"/>
                    </a:moveTo>
                    <a:lnTo>
                      <a:pt x="1090084" y="50800"/>
                    </a:lnTo>
                    <a:cubicBezTo>
                      <a:pt x="1249540" y="54328"/>
                      <a:pt x="1020940" y="28222"/>
                      <a:pt x="956734" y="21166"/>
                    </a:cubicBezTo>
                    <a:cubicBezTo>
                      <a:pt x="892528" y="14110"/>
                      <a:pt x="704850" y="8466"/>
                      <a:pt x="704850" y="846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1" name="フリーフォーム: 図形 360">
                <a:extLst>
                  <a:ext uri="{FF2B5EF4-FFF2-40B4-BE49-F238E27FC236}">
                    <a16:creationId xmlns:a16="http://schemas.microsoft.com/office/drawing/2014/main" id="{09AA8A47-E8F5-44B7-BCFC-1361372CF7F9}"/>
                  </a:ext>
                </a:extLst>
              </p:cNvPr>
              <p:cNvSpPr/>
              <p:nvPr/>
            </p:nvSpPr>
            <p:spPr>
              <a:xfrm>
                <a:off x="4763298" y="10231939"/>
                <a:ext cx="990075" cy="46967"/>
              </a:xfrm>
              <a:custGeom>
                <a:avLst/>
                <a:gdLst>
                  <a:gd name="connsiteX0" fmla="*/ 5552 w 990075"/>
                  <a:gd name="connsiteY0" fmla="*/ 44478 h 46967"/>
                  <a:gd name="connsiteX1" fmla="*/ 560119 w 990075"/>
                  <a:gd name="connsiteY1" fmla="*/ 44478 h 46967"/>
                  <a:gd name="connsiteX2" fmla="*/ 907252 w 990075"/>
                  <a:gd name="connsiteY2" fmla="*/ 33894 h 46967"/>
                  <a:gd name="connsiteX3" fmla="*/ 983452 w 990075"/>
                  <a:gd name="connsiteY3" fmla="*/ 28 h 46967"/>
                  <a:gd name="connsiteX4" fmla="*/ 786602 w 990075"/>
                  <a:gd name="connsiteY4" fmla="*/ 27544 h 46967"/>
                  <a:gd name="connsiteX5" fmla="*/ 304002 w 990075"/>
                  <a:gd name="connsiteY5" fmla="*/ 16961 h 46967"/>
                  <a:gd name="connsiteX6" fmla="*/ 5552 w 990075"/>
                  <a:gd name="connsiteY6" fmla="*/ 44478 h 46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90075" h="46967">
                    <a:moveTo>
                      <a:pt x="5552" y="44478"/>
                    </a:moveTo>
                    <a:cubicBezTo>
                      <a:pt x="48238" y="49064"/>
                      <a:pt x="409836" y="46242"/>
                      <a:pt x="560119" y="44478"/>
                    </a:cubicBezTo>
                    <a:cubicBezTo>
                      <a:pt x="710402" y="42714"/>
                      <a:pt x="836696" y="41302"/>
                      <a:pt x="907252" y="33894"/>
                    </a:cubicBezTo>
                    <a:cubicBezTo>
                      <a:pt x="977808" y="26486"/>
                      <a:pt x="1003560" y="1086"/>
                      <a:pt x="983452" y="28"/>
                    </a:cubicBezTo>
                    <a:cubicBezTo>
                      <a:pt x="963344" y="-1030"/>
                      <a:pt x="786602" y="27544"/>
                      <a:pt x="786602" y="27544"/>
                    </a:cubicBezTo>
                    <a:cubicBezTo>
                      <a:pt x="673360" y="30366"/>
                      <a:pt x="431708" y="15550"/>
                      <a:pt x="304002" y="16961"/>
                    </a:cubicBezTo>
                    <a:cubicBezTo>
                      <a:pt x="176297" y="18372"/>
                      <a:pt x="-37134" y="39892"/>
                      <a:pt x="5552" y="4447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2" name="フリーフォーム: 図形 361">
                <a:extLst>
                  <a:ext uri="{FF2B5EF4-FFF2-40B4-BE49-F238E27FC236}">
                    <a16:creationId xmlns:a16="http://schemas.microsoft.com/office/drawing/2014/main" id="{52409A75-0A0E-4341-B121-EB294838338A}"/>
                  </a:ext>
                </a:extLst>
              </p:cNvPr>
              <p:cNvSpPr/>
              <p:nvPr/>
            </p:nvSpPr>
            <p:spPr>
              <a:xfrm>
                <a:off x="4884253" y="9866058"/>
                <a:ext cx="281237" cy="195213"/>
              </a:xfrm>
              <a:custGeom>
                <a:avLst/>
                <a:gdLst>
                  <a:gd name="connsiteX0" fmla="*/ 271947 w 281237"/>
                  <a:gd name="connsiteY0" fmla="*/ 16659 h 195213"/>
                  <a:gd name="connsiteX1" fmla="*/ 1014 w 281237"/>
                  <a:gd name="connsiteY1" fmla="*/ 194459 h 195213"/>
                  <a:gd name="connsiteX2" fmla="*/ 180930 w 281237"/>
                  <a:gd name="connsiteY2" fmla="*/ 78042 h 195213"/>
                  <a:gd name="connsiteX3" fmla="*/ 214797 w 281237"/>
                  <a:gd name="connsiteY3" fmla="*/ 14542 h 195213"/>
                  <a:gd name="connsiteX4" fmla="*/ 271947 w 281237"/>
                  <a:gd name="connsiteY4" fmla="*/ 16659 h 195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1237" h="195213">
                    <a:moveTo>
                      <a:pt x="271947" y="16659"/>
                    </a:moveTo>
                    <a:cubicBezTo>
                      <a:pt x="236316" y="46645"/>
                      <a:pt x="16184" y="184228"/>
                      <a:pt x="1014" y="194459"/>
                    </a:cubicBezTo>
                    <a:cubicBezTo>
                      <a:pt x="-14156" y="204690"/>
                      <a:pt x="145299" y="108028"/>
                      <a:pt x="180930" y="78042"/>
                    </a:cubicBezTo>
                    <a:cubicBezTo>
                      <a:pt x="216560" y="48056"/>
                      <a:pt x="199275" y="24773"/>
                      <a:pt x="214797" y="14542"/>
                    </a:cubicBezTo>
                    <a:cubicBezTo>
                      <a:pt x="230319" y="4311"/>
                      <a:pt x="307578" y="-13327"/>
                      <a:pt x="271947" y="1665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3" name="フリーフォーム: 図形 362">
                <a:extLst>
                  <a:ext uri="{FF2B5EF4-FFF2-40B4-BE49-F238E27FC236}">
                    <a16:creationId xmlns:a16="http://schemas.microsoft.com/office/drawing/2014/main" id="{54295426-8B70-4122-B793-E5213F16F189}"/>
                  </a:ext>
                </a:extLst>
              </p:cNvPr>
              <p:cNvSpPr/>
              <p:nvPr/>
            </p:nvSpPr>
            <p:spPr>
              <a:xfrm>
                <a:off x="4722924" y="10331450"/>
                <a:ext cx="1156264" cy="57164"/>
              </a:xfrm>
              <a:custGeom>
                <a:avLst/>
                <a:gdLst>
                  <a:gd name="connsiteX0" fmla="*/ 1476 w 1156264"/>
                  <a:gd name="connsiteY0" fmla="*/ 0 h 57164"/>
                  <a:gd name="connsiteX1" fmla="*/ 873543 w 1156264"/>
                  <a:gd name="connsiteY1" fmla="*/ 19050 h 57164"/>
                  <a:gd name="connsiteX2" fmla="*/ 1150826 w 1156264"/>
                  <a:gd name="connsiteY2" fmla="*/ 57150 h 57164"/>
                  <a:gd name="connsiteX3" fmla="*/ 676693 w 1156264"/>
                  <a:gd name="connsiteY3" fmla="*/ 23283 h 57164"/>
                  <a:gd name="connsiteX4" fmla="*/ 1476 w 1156264"/>
                  <a:gd name="connsiteY4" fmla="*/ 0 h 57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6264" h="57164">
                    <a:moveTo>
                      <a:pt x="1476" y="0"/>
                    </a:moveTo>
                    <a:lnTo>
                      <a:pt x="873543" y="19050"/>
                    </a:lnTo>
                    <a:cubicBezTo>
                      <a:pt x="1065101" y="28575"/>
                      <a:pt x="1183634" y="56445"/>
                      <a:pt x="1150826" y="57150"/>
                    </a:cubicBezTo>
                    <a:cubicBezTo>
                      <a:pt x="1118018" y="57855"/>
                      <a:pt x="861901" y="32102"/>
                      <a:pt x="676693" y="23283"/>
                    </a:cubicBezTo>
                    <a:cubicBezTo>
                      <a:pt x="491485" y="14464"/>
                      <a:pt x="-31332" y="705"/>
                      <a:pt x="1476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4" name="フリーフォーム: 図形 363">
                <a:extLst>
                  <a:ext uri="{FF2B5EF4-FFF2-40B4-BE49-F238E27FC236}">
                    <a16:creationId xmlns:a16="http://schemas.microsoft.com/office/drawing/2014/main" id="{BD47F1C7-F2AE-49A7-81C4-0FC3730880E2}"/>
                  </a:ext>
                </a:extLst>
              </p:cNvPr>
              <p:cNvSpPr/>
              <p:nvPr/>
            </p:nvSpPr>
            <p:spPr>
              <a:xfrm>
                <a:off x="4753793" y="10421918"/>
                <a:ext cx="677822" cy="47265"/>
              </a:xfrm>
              <a:custGeom>
                <a:avLst/>
                <a:gdLst>
                  <a:gd name="connsiteX0" fmla="*/ 8707 w 677822"/>
                  <a:gd name="connsiteY0" fmla="*/ 15365 h 47265"/>
                  <a:gd name="connsiteX1" fmla="*/ 402407 w 677822"/>
                  <a:gd name="connsiteY1" fmla="*/ 23832 h 47265"/>
                  <a:gd name="connsiteX2" fmla="*/ 677574 w 677822"/>
                  <a:gd name="connsiteY2" fmla="*/ 44999 h 47265"/>
                  <a:gd name="connsiteX3" fmla="*/ 448974 w 677822"/>
                  <a:gd name="connsiteY3" fmla="*/ 44999 h 47265"/>
                  <a:gd name="connsiteX4" fmla="*/ 315624 w 677822"/>
                  <a:gd name="connsiteY4" fmla="*/ 30182 h 47265"/>
                  <a:gd name="connsiteX5" fmla="*/ 142057 w 677822"/>
                  <a:gd name="connsiteY5" fmla="*/ 549 h 47265"/>
                  <a:gd name="connsiteX6" fmla="*/ 8707 w 677822"/>
                  <a:gd name="connsiteY6" fmla="*/ 15365 h 47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77822" h="47265">
                    <a:moveTo>
                      <a:pt x="8707" y="15365"/>
                    </a:moveTo>
                    <a:cubicBezTo>
                      <a:pt x="52099" y="19245"/>
                      <a:pt x="290929" y="18893"/>
                      <a:pt x="402407" y="23832"/>
                    </a:cubicBezTo>
                    <a:cubicBezTo>
                      <a:pt x="513885" y="28771"/>
                      <a:pt x="669813" y="41471"/>
                      <a:pt x="677574" y="44999"/>
                    </a:cubicBezTo>
                    <a:cubicBezTo>
                      <a:pt x="685335" y="48527"/>
                      <a:pt x="509299" y="47468"/>
                      <a:pt x="448974" y="44999"/>
                    </a:cubicBezTo>
                    <a:cubicBezTo>
                      <a:pt x="388649" y="42530"/>
                      <a:pt x="366777" y="37590"/>
                      <a:pt x="315624" y="30182"/>
                    </a:cubicBezTo>
                    <a:cubicBezTo>
                      <a:pt x="264471" y="22774"/>
                      <a:pt x="188271" y="4077"/>
                      <a:pt x="142057" y="549"/>
                    </a:cubicBezTo>
                    <a:cubicBezTo>
                      <a:pt x="95843" y="-2979"/>
                      <a:pt x="-34685" y="11485"/>
                      <a:pt x="8707" y="1536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5" name="フリーフォーム: 図形 364">
                <a:extLst>
                  <a:ext uri="{FF2B5EF4-FFF2-40B4-BE49-F238E27FC236}">
                    <a16:creationId xmlns:a16="http://schemas.microsoft.com/office/drawing/2014/main" id="{B64D8F86-616E-4FA1-8950-A95C1FC67836}"/>
                  </a:ext>
                </a:extLst>
              </p:cNvPr>
              <p:cNvSpPr/>
              <p:nvPr/>
            </p:nvSpPr>
            <p:spPr>
              <a:xfrm>
                <a:off x="4819650" y="10363200"/>
                <a:ext cx="545379" cy="21167"/>
              </a:xfrm>
              <a:custGeom>
                <a:avLst/>
                <a:gdLst>
                  <a:gd name="connsiteX0" fmla="*/ 0 w 545379"/>
                  <a:gd name="connsiteY0" fmla="*/ 14817 h 21167"/>
                  <a:gd name="connsiteX1" fmla="*/ 416983 w 545379"/>
                  <a:gd name="connsiteY1" fmla="*/ 21167 h 21167"/>
                  <a:gd name="connsiteX2" fmla="*/ 541867 w 545379"/>
                  <a:gd name="connsiteY2" fmla="*/ 8467 h 21167"/>
                  <a:gd name="connsiteX3" fmla="*/ 309033 w 545379"/>
                  <a:gd name="connsiteY3" fmla="*/ 0 h 21167"/>
                  <a:gd name="connsiteX4" fmla="*/ 0 w 545379"/>
                  <a:gd name="connsiteY4" fmla="*/ 14817 h 21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5379" h="21167">
                    <a:moveTo>
                      <a:pt x="0" y="14817"/>
                    </a:moveTo>
                    <a:lnTo>
                      <a:pt x="416983" y="21167"/>
                    </a:lnTo>
                    <a:cubicBezTo>
                      <a:pt x="507294" y="20109"/>
                      <a:pt x="559859" y="11995"/>
                      <a:pt x="541867" y="8467"/>
                    </a:cubicBezTo>
                    <a:cubicBezTo>
                      <a:pt x="523875" y="4939"/>
                      <a:pt x="309033" y="0"/>
                      <a:pt x="309033" y="0"/>
                    </a:cubicBezTo>
                    <a:lnTo>
                      <a:pt x="0" y="14817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6" name="フリーフォーム: 図形 365">
                <a:extLst>
                  <a:ext uri="{FF2B5EF4-FFF2-40B4-BE49-F238E27FC236}">
                    <a16:creationId xmlns:a16="http://schemas.microsoft.com/office/drawing/2014/main" id="{27E7096B-EABF-41CE-AF62-207C7A951E50}"/>
                  </a:ext>
                </a:extLst>
              </p:cNvPr>
              <p:cNvSpPr/>
              <p:nvPr/>
            </p:nvSpPr>
            <p:spPr>
              <a:xfrm>
                <a:off x="5581257" y="10364440"/>
                <a:ext cx="286295" cy="71869"/>
              </a:xfrm>
              <a:custGeom>
                <a:avLst/>
                <a:gdLst>
                  <a:gd name="connsiteX0" fmla="*/ 393 w 286295"/>
                  <a:gd name="connsiteY0" fmla="*/ 877 h 71869"/>
                  <a:gd name="connsiteX1" fmla="*/ 228993 w 286295"/>
                  <a:gd name="connsiteY1" fmla="*/ 68610 h 71869"/>
                  <a:gd name="connsiteX2" fmla="*/ 284026 w 286295"/>
                  <a:gd name="connsiteY2" fmla="*/ 58027 h 71869"/>
                  <a:gd name="connsiteX3" fmla="*/ 176076 w 286295"/>
                  <a:gd name="connsiteY3" fmla="*/ 30510 h 71869"/>
                  <a:gd name="connsiteX4" fmla="*/ 393 w 286295"/>
                  <a:gd name="connsiteY4" fmla="*/ 877 h 71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95" h="71869">
                    <a:moveTo>
                      <a:pt x="393" y="877"/>
                    </a:moveTo>
                    <a:cubicBezTo>
                      <a:pt x="9212" y="7227"/>
                      <a:pt x="181721" y="59085"/>
                      <a:pt x="228993" y="68610"/>
                    </a:cubicBezTo>
                    <a:cubicBezTo>
                      <a:pt x="276265" y="78135"/>
                      <a:pt x="292845" y="64377"/>
                      <a:pt x="284026" y="58027"/>
                    </a:cubicBezTo>
                    <a:cubicBezTo>
                      <a:pt x="275207" y="51677"/>
                      <a:pt x="218762" y="36507"/>
                      <a:pt x="176076" y="30510"/>
                    </a:cubicBezTo>
                    <a:cubicBezTo>
                      <a:pt x="133390" y="24513"/>
                      <a:pt x="-8426" y="-5473"/>
                      <a:pt x="393" y="8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7" name="フリーフォーム: 図形 366">
                <a:extLst>
                  <a:ext uri="{FF2B5EF4-FFF2-40B4-BE49-F238E27FC236}">
                    <a16:creationId xmlns:a16="http://schemas.microsoft.com/office/drawing/2014/main" id="{F8269010-87A1-45BF-A996-9C8591E8804B}"/>
                  </a:ext>
                </a:extLst>
              </p:cNvPr>
              <p:cNvSpPr/>
              <p:nvPr/>
            </p:nvSpPr>
            <p:spPr>
              <a:xfrm>
                <a:off x="4792373" y="8925947"/>
                <a:ext cx="531724" cy="298486"/>
              </a:xfrm>
              <a:custGeom>
                <a:avLst/>
                <a:gdLst>
                  <a:gd name="connsiteX0" fmla="*/ 531044 w 531724"/>
                  <a:gd name="connsiteY0" fmla="*/ 36 h 298486"/>
                  <a:gd name="connsiteX1" fmla="*/ 429444 w 531724"/>
                  <a:gd name="connsiteY1" fmla="*/ 179953 h 298486"/>
                  <a:gd name="connsiteX2" fmla="*/ 202960 w 531724"/>
                  <a:gd name="connsiteY2" fmla="*/ 245570 h 298486"/>
                  <a:gd name="connsiteX3" fmla="*/ 3994 w 531724"/>
                  <a:gd name="connsiteY3" fmla="*/ 298486 h 298486"/>
                  <a:gd name="connsiteX4" fmla="*/ 80194 w 531724"/>
                  <a:gd name="connsiteY4" fmla="*/ 245570 h 298486"/>
                  <a:gd name="connsiteX5" fmla="*/ 205077 w 531724"/>
                  <a:gd name="connsiteY5" fmla="*/ 275203 h 298486"/>
                  <a:gd name="connsiteX6" fmla="*/ 384994 w 531724"/>
                  <a:gd name="connsiteY6" fmla="*/ 165136 h 298486"/>
                  <a:gd name="connsiteX7" fmla="*/ 531044 w 531724"/>
                  <a:gd name="connsiteY7" fmla="*/ 36 h 2984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1724" h="298486">
                    <a:moveTo>
                      <a:pt x="531044" y="36"/>
                    </a:moveTo>
                    <a:cubicBezTo>
                      <a:pt x="538452" y="2505"/>
                      <a:pt x="484125" y="139031"/>
                      <a:pt x="429444" y="179953"/>
                    </a:cubicBezTo>
                    <a:cubicBezTo>
                      <a:pt x="374763" y="220875"/>
                      <a:pt x="273868" y="225815"/>
                      <a:pt x="202960" y="245570"/>
                    </a:cubicBezTo>
                    <a:cubicBezTo>
                      <a:pt x="132052" y="265325"/>
                      <a:pt x="24455" y="298486"/>
                      <a:pt x="3994" y="298486"/>
                    </a:cubicBezTo>
                    <a:cubicBezTo>
                      <a:pt x="-16467" y="298486"/>
                      <a:pt x="46680" y="249450"/>
                      <a:pt x="80194" y="245570"/>
                    </a:cubicBezTo>
                    <a:cubicBezTo>
                      <a:pt x="113708" y="241690"/>
                      <a:pt x="154277" y="288609"/>
                      <a:pt x="205077" y="275203"/>
                    </a:cubicBezTo>
                    <a:cubicBezTo>
                      <a:pt x="255877" y="261797"/>
                      <a:pt x="332077" y="208881"/>
                      <a:pt x="384994" y="165136"/>
                    </a:cubicBezTo>
                    <a:cubicBezTo>
                      <a:pt x="437911" y="121392"/>
                      <a:pt x="523636" y="-2433"/>
                      <a:pt x="531044" y="3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8" name="フリーフォーム: 図形 367">
                <a:extLst>
                  <a:ext uri="{FF2B5EF4-FFF2-40B4-BE49-F238E27FC236}">
                    <a16:creationId xmlns:a16="http://schemas.microsoft.com/office/drawing/2014/main" id="{DB2BD270-D97C-47B1-8176-471C32CA41A2}"/>
                  </a:ext>
                </a:extLst>
              </p:cNvPr>
              <p:cNvSpPr/>
              <p:nvPr/>
            </p:nvSpPr>
            <p:spPr>
              <a:xfrm>
                <a:off x="5197618" y="9117814"/>
                <a:ext cx="20243" cy="571040"/>
              </a:xfrm>
              <a:custGeom>
                <a:avLst/>
                <a:gdLst>
                  <a:gd name="connsiteX0" fmla="*/ 11499 w 20243"/>
                  <a:gd name="connsiteY0" fmla="*/ 786 h 571040"/>
                  <a:gd name="connsiteX1" fmla="*/ 19965 w 20243"/>
                  <a:gd name="connsiteY1" fmla="*/ 546886 h 571040"/>
                  <a:gd name="connsiteX2" fmla="*/ 915 w 20243"/>
                  <a:gd name="connsiteY2" fmla="*/ 428353 h 571040"/>
                  <a:gd name="connsiteX3" fmla="*/ 11499 w 20243"/>
                  <a:gd name="connsiteY3" fmla="*/ 786 h 571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43" h="571040">
                    <a:moveTo>
                      <a:pt x="11499" y="786"/>
                    </a:moveTo>
                    <a:cubicBezTo>
                      <a:pt x="14674" y="20541"/>
                      <a:pt x="21729" y="475625"/>
                      <a:pt x="19965" y="546886"/>
                    </a:cubicBezTo>
                    <a:cubicBezTo>
                      <a:pt x="18201" y="618147"/>
                      <a:pt x="5148" y="517606"/>
                      <a:pt x="915" y="428353"/>
                    </a:cubicBezTo>
                    <a:cubicBezTo>
                      <a:pt x="-3318" y="339100"/>
                      <a:pt x="8324" y="-18969"/>
                      <a:pt x="11499" y="78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9" name="フリーフォーム: 図形 368">
                <a:extLst>
                  <a:ext uri="{FF2B5EF4-FFF2-40B4-BE49-F238E27FC236}">
                    <a16:creationId xmlns:a16="http://schemas.microsoft.com/office/drawing/2014/main" id="{C94582B3-413C-466B-AF71-71CCCC8FBBC9}"/>
                  </a:ext>
                </a:extLst>
              </p:cNvPr>
              <p:cNvSpPr/>
              <p:nvPr/>
            </p:nvSpPr>
            <p:spPr>
              <a:xfrm>
                <a:off x="4790017" y="9650197"/>
                <a:ext cx="449671" cy="322023"/>
              </a:xfrm>
              <a:custGeom>
                <a:avLst/>
                <a:gdLst>
                  <a:gd name="connsiteX0" fmla="*/ 440266 w 449671"/>
                  <a:gd name="connsiteY0" fmla="*/ 10270 h 322023"/>
                  <a:gd name="connsiteX1" fmla="*/ 74083 w 449671"/>
                  <a:gd name="connsiteY1" fmla="*/ 262153 h 322023"/>
                  <a:gd name="connsiteX2" fmla="*/ 0 w 449671"/>
                  <a:gd name="connsiteY2" fmla="*/ 321420 h 322023"/>
                  <a:gd name="connsiteX3" fmla="*/ 74083 w 449671"/>
                  <a:gd name="connsiteY3" fmla="*/ 240986 h 322023"/>
                  <a:gd name="connsiteX4" fmla="*/ 319616 w 449671"/>
                  <a:gd name="connsiteY4" fmla="*/ 65303 h 322023"/>
                  <a:gd name="connsiteX5" fmla="*/ 440266 w 449671"/>
                  <a:gd name="connsiteY5" fmla="*/ 10270 h 322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9671" h="322023">
                    <a:moveTo>
                      <a:pt x="440266" y="10270"/>
                    </a:moveTo>
                    <a:cubicBezTo>
                      <a:pt x="399344" y="43078"/>
                      <a:pt x="147461" y="210295"/>
                      <a:pt x="74083" y="262153"/>
                    </a:cubicBezTo>
                    <a:cubicBezTo>
                      <a:pt x="705" y="314011"/>
                      <a:pt x="0" y="324948"/>
                      <a:pt x="0" y="321420"/>
                    </a:cubicBezTo>
                    <a:cubicBezTo>
                      <a:pt x="0" y="317892"/>
                      <a:pt x="20814" y="283672"/>
                      <a:pt x="74083" y="240986"/>
                    </a:cubicBezTo>
                    <a:cubicBezTo>
                      <a:pt x="127352" y="198300"/>
                      <a:pt x="260349" y="99875"/>
                      <a:pt x="319616" y="65303"/>
                    </a:cubicBezTo>
                    <a:cubicBezTo>
                      <a:pt x="378883" y="30731"/>
                      <a:pt x="481188" y="-22538"/>
                      <a:pt x="440266" y="1027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0" name="フリーフォーム: 図形 369">
                <a:extLst>
                  <a:ext uri="{FF2B5EF4-FFF2-40B4-BE49-F238E27FC236}">
                    <a16:creationId xmlns:a16="http://schemas.microsoft.com/office/drawing/2014/main" id="{FEAE3FD0-5F2B-4B77-B5A9-17097CA7DECB}"/>
                  </a:ext>
                </a:extLst>
              </p:cNvPr>
              <p:cNvSpPr/>
              <p:nvPr/>
            </p:nvSpPr>
            <p:spPr>
              <a:xfrm>
                <a:off x="5342453" y="8933572"/>
                <a:ext cx="61496" cy="757345"/>
              </a:xfrm>
              <a:custGeom>
                <a:avLst/>
                <a:gdLst>
                  <a:gd name="connsiteX0" fmla="*/ 33880 w 61496"/>
                  <a:gd name="connsiteY0" fmla="*/ 13578 h 757345"/>
                  <a:gd name="connsiteX1" fmla="*/ 57164 w 61496"/>
                  <a:gd name="connsiteY1" fmla="*/ 521578 h 757345"/>
                  <a:gd name="connsiteX2" fmla="*/ 57164 w 61496"/>
                  <a:gd name="connsiteY2" fmla="*/ 684561 h 757345"/>
                  <a:gd name="connsiteX3" fmla="*/ 12714 w 61496"/>
                  <a:gd name="connsiteY3" fmla="*/ 756528 h 757345"/>
                  <a:gd name="connsiteX4" fmla="*/ 14830 w 61496"/>
                  <a:gd name="connsiteY4" fmla="*/ 642228 h 757345"/>
                  <a:gd name="connsiteX5" fmla="*/ 14 w 61496"/>
                  <a:gd name="connsiteY5" fmla="*/ 187145 h 757345"/>
                  <a:gd name="connsiteX6" fmla="*/ 33880 w 61496"/>
                  <a:gd name="connsiteY6" fmla="*/ 13578 h 757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496" h="757345">
                    <a:moveTo>
                      <a:pt x="33880" y="13578"/>
                    </a:moveTo>
                    <a:cubicBezTo>
                      <a:pt x="43405" y="69317"/>
                      <a:pt x="53283" y="409748"/>
                      <a:pt x="57164" y="521578"/>
                    </a:cubicBezTo>
                    <a:cubicBezTo>
                      <a:pt x="61045" y="633408"/>
                      <a:pt x="64572" y="645403"/>
                      <a:pt x="57164" y="684561"/>
                    </a:cubicBezTo>
                    <a:cubicBezTo>
                      <a:pt x="49756" y="723719"/>
                      <a:pt x="19770" y="763583"/>
                      <a:pt x="12714" y="756528"/>
                    </a:cubicBezTo>
                    <a:cubicBezTo>
                      <a:pt x="5658" y="749473"/>
                      <a:pt x="16947" y="737125"/>
                      <a:pt x="14830" y="642228"/>
                    </a:cubicBezTo>
                    <a:cubicBezTo>
                      <a:pt x="12713" y="547331"/>
                      <a:pt x="719" y="289098"/>
                      <a:pt x="14" y="187145"/>
                    </a:cubicBezTo>
                    <a:cubicBezTo>
                      <a:pt x="-691" y="85192"/>
                      <a:pt x="24355" y="-42161"/>
                      <a:pt x="33880" y="1357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1" name="フリーフォーム: 図形 370">
                <a:extLst>
                  <a:ext uri="{FF2B5EF4-FFF2-40B4-BE49-F238E27FC236}">
                    <a16:creationId xmlns:a16="http://schemas.microsoft.com/office/drawing/2014/main" id="{392BA826-D0F2-4EDF-AB25-27A022A068CD}"/>
                  </a:ext>
                </a:extLst>
              </p:cNvPr>
              <p:cNvSpPr/>
              <p:nvPr/>
            </p:nvSpPr>
            <p:spPr>
              <a:xfrm>
                <a:off x="4793471" y="5591640"/>
                <a:ext cx="961826" cy="1449456"/>
              </a:xfrm>
              <a:custGeom>
                <a:avLst/>
                <a:gdLst>
                  <a:gd name="connsiteX0" fmla="*/ 2896 w 961826"/>
                  <a:gd name="connsiteY0" fmla="*/ 25993 h 1449456"/>
                  <a:gd name="connsiteX1" fmla="*/ 481262 w 961826"/>
                  <a:gd name="connsiteY1" fmla="*/ 182627 h 1449456"/>
                  <a:gd name="connsiteX2" fmla="*/ 832629 w 961826"/>
                  <a:gd name="connsiteY2" fmla="*/ 669460 h 1449456"/>
                  <a:gd name="connsiteX3" fmla="*/ 959629 w 961826"/>
                  <a:gd name="connsiteY3" fmla="*/ 1448393 h 1449456"/>
                  <a:gd name="connsiteX4" fmla="*/ 743729 w 961826"/>
                  <a:gd name="connsiteY4" fmla="*/ 491660 h 1449456"/>
                  <a:gd name="connsiteX5" fmla="*/ 303462 w 961826"/>
                  <a:gd name="connsiteY5" fmla="*/ 51393 h 1449456"/>
                  <a:gd name="connsiteX6" fmla="*/ 2896 w 961826"/>
                  <a:gd name="connsiteY6" fmla="*/ 25993 h 1449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61826" h="1449456">
                    <a:moveTo>
                      <a:pt x="2896" y="25993"/>
                    </a:moveTo>
                    <a:cubicBezTo>
                      <a:pt x="32529" y="47865"/>
                      <a:pt x="342973" y="75383"/>
                      <a:pt x="481262" y="182627"/>
                    </a:cubicBezTo>
                    <a:cubicBezTo>
                      <a:pt x="619551" y="289871"/>
                      <a:pt x="752901" y="458499"/>
                      <a:pt x="832629" y="669460"/>
                    </a:cubicBezTo>
                    <a:cubicBezTo>
                      <a:pt x="912357" y="880421"/>
                      <a:pt x="974446" y="1478026"/>
                      <a:pt x="959629" y="1448393"/>
                    </a:cubicBezTo>
                    <a:cubicBezTo>
                      <a:pt x="944812" y="1418760"/>
                      <a:pt x="853090" y="724493"/>
                      <a:pt x="743729" y="491660"/>
                    </a:cubicBezTo>
                    <a:cubicBezTo>
                      <a:pt x="634368" y="258827"/>
                      <a:pt x="429051" y="132532"/>
                      <a:pt x="303462" y="51393"/>
                    </a:cubicBezTo>
                    <a:cubicBezTo>
                      <a:pt x="177873" y="-29746"/>
                      <a:pt x="-26737" y="4121"/>
                      <a:pt x="2896" y="2599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2" name="フリーフォーム: 図形 371">
                <a:extLst>
                  <a:ext uri="{FF2B5EF4-FFF2-40B4-BE49-F238E27FC236}">
                    <a16:creationId xmlns:a16="http://schemas.microsoft.com/office/drawing/2014/main" id="{CAA15B82-E243-4AC9-B05A-15CD31B20A90}"/>
                  </a:ext>
                </a:extLst>
              </p:cNvPr>
              <p:cNvSpPr/>
              <p:nvPr/>
            </p:nvSpPr>
            <p:spPr>
              <a:xfrm>
                <a:off x="4811898" y="7034053"/>
                <a:ext cx="954577" cy="2063004"/>
              </a:xfrm>
              <a:custGeom>
                <a:avLst/>
                <a:gdLst>
                  <a:gd name="connsiteX0" fmla="*/ 945435 w 954577"/>
                  <a:gd name="connsiteY0" fmla="*/ 5980 h 2063004"/>
                  <a:gd name="connsiteX1" fmla="*/ 932735 w 954577"/>
                  <a:gd name="connsiteY1" fmla="*/ 674847 h 2063004"/>
                  <a:gd name="connsiteX2" fmla="*/ 793035 w 954577"/>
                  <a:gd name="connsiteY2" fmla="*/ 1360647 h 2063004"/>
                  <a:gd name="connsiteX3" fmla="*/ 657569 w 954577"/>
                  <a:gd name="connsiteY3" fmla="*/ 1652747 h 2063004"/>
                  <a:gd name="connsiteX4" fmla="*/ 412035 w 954577"/>
                  <a:gd name="connsiteY4" fmla="*/ 1910980 h 2063004"/>
                  <a:gd name="connsiteX5" fmla="*/ 1402 w 954577"/>
                  <a:gd name="connsiteY5" fmla="*/ 2059147 h 2063004"/>
                  <a:gd name="connsiteX6" fmla="*/ 564435 w 954577"/>
                  <a:gd name="connsiteY6" fmla="*/ 1758580 h 2063004"/>
                  <a:gd name="connsiteX7" fmla="*/ 860769 w 954577"/>
                  <a:gd name="connsiteY7" fmla="*/ 1127814 h 2063004"/>
                  <a:gd name="connsiteX8" fmla="*/ 949669 w 954577"/>
                  <a:gd name="connsiteY8" fmla="*/ 391214 h 2063004"/>
                  <a:gd name="connsiteX9" fmla="*/ 945435 w 954577"/>
                  <a:gd name="connsiteY9" fmla="*/ 5980 h 2063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54577" h="2063004">
                    <a:moveTo>
                      <a:pt x="945435" y="5980"/>
                    </a:moveTo>
                    <a:cubicBezTo>
                      <a:pt x="942613" y="53252"/>
                      <a:pt x="958135" y="449069"/>
                      <a:pt x="932735" y="674847"/>
                    </a:cubicBezTo>
                    <a:cubicBezTo>
                      <a:pt x="907335" y="900625"/>
                      <a:pt x="838896" y="1197664"/>
                      <a:pt x="793035" y="1360647"/>
                    </a:cubicBezTo>
                    <a:cubicBezTo>
                      <a:pt x="747174" y="1523630"/>
                      <a:pt x="721069" y="1561025"/>
                      <a:pt x="657569" y="1652747"/>
                    </a:cubicBezTo>
                    <a:cubicBezTo>
                      <a:pt x="594069" y="1744469"/>
                      <a:pt x="521396" y="1843247"/>
                      <a:pt x="412035" y="1910980"/>
                    </a:cubicBezTo>
                    <a:cubicBezTo>
                      <a:pt x="302674" y="1978713"/>
                      <a:pt x="-23998" y="2084547"/>
                      <a:pt x="1402" y="2059147"/>
                    </a:cubicBezTo>
                    <a:cubicBezTo>
                      <a:pt x="26802" y="2033747"/>
                      <a:pt x="421207" y="1913802"/>
                      <a:pt x="564435" y="1758580"/>
                    </a:cubicBezTo>
                    <a:cubicBezTo>
                      <a:pt x="707663" y="1603358"/>
                      <a:pt x="796563" y="1355708"/>
                      <a:pt x="860769" y="1127814"/>
                    </a:cubicBezTo>
                    <a:cubicBezTo>
                      <a:pt x="924975" y="899920"/>
                      <a:pt x="937675" y="581008"/>
                      <a:pt x="949669" y="391214"/>
                    </a:cubicBezTo>
                    <a:cubicBezTo>
                      <a:pt x="961663" y="201420"/>
                      <a:pt x="948257" y="-41292"/>
                      <a:pt x="945435" y="598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3" name="フリーフォーム: 図形 372">
                <a:extLst>
                  <a:ext uri="{FF2B5EF4-FFF2-40B4-BE49-F238E27FC236}">
                    <a16:creationId xmlns:a16="http://schemas.microsoft.com/office/drawing/2014/main" id="{761396B7-B068-43C1-8AFE-6064F65AF5C4}"/>
                  </a:ext>
                </a:extLst>
              </p:cNvPr>
              <p:cNvSpPr/>
              <p:nvPr/>
            </p:nvSpPr>
            <p:spPr>
              <a:xfrm>
                <a:off x="4790559" y="5660840"/>
                <a:ext cx="764040" cy="660887"/>
              </a:xfrm>
              <a:custGeom>
                <a:avLst/>
                <a:gdLst>
                  <a:gd name="connsiteX0" fmla="*/ 6866 w 764040"/>
                  <a:gd name="connsiteY0" fmla="*/ 25585 h 660887"/>
                  <a:gd name="connsiteX1" fmla="*/ 273566 w 764040"/>
                  <a:gd name="connsiteY1" fmla="*/ 68448 h 660887"/>
                  <a:gd name="connsiteX2" fmla="*/ 559316 w 764040"/>
                  <a:gd name="connsiteY2" fmla="*/ 271648 h 660887"/>
                  <a:gd name="connsiteX3" fmla="*/ 726004 w 764040"/>
                  <a:gd name="connsiteY3" fmla="*/ 566923 h 660887"/>
                  <a:gd name="connsiteX4" fmla="*/ 757754 w 764040"/>
                  <a:gd name="connsiteY4" fmla="*/ 660585 h 660887"/>
                  <a:gd name="connsiteX5" fmla="*/ 759341 w 764040"/>
                  <a:gd name="connsiteY5" fmla="*/ 590735 h 660887"/>
                  <a:gd name="connsiteX6" fmla="*/ 706954 w 764040"/>
                  <a:gd name="connsiteY6" fmla="*/ 431985 h 660887"/>
                  <a:gd name="connsiteX7" fmla="*/ 440254 w 764040"/>
                  <a:gd name="connsiteY7" fmla="*/ 130360 h 660887"/>
                  <a:gd name="connsiteX8" fmla="*/ 271979 w 764040"/>
                  <a:gd name="connsiteY8" fmla="*/ 52573 h 660887"/>
                  <a:gd name="connsiteX9" fmla="*/ 94179 w 764040"/>
                  <a:gd name="connsiteY9" fmla="*/ 1773 h 660887"/>
                  <a:gd name="connsiteX10" fmla="*/ 6866 w 764040"/>
                  <a:gd name="connsiteY10" fmla="*/ 25585 h 660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64040" h="660887">
                    <a:moveTo>
                      <a:pt x="6866" y="25585"/>
                    </a:moveTo>
                    <a:cubicBezTo>
                      <a:pt x="36764" y="36697"/>
                      <a:pt x="181491" y="27438"/>
                      <a:pt x="273566" y="68448"/>
                    </a:cubicBezTo>
                    <a:cubicBezTo>
                      <a:pt x="365641" y="109458"/>
                      <a:pt x="483910" y="188569"/>
                      <a:pt x="559316" y="271648"/>
                    </a:cubicBezTo>
                    <a:cubicBezTo>
                      <a:pt x="634722" y="354727"/>
                      <a:pt x="692931" y="502100"/>
                      <a:pt x="726004" y="566923"/>
                    </a:cubicBezTo>
                    <a:cubicBezTo>
                      <a:pt x="759077" y="631746"/>
                      <a:pt x="752198" y="656616"/>
                      <a:pt x="757754" y="660585"/>
                    </a:cubicBezTo>
                    <a:cubicBezTo>
                      <a:pt x="763310" y="664554"/>
                      <a:pt x="767808" y="628835"/>
                      <a:pt x="759341" y="590735"/>
                    </a:cubicBezTo>
                    <a:cubicBezTo>
                      <a:pt x="750874" y="552635"/>
                      <a:pt x="760135" y="508714"/>
                      <a:pt x="706954" y="431985"/>
                    </a:cubicBezTo>
                    <a:cubicBezTo>
                      <a:pt x="653773" y="355256"/>
                      <a:pt x="512750" y="193595"/>
                      <a:pt x="440254" y="130360"/>
                    </a:cubicBezTo>
                    <a:cubicBezTo>
                      <a:pt x="367758" y="67125"/>
                      <a:pt x="329658" y="74004"/>
                      <a:pt x="271979" y="52573"/>
                    </a:cubicBezTo>
                    <a:cubicBezTo>
                      <a:pt x="214300" y="31142"/>
                      <a:pt x="136512" y="9710"/>
                      <a:pt x="94179" y="1773"/>
                    </a:cubicBezTo>
                    <a:cubicBezTo>
                      <a:pt x="51846" y="-6164"/>
                      <a:pt x="-23032" y="14473"/>
                      <a:pt x="6866" y="2558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4" name="フリーフォーム: 図形 373">
                <a:extLst>
                  <a:ext uri="{FF2B5EF4-FFF2-40B4-BE49-F238E27FC236}">
                    <a16:creationId xmlns:a16="http://schemas.microsoft.com/office/drawing/2014/main" id="{8E4A66D9-98C8-4F89-A40A-DAF3D7B3F5FC}"/>
                  </a:ext>
                </a:extLst>
              </p:cNvPr>
              <p:cNvSpPr/>
              <p:nvPr/>
            </p:nvSpPr>
            <p:spPr>
              <a:xfrm>
                <a:off x="5544161" y="6234919"/>
                <a:ext cx="157110" cy="815573"/>
              </a:xfrm>
              <a:custGeom>
                <a:avLst/>
                <a:gdLst>
                  <a:gd name="connsiteX0" fmla="*/ 5739 w 157110"/>
                  <a:gd name="connsiteY0" fmla="*/ 7131 h 815573"/>
                  <a:gd name="connsiteX1" fmla="*/ 121627 w 157110"/>
                  <a:gd name="connsiteY1" fmla="*/ 469094 h 815573"/>
                  <a:gd name="connsiteX2" fmla="*/ 156552 w 157110"/>
                  <a:gd name="connsiteY2" fmla="*/ 786594 h 815573"/>
                  <a:gd name="connsiteX3" fmla="*/ 134327 w 157110"/>
                  <a:gd name="connsiteY3" fmla="*/ 737381 h 815573"/>
                  <a:gd name="connsiteX4" fmla="*/ 29552 w 157110"/>
                  <a:gd name="connsiteY4" fmla="*/ 224619 h 815573"/>
                  <a:gd name="connsiteX5" fmla="*/ 5739 w 157110"/>
                  <a:gd name="connsiteY5" fmla="*/ 7131 h 815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7110" h="815573">
                    <a:moveTo>
                      <a:pt x="5739" y="7131"/>
                    </a:moveTo>
                    <a:cubicBezTo>
                      <a:pt x="21085" y="47877"/>
                      <a:pt x="96491" y="339183"/>
                      <a:pt x="121627" y="469094"/>
                    </a:cubicBezTo>
                    <a:cubicBezTo>
                      <a:pt x="146763" y="599005"/>
                      <a:pt x="154435" y="741880"/>
                      <a:pt x="156552" y="786594"/>
                    </a:cubicBezTo>
                    <a:cubicBezTo>
                      <a:pt x="158669" y="831308"/>
                      <a:pt x="155494" y="831043"/>
                      <a:pt x="134327" y="737381"/>
                    </a:cubicBezTo>
                    <a:cubicBezTo>
                      <a:pt x="113160" y="643719"/>
                      <a:pt x="50719" y="340771"/>
                      <a:pt x="29552" y="224619"/>
                    </a:cubicBezTo>
                    <a:cubicBezTo>
                      <a:pt x="8385" y="108467"/>
                      <a:pt x="-9607" y="-33615"/>
                      <a:pt x="5739" y="713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5" name="フリーフォーム: 図形 374">
                <a:extLst>
                  <a:ext uri="{FF2B5EF4-FFF2-40B4-BE49-F238E27FC236}">
                    <a16:creationId xmlns:a16="http://schemas.microsoft.com/office/drawing/2014/main" id="{88AF0E95-7CAB-4CBE-8C02-DE06CD6CDAC4}"/>
                  </a:ext>
                </a:extLst>
              </p:cNvPr>
              <p:cNvSpPr/>
              <p:nvPr/>
            </p:nvSpPr>
            <p:spPr>
              <a:xfrm>
                <a:off x="5686352" y="6959234"/>
                <a:ext cx="27061" cy="748388"/>
              </a:xfrm>
              <a:custGeom>
                <a:avLst/>
                <a:gdLst>
                  <a:gd name="connsiteX0" fmla="*/ 9598 w 27061"/>
                  <a:gd name="connsiteY0" fmla="*/ 1954 h 748388"/>
                  <a:gd name="connsiteX1" fmla="*/ 27061 w 27061"/>
                  <a:gd name="connsiteY1" fmla="*/ 416291 h 748388"/>
                  <a:gd name="connsiteX2" fmla="*/ 9598 w 27061"/>
                  <a:gd name="connsiteY2" fmla="*/ 740141 h 748388"/>
                  <a:gd name="connsiteX3" fmla="*/ 73 w 27061"/>
                  <a:gd name="connsiteY3" fmla="*/ 595679 h 748388"/>
                  <a:gd name="connsiteX4" fmla="*/ 9598 w 27061"/>
                  <a:gd name="connsiteY4" fmla="*/ 1954 h 748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061" h="748388">
                    <a:moveTo>
                      <a:pt x="9598" y="1954"/>
                    </a:moveTo>
                    <a:cubicBezTo>
                      <a:pt x="14096" y="-27944"/>
                      <a:pt x="27061" y="293260"/>
                      <a:pt x="27061" y="416291"/>
                    </a:cubicBezTo>
                    <a:cubicBezTo>
                      <a:pt x="27061" y="539322"/>
                      <a:pt x="14096" y="710243"/>
                      <a:pt x="9598" y="740141"/>
                    </a:cubicBezTo>
                    <a:cubicBezTo>
                      <a:pt x="5100" y="770039"/>
                      <a:pt x="867" y="717916"/>
                      <a:pt x="73" y="595679"/>
                    </a:cubicBezTo>
                    <a:cubicBezTo>
                      <a:pt x="-721" y="473442"/>
                      <a:pt x="5100" y="31852"/>
                      <a:pt x="9598" y="195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6" name="フリーフォーム: 図形 375">
                <a:extLst>
                  <a:ext uri="{FF2B5EF4-FFF2-40B4-BE49-F238E27FC236}">
                    <a16:creationId xmlns:a16="http://schemas.microsoft.com/office/drawing/2014/main" id="{881A4A97-CFFF-4811-926F-2FD91F30F643}"/>
                  </a:ext>
                </a:extLst>
              </p:cNvPr>
              <p:cNvSpPr/>
              <p:nvPr/>
            </p:nvSpPr>
            <p:spPr>
              <a:xfrm>
                <a:off x="5519675" y="7644471"/>
                <a:ext cx="187131" cy="849497"/>
              </a:xfrm>
              <a:custGeom>
                <a:avLst/>
                <a:gdLst>
                  <a:gd name="connsiteX0" fmla="*/ 185800 w 187131"/>
                  <a:gd name="connsiteY0" fmla="*/ 929 h 849497"/>
                  <a:gd name="connsiteX1" fmla="*/ 115950 w 187131"/>
                  <a:gd name="connsiteY1" fmla="*/ 475592 h 849497"/>
                  <a:gd name="connsiteX2" fmla="*/ 1650 w 187131"/>
                  <a:gd name="connsiteY2" fmla="*/ 847067 h 849497"/>
                  <a:gd name="connsiteX3" fmla="*/ 55625 w 187131"/>
                  <a:gd name="connsiteY3" fmla="*/ 604179 h 849497"/>
                  <a:gd name="connsiteX4" fmla="*/ 185800 w 187131"/>
                  <a:gd name="connsiteY4" fmla="*/ 929 h 849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7131" h="849497">
                    <a:moveTo>
                      <a:pt x="185800" y="929"/>
                    </a:moveTo>
                    <a:cubicBezTo>
                      <a:pt x="195854" y="-20502"/>
                      <a:pt x="146642" y="334569"/>
                      <a:pt x="115950" y="475592"/>
                    </a:cubicBezTo>
                    <a:cubicBezTo>
                      <a:pt x="85258" y="616615"/>
                      <a:pt x="11704" y="825636"/>
                      <a:pt x="1650" y="847067"/>
                    </a:cubicBezTo>
                    <a:cubicBezTo>
                      <a:pt x="-8404" y="868498"/>
                      <a:pt x="29696" y="744937"/>
                      <a:pt x="55625" y="604179"/>
                    </a:cubicBezTo>
                    <a:cubicBezTo>
                      <a:pt x="81554" y="463421"/>
                      <a:pt x="175746" y="22360"/>
                      <a:pt x="185800" y="92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7" name="フリーフォーム: 図形 376">
                <a:extLst>
                  <a:ext uri="{FF2B5EF4-FFF2-40B4-BE49-F238E27FC236}">
                    <a16:creationId xmlns:a16="http://schemas.microsoft.com/office/drawing/2014/main" id="{D7A0CB19-E113-472C-92FA-D8444030B4FD}"/>
                  </a:ext>
                </a:extLst>
              </p:cNvPr>
              <p:cNvSpPr/>
              <p:nvPr/>
            </p:nvSpPr>
            <p:spPr>
              <a:xfrm>
                <a:off x="5148152" y="8285007"/>
                <a:ext cx="447994" cy="616987"/>
              </a:xfrm>
              <a:custGeom>
                <a:avLst/>
                <a:gdLst>
                  <a:gd name="connsiteX0" fmla="*/ 446198 w 447994"/>
                  <a:gd name="connsiteY0" fmla="*/ 6506 h 616987"/>
                  <a:gd name="connsiteX1" fmla="*/ 347773 w 447994"/>
                  <a:gd name="connsiteY1" fmla="*/ 273206 h 616987"/>
                  <a:gd name="connsiteX2" fmla="*/ 201723 w 447994"/>
                  <a:gd name="connsiteY2" fmla="*/ 477993 h 616987"/>
                  <a:gd name="connsiteX3" fmla="*/ 111 w 447994"/>
                  <a:gd name="connsiteY3" fmla="*/ 616106 h 616987"/>
                  <a:gd name="connsiteX4" fmla="*/ 230298 w 447994"/>
                  <a:gd name="connsiteY4" fmla="*/ 412906 h 616987"/>
                  <a:gd name="connsiteX5" fmla="*/ 400161 w 447994"/>
                  <a:gd name="connsiteY5" fmla="*/ 109693 h 616987"/>
                  <a:gd name="connsiteX6" fmla="*/ 446198 w 447994"/>
                  <a:gd name="connsiteY6" fmla="*/ 6506 h 616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7994" h="616987">
                    <a:moveTo>
                      <a:pt x="446198" y="6506"/>
                    </a:moveTo>
                    <a:cubicBezTo>
                      <a:pt x="437467" y="33758"/>
                      <a:pt x="388519" y="194625"/>
                      <a:pt x="347773" y="273206"/>
                    </a:cubicBezTo>
                    <a:cubicBezTo>
                      <a:pt x="307027" y="351787"/>
                      <a:pt x="259667" y="420843"/>
                      <a:pt x="201723" y="477993"/>
                    </a:cubicBezTo>
                    <a:cubicBezTo>
                      <a:pt x="143779" y="535143"/>
                      <a:pt x="-4651" y="626954"/>
                      <a:pt x="111" y="616106"/>
                    </a:cubicBezTo>
                    <a:cubicBezTo>
                      <a:pt x="4873" y="605258"/>
                      <a:pt x="163623" y="497308"/>
                      <a:pt x="230298" y="412906"/>
                    </a:cubicBezTo>
                    <a:cubicBezTo>
                      <a:pt x="296973" y="328504"/>
                      <a:pt x="369734" y="177162"/>
                      <a:pt x="400161" y="109693"/>
                    </a:cubicBezTo>
                    <a:cubicBezTo>
                      <a:pt x="430588" y="42224"/>
                      <a:pt x="454929" y="-20746"/>
                      <a:pt x="446198" y="650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8" name="フリーフォーム: 図形 377">
                <a:extLst>
                  <a:ext uri="{FF2B5EF4-FFF2-40B4-BE49-F238E27FC236}">
                    <a16:creationId xmlns:a16="http://schemas.microsoft.com/office/drawing/2014/main" id="{51657EB7-4511-4B73-80F1-EBA916B4C161}"/>
                  </a:ext>
                </a:extLst>
              </p:cNvPr>
              <p:cNvSpPr/>
              <p:nvPr/>
            </p:nvSpPr>
            <p:spPr>
              <a:xfrm>
                <a:off x="4782027" y="8839198"/>
                <a:ext cx="445829" cy="150990"/>
              </a:xfrm>
              <a:custGeom>
                <a:avLst/>
                <a:gdLst>
                  <a:gd name="connsiteX0" fmla="*/ 5873 w 445829"/>
                  <a:gd name="connsiteY0" fmla="*/ 125415 h 150990"/>
                  <a:gd name="connsiteX1" fmla="*/ 258286 w 445829"/>
                  <a:gd name="connsiteY1" fmla="*/ 101602 h 150990"/>
                  <a:gd name="connsiteX2" fmla="*/ 445611 w 445829"/>
                  <a:gd name="connsiteY2" fmla="*/ 2 h 150990"/>
                  <a:gd name="connsiteX3" fmla="*/ 291623 w 445829"/>
                  <a:gd name="connsiteY3" fmla="*/ 98427 h 150990"/>
                  <a:gd name="connsiteX4" fmla="*/ 97948 w 445829"/>
                  <a:gd name="connsiteY4" fmla="*/ 149227 h 150990"/>
                  <a:gd name="connsiteX5" fmla="*/ 5873 w 445829"/>
                  <a:gd name="connsiteY5" fmla="*/ 125415 h 150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5829" h="150990">
                    <a:moveTo>
                      <a:pt x="5873" y="125415"/>
                    </a:moveTo>
                    <a:cubicBezTo>
                      <a:pt x="32596" y="117478"/>
                      <a:pt x="184996" y="122504"/>
                      <a:pt x="258286" y="101602"/>
                    </a:cubicBezTo>
                    <a:cubicBezTo>
                      <a:pt x="331576" y="80700"/>
                      <a:pt x="440055" y="531"/>
                      <a:pt x="445611" y="2"/>
                    </a:cubicBezTo>
                    <a:cubicBezTo>
                      <a:pt x="451167" y="-527"/>
                      <a:pt x="349567" y="73556"/>
                      <a:pt x="291623" y="98427"/>
                    </a:cubicBezTo>
                    <a:cubicBezTo>
                      <a:pt x="233679" y="123298"/>
                      <a:pt x="146367" y="140760"/>
                      <a:pt x="97948" y="149227"/>
                    </a:cubicBezTo>
                    <a:cubicBezTo>
                      <a:pt x="49529" y="157694"/>
                      <a:pt x="-20850" y="133352"/>
                      <a:pt x="5873" y="12541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9" name="フリーフォーム: 図形 378">
                <a:extLst>
                  <a:ext uri="{FF2B5EF4-FFF2-40B4-BE49-F238E27FC236}">
                    <a16:creationId xmlns:a16="http://schemas.microsoft.com/office/drawing/2014/main" id="{C0DB2314-1F4C-4347-B443-BD1F7C2CC5A4}"/>
                  </a:ext>
                </a:extLst>
              </p:cNvPr>
              <p:cNvSpPr/>
              <p:nvPr/>
            </p:nvSpPr>
            <p:spPr>
              <a:xfrm>
                <a:off x="4718434" y="5743016"/>
                <a:ext cx="664311" cy="366310"/>
              </a:xfrm>
              <a:custGeom>
                <a:avLst/>
                <a:gdLst>
                  <a:gd name="connsiteX0" fmla="*/ 9141 w 664311"/>
                  <a:gd name="connsiteY0" fmla="*/ 64059 h 366310"/>
                  <a:gd name="connsiteX1" fmla="*/ 180591 w 664311"/>
                  <a:gd name="connsiteY1" fmla="*/ 45009 h 366310"/>
                  <a:gd name="connsiteX2" fmla="*/ 415541 w 664311"/>
                  <a:gd name="connsiteY2" fmla="*/ 146609 h 366310"/>
                  <a:gd name="connsiteX3" fmla="*/ 634616 w 664311"/>
                  <a:gd name="connsiteY3" fmla="*/ 359334 h 366310"/>
                  <a:gd name="connsiteX4" fmla="*/ 656841 w 664311"/>
                  <a:gd name="connsiteY4" fmla="*/ 305359 h 366310"/>
                  <a:gd name="connsiteX5" fmla="*/ 583816 w 664311"/>
                  <a:gd name="connsiteY5" fmla="*/ 210109 h 366310"/>
                  <a:gd name="connsiteX6" fmla="*/ 247266 w 664311"/>
                  <a:gd name="connsiteY6" fmla="*/ 19609 h 366310"/>
                  <a:gd name="connsiteX7" fmla="*/ 44066 w 664311"/>
                  <a:gd name="connsiteY7" fmla="*/ 10084 h 366310"/>
                  <a:gd name="connsiteX8" fmla="*/ 9141 w 664311"/>
                  <a:gd name="connsiteY8" fmla="*/ 64059 h 366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64311" h="366310">
                    <a:moveTo>
                      <a:pt x="9141" y="64059"/>
                    </a:moveTo>
                    <a:cubicBezTo>
                      <a:pt x="31895" y="69880"/>
                      <a:pt x="112858" y="31251"/>
                      <a:pt x="180591" y="45009"/>
                    </a:cubicBezTo>
                    <a:cubicBezTo>
                      <a:pt x="248324" y="58767"/>
                      <a:pt x="339870" y="94222"/>
                      <a:pt x="415541" y="146609"/>
                    </a:cubicBezTo>
                    <a:cubicBezTo>
                      <a:pt x="491212" y="198996"/>
                      <a:pt x="594399" y="332876"/>
                      <a:pt x="634616" y="359334"/>
                    </a:cubicBezTo>
                    <a:cubicBezTo>
                      <a:pt x="674833" y="385792"/>
                      <a:pt x="665308" y="330230"/>
                      <a:pt x="656841" y="305359"/>
                    </a:cubicBezTo>
                    <a:cubicBezTo>
                      <a:pt x="648374" y="280488"/>
                      <a:pt x="652078" y="257734"/>
                      <a:pt x="583816" y="210109"/>
                    </a:cubicBezTo>
                    <a:cubicBezTo>
                      <a:pt x="515554" y="162484"/>
                      <a:pt x="337224" y="52946"/>
                      <a:pt x="247266" y="19609"/>
                    </a:cubicBezTo>
                    <a:cubicBezTo>
                      <a:pt x="157308" y="-13728"/>
                      <a:pt x="78991" y="4263"/>
                      <a:pt x="44066" y="10084"/>
                    </a:cubicBezTo>
                    <a:cubicBezTo>
                      <a:pt x="9141" y="15905"/>
                      <a:pt x="-13613" y="58238"/>
                      <a:pt x="9141" y="6405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0" name="フリーフォーム: 図形 379">
                <a:extLst>
                  <a:ext uri="{FF2B5EF4-FFF2-40B4-BE49-F238E27FC236}">
                    <a16:creationId xmlns:a16="http://schemas.microsoft.com/office/drawing/2014/main" id="{23E3AE95-3F1F-4E08-B0E1-9B1BEEF3A47C}"/>
                  </a:ext>
                </a:extLst>
              </p:cNvPr>
              <p:cNvSpPr/>
              <p:nvPr/>
            </p:nvSpPr>
            <p:spPr>
              <a:xfrm>
                <a:off x="4790316" y="5884835"/>
                <a:ext cx="427807" cy="694487"/>
              </a:xfrm>
              <a:custGeom>
                <a:avLst/>
                <a:gdLst>
                  <a:gd name="connsiteX0" fmla="*/ 759 w 427807"/>
                  <a:gd name="connsiteY0" fmla="*/ 28 h 694487"/>
                  <a:gd name="connsiteX1" fmla="*/ 46797 w 427807"/>
                  <a:gd name="connsiteY1" fmla="*/ 82578 h 694487"/>
                  <a:gd name="connsiteX2" fmla="*/ 89659 w 427807"/>
                  <a:gd name="connsiteY2" fmla="*/ 77815 h 694487"/>
                  <a:gd name="connsiteX3" fmla="*/ 115059 w 427807"/>
                  <a:gd name="connsiteY3" fmla="*/ 49240 h 694487"/>
                  <a:gd name="connsiteX4" fmla="*/ 161097 w 427807"/>
                  <a:gd name="connsiteY4" fmla="*/ 73053 h 694487"/>
                  <a:gd name="connsiteX5" fmla="*/ 202372 w 427807"/>
                  <a:gd name="connsiteY5" fmla="*/ 109565 h 694487"/>
                  <a:gd name="connsiteX6" fmla="*/ 264284 w 427807"/>
                  <a:gd name="connsiteY6" fmla="*/ 76228 h 694487"/>
                  <a:gd name="connsiteX7" fmla="*/ 307147 w 427807"/>
                  <a:gd name="connsiteY7" fmla="*/ 125440 h 694487"/>
                  <a:gd name="connsiteX8" fmla="*/ 288097 w 427807"/>
                  <a:gd name="connsiteY8" fmla="*/ 181003 h 694487"/>
                  <a:gd name="connsiteX9" fmla="*/ 315084 w 427807"/>
                  <a:gd name="connsiteY9" fmla="*/ 163540 h 694487"/>
                  <a:gd name="connsiteX10" fmla="*/ 361122 w 427807"/>
                  <a:gd name="connsiteY10" fmla="*/ 203228 h 694487"/>
                  <a:gd name="connsiteX11" fmla="*/ 337309 w 427807"/>
                  <a:gd name="connsiteY11" fmla="*/ 246090 h 694487"/>
                  <a:gd name="connsiteX12" fmla="*/ 383347 w 427807"/>
                  <a:gd name="connsiteY12" fmla="*/ 296890 h 694487"/>
                  <a:gd name="connsiteX13" fmla="*/ 334134 w 427807"/>
                  <a:gd name="connsiteY13" fmla="*/ 392140 h 694487"/>
                  <a:gd name="connsiteX14" fmla="*/ 329372 w 427807"/>
                  <a:gd name="connsiteY14" fmla="*/ 408015 h 694487"/>
                  <a:gd name="connsiteX15" fmla="*/ 354772 w 427807"/>
                  <a:gd name="connsiteY15" fmla="*/ 450878 h 694487"/>
                  <a:gd name="connsiteX16" fmla="*/ 354772 w 427807"/>
                  <a:gd name="connsiteY16" fmla="*/ 476278 h 694487"/>
                  <a:gd name="connsiteX17" fmla="*/ 396047 w 427807"/>
                  <a:gd name="connsiteY17" fmla="*/ 500090 h 694487"/>
                  <a:gd name="connsiteX18" fmla="*/ 427797 w 427807"/>
                  <a:gd name="connsiteY18" fmla="*/ 541365 h 694487"/>
                  <a:gd name="connsiteX19" fmla="*/ 392872 w 427807"/>
                  <a:gd name="connsiteY19" fmla="*/ 600103 h 694487"/>
                  <a:gd name="connsiteX20" fmla="*/ 340484 w 427807"/>
                  <a:gd name="connsiteY20" fmla="*/ 606453 h 694487"/>
                  <a:gd name="connsiteX21" fmla="*/ 318259 w 427807"/>
                  <a:gd name="connsiteY21" fmla="*/ 652490 h 694487"/>
                  <a:gd name="connsiteX22" fmla="*/ 203959 w 427807"/>
                  <a:gd name="connsiteY22" fmla="*/ 620740 h 694487"/>
                  <a:gd name="connsiteX23" fmla="*/ 161097 w 427807"/>
                  <a:gd name="connsiteY23" fmla="*/ 596928 h 694487"/>
                  <a:gd name="connsiteX24" fmla="*/ 142047 w 427807"/>
                  <a:gd name="connsiteY24" fmla="*/ 625503 h 694487"/>
                  <a:gd name="connsiteX25" fmla="*/ 170622 w 427807"/>
                  <a:gd name="connsiteY25" fmla="*/ 660428 h 694487"/>
                  <a:gd name="connsiteX26" fmla="*/ 88072 w 427807"/>
                  <a:gd name="connsiteY26" fmla="*/ 690590 h 694487"/>
                  <a:gd name="connsiteX27" fmla="*/ 11872 w 427807"/>
                  <a:gd name="connsiteY27" fmla="*/ 693765 h 694487"/>
                  <a:gd name="connsiteX28" fmla="*/ 30922 w 427807"/>
                  <a:gd name="connsiteY28" fmla="*/ 687415 h 694487"/>
                  <a:gd name="connsiteX29" fmla="*/ 137284 w 427807"/>
                  <a:gd name="connsiteY29" fmla="*/ 658840 h 694487"/>
                  <a:gd name="connsiteX30" fmla="*/ 137284 w 427807"/>
                  <a:gd name="connsiteY30" fmla="*/ 611215 h 694487"/>
                  <a:gd name="connsiteX31" fmla="*/ 161097 w 427807"/>
                  <a:gd name="connsiteY31" fmla="*/ 569940 h 694487"/>
                  <a:gd name="connsiteX32" fmla="*/ 234122 w 427807"/>
                  <a:gd name="connsiteY32" fmla="*/ 603278 h 694487"/>
                  <a:gd name="connsiteX33" fmla="*/ 289684 w 427807"/>
                  <a:gd name="connsiteY33" fmla="*/ 623915 h 694487"/>
                  <a:gd name="connsiteX34" fmla="*/ 327784 w 427807"/>
                  <a:gd name="connsiteY34" fmla="*/ 568353 h 694487"/>
                  <a:gd name="connsiteX35" fmla="*/ 378584 w 427807"/>
                  <a:gd name="connsiteY35" fmla="*/ 542953 h 694487"/>
                  <a:gd name="connsiteX36" fmla="*/ 319847 w 427807"/>
                  <a:gd name="connsiteY36" fmla="*/ 457228 h 694487"/>
                  <a:gd name="connsiteX37" fmla="*/ 315084 w 427807"/>
                  <a:gd name="connsiteY37" fmla="*/ 350865 h 694487"/>
                  <a:gd name="connsiteX38" fmla="*/ 357947 w 427807"/>
                  <a:gd name="connsiteY38" fmla="*/ 295303 h 694487"/>
                  <a:gd name="connsiteX39" fmla="*/ 330959 w 427807"/>
                  <a:gd name="connsiteY39" fmla="*/ 223865 h 694487"/>
                  <a:gd name="connsiteX40" fmla="*/ 326197 w 427807"/>
                  <a:gd name="connsiteY40" fmla="*/ 200053 h 694487"/>
                  <a:gd name="connsiteX41" fmla="*/ 262697 w 427807"/>
                  <a:gd name="connsiteY41" fmla="*/ 160365 h 694487"/>
                  <a:gd name="connsiteX42" fmla="*/ 278572 w 427807"/>
                  <a:gd name="connsiteY42" fmla="*/ 111153 h 694487"/>
                  <a:gd name="connsiteX43" fmla="*/ 246822 w 427807"/>
                  <a:gd name="connsiteY43" fmla="*/ 101628 h 694487"/>
                  <a:gd name="connsiteX44" fmla="*/ 165859 w 427807"/>
                  <a:gd name="connsiteY44" fmla="*/ 109565 h 694487"/>
                  <a:gd name="connsiteX45" fmla="*/ 119822 w 427807"/>
                  <a:gd name="connsiteY45" fmla="*/ 84165 h 694487"/>
                  <a:gd name="connsiteX46" fmla="*/ 26159 w 427807"/>
                  <a:gd name="connsiteY46" fmla="*/ 73053 h 694487"/>
                  <a:gd name="connsiteX47" fmla="*/ 759 w 427807"/>
                  <a:gd name="connsiteY47" fmla="*/ 28 h 694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427807" h="694487">
                    <a:moveTo>
                      <a:pt x="759" y="28"/>
                    </a:moveTo>
                    <a:cubicBezTo>
                      <a:pt x="4199" y="1616"/>
                      <a:pt x="31980" y="69614"/>
                      <a:pt x="46797" y="82578"/>
                    </a:cubicBezTo>
                    <a:cubicBezTo>
                      <a:pt x="61614" y="95542"/>
                      <a:pt x="78282" y="83371"/>
                      <a:pt x="89659" y="77815"/>
                    </a:cubicBezTo>
                    <a:cubicBezTo>
                      <a:pt x="101036" y="72259"/>
                      <a:pt x="103153" y="50034"/>
                      <a:pt x="115059" y="49240"/>
                    </a:cubicBezTo>
                    <a:cubicBezTo>
                      <a:pt x="126965" y="48446"/>
                      <a:pt x="146545" y="62999"/>
                      <a:pt x="161097" y="73053"/>
                    </a:cubicBezTo>
                    <a:cubicBezTo>
                      <a:pt x="175649" y="83107"/>
                      <a:pt x="185174" y="109036"/>
                      <a:pt x="202372" y="109565"/>
                    </a:cubicBezTo>
                    <a:cubicBezTo>
                      <a:pt x="219570" y="110094"/>
                      <a:pt x="246821" y="73582"/>
                      <a:pt x="264284" y="76228"/>
                    </a:cubicBezTo>
                    <a:cubicBezTo>
                      <a:pt x="281747" y="78874"/>
                      <a:pt x="303178" y="107978"/>
                      <a:pt x="307147" y="125440"/>
                    </a:cubicBezTo>
                    <a:cubicBezTo>
                      <a:pt x="311116" y="142903"/>
                      <a:pt x="286774" y="174653"/>
                      <a:pt x="288097" y="181003"/>
                    </a:cubicBezTo>
                    <a:cubicBezTo>
                      <a:pt x="289420" y="187353"/>
                      <a:pt x="302913" y="159836"/>
                      <a:pt x="315084" y="163540"/>
                    </a:cubicBezTo>
                    <a:cubicBezTo>
                      <a:pt x="327255" y="167244"/>
                      <a:pt x="357418" y="189470"/>
                      <a:pt x="361122" y="203228"/>
                    </a:cubicBezTo>
                    <a:cubicBezTo>
                      <a:pt x="364826" y="216986"/>
                      <a:pt x="333605" y="230480"/>
                      <a:pt x="337309" y="246090"/>
                    </a:cubicBezTo>
                    <a:cubicBezTo>
                      <a:pt x="341013" y="261700"/>
                      <a:pt x="383876" y="272548"/>
                      <a:pt x="383347" y="296890"/>
                    </a:cubicBezTo>
                    <a:cubicBezTo>
                      <a:pt x="382818" y="321232"/>
                      <a:pt x="343130" y="373619"/>
                      <a:pt x="334134" y="392140"/>
                    </a:cubicBezTo>
                    <a:cubicBezTo>
                      <a:pt x="325138" y="410661"/>
                      <a:pt x="325932" y="398225"/>
                      <a:pt x="329372" y="408015"/>
                    </a:cubicBezTo>
                    <a:cubicBezTo>
                      <a:pt x="332812" y="417805"/>
                      <a:pt x="350539" y="439501"/>
                      <a:pt x="354772" y="450878"/>
                    </a:cubicBezTo>
                    <a:cubicBezTo>
                      <a:pt x="359005" y="462255"/>
                      <a:pt x="347893" y="468076"/>
                      <a:pt x="354772" y="476278"/>
                    </a:cubicBezTo>
                    <a:cubicBezTo>
                      <a:pt x="361651" y="484480"/>
                      <a:pt x="383876" y="489242"/>
                      <a:pt x="396047" y="500090"/>
                    </a:cubicBezTo>
                    <a:cubicBezTo>
                      <a:pt x="408218" y="510938"/>
                      <a:pt x="428326" y="524696"/>
                      <a:pt x="427797" y="541365"/>
                    </a:cubicBezTo>
                    <a:cubicBezTo>
                      <a:pt x="427268" y="558034"/>
                      <a:pt x="407424" y="589255"/>
                      <a:pt x="392872" y="600103"/>
                    </a:cubicBezTo>
                    <a:cubicBezTo>
                      <a:pt x="378320" y="610951"/>
                      <a:pt x="352919" y="597722"/>
                      <a:pt x="340484" y="606453"/>
                    </a:cubicBezTo>
                    <a:cubicBezTo>
                      <a:pt x="328049" y="615184"/>
                      <a:pt x="341013" y="650109"/>
                      <a:pt x="318259" y="652490"/>
                    </a:cubicBezTo>
                    <a:cubicBezTo>
                      <a:pt x="295505" y="654871"/>
                      <a:pt x="230153" y="630000"/>
                      <a:pt x="203959" y="620740"/>
                    </a:cubicBezTo>
                    <a:cubicBezTo>
                      <a:pt x="177765" y="611480"/>
                      <a:pt x="171416" y="596134"/>
                      <a:pt x="161097" y="596928"/>
                    </a:cubicBezTo>
                    <a:cubicBezTo>
                      <a:pt x="150778" y="597722"/>
                      <a:pt x="140460" y="614920"/>
                      <a:pt x="142047" y="625503"/>
                    </a:cubicBezTo>
                    <a:cubicBezTo>
                      <a:pt x="143635" y="636086"/>
                      <a:pt x="179618" y="649580"/>
                      <a:pt x="170622" y="660428"/>
                    </a:cubicBezTo>
                    <a:cubicBezTo>
                      <a:pt x="161626" y="671276"/>
                      <a:pt x="114530" y="685034"/>
                      <a:pt x="88072" y="690590"/>
                    </a:cubicBezTo>
                    <a:cubicBezTo>
                      <a:pt x="61614" y="696146"/>
                      <a:pt x="21397" y="694294"/>
                      <a:pt x="11872" y="693765"/>
                    </a:cubicBezTo>
                    <a:cubicBezTo>
                      <a:pt x="2347" y="693236"/>
                      <a:pt x="10020" y="693236"/>
                      <a:pt x="30922" y="687415"/>
                    </a:cubicBezTo>
                    <a:cubicBezTo>
                      <a:pt x="51824" y="681594"/>
                      <a:pt x="119557" y="671540"/>
                      <a:pt x="137284" y="658840"/>
                    </a:cubicBezTo>
                    <a:cubicBezTo>
                      <a:pt x="155011" y="646140"/>
                      <a:pt x="133315" y="626032"/>
                      <a:pt x="137284" y="611215"/>
                    </a:cubicBezTo>
                    <a:cubicBezTo>
                      <a:pt x="141253" y="596398"/>
                      <a:pt x="144957" y="571263"/>
                      <a:pt x="161097" y="569940"/>
                    </a:cubicBezTo>
                    <a:cubicBezTo>
                      <a:pt x="177237" y="568617"/>
                      <a:pt x="212691" y="594282"/>
                      <a:pt x="234122" y="603278"/>
                    </a:cubicBezTo>
                    <a:cubicBezTo>
                      <a:pt x="255553" y="612274"/>
                      <a:pt x="274074" y="629736"/>
                      <a:pt x="289684" y="623915"/>
                    </a:cubicBezTo>
                    <a:cubicBezTo>
                      <a:pt x="305294" y="618094"/>
                      <a:pt x="312967" y="581847"/>
                      <a:pt x="327784" y="568353"/>
                    </a:cubicBezTo>
                    <a:cubicBezTo>
                      <a:pt x="342601" y="554859"/>
                      <a:pt x="379907" y="561474"/>
                      <a:pt x="378584" y="542953"/>
                    </a:cubicBezTo>
                    <a:cubicBezTo>
                      <a:pt x="377261" y="524432"/>
                      <a:pt x="330430" y="489243"/>
                      <a:pt x="319847" y="457228"/>
                    </a:cubicBezTo>
                    <a:cubicBezTo>
                      <a:pt x="309264" y="425213"/>
                      <a:pt x="308734" y="377852"/>
                      <a:pt x="315084" y="350865"/>
                    </a:cubicBezTo>
                    <a:cubicBezTo>
                      <a:pt x="321434" y="323878"/>
                      <a:pt x="355301" y="316470"/>
                      <a:pt x="357947" y="295303"/>
                    </a:cubicBezTo>
                    <a:cubicBezTo>
                      <a:pt x="360593" y="274136"/>
                      <a:pt x="336251" y="239740"/>
                      <a:pt x="330959" y="223865"/>
                    </a:cubicBezTo>
                    <a:cubicBezTo>
                      <a:pt x="325667" y="207990"/>
                      <a:pt x="337574" y="210636"/>
                      <a:pt x="326197" y="200053"/>
                    </a:cubicBezTo>
                    <a:cubicBezTo>
                      <a:pt x="314820" y="189470"/>
                      <a:pt x="270635" y="175182"/>
                      <a:pt x="262697" y="160365"/>
                    </a:cubicBezTo>
                    <a:cubicBezTo>
                      <a:pt x="254760" y="145548"/>
                      <a:pt x="281218" y="120942"/>
                      <a:pt x="278572" y="111153"/>
                    </a:cubicBezTo>
                    <a:cubicBezTo>
                      <a:pt x="275926" y="101364"/>
                      <a:pt x="265607" y="101893"/>
                      <a:pt x="246822" y="101628"/>
                    </a:cubicBezTo>
                    <a:cubicBezTo>
                      <a:pt x="228037" y="101363"/>
                      <a:pt x="187026" y="112476"/>
                      <a:pt x="165859" y="109565"/>
                    </a:cubicBezTo>
                    <a:cubicBezTo>
                      <a:pt x="144692" y="106655"/>
                      <a:pt x="143105" y="90250"/>
                      <a:pt x="119822" y="84165"/>
                    </a:cubicBezTo>
                    <a:cubicBezTo>
                      <a:pt x="96539" y="78080"/>
                      <a:pt x="46796" y="82578"/>
                      <a:pt x="26159" y="73053"/>
                    </a:cubicBezTo>
                    <a:cubicBezTo>
                      <a:pt x="5522" y="63528"/>
                      <a:pt x="-2681" y="-1560"/>
                      <a:pt x="759" y="2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1" name="フリーフォーム: 図形 380">
                <a:extLst>
                  <a:ext uri="{FF2B5EF4-FFF2-40B4-BE49-F238E27FC236}">
                    <a16:creationId xmlns:a16="http://schemas.microsoft.com/office/drawing/2014/main" id="{DABE75B0-78B9-45D9-9380-9599A15D1264}"/>
                  </a:ext>
                </a:extLst>
              </p:cNvPr>
              <p:cNvSpPr/>
              <p:nvPr/>
            </p:nvSpPr>
            <p:spPr>
              <a:xfrm>
                <a:off x="4761111" y="6673297"/>
                <a:ext cx="395728" cy="76771"/>
              </a:xfrm>
              <a:custGeom>
                <a:avLst/>
                <a:gdLst>
                  <a:gd name="connsiteX0" fmla="*/ 9327 w 395728"/>
                  <a:gd name="connsiteY0" fmla="*/ 3728 h 76771"/>
                  <a:gd name="connsiteX1" fmla="*/ 334764 w 395728"/>
                  <a:gd name="connsiteY1" fmla="*/ 13253 h 76771"/>
                  <a:gd name="connsiteX2" fmla="*/ 395089 w 395728"/>
                  <a:gd name="connsiteY2" fmla="*/ 68816 h 76771"/>
                  <a:gd name="connsiteX3" fmla="*/ 323652 w 395728"/>
                  <a:gd name="connsiteY3" fmla="*/ 62466 h 76771"/>
                  <a:gd name="connsiteX4" fmla="*/ 255389 w 395728"/>
                  <a:gd name="connsiteY4" fmla="*/ 76753 h 76771"/>
                  <a:gd name="connsiteX5" fmla="*/ 199827 w 395728"/>
                  <a:gd name="connsiteY5" fmla="*/ 65641 h 76771"/>
                  <a:gd name="connsiteX6" fmla="*/ 139502 w 395728"/>
                  <a:gd name="connsiteY6" fmla="*/ 71991 h 76771"/>
                  <a:gd name="connsiteX7" fmla="*/ 91877 w 395728"/>
                  <a:gd name="connsiteY7" fmla="*/ 64053 h 76771"/>
                  <a:gd name="connsiteX8" fmla="*/ 9327 w 395728"/>
                  <a:gd name="connsiteY8" fmla="*/ 3728 h 76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5728" h="76771">
                    <a:moveTo>
                      <a:pt x="9327" y="3728"/>
                    </a:moveTo>
                    <a:cubicBezTo>
                      <a:pt x="49808" y="-4739"/>
                      <a:pt x="270470" y="2405"/>
                      <a:pt x="334764" y="13253"/>
                    </a:cubicBezTo>
                    <a:cubicBezTo>
                      <a:pt x="399058" y="24101"/>
                      <a:pt x="396941" y="60614"/>
                      <a:pt x="395089" y="68816"/>
                    </a:cubicBezTo>
                    <a:cubicBezTo>
                      <a:pt x="393237" y="77018"/>
                      <a:pt x="346935" y="61143"/>
                      <a:pt x="323652" y="62466"/>
                    </a:cubicBezTo>
                    <a:cubicBezTo>
                      <a:pt x="300369" y="63789"/>
                      <a:pt x="276026" y="76224"/>
                      <a:pt x="255389" y="76753"/>
                    </a:cubicBezTo>
                    <a:cubicBezTo>
                      <a:pt x="234752" y="77282"/>
                      <a:pt x="219142" y="66435"/>
                      <a:pt x="199827" y="65641"/>
                    </a:cubicBezTo>
                    <a:cubicBezTo>
                      <a:pt x="180513" y="64847"/>
                      <a:pt x="157494" y="72256"/>
                      <a:pt x="139502" y="71991"/>
                    </a:cubicBezTo>
                    <a:cubicBezTo>
                      <a:pt x="121510" y="71726"/>
                      <a:pt x="111721" y="73313"/>
                      <a:pt x="91877" y="64053"/>
                    </a:cubicBezTo>
                    <a:cubicBezTo>
                      <a:pt x="72033" y="54793"/>
                      <a:pt x="-31154" y="12195"/>
                      <a:pt x="9327" y="372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2" name="フリーフォーム: 図形 381">
                <a:extLst>
                  <a:ext uri="{FF2B5EF4-FFF2-40B4-BE49-F238E27FC236}">
                    <a16:creationId xmlns:a16="http://schemas.microsoft.com/office/drawing/2014/main" id="{5738D07A-29BE-47FA-9122-B37173AB6C9B}"/>
                  </a:ext>
                </a:extLst>
              </p:cNvPr>
              <p:cNvSpPr/>
              <p:nvPr/>
            </p:nvSpPr>
            <p:spPr>
              <a:xfrm>
                <a:off x="5659493" y="6076785"/>
                <a:ext cx="446033" cy="119992"/>
              </a:xfrm>
              <a:custGeom>
                <a:avLst/>
                <a:gdLst>
                  <a:gd name="connsiteX0" fmla="*/ 7882 w 446033"/>
                  <a:gd name="connsiteY0" fmla="*/ 117640 h 119992"/>
                  <a:gd name="connsiteX1" fmla="*/ 49157 w 446033"/>
                  <a:gd name="connsiteY1" fmla="*/ 73190 h 119992"/>
                  <a:gd name="connsiteX2" fmla="*/ 188857 w 446033"/>
                  <a:gd name="connsiteY2" fmla="*/ 6515 h 119992"/>
                  <a:gd name="connsiteX3" fmla="*/ 446032 w 446033"/>
                  <a:gd name="connsiteY3" fmla="*/ 57315 h 119992"/>
                  <a:gd name="connsiteX4" fmla="*/ 192032 w 446033"/>
                  <a:gd name="connsiteY4" fmla="*/ 165 h 119992"/>
                  <a:gd name="connsiteX5" fmla="*/ 7882 w 446033"/>
                  <a:gd name="connsiteY5" fmla="*/ 117640 h 119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6033" h="119992">
                    <a:moveTo>
                      <a:pt x="7882" y="117640"/>
                    </a:moveTo>
                    <a:cubicBezTo>
                      <a:pt x="-15931" y="129811"/>
                      <a:pt x="18995" y="91711"/>
                      <a:pt x="49157" y="73190"/>
                    </a:cubicBezTo>
                    <a:cubicBezTo>
                      <a:pt x="79320" y="54669"/>
                      <a:pt x="122711" y="9161"/>
                      <a:pt x="188857" y="6515"/>
                    </a:cubicBezTo>
                    <a:cubicBezTo>
                      <a:pt x="255003" y="3869"/>
                      <a:pt x="445503" y="58373"/>
                      <a:pt x="446032" y="57315"/>
                    </a:cubicBezTo>
                    <a:cubicBezTo>
                      <a:pt x="446561" y="56257"/>
                      <a:pt x="266115" y="-3539"/>
                      <a:pt x="192032" y="165"/>
                    </a:cubicBezTo>
                    <a:cubicBezTo>
                      <a:pt x="117949" y="3869"/>
                      <a:pt x="31695" y="105469"/>
                      <a:pt x="7882" y="1176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3" name="フリーフォーム: 図形 382">
                <a:extLst>
                  <a:ext uri="{FF2B5EF4-FFF2-40B4-BE49-F238E27FC236}">
                    <a16:creationId xmlns:a16="http://schemas.microsoft.com/office/drawing/2014/main" id="{805F17DF-FFE8-4AAA-980F-59C2920EE362}"/>
                  </a:ext>
                </a:extLst>
              </p:cNvPr>
              <p:cNvSpPr/>
              <p:nvPr/>
            </p:nvSpPr>
            <p:spPr>
              <a:xfrm>
                <a:off x="6095574" y="5974625"/>
                <a:ext cx="84202" cy="136421"/>
              </a:xfrm>
              <a:custGeom>
                <a:avLst/>
                <a:gdLst>
                  <a:gd name="connsiteX0" fmla="*/ 426 w 84202"/>
                  <a:gd name="connsiteY0" fmla="*/ 725 h 136421"/>
                  <a:gd name="connsiteX1" fmla="*/ 51226 w 84202"/>
                  <a:gd name="connsiteY1" fmla="*/ 108675 h 136421"/>
                  <a:gd name="connsiteX2" fmla="*/ 63926 w 84202"/>
                  <a:gd name="connsiteY2" fmla="*/ 134075 h 136421"/>
                  <a:gd name="connsiteX3" fmla="*/ 82976 w 84202"/>
                  <a:gd name="connsiteY3" fmla="*/ 64225 h 136421"/>
                  <a:gd name="connsiteX4" fmla="*/ 426 w 84202"/>
                  <a:gd name="connsiteY4" fmla="*/ 725 h 136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202" h="136421">
                    <a:moveTo>
                      <a:pt x="426" y="725"/>
                    </a:moveTo>
                    <a:cubicBezTo>
                      <a:pt x="-4866" y="8133"/>
                      <a:pt x="40643" y="86450"/>
                      <a:pt x="51226" y="108675"/>
                    </a:cubicBezTo>
                    <a:cubicBezTo>
                      <a:pt x="61809" y="130900"/>
                      <a:pt x="58634" y="141483"/>
                      <a:pt x="63926" y="134075"/>
                    </a:cubicBezTo>
                    <a:cubicBezTo>
                      <a:pt x="69218" y="126667"/>
                      <a:pt x="89326" y="83804"/>
                      <a:pt x="82976" y="64225"/>
                    </a:cubicBezTo>
                    <a:cubicBezTo>
                      <a:pt x="76626" y="44646"/>
                      <a:pt x="5718" y="-6683"/>
                      <a:pt x="426" y="72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4" name="フリーフォーム: 図形 383">
                <a:extLst>
                  <a:ext uri="{FF2B5EF4-FFF2-40B4-BE49-F238E27FC236}">
                    <a16:creationId xmlns:a16="http://schemas.microsoft.com/office/drawing/2014/main" id="{96DABB7A-401F-4BC4-A926-873D038087AA}"/>
                  </a:ext>
                </a:extLst>
              </p:cNvPr>
              <p:cNvSpPr/>
              <p:nvPr/>
            </p:nvSpPr>
            <p:spPr>
              <a:xfrm>
                <a:off x="5451450" y="4375040"/>
                <a:ext cx="279511" cy="101885"/>
              </a:xfrm>
              <a:custGeom>
                <a:avLst/>
                <a:gdLst>
                  <a:gd name="connsiteX0" fmla="*/ 25 w 279511"/>
                  <a:gd name="connsiteY0" fmla="*/ 110 h 101885"/>
                  <a:gd name="connsiteX1" fmla="*/ 257200 w 279511"/>
                  <a:gd name="connsiteY1" fmla="*/ 79485 h 101885"/>
                  <a:gd name="connsiteX2" fmla="*/ 241325 w 279511"/>
                  <a:gd name="connsiteY2" fmla="*/ 98535 h 101885"/>
                  <a:gd name="connsiteX3" fmla="*/ 25 w 279511"/>
                  <a:gd name="connsiteY3" fmla="*/ 110 h 101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9511" h="101885">
                    <a:moveTo>
                      <a:pt x="25" y="110"/>
                    </a:moveTo>
                    <a:cubicBezTo>
                      <a:pt x="2671" y="-3065"/>
                      <a:pt x="216983" y="63081"/>
                      <a:pt x="257200" y="79485"/>
                    </a:cubicBezTo>
                    <a:cubicBezTo>
                      <a:pt x="297417" y="95889"/>
                      <a:pt x="277837" y="108060"/>
                      <a:pt x="241325" y="98535"/>
                    </a:cubicBezTo>
                    <a:cubicBezTo>
                      <a:pt x="204813" y="89010"/>
                      <a:pt x="-2621" y="3285"/>
                      <a:pt x="25" y="11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5" name="フリーフォーム: 図形 384">
                <a:extLst>
                  <a:ext uri="{FF2B5EF4-FFF2-40B4-BE49-F238E27FC236}">
                    <a16:creationId xmlns:a16="http://schemas.microsoft.com/office/drawing/2014/main" id="{9BAB6E7F-47B5-4183-8641-B6EC103503A8}"/>
                  </a:ext>
                </a:extLst>
              </p:cNvPr>
              <p:cNvSpPr/>
              <p:nvPr/>
            </p:nvSpPr>
            <p:spPr>
              <a:xfrm>
                <a:off x="5340646" y="4205277"/>
                <a:ext cx="829012" cy="323016"/>
              </a:xfrm>
              <a:custGeom>
                <a:avLst/>
                <a:gdLst>
                  <a:gd name="connsiteX0" fmla="*/ 15579 w 829012"/>
                  <a:gd name="connsiteY0" fmla="*/ 1598 h 323016"/>
                  <a:gd name="connsiteX1" fmla="*/ 650579 w 829012"/>
                  <a:gd name="connsiteY1" fmla="*/ 163523 h 323016"/>
                  <a:gd name="connsiteX2" fmla="*/ 783929 w 829012"/>
                  <a:gd name="connsiteY2" fmla="*/ 246073 h 323016"/>
                  <a:gd name="connsiteX3" fmla="*/ 815679 w 829012"/>
                  <a:gd name="connsiteY3" fmla="*/ 322273 h 323016"/>
                  <a:gd name="connsiteX4" fmla="*/ 580729 w 829012"/>
                  <a:gd name="connsiteY4" fmla="*/ 198448 h 323016"/>
                  <a:gd name="connsiteX5" fmla="*/ 225129 w 829012"/>
                  <a:gd name="connsiteY5" fmla="*/ 87323 h 323016"/>
                  <a:gd name="connsiteX6" fmla="*/ 15579 w 829012"/>
                  <a:gd name="connsiteY6" fmla="*/ 1598 h 323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29012" h="323016">
                    <a:moveTo>
                      <a:pt x="15579" y="1598"/>
                    </a:moveTo>
                    <a:cubicBezTo>
                      <a:pt x="86487" y="14298"/>
                      <a:pt x="522521" y="122777"/>
                      <a:pt x="650579" y="163523"/>
                    </a:cubicBezTo>
                    <a:cubicBezTo>
                      <a:pt x="778637" y="204269"/>
                      <a:pt x="756412" y="219615"/>
                      <a:pt x="783929" y="246073"/>
                    </a:cubicBezTo>
                    <a:cubicBezTo>
                      <a:pt x="811446" y="272531"/>
                      <a:pt x="849546" y="330211"/>
                      <a:pt x="815679" y="322273"/>
                    </a:cubicBezTo>
                    <a:cubicBezTo>
                      <a:pt x="781812" y="314336"/>
                      <a:pt x="679154" y="237606"/>
                      <a:pt x="580729" y="198448"/>
                    </a:cubicBezTo>
                    <a:cubicBezTo>
                      <a:pt x="482304" y="159290"/>
                      <a:pt x="316675" y="119602"/>
                      <a:pt x="225129" y="87323"/>
                    </a:cubicBezTo>
                    <a:cubicBezTo>
                      <a:pt x="133583" y="55044"/>
                      <a:pt x="-55329" y="-11102"/>
                      <a:pt x="15579" y="15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6" name="フリーフォーム: 図形 385">
                <a:extLst>
                  <a:ext uri="{FF2B5EF4-FFF2-40B4-BE49-F238E27FC236}">
                    <a16:creationId xmlns:a16="http://schemas.microsoft.com/office/drawing/2014/main" id="{B322D728-CDD2-4FA5-B44E-13FDAF3695E9}"/>
                  </a:ext>
                </a:extLst>
              </p:cNvPr>
              <p:cNvSpPr/>
              <p:nvPr/>
            </p:nvSpPr>
            <p:spPr>
              <a:xfrm>
                <a:off x="5410200" y="4415401"/>
                <a:ext cx="547966" cy="312308"/>
              </a:xfrm>
              <a:custGeom>
                <a:avLst/>
                <a:gdLst>
                  <a:gd name="connsiteX0" fmla="*/ 546100 w 547966"/>
                  <a:gd name="connsiteY0" fmla="*/ 4199 h 312308"/>
                  <a:gd name="connsiteX1" fmla="*/ 171450 w 547966"/>
                  <a:gd name="connsiteY1" fmla="*/ 159774 h 312308"/>
                  <a:gd name="connsiteX2" fmla="*/ 82550 w 547966"/>
                  <a:gd name="connsiteY2" fmla="*/ 235974 h 312308"/>
                  <a:gd name="connsiteX3" fmla="*/ 0 w 547966"/>
                  <a:gd name="connsiteY3" fmla="*/ 312174 h 312308"/>
                  <a:gd name="connsiteX4" fmla="*/ 82550 w 547966"/>
                  <a:gd name="connsiteY4" fmla="*/ 216924 h 312308"/>
                  <a:gd name="connsiteX5" fmla="*/ 304800 w 547966"/>
                  <a:gd name="connsiteY5" fmla="*/ 58174 h 312308"/>
                  <a:gd name="connsiteX6" fmla="*/ 546100 w 547966"/>
                  <a:gd name="connsiteY6" fmla="*/ 4199 h 312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7966" h="312308">
                    <a:moveTo>
                      <a:pt x="546100" y="4199"/>
                    </a:moveTo>
                    <a:cubicBezTo>
                      <a:pt x="523875" y="21132"/>
                      <a:pt x="248708" y="121145"/>
                      <a:pt x="171450" y="159774"/>
                    </a:cubicBezTo>
                    <a:cubicBezTo>
                      <a:pt x="94192" y="198403"/>
                      <a:pt x="111125" y="210574"/>
                      <a:pt x="82550" y="235974"/>
                    </a:cubicBezTo>
                    <a:cubicBezTo>
                      <a:pt x="53975" y="261374"/>
                      <a:pt x="0" y="315349"/>
                      <a:pt x="0" y="312174"/>
                    </a:cubicBezTo>
                    <a:cubicBezTo>
                      <a:pt x="0" y="308999"/>
                      <a:pt x="31750" y="259257"/>
                      <a:pt x="82550" y="216924"/>
                    </a:cubicBezTo>
                    <a:cubicBezTo>
                      <a:pt x="133350" y="174591"/>
                      <a:pt x="223308" y="91511"/>
                      <a:pt x="304800" y="58174"/>
                    </a:cubicBezTo>
                    <a:cubicBezTo>
                      <a:pt x="386292" y="24837"/>
                      <a:pt x="568325" y="-12734"/>
                      <a:pt x="546100" y="419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7" name="フリーフォーム: 図形 386">
                <a:extLst>
                  <a:ext uri="{FF2B5EF4-FFF2-40B4-BE49-F238E27FC236}">
                    <a16:creationId xmlns:a16="http://schemas.microsoft.com/office/drawing/2014/main" id="{DDB5B011-3723-4311-BA2C-16AA8A95025F}"/>
                  </a:ext>
                </a:extLst>
              </p:cNvPr>
              <p:cNvSpPr/>
              <p:nvPr/>
            </p:nvSpPr>
            <p:spPr>
              <a:xfrm>
                <a:off x="4712717" y="4160063"/>
                <a:ext cx="1434090" cy="253209"/>
              </a:xfrm>
              <a:custGeom>
                <a:avLst/>
                <a:gdLst>
                  <a:gd name="connsiteX0" fmla="*/ 37083 w 1434090"/>
                  <a:gd name="connsiteY0" fmla="*/ 100787 h 253209"/>
                  <a:gd name="connsiteX1" fmla="*/ 97408 w 1434090"/>
                  <a:gd name="connsiteY1" fmla="*/ 113487 h 253209"/>
                  <a:gd name="connsiteX2" fmla="*/ 599058 w 1434090"/>
                  <a:gd name="connsiteY2" fmla="*/ 43637 h 253209"/>
                  <a:gd name="connsiteX3" fmla="*/ 710183 w 1434090"/>
                  <a:gd name="connsiteY3" fmla="*/ 18237 h 253209"/>
                  <a:gd name="connsiteX4" fmla="*/ 1011808 w 1434090"/>
                  <a:gd name="connsiteY4" fmla="*/ 53162 h 253209"/>
                  <a:gd name="connsiteX5" fmla="*/ 1246758 w 1434090"/>
                  <a:gd name="connsiteY5" fmla="*/ 75387 h 253209"/>
                  <a:gd name="connsiteX6" fmla="*/ 1434083 w 1434090"/>
                  <a:gd name="connsiteY6" fmla="*/ 253187 h 253209"/>
                  <a:gd name="connsiteX7" fmla="*/ 1253108 w 1434090"/>
                  <a:gd name="connsiteY7" fmla="*/ 62687 h 253209"/>
                  <a:gd name="connsiteX8" fmla="*/ 1027683 w 1434090"/>
                  <a:gd name="connsiteY8" fmla="*/ 24587 h 253209"/>
                  <a:gd name="connsiteX9" fmla="*/ 716533 w 1434090"/>
                  <a:gd name="connsiteY9" fmla="*/ 2362 h 253209"/>
                  <a:gd name="connsiteX10" fmla="*/ 526033 w 1434090"/>
                  <a:gd name="connsiteY10" fmla="*/ 81737 h 253209"/>
                  <a:gd name="connsiteX11" fmla="*/ 37083 w 1434090"/>
                  <a:gd name="connsiteY11" fmla="*/ 100787 h 253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4090" h="253209">
                    <a:moveTo>
                      <a:pt x="37083" y="100787"/>
                    </a:moveTo>
                    <a:cubicBezTo>
                      <a:pt x="-34354" y="106079"/>
                      <a:pt x="3746" y="123012"/>
                      <a:pt x="97408" y="113487"/>
                    </a:cubicBezTo>
                    <a:cubicBezTo>
                      <a:pt x="191070" y="103962"/>
                      <a:pt x="496929" y="59512"/>
                      <a:pt x="599058" y="43637"/>
                    </a:cubicBezTo>
                    <a:cubicBezTo>
                      <a:pt x="701187" y="27762"/>
                      <a:pt x="641391" y="16649"/>
                      <a:pt x="710183" y="18237"/>
                    </a:cubicBezTo>
                    <a:cubicBezTo>
                      <a:pt x="778975" y="19825"/>
                      <a:pt x="922379" y="43637"/>
                      <a:pt x="1011808" y="53162"/>
                    </a:cubicBezTo>
                    <a:cubicBezTo>
                      <a:pt x="1101237" y="62687"/>
                      <a:pt x="1176379" y="42050"/>
                      <a:pt x="1246758" y="75387"/>
                    </a:cubicBezTo>
                    <a:cubicBezTo>
                      <a:pt x="1317137" y="108724"/>
                      <a:pt x="1433025" y="255304"/>
                      <a:pt x="1434083" y="253187"/>
                    </a:cubicBezTo>
                    <a:cubicBezTo>
                      <a:pt x="1435141" y="251070"/>
                      <a:pt x="1320841" y="100787"/>
                      <a:pt x="1253108" y="62687"/>
                    </a:cubicBezTo>
                    <a:cubicBezTo>
                      <a:pt x="1185375" y="24587"/>
                      <a:pt x="1117112" y="34641"/>
                      <a:pt x="1027683" y="24587"/>
                    </a:cubicBezTo>
                    <a:cubicBezTo>
                      <a:pt x="938254" y="14533"/>
                      <a:pt x="800141" y="-7163"/>
                      <a:pt x="716533" y="2362"/>
                    </a:cubicBezTo>
                    <a:cubicBezTo>
                      <a:pt x="632925" y="11887"/>
                      <a:pt x="633983" y="65862"/>
                      <a:pt x="526033" y="81737"/>
                    </a:cubicBezTo>
                    <a:cubicBezTo>
                      <a:pt x="418083" y="97612"/>
                      <a:pt x="108520" y="95495"/>
                      <a:pt x="37083" y="10078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8" name="フリーフォーム: 図形 387">
                <a:extLst>
                  <a:ext uri="{FF2B5EF4-FFF2-40B4-BE49-F238E27FC236}">
                    <a16:creationId xmlns:a16="http://schemas.microsoft.com/office/drawing/2014/main" id="{162445B0-0228-4C85-B000-9DF02BAE4E44}"/>
                  </a:ext>
                </a:extLst>
              </p:cNvPr>
              <p:cNvSpPr/>
              <p:nvPr/>
            </p:nvSpPr>
            <p:spPr>
              <a:xfrm>
                <a:off x="5987973" y="4520343"/>
                <a:ext cx="209728" cy="169470"/>
              </a:xfrm>
              <a:custGeom>
                <a:avLst/>
                <a:gdLst>
                  <a:gd name="connsiteX0" fmla="*/ 77 w 209728"/>
                  <a:gd name="connsiteY0" fmla="*/ 96107 h 169470"/>
                  <a:gd name="connsiteX1" fmla="*/ 60402 w 209728"/>
                  <a:gd name="connsiteY1" fmla="*/ 61182 h 169470"/>
                  <a:gd name="connsiteX2" fmla="*/ 123902 w 209728"/>
                  <a:gd name="connsiteY2" fmla="*/ 58007 h 169470"/>
                  <a:gd name="connsiteX3" fmla="*/ 209627 w 209728"/>
                  <a:gd name="connsiteY3" fmla="*/ 169132 h 169470"/>
                  <a:gd name="connsiteX4" fmla="*/ 139777 w 209728"/>
                  <a:gd name="connsiteY4" fmla="*/ 16732 h 169470"/>
                  <a:gd name="connsiteX5" fmla="*/ 73102 w 209728"/>
                  <a:gd name="connsiteY5" fmla="*/ 13557 h 169470"/>
                  <a:gd name="connsiteX6" fmla="*/ 77 w 209728"/>
                  <a:gd name="connsiteY6" fmla="*/ 96107 h 169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9728" h="169470">
                    <a:moveTo>
                      <a:pt x="77" y="96107"/>
                    </a:moveTo>
                    <a:cubicBezTo>
                      <a:pt x="-2040" y="104044"/>
                      <a:pt x="39765" y="67532"/>
                      <a:pt x="60402" y="61182"/>
                    </a:cubicBezTo>
                    <a:cubicBezTo>
                      <a:pt x="81039" y="54832"/>
                      <a:pt x="99031" y="40015"/>
                      <a:pt x="123902" y="58007"/>
                    </a:cubicBezTo>
                    <a:cubicBezTo>
                      <a:pt x="148773" y="75999"/>
                      <a:pt x="206981" y="176011"/>
                      <a:pt x="209627" y="169132"/>
                    </a:cubicBezTo>
                    <a:cubicBezTo>
                      <a:pt x="212273" y="162253"/>
                      <a:pt x="162531" y="42661"/>
                      <a:pt x="139777" y="16732"/>
                    </a:cubicBezTo>
                    <a:cubicBezTo>
                      <a:pt x="117023" y="-9197"/>
                      <a:pt x="98502" y="-730"/>
                      <a:pt x="73102" y="13557"/>
                    </a:cubicBezTo>
                    <a:cubicBezTo>
                      <a:pt x="47702" y="27844"/>
                      <a:pt x="2194" y="88170"/>
                      <a:pt x="77" y="9610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9" name="フリーフォーム: 図形 388">
                <a:extLst>
                  <a:ext uri="{FF2B5EF4-FFF2-40B4-BE49-F238E27FC236}">
                    <a16:creationId xmlns:a16="http://schemas.microsoft.com/office/drawing/2014/main" id="{315FA731-304E-42AF-8073-A46B43795BEE}"/>
                  </a:ext>
                </a:extLst>
              </p:cNvPr>
              <p:cNvSpPr/>
              <p:nvPr/>
            </p:nvSpPr>
            <p:spPr>
              <a:xfrm>
                <a:off x="5751546" y="4485875"/>
                <a:ext cx="354217" cy="147483"/>
              </a:xfrm>
              <a:custGeom>
                <a:avLst/>
                <a:gdLst>
                  <a:gd name="connsiteX0" fmla="*/ 347629 w 354217"/>
                  <a:gd name="connsiteY0" fmla="*/ 400 h 147483"/>
                  <a:gd name="connsiteX1" fmla="*/ 58704 w 354217"/>
                  <a:gd name="connsiteY1" fmla="*/ 108350 h 147483"/>
                  <a:gd name="connsiteX2" fmla="*/ 14254 w 354217"/>
                  <a:gd name="connsiteY2" fmla="*/ 146450 h 147483"/>
                  <a:gd name="connsiteX3" fmla="*/ 239679 w 354217"/>
                  <a:gd name="connsiteY3" fmla="*/ 73425 h 147483"/>
                  <a:gd name="connsiteX4" fmla="*/ 347629 w 354217"/>
                  <a:gd name="connsiteY4" fmla="*/ 400 h 147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217" h="147483">
                    <a:moveTo>
                      <a:pt x="347629" y="400"/>
                    </a:moveTo>
                    <a:cubicBezTo>
                      <a:pt x="317466" y="6221"/>
                      <a:pt x="114266" y="84008"/>
                      <a:pt x="58704" y="108350"/>
                    </a:cubicBezTo>
                    <a:cubicBezTo>
                      <a:pt x="3142" y="132692"/>
                      <a:pt x="-15909" y="152271"/>
                      <a:pt x="14254" y="146450"/>
                    </a:cubicBezTo>
                    <a:cubicBezTo>
                      <a:pt x="44417" y="140629"/>
                      <a:pt x="181471" y="93004"/>
                      <a:pt x="239679" y="73425"/>
                    </a:cubicBezTo>
                    <a:cubicBezTo>
                      <a:pt x="297887" y="53846"/>
                      <a:pt x="377792" y="-5421"/>
                      <a:pt x="347629" y="40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0" name="フリーフォーム: 図形 389">
                <a:extLst>
                  <a:ext uri="{FF2B5EF4-FFF2-40B4-BE49-F238E27FC236}">
                    <a16:creationId xmlns:a16="http://schemas.microsoft.com/office/drawing/2014/main" id="{28BA4376-5226-4FE4-848D-A8F5BE3223F8}"/>
                  </a:ext>
                </a:extLst>
              </p:cNvPr>
              <p:cNvSpPr/>
              <p:nvPr/>
            </p:nvSpPr>
            <p:spPr>
              <a:xfrm>
                <a:off x="5671054" y="8402183"/>
                <a:ext cx="289355" cy="141742"/>
              </a:xfrm>
              <a:custGeom>
                <a:avLst/>
                <a:gdLst>
                  <a:gd name="connsiteX0" fmla="*/ 75696 w 289355"/>
                  <a:gd name="connsiteY0" fmla="*/ 2042 h 141742"/>
                  <a:gd name="connsiteX1" fmla="*/ 285246 w 289355"/>
                  <a:gd name="connsiteY1" fmla="*/ 84592 h 141742"/>
                  <a:gd name="connsiteX2" fmla="*/ 202696 w 289355"/>
                  <a:gd name="connsiteY2" fmla="*/ 141742 h 141742"/>
                  <a:gd name="connsiteX3" fmla="*/ 56646 w 289355"/>
                  <a:gd name="connsiteY3" fmla="*/ 84592 h 141742"/>
                  <a:gd name="connsiteX4" fmla="*/ 9021 w 289355"/>
                  <a:gd name="connsiteY4" fmla="*/ 62367 h 141742"/>
                  <a:gd name="connsiteX5" fmla="*/ 224921 w 289355"/>
                  <a:gd name="connsiteY5" fmla="*/ 116342 h 141742"/>
                  <a:gd name="connsiteX6" fmla="*/ 259846 w 289355"/>
                  <a:gd name="connsiteY6" fmla="*/ 81417 h 141742"/>
                  <a:gd name="connsiteX7" fmla="*/ 253496 w 289355"/>
                  <a:gd name="connsiteY7" fmla="*/ 30617 h 141742"/>
                  <a:gd name="connsiteX8" fmla="*/ 75696 w 289355"/>
                  <a:gd name="connsiteY8" fmla="*/ 2042 h 1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9355" h="141742">
                    <a:moveTo>
                      <a:pt x="75696" y="2042"/>
                    </a:moveTo>
                    <a:cubicBezTo>
                      <a:pt x="80988" y="11038"/>
                      <a:pt x="264079" y="61309"/>
                      <a:pt x="285246" y="84592"/>
                    </a:cubicBezTo>
                    <a:cubicBezTo>
                      <a:pt x="306413" y="107875"/>
                      <a:pt x="240796" y="141742"/>
                      <a:pt x="202696" y="141742"/>
                    </a:cubicBezTo>
                    <a:cubicBezTo>
                      <a:pt x="164596" y="141742"/>
                      <a:pt x="88925" y="97821"/>
                      <a:pt x="56646" y="84592"/>
                    </a:cubicBezTo>
                    <a:cubicBezTo>
                      <a:pt x="24367" y="71363"/>
                      <a:pt x="-19025" y="57075"/>
                      <a:pt x="9021" y="62367"/>
                    </a:cubicBezTo>
                    <a:cubicBezTo>
                      <a:pt x="37067" y="67659"/>
                      <a:pt x="183117" y="113167"/>
                      <a:pt x="224921" y="116342"/>
                    </a:cubicBezTo>
                    <a:cubicBezTo>
                      <a:pt x="266725" y="119517"/>
                      <a:pt x="255083" y="95705"/>
                      <a:pt x="259846" y="81417"/>
                    </a:cubicBezTo>
                    <a:cubicBezTo>
                      <a:pt x="264609" y="67129"/>
                      <a:pt x="279425" y="45434"/>
                      <a:pt x="253496" y="30617"/>
                    </a:cubicBezTo>
                    <a:cubicBezTo>
                      <a:pt x="227567" y="15800"/>
                      <a:pt x="70404" y="-6954"/>
                      <a:pt x="75696" y="204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1" name="フリーフォーム: 図形 390">
                <a:extLst>
                  <a:ext uri="{FF2B5EF4-FFF2-40B4-BE49-F238E27FC236}">
                    <a16:creationId xmlns:a16="http://schemas.microsoft.com/office/drawing/2014/main" id="{ABC6B4E8-77F7-4E57-93A9-8077FDBF4905}"/>
                  </a:ext>
                </a:extLst>
              </p:cNvPr>
              <p:cNvSpPr/>
              <p:nvPr/>
            </p:nvSpPr>
            <p:spPr>
              <a:xfrm>
                <a:off x="5934075" y="8524875"/>
                <a:ext cx="193679" cy="10843"/>
              </a:xfrm>
              <a:custGeom>
                <a:avLst/>
                <a:gdLst>
                  <a:gd name="connsiteX0" fmla="*/ 0 w 193679"/>
                  <a:gd name="connsiteY0" fmla="*/ 0 h 10843"/>
                  <a:gd name="connsiteX1" fmla="*/ 193675 w 193679"/>
                  <a:gd name="connsiteY1" fmla="*/ 9525 h 10843"/>
                  <a:gd name="connsiteX2" fmla="*/ 0 w 193679"/>
                  <a:gd name="connsiteY2" fmla="*/ 0 h 10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3679" h="10843">
                    <a:moveTo>
                      <a:pt x="0" y="0"/>
                    </a:moveTo>
                    <a:cubicBezTo>
                      <a:pt x="0" y="0"/>
                      <a:pt x="194733" y="3704"/>
                      <a:pt x="193675" y="9525"/>
                    </a:cubicBezTo>
                    <a:cubicBezTo>
                      <a:pt x="192617" y="153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2" name="フリーフォーム: 図形 391">
                <a:extLst>
                  <a:ext uri="{FF2B5EF4-FFF2-40B4-BE49-F238E27FC236}">
                    <a16:creationId xmlns:a16="http://schemas.microsoft.com/office/drawing/2014/main" id="{4E6AC09D-BD02-4C8D-818B-F23FA26AA5A7}"/>
                  </a:ext>
                </a:extLst>
              </p:cNvPr>
              <p:cNvSpPr/>
              <p:nvPr/>
            </p:nvSpPr>
            <p:spPr>
              <a:xfrm>
                <a:off x="5832438" y="8556625"/>
                <a:ext cx="85762" cy="111373"/>
              </a:xfrm>
              <a:custGeom>
                <a:avLst/>
                <a:gdLst>
                  <a:gd name="connsiteX0" fmla="*/ 85762 w 85762"/>
                  <a:gd name="connsiteY0" fmla="*/ 0 h 111373"/>
                  <a:gd name="connsiteX1" fmla="*/ 37 w 85762"/>
                  <a:gd name="connsiteY1" fmla="*/ 111125 h 111373"/>
                  <a:gd name="connsiteX2" fmla="*/ 85762 w 85762"/>
                  <a:gd name="connsiteY2" fmla="*/ 0 h 111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762" h="111373">
                    <a:moveTo>
                      <a:pt x="85762" y="0"/>
                    </a:moveTo>
                    <a:cubicBezTo>
                      <a:pt x="85762" y="0"/>
                      <a:pt x="-2080" y="104775"/>
                      <a:pt x="37" y="111125"/>
                    </a:cubicBezTo>
                    <a:cubicBezTo>
                      <a:pt x="2154" y="117475"/>
                      <a:pt x="85762" y="0"/>
                      <a:pt x="85762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3" name="フリーフォーム: 図形 392">
                <a:extLst>
                  <a:ext uri="{FF2B5EF4-FFF2-40B4-BE49-F238E27FC236}">
                    <a16:creationId xmlns:a16="http://schemas.microsoft.com/office/drawing/2014/main" id="{9D0850BA-FDC6-4C87-9A1D-E695B7C60FCA}"/>
                  </a:ext>
                </a:extLst>
              </p:cNvPr>
              <p:cNvSpPr/>
              <p:nvPr/>
            </p:nvSpPr>
            <p:spPr>
              <a:xfrm>
                <a:off x="5891684" y="8572341"/>
                <a:ext cx="244167" cy="38208"/>
              </a:xfrm>
              <a:custGeom>
                <a:avLst/>
                <a:gdLst>
                  <a:gd name="connsiteX0" fmla="*/ 1116 w 244167"/>
                  <a:gd name="connsiteY0" fmla="*/ 35084 h 38208"/>
                  <a:gd name="connsiteX1" fmla="*/ 210666 w 244167"/>
                  <a:gd name="connsiteY1" fmla="*/ 35084 h 38208"/>
                  <a:gd name="connsiteX2" fmla="*/ 236066 w 244167"/>
                  <a:gd name="connsiteY2" fmla="*/ 159 h 38208"/>
                  <a:gd name="connsiteX3" fmla="*/ 131291 w 244167"/>
                  <a:gd name="connsiteY3" fmla="*/ 22384 h 38208"/>
                  <a:gd name="connsiteX4" fmla="*/ 1116 w 244167"/>
                  <a:gd name="connsiteY4" fmla="*/ 35084 h 38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167" h="38208">
                    <a:moveTo>
                      <a:pt x="1116" y="35084"/>
                    </a:moveTo>
                    <a:cubicBezTo>
                      <a:pt x="14345" y="37201"/>
                      <a:pt x="171508" y="40905"/>
                      <a:pt x="210666" y="35084"/>
                    </a:cubicBezTo>
                    <a:cubicBezTo>
                      <a:pt x="249824" y="29263"/>
                      <a:pt x="249295" y="2276"/>
                      <a:pt x="236066" y="159"/>
                    </a:cubicBezTo>
                    <a:cubicBezTo>
                      <a:pt x="222837" y="-1958"/>
                      <a:pt x="166745" y="17622"/>
                      <a:pt x="131291" y="22384"/>
                    </a:cubicBezTo>
                    <a:cubicBezTo>
                      <a:pt x="95837" y="27146"/>
                      <a:pt x="-12113" y="32967"/>
                      <a:pt x="1116" y="3508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4" name="フリーフォーム: 図形 393">
                <a:extLst>
                  <a:ext uri="{FF2B5EF4-FFF2-40B4-BE49-F238E27FC236}">
                    <a16:creationId xmlns:a16="http://schemas.microsoft.com/office/drawing/2014/main" id="{5D5D3B86-CE38-4606-BF83-180D42CA5D0E}"/>
                  </a:ext>
                </a:extLst>
              </p:cNvPr>
              <p:cNvSpPr/>
              <p:nvPr/>
            </p:nvSpPr>
            <p:spPr>
              <a:xfrm>
                <a:off x="5606956" y="9609913"/>
                <a:ext cx="509172" cy="205421"/>
              </a:xfrm>
              <a:custGeom>
                <a:avLst/>
                <a:gdLst>
                  <a:gd name="connsiteX0" fmla="*/ 508094 w 509172"/>
                  <a:gd name="connsiteY0" fmla="*/ 3987 h 205421"/>
                  <a:gd name="connsiteX1" fmla="*/ 454119 w 509172"/>
                  <a:gd name="connsiteY1" fmla="*/ 45262 h 205421"/>
                  <a:gd name="connsiteX2" fmla="*/ 304894 w 509172"/>
                  <a:gd name="connsiteY2" fmla="*/ 191312 h 205421"/>
                  <a:gd name="connsiteX3" fmla="*/ 222344 w 509172"/>
                  <a:gd name="connsiteY3" fmla="*/ 184962 h 205421"/>
                  <a:gd name="connsiteX4" fmla="*/ 94 w 509172"/>
                  <a:gd name="connsiteY4" fmla="*/ 61137 h 205421"/>
                  <a:gd name="connsiteX5" fmla="*/ 250919 w 509172"/>
                  <a:gd name="connsiteY5" fmla="*/ 165912 h 205421"/>
                  <a:gd name="connsiteX6" fmla="*/ 412844 w 509172"/>
                  <a:gd name="connsiteY6" fmla="*/ 127812 h 205421"/>
                  <a:gd name="connsiteX7" fmla="*/ 508094 w 509172"/>
                  <a:gd name="connsiteY7" fmla="*/ 3987 h 205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9172" h="205421">
                    <a:moveTo>
                      <a:pt x="508094" y="3987"/>
                    </a:moveTo>
                    <a:cubicBezTo>
                      <a:pt x="514973" y="-9771"/>
                      <a:pt x="487986" y="14041"/>
                      <a:pt x="454119" y="45262"/>
                    </a:cubicBezTo>
                    <a:cubicBezTo>
                      <a:pt x="420252" y="76483"/>
                      <a:pt x="343523" y="168029"/>
                      <a:pt x="304894" y="191312"/>
                    </a:cubicBezTo>
                    <a:cubicBezTo>
                      <a:pt x="266265" y="214595"/>
                      <a:pt x="273144" y="206658"/>
                      <a:pt x="222344" y="184962"/>
                    </a:cubicBezTo>
                    <a:cubicBezTo>
                      <a:pt x="171544" y="163266"/>
                      <a:pt x="-4668" y="64312"/>
                      <a:pt x="94" y="61137"/>
                    </a:cubicBezTo>
                    <a:cubicBezTo>
                      <a:pt x="4856" y="57962"/>
                      <a:pt x="182127" y="154800"/>
                      <a:pt x="250919" y="165912"/>
                    </a:cubicBezTo>
                    <a:cubicBezTo>
                      <a:pt x="319711" y="177024"/>
                      <a:pt x="369452" y="148450"/>
                      <a:pt x="412844" y="127812"/>
                    </a:cubicBezTo>
                    <a:cubicBezTo>
                      <a:pt x="456236" y="107175"/>
                      <a:pt x="501215" y="17745"/>
                      <a:pt x="508094" y="398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96" name="フリーフォーム: 図形 195">
              <a:extLst>
                <a:ext uri="{FF2B5EF4-FFF2-40B4-BE49-F238E27FC236}">
                  <a16:creationId xmlns:a16="http://schemas.microsoft.com/office/drawing/2014/main" id="{375E48DC-CF39-40C9-A816-44EA946F44D4}"/>
                </a:ext>
              </a:extLst>
            </p:cNvPr>
            <p:cNvSpPr/>
            <p:nvPr/>
          </p:nvSpPr>
          <p:spPr>
            <a:xfrm>
              <a:off x="3897313" y="3959612"/>
              <a:ext cx="1803412" cy="170861"/>
            </a:xfrm>
            <a:custGeom>
              <a:avLst/>
              <a:gdLst>
                <a:gd name="connsiteX0" fmla="*/ 29104 w 1803412"/>
                <a:gd name="connsiteY0" fmla="*/ 671 h 170861"/>
                <a:gd name="connsiteX1" fmla="*/ 236537 w 1803412"/>
                <a:gd name="connsiteY1" fmla="*/ 85338 h 170861"/>
                <a:gd name="connsiteX2" fmla="*/ 488420 w 1803412"/>
                <a:gd name="connsiteY2" fmla="*/ 142488 h 170861"/>
                <a:gd name="connsiteX3" fmla="*/ 901170 w 1803412"/>
                <a:gd name="connsiteY3" fmla="*/ 170005 h 170861"/>
                <a:gd name="connsiteX4" fmla="*/ 1339320 w 1803412"/>
                <a:gd name="connsiteY4" fmla="*/ 157305 h 170861"/>
                <a:gd name="connsiteX5" fmla="*/ 1646237 w 1803412"/>
                <a:gd name="connsiteY5" fmla="*/ 93805 h 170861"/>
                <a:gd name="connsiteX6" fmla="*/ 1785937 w 1803412"/>
                <a:gd name="connsiteY6" fmla="*/ 23955 h 170861"/>
                <a:gd name="connsiteX7" fmla="*/ 1777470 w 1803412"/>
                <a:gd name="connsiteY7" fmla="*/ 13371 h 170861"/>
                <a:gd name="connsiteX8" fmla="*/ 1570037 w 1803412"/>
                <a:gd name="connsiteY8" fmla="*/ 70521 h 170861"/>
                <a:gd name="connsiteX9" fmla="*/ 1002770 w 1803412"/>
                <a:gd name="connsiteY9" fmla="*/ 150955 h 170861"/>
                <a:gd name="connsiteX10" fmla="*/ 532870 w 1803412"/>
                <a:gd name="connsiteY10" fmla="*/ 136138 h 170861"/>
                <a:gd name="connsiteX11" fmla="*/ 56620 w 1803412"/>
                <a:gd name="connsiteY11" fmla="*/ 49355 h 170861"/>
                <a:gd name="connsiteX12" fmla="*/ 29104 w 1803412"/>
                <a:gd name="connsiteY12" fmla="*/ 671 h 170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03412" h="170861">
                  <a:moveTo>
                    <a:pt x="29104" y="671"/>
                  </a:moveTo>
                  <a:cubicBezTo>
                    <a:pt x="59090" y="6668"/>
                    <a:pt x="159984" y="61702"/>
                    <a:pt x="236537" y="85338"/>
                  </a:cubicBezTo>
                  <a:cubicBezTo>
                    <a:pt x="313090" y="108974"/>
                    <a:pt x="377648" y="128377"/>
                    <a:pt x="488420" y="142488"/>
                  </a:cubicBezTo>
                  <a:cubicBezTo>
                    <a:pt x="599192" y="156599"/>
                    <a:pt x="759353" y="167536"/>
                    <a:pt x="901170" y="170005"/>
                  </a:cubicBezTo>
                  <a:cubicBezTo>
                    <a:pt x="1042987" y="172474"/>
                    <a:pt x="1215142" y="170005"/>
                    <a:pt x="1339320" y="157305"/>
                  </a:cubicBezTo>
                  <a:cubicBezTo>
                    <a:pt x="1463498" y="144605"/>
                    <a:pt x="1571801" y="116030"/>
                    <a:pt x="1646237" y="93805"/>
                  </a:cubicBezTo>
                  <a:cubicBezTo>
                    <a:pt x="1720673" y="71580"/>
                    <a:pt x="1764065" y="37361"/>
                    <a:pt x="1785937" y="23955"/>
                  </a:cubicBezTo>
                  <a:cubicBezTo>
                    <a:pt x="1807809" y="10549"/>
                    <a:pt x="1813453" y="5610"/>
                    <a:pt x="1777470" y="13371"/>
                  </a:cubicBezTo>
                  <a:cubicBezTo>
                    <a:pt x="1741487" y="21132"/>
                    <a:pt x="1699154" y="47590"/>
                    <a:pt x="1570037" y="70521"/>
                  </a:cubicBezTo>
                  <a:cubicBezTo>
                    <a:pt x="1440920" y="93452"/>
                    <a:pt x="1175631" y="140019"/>
                    <a:pt x="1002770" y="150955"/>
                  </a:cubicBezTo>
                  <a:cubicBezTo>
                    <a:pt x="829909" y="161891"/>
                    <a:pt x="690562" y="153071"/>
                    <a:pt x="532870" y="136138"/>
                  </a:cubicBezTo>
                  <a:cubicBezTo>
                    <a:pt x="375178" y="119205"/>
                    <a:pt x="140934" y="68405"/>
                    <a:pt x="56620" y="49355"/>
                  </a:cubicBezTo>
                  <a:cubicBezTo>
                    <a:pt x="-27694" y="30305"/>
                    <a:pt x="-882" y="-5326"/>
                    <a:pt x="29104" y="6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フリーフォーム: 図形 196">
              <a:extLst>
                <a:ext uri="{FF2B5EF4-FFF2-40B4-BE49-F238E27FC236}">
                  <a16:creationId xmlns:a16="http://schemas.microsoft.com/office/drawing/2014/main" id="{6E8B3F7B-0B0A-495D-B0C5-F1E32F0F3E64}"/>
                </a:ext>
              </a:extLst>
            </p:cNvPr>
            <p:cNvSpPr/>
            <p:nvPr/>
          </p:nvSpPr>
          <p:spPr>
            <a:xfrm>
              <a:off x="4288617" y="3835760"/>
              <a:ext cx="982338" cy="56863"/>
            </a:xfrm>
            <a:custGeom>
              <a:avLst/>
              <a:gdLst>
                <a:gd name="connsiteX0" fmla="*/ 8216 w 982338"/>
                <a:gd name="connsiteY0" fmla="*/ 54673 h 56863"/>
                <a:gd name="connsiteX1" fmla="*/ 69600 w 982338"/>
                <a:gd name="connsiteY1" fmla="*/ 48323 h 56863"/>
                <a:gd name="connsiteX2" fmla="*/ 433666 w 982338"/>
                <a:gd name="connsiteY2" fmla="*/ 18690 h 56863"/>
                <a:gd name="connsiteX3" fmla="*/ 581833 w 982338"/>
                <a:gd name="connsiteY3" fmla="*/ 44090 h 56863"/>
                <a:gd name="connsiteX4" fmla="*/ 979766 w 982338"/>
                <a:gd name="connsiteY4" fmla="*/ 35623 h 56863"/>
                <a:gd name="connsiteX5" fmla="*/ 740583 w 982338"/>
                <a:gd name="connsiteY5" fmla="*/ 8107 h 56863"/>
                <a:gd name="connsiteX6" fmla="*/ 492933 w 982338"/>
                <a:gd name="connsiteY6" fmla="*/ 1757 h 56863"/>
                <a:gd name="connsiteX7" fmla="*/ 289733 w 982338"/>
                <a:gd name="connsiteY7" fmla="*/ 3873 h 56863"/>
                <a:gd name="connsiteX8" fmla="*/ 8216 w 982338"/>
                <a:gd name="connsiteY8" fmla="*/ 54673 h 56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2338" h="56863">
                  <a:moveTo>
                    <a:pt x="8216" y="54673"/>
                  </a:moveTo>
                  <a:cubicBezTo>
                    <a:pt x="-28473" y="62081"/>
                    <a:pt x="69600" y="48323"/>
                    <a:pt x="69600" y="48323"/>
                  </a:cubicBezTo>
                  <a:cubicBezTo>
                    <a:pt x="140508" y="42326"/>
                    <a:pt x="348294" y="19395"/>
                    <a:pt x="433666" y="18690"/>
                  </a:cubicBezTo>
                  <a:cubicBezTo>
                    <a:pt x="519038" y="17985"/>
                    <a:pt x="581833" y="44090"/>
                    <a:pt x="581833" y="44090"/>
                  </a:cubicBezTo>
                  <a:cubicBezTo>
                    <a:pt x="672850" y="46912"/>
                    <a:pt x="953308" y="41620"/>
                    <a:pt x="979766" y="35623"/>
                  </a:cubicBezTo>
                  <a:cubicBezTo>
                    <a:pt x="1006224" y="29626"/>
                    <a:pt x="821722" y="13751"/>
                    <a:pt x="740583" y="8107"/>
                  </a:cubicBezTo>
                  <a:cubicBezTo>
                    <a:pt x="659444" y="2463"/>
                    <a:pt x="492933" y="1757"/>
                    <a:pt x="492933" y="1757"/>
                  </a:cubicBezTo>
                  <a:cubicBezTo>
                    <a:pt x="417791" y="1051"/>
                    <a:pt x="366286" y="-2830"/>
                    <a:pt x="289733" y="3873"/>
                  </a:cubicBezTo>
                  <a:cubicBezTo>
                    <a:pt x="213180" y="10576"/>
                    <a:pt x="44905" y="47265"/>
                    <a:pt x="8216" y="546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フリーフォーム: 図形 197">
              <a:extLst>
                <a:ext uri="{FF2B5EF4-FFF2-40B4-BE49-F238E27FC236}">
                  <a16:creationId xmlns:a16="http://schemas.microsoft.com/office/drawing/2014/main" id="{F3EEE086-2BF1-4782-88F1-A96D640DED45}"/>
                </a:ext>
              </a:extLst>
            </p:cNvPr>
            <p:cNvSpPr/>
            <p:nvPr/>
          </p:nvSpPr>
          <p:spPr>
            <a:xfrm>
              <a:off x="4103649" y="3922657"/>
              <a:ext cx="139742" cy="91458"/>
            </a:xfrm>
            <a:custGeom>
              <a:avLst/>
              <a:gdLst>
                <a:gd name="connsiteX0" fmla="*/ 139739 w 139742"/>
                <a:gd name="connsiteY0" fmla="*/ 42918 h 91458"/>
                <a:gd name="connsiteX1" fmla="*/ 63539 w 139742"/>
                <a:gd name="connsiteY1" fmla="*/ 56 h 91458"/>
                <a:gd name="connsiteX2" fmla="*/ 38139 w 139742"/>
                <a:gd name="connsiteY2" fmla="*/ 34981 h 91458"/>
                <a:gd name="connsiteX3" fmla="*/ 87351 w 139742"/>
                <a:gd name="connsiteY3" fmla="*/ 84193 h 91458"/>
                <a:gd name="connsiteX4" fmla="*/ 39 w 139742"/>
                <a:gd name="connsiteY4" fmla="*/ 71493 h 91458"/>
                <a:gd name="connsiteX5" fmla="*/ 100051 w 139742"/>
                <a:gd name="connsiteY5" fmla="*/ 90543 h 91458"/>
                <a:gd name="connsiteX6" fmla="*/ 60364 w 139742"/>
                <a:gd name="connsiteY6" fmla="*/ 36568 h 91458"/>
                <a:gd name="connsiteX7" fmla="*/ 139739 w 139742"/>
                <a:gd name="connsiteY7" fmla="*/ 42918 h 91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742" h="91458">
                  <a:moveTo>
                    <a:pt x="139739" y="42918"/>
                  </a:moveTo>
                  <a:cubicBezTo>
                    <a:pt x="140268" y="36833"/>
                    <a:pt x="80472" y="1379"/>
                    <a:pt x="63539" y="56"/>
                  </a:cubicBezTo>
                  <a:cubicBezTo>
                    <a:pt x="46606" y="-1267"/>
                    <a:pt x="34170" y="20958"/>
                    <a:pt x="38139" y="34981"/>
                  </a:cubicBezTo>
                  <a:cubicBezTo>
                    <a:pt x="42108" y="49004"/>
                    <a:pt x="93701" y="78108"/>
                    <a:pt x="87351" y="84193"/>
                  </a:cubicBezTo>
                  <a:cubicBezTo>
                    <a:pt x="81001" y="90278"/>
                    <a:pt x="-2078" y="70435"/>
                    <a:pt x="39" y="71493"/>
                  </a:cubicBezTo>
                  <a:cubicBezTo>
                    <a:pt x="2156" y="72551"/>
                    <a:pt x="89997" y="96364"/>
                    <a:pt x="100051" y="90543"/>
                  </a:cubicBezTo>
                  <a:cubicBezTo>
                    <a:pt x="110105" y="84722"/>
                    <a:pt x="56131" y="46357"/>
                    <a:pt x="60364" y="36568"/>
                  </a:cubicBezTo>
                  <a:cubicBezTo>
                    <a:pt x="64597" y="26779"/>
                    <a:pt x="139210" y="49003"/>
                    <a:pt x="139739" y="429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フリーフォーム: 図形 198">
              <a:extLst>
                <a:ext uri="{FF2B5EF4-FFF2-40B4-BE49-F238E27FC236}">
                  <a16:creationId xmlns:a16="http://schemas.microsoft.com/office/drawing/2014/main" id="{4C827768-7DEB-4CA3-B256-43C424AA5EB6}"/>
                </a:ext>
              </a:extLst>
            </p:cNvPr>
            <p:cNvSpPr/>
            <p:nvPr/>
          </p:nvSpPr>
          <p:spPr>
            <a:xfrm>
              <a:off x="4240558" y="3934755"/>
              <a:ext cx="91926" cy="72186"/>
            </a:xfrm>
            <a:custGeom>
              <a:avLst/>
              <a:gdLst>
                <a:gd name="connsiteX0" fmla="*/ 91730 w 91926"/>
                <a:gd name="connsiteY0" fmla="*/ 18120 h 72186"/>
                <a:gd name="connsiteX1" fmla="*/ 2830 w 91926"/>
                <a:gd name="connsiteY1" fmla="*/ 72095 h 72186"/>
                <a:gd name="connsiteX2" fmla="*/ 26642 w 91926"/>
                <a:gd name="connsiteY2" fmla="*/ 3833 h 72186"/>
                <a:gd name="connsiteX3" fmla="*/ 91730 w 91926"/>
                <a:gd name="connsiteY3" fmla="*/ 18120 h 72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926" h="72186">
                  <a:moveTo>
                    <a:pt x="91730" y="18120"/>
                  </a:moveTo>
                  <a:cubicBezTo>
                    <a:pt x="87761" y="29497"/>
                    <a:pt x="13678" y="74476"/>
                    <a:pt x="2830" y="72095"/>
                  </a:cubicBezTo>
                  <a:cubicBezTo>
                    <a:pt x="-8018" y="69714"/>
                    <a:pt x="15000" y="14416"/>
                    <a:pt x="26642" y="3833"/>
                  </a:cubicBezTo>
                  <a:cubicBezTo>
                    <a:pt x="38284" y="-6750"/>
                    <a:pt x="95699" y="6743"/>
                    <a:pt x="91730" y="181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フリーフォーム: 図形 199">
              <a:extLst>
                <a:ext uri="{FF2B5EF4-FFF2-40B4-BE49-F238E27FC236}">
                  <a16:creationId xmlns:a16="http://schemas.microsoft.com/office/drawing/2014/main" id="{EC0172B4-1B50-4D5E-B3FE-7C479D2D23DC}"/>
                </a:ext>
              </a:extLst>
            </p:cNvPr>
            <p:cNvSpPr/>
            <p:nvPr/>
          </p:nvSpPr>
          <p:spPr>
            <a:xfrm>
              <a:off x="4365250" y="3934748"/>
              <a:ext cx="127399" cy="95993"/>
            </a:xfrm>
            <a:custGeom>
              <a:avLst/>
              <a:gdLst>
                <a:gd name="connsiteX0" fmla="*/ 375 w 127399"/>
                <a:gd name="connsiteY0" fmla="*/ 81627 h 95993"/>
                <a:gd name="connsiteX1" fmla="*/ 33713 w 127399"/>
                <a:gd name="connsiteY1" fmla="*/ 27652 h 95993"/>
                <a:gd name="connsiteX2" fmla="*/ 78163 w 127399"/>
                <a:gd name="connsiteY2" fmla="*/ 41940 h 95993"/>
                <a:gd name="connsiteX3" fmla="*/ 82925 w 127399"/>
                <a:gd name="connsiteY3" fmla="*/ 95915 h 95993"/>
                <a:gd name="connsiteX4" fmla="*/ 117850 w 127399"/>
                <a:gd name="connsiteY4" fmla="*/ 53052 h 95993"/>
                <a:gd name="connsiteX5" fmla="*/ 119438 w 127399"/>
                <a:gd name="connsiteY5" fmla="*/ 16540 h 95993"/>
                <a:gd name="connsiteX6" fmla="*/ 24188 w 127399"/>
                <a:gd name="connsiteY6" fmla="*/ 665 h 95993"/>
                <a:gd name="connsiteX7" fmla="*/ 375 w 127399"/>
                <a:gd name="connsiteY7" fmla="*/ 81627 h 9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399" h="95993">
                  <a:moveTo>
                    <a:pt x="375" y="81627"/>
                  </a:moveTo>
                  <a:cubicBezTo>
                    <a:pt x="1962" y="86125"/>
                    <a:pt x="20748" y="34266"/>
                    <a:pt x="33713" y="27652"/>
                  </a:cubicBezTo>
                  <a:cubicBezTo>
                    <a:pt x="46678" y="21037"/>
                    <a:pt x="69961" y="30563"/>
                    <a:pt x="78163" y="41940"/>
                  </a:cubicBezTo>
                  <a:cubicBezTo>
                    <a:pt x="86365" y="53317"/>
                    <a:pt x="76311" y="94063"/>
                    <a:pt x="82925" y="95915"/>
                  </a:cubicBezTo>
                  <a:cubicBezTo>
                    <a:pt x="89540" y="97767"/>
                    <a:pt x="111765" y="66281"/>
                    <a:pt x="117850" y="53052"/>
                  </a:cubicBezTo>
                  <a:cubicBezTo>
                    <a:pt x="123935" y="39823"/>
                    <a:pt x="135048" y="25271"/>
                    <a:pt x="119438" y="16540"/>
                  </a:cubicBezTo>
                  <a:cubicBezTo>
                    <a:pt x="103828" y="7809"/>
                    <a:pt x="46942" y="-2774"/>
                    <a:pt x="24188" y="665"/>
                  </a:cubicBezTo>
                  <a:cubicBezTo>
                    <a:pt x="1434" y="4104"/>
                    <a:pt x="-1212" y="77129"/>
                    <a:pt x="375" y="816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フリーフォーム: 図形 200">
              <a:extLst>
                <a:ext uri="{FF2B5EF4-FFF2-40B4-BE49-F238E27FC236}">
                  <a16:creationId xmlns:a16="http://schemas.microsoft.com/office/drawing/2014/main" id="{1E8F46A8-E37A-408B-BC8A-988645A693C5}"/>
                </a:ext>
              </a:extLst>
            </p:cNvPr>
            <p:cNvSpPr/>
            <p:nvPr/>
          </p:nvSpPr>
          <p:spPr>
            <a:xfrm>
              <a:off x="4518137" y="3970125"/>
              <a:ext cx="120905" cy="67362"/>
            </a:xfrm>
            <a:custGeom>
              <a:avLst/>
              <a:gdLst>
                <a:gd name="connsiteX0" fmla="*/ 120538 w 120905"/>
                <a:gd name="connsiteY0" fmla="*/ 4975 h 67362"/>
                <a:gd name="connsiteX1" fmla="*/ 6238 w 120905"/>
                <a:gd name="connsiteY1" fmla="*/ 6563 h 67362"/>
                <a:gd name="connsiteX2" fmla="*/ 20526 w 120905"/>
                <a:gd name="connsiteY2" fmla="*/ 65300 h 67362"/>
                <a:gd name="connsiteX3" fmla="*/ 66563 w 120905"/>
                <a:gd name="connsiteY3" fmla="*/ 52600 h 67362"/>
                <a:gd name="connsiteX4" fmla="*/ 44338 w 120905"/>
                <a:gd name="connsiteY4" fmla="*/ 38313 h 67362"/>
                <a:gd name="connsiteX5" fmla="*/ 120538 w 120905"/>
                <a:gd name="connsiteY5" fmla="*/ 4975 h 67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905" h="67362">
                  <a:moveTo>
                    <a:pt x="120538" y="4975"/>
                  </a:moveTo>
                  <a:cubicBezTo>
                    <a:pt x="114188" y="-317"/>
                    <a:pt x="22907" y="-3491"/>
                    <a:pt x="6238" y="6563"/>
                  </a:cubicBezTo>
                  <a:cubicBezTo>
                    <a:pt x="-10431" y="16617"/>
                    <a:pt x="10472" y="57627"/>
                    <a:pt x="20526" y="65300"/>
                  </a:cubicBezTo>
                  <a:cubicBezTo>
                    <a:pt x="30580" y="72973"/>
                    <a:pt x="62594" y="57098"/>
                    <a:pt x="66563" y="52600"/>
                  </a:cubicBezTo>
                  <a:cubicBezTo>
                    <a:pt x="70532" y="48102"/>
                    <a:pt x="39840" y="46251"/>
                    <a:pt x="44338" y="38313"/>
                  </a:cubicBezTo>
                  <a:cubicBezTo>
                    <a:pt x="48836" y="30376"/>
                    <a:pt x="126888" y="10267"/>
                    <a:pt x="120538" y="49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フリーフォーム: 図形 201">
              <a:extLst>
                <a:ext uri="{FF2B5EF4-FFF2-40B4-BE49-F238E27FC236}">
                  <a16:creationId xmlns:a16="http://schemas.microsoft.com/office/drawing/2014/main" id="{DAAD95A4-2284-486B-ACCF-CD3F0244CAEC}"/>
                </a:ext>
              </a:extLst>
            </p:cNvPr>
            <p:cNvSpPr/>
            <p:nvPr/>
          </p:nvSpPr>
          <p:spPr>
            <a:xfrm>
              <a:off x="4660900" y="3996522"/>
              <a:ext cx="111125" cy="7612"/>
            </a:xfrm>
            <a:custGeom>
              <a:avLst/>
              <a:gdLst>
                <a:gd name="connsiteX0" fmla="*/ 111125 w 111125"/>
                <a:gd name="connsiteY0" fmla="*/ 7153 h 7612"/>
                <a:gd name="connsiteX1" fmla="*/ 0 w 111125"/>
                <a:gd name="connsiteY1" fmla="*/ 2391 h 7612"/>
                <a:gd name="connsiteX2" fmla="*/ 111125 w 111125"/>
                <a:gd name="connsiteY2" fmla="*/ 7153 h 7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125" h="7612">
                  <a:moveTo>
                    <a:pt x="111125" y="7153"/>
                  </a:moveTo>
                  <a:cubicBezTo>
                    <a:pt x="111125" y="7153"/>
                    <a:pt x="-265" y="9799"/>
                    <a:pt x="0" y="2391"/>
                  </a:cubicBezTo>
                  <a:cubicBezTo>
                    <a:pt x="265" y="-5017"/>
                    <a:pt x="111125" y="7153"/>
                    <a:pt x="111125" y="71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フリーフォーム: 図形 202">
              <a:extLst>
                <a:ext uri="{FF2B5EF4-FFF2-40B4-BE49-F238E27FC236}">
                  <a16:creationId xmlns:a16="http://schemas.microsoft.com/office/drawing/2014/main" id="{5F364A66-CFB9-4BB5-8128-BC88BEEDC582}"/>
                </a:ext>
              </a:extLst>
            </p:cNvPr>
            <p:cNvSpPr/>
            <p:nvPr/>
          </p:nvSpPr>
          <p:spPr>
            <a:xfrm>
              <a:off x="4627849" y="3955905"/>
              <a:ext cx="155373" cy="95404"/>
            </a:xfrm>
            <a:custGeom>
              <a:avLst/>
              <a:gdLst>
                <a:gd name="connsiteX0" fmla="*/ 155289 w 155373"/>
                <a:gd name="connsiteY0" fmla="*/ 38245 h 95404"/>
                <a:gd name="connsiteX1" fmla="*/ 96551 w 155373"/>
                <a:gd name="connsiteY1" fmla="*/ 3320 h 95404"/>
                <a:gd name="connsiteX2" fmla="*/ 20351 w 155373"/>
                <a:gd name="connsiteY2" fmla="*/ 8083 h 95404"/>
                <a:gd name="connsiteX3" fmla="*/ 6064 w 155373"/>
                <a:gd name="connsiteY3" fmla="*/ 62058 h 95404"/>
                <a:gd name="connsiteX4" fmla="*/ 106076 w 155373"/>
                <a:gd name="connsiteY4" fmla="*/ 95395 h 95404"/>
                <a:gd name="connsiteX5" fmla="*/ 61626 w 155373"/>
                <a:gd name="connsiteY5" fmla="*/ 65233 h 95404"/>
                <a:gd name="connsiteX6" fmla="*/ 55276 w 155373"/>
                <a:gd name="connsiteY6" fmla="*/ 43008 h 95404"/>
                <a:gd name="connsiteX7" fmla="*/ 83851 w 155373"/>
                <a:gd name="connsiteY7" fmla="*/ 23958 h 95404"/>
                <a:gd name="connsiteX8" fmla="*/ 155289 w 155373"/>
                <a:gd name="connsiteY8" fmla="*/ 38245 h 9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373" h="95404">
                  <a:moveTo>
                    <a:pt x="155289" y="38245"/>
                  </a:moveTo>
                  <a:cubicBezTo>
                    <a:pt x="157406" y="34805"/>
                    <a:pt x="119041" y="8347"/>
                    <a:pt x="96551" y="3320"/>
                  </a:cubicBezTo>
                  <a:cubicBezTo>
                    <a:pt x="74061" y="-1707"/>
                    <a:pt x="35432" y="-1707"/>
                    <a:pt x="20351" y="8083"/>
                  </a:cubicBezTo>
                  <a:cubicBezTo>
                    <a:pt x="5270" y="17873"/>
                    <a:pt x="-8223" y="47506"/>
                    <a:pt x="6064" y="62058"/>
                  </a:cubicBezTo>
                  <a:cubicBezTo>
                    <a:pt x="20351" y="76610"/>
                    <a:pt x="96816" y="94866"/>
                    <a:pt x="106076" y="95395"/>
                  </a:cubicBezTo>
                  <a:cubicBezTo>
                    <a:pt x="115336" y="95924"/>
                    <a:pt x="70093" y="73964"/>
                    <a:pt x="61626" y="65233"/>
                  </a:cubicBezTo>
                  <a:cubicBezTo>
                    <a:pt x="53159" y="56502"/>
                    <a:pt x="51572" y="49887"/>
                    <a:pt x="55276" y="43008"/>
                  </a:cubicBezTo>
                  <a:cubicBezTo>
                    <a:pt x="58980" y="36129"/>
                    <a:pt x="74061" y="27133"/>
                    <a:pt x="83851" y="23958"/>
                  </a:cubicBezTo>
                  <a:cubicBezTo>
                    <a:pt x="93641" y="20783"/>
                    <a:pt x="153172" y="41685"/>
                    <a:pt x="155289" y="382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フリーフォーム: 図形 203">
              <a:extLst>
                <a:ext uri="{FF2B5EF4-FFF2-40B4-BE49-F238E27FC236}">
                  <a16:creationId xmlns:a16="http://schemas.microsoft.com/office/drawing/2014/main" id="{E1BC6607-3E6F-449F-B1BE-FB0E8B6ACD22}"/>
                </a:ext>
              </a:extLst>
            </p:cNvPr>
            <p:cNvSpPr/>
            <p:nvPr/>
          </p:nvSpPr>
          <p:spPr>
            <a:xfrm>
              <a:off x="4873492" y="3943808"/>
              <a:ext cx="95090" cy="110747"/>
            </a:xfrm>
            <a:custGeom>
              <a:avLst/>
              <a:gdLst>
                <a:gd name="connsiteX0" fmla="*/ 133 w 95090"/>
                <a:gd name="connsiteY0" fmla="*/ 18592 h 110747"/>
                <a:gd name="connsiteX1" fmla="*/ 41408 w 95090"/>
                <a:gd name="connsiteY1" fmla="*/ 47167 h 110747"/>
                <a:gd name="connsiteX2" fmla="*/ 38233 w 95090"/>
                <a:gd name="connsiteY2" fmla="*/ 91617 h 110747"/>
                <a:gd name="connsiteX3" fmla="*/ 46171 w 95090"/>
                <a:gd name="connsiteY3" fmla="*/ 110667 h 110747"/>
                <a:gd name="connsiteX4" fmla="*/ 93796 w 95090"/>
                <a:gd name="connsiteY4" fmla="*/ 85267 h 110747"/>
                <a:gd name="connsiteX5" fmla="*/ 79508 w 95090"/>
                <a:gd name="connsiteY5" fmla="*/ 59867 h 110747"/>
                <a:gd name="connsiteX6" fmla="*/ 57283 w 95090"/>
                <a:gd name="connsiteY6" fmla="*/ 2717 h 110747"/>
                <a:gd name="connsiteX7" fmla="*/ 133 w 95090"/>
                <a:gd name="connsiteY7" fmla="*/ 18592 h 11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090" h="110747">
                  <a:moveTo>
                    <a:pt x="133" y="18592"/>
                  </a:moveTo>
                  <a:cubicBezTo>
                    <a:pt x="-2513" y="26000"/>
                    <a:pt x="35058" y="34996"/>
                    <a:pt x="41408" y="47167"/>
                  </a:cubicBezTo>
                  <a:cubicBezTo>
                    <a:pt x="47758" y="59338"/>
                    <a:pt x="37439" y="81034"/>
                    <a:pt x="38233" y="91617"/>
                  </a:cubicBezTo>
                  <a:cubicBezTo>
                    <a:pt x="39027" y="102200"/>
                    <a:pt x="36911" y="111725"/>
                    <a:pt x="46171" y="110667"/>
                  </a:cubicBezTo>
                  <a:cubicBezTo>
                    <a:pt x="55431" y="109609"/>
                    <a:pt x="88240" y="93734"/>
                    <a:pt x="93796" y="85267"/>
                  </a:cubicBezTo>
                  <a:cubicBezTo>
                    <a:pt x="99352" y="76800"/>
                    <a:pt x="85593" y="73625"/>
                    <a:pt x="79508" y="59867"/>
                  </a:cubicBezTo>
                  <a:cubicBezTo>
                    <a:pt x="73423" y="46109"/>
                    <a:pt x="69189" y="12242"/>
                    <a:pt x="57283" y="2717"/>
                  </a:cubicBezTo>
                  <a:cubicBezTo>
                    <a:pt x="45377" y="-6808"/>
                    <a:pt x="2779" y="11184"/>
                    <a:pt x="133" y="185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フリーフォーム: 図形 204">
              <a:extLst>
                <a:ext uri="{FF2B5EF4-FFF2-40B4-BE49-F238E27FC236}">
                  <a16:creationId xmlns:a16="http://schemas.microsoft.com/office/drawing/2014/main" id="{7E25A881-E17D-4FF5-A571-744FEE6359CC}"/>
                </a:ext>
              </a:extLst>
            </p:cNvPr>
            <p:cNvSpPr/>
            <p:nvPr/>
          </p:nvSpPr>
          <p:spPr>
            <a:xfrm>
              <a:off x="4994515" y="3919522"/>
              <a:ext cx="123381" cy="139720"/>
            </a:xfrm>
            <a:custGeom>
              <a:avLst/>
              <a:gdLst>
                <a:gd name="connsiteX0" fmla="*/ 41035 w 123381"/>
                <a:gd name="connsiteY0" fmla="*/ 139716 h 139720"/>
                <a:gd name="connsiteX1" fmla="*/ 121998 w 123381"/>
                <a:gd name="connsiteY1" fmla="*/ 28591 h 139720"/>
                <a:gd name="connsiteX2" fmla="*/ 85485 w 123381"/>
                <a:gd name="connsiteY2" fmla="*/ 3191 h 139720"/>
                <a:gd name="connsiteX3" fmla="*/ 1348 w 123381"/>
                <a:gd name="connsiteY3" fmla="*/ 7953 h 139720"/>
                <a:gd name="connsiteX4" fmla="*/ 34685 w 123381"/>
                <a:gd name="connsiteY4" fmla="*/ 71453 h 139720"/>
                <a:gd name="connsiteX5" fmla="*/ 48973 w 123381"/>
                <a:gd name="connsiteY5" fmla="*/ 65103 h 139720"/>
                <a:gd name="connsiteX6" fmla="*/ 48973 w 123381"/>
                <a:gd name="connsiteY6" fmla="*/ 47641 h 139720"/>
                <a:gd name="connsiteX7" fmla="*/ 90248 w 123381"/>
                <a:gd name="connsiteY7" fmla="*/ 33353 h 139720"/>
                <a:gd name="connsiteX8" fmla="*/ 41035 w 123381"/>
                <a:gd name="connsiteY8" fmla="*/ 139716 h 139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381" h="139720">
                  <a:moveTo>
                    <a:pt x="41035" y="139716"/>
                  </a:moveTo>
                  <a:cubicBezTo>
                    <a:pt x="46327" y="138922"/>
                    <a:pt x="114590" y="51345"/>
                    <a:pt x="121998" y="28591"/>
                  </a:cubicBezTo>
                  <a:cubicBezTo>
                    <a:pt x="129406" y="5837"/>
                    <a:pt x="105593" y="6631"/>
                    <a:pt x="85485" y="3191"/>
                  </a:cubicBezTo>
                  <a:cubicBezTo>
                    <a:pt x="65377" y="-249"/>
                    <a:pt x="9815" y="-3424"/>
                    <a:pt x="1348" y="7953"/>
                  </a:cubicBezTo>
                  <a:cubicBezTo>
                    <a:pt x="-7119" y="19330"/>
                    <a:pt x="26748" y="61928"/>
                    <a:pt x="34685" y="71453"/>
                  </a:cubicBezTo>
                  <a:cubicBezTo>
                    <a:pt x="42622" y="80978"/>
                    <a:pt x="46592" y="69072"/>
                    <a:pt x="48973" y="65103"/>
                  </a:cubicBezTo>
                  <a:cubicBezTo>
                    <a:pt x="51354" y="61134"/>
                    <a:pt x="42094" y="52933"/>
                    <a:pt x="48973" y="47641"/>
                  </a:cubicBezTo>
                  <a:cubicBezTo>
                    <a:pt x="55852" y="42349"/>
                    <a:pt x="89454" y="20918"/>
                    <a:pt x="90248" y="33353"/>
                  </a:cubicBezTo>
                  <a:cubicBezTo>
                    <a:pt x="91042" y="45788"/>
                    <a:pt x="35743" y="140510"/>
                    <a:pt x="41035" y="1397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フリーフォーム: 図形 205">
              <a:extLst>
                <a:ext uri="{FF2B5EF4-FFF2-40B4-BE49-F238E27FC236}">
                  <a16:creationId xmlns:a16="http://schemas.microsoft.com/office/drawing/2014/main" id="{0B020FA4-802A-4BB7-AB49-A8089B91F6A3}"/>
                </a:ext>
              </a:extLst>
            </p:cNvPr>
            <p:cNvSpPr/>
            <p:nvPr/>
          </p:nvSpPr>
          <p:spPr>
            <a:xfrm>
              <a:off x="5144952" y="3928757"/>
              <a:ext cx="130397" cy="105550"/>
            </a:xfrm>
            <a:custGeom>
              <a:avLst/>
              <a:gdLst>
                <a:gd name="connsiteX0" fmla="*/ 136 w 130397"/>
                <a:gd name="connsiteY0" fmla="*/ 1893 h 105550"/>
                <a:gd name="connsiteX1" fmla="*/ 85861 w 130397"/>
                <a:gd name="connsiteY1" fmla="*/ 5068 h 105550"/>
                <a:gd name="connsiteX2" fmla="*/ 87448 w 130397"/>
                <a:gd name="connsiteY2" fmla="*/ 38406 h 105550"/>
                <a:gd name="connsiteX3" fmla="*/ 130311 w 130397"/>
                <a:gd name="connsiteY3" fmla="*/ 65393 h 105550"/>
                <a:gd name="connsiteX4" fmla="*/ 74748 w 130397"/>
                <a:gd name="connsiteY4" fmla="*/ 98731 h 105550"/>
                <a:gd name="connsiteX5" fmla="*/ 39823 w 130397"/>
                <a:gd name="connsiteY5" fmla="*/ 103493 h 105550"/>
                <a:gd name="connsiteX6" fmla="*/ 100148 w 130397"/>
                <a:gd name="connsiteY6" fmla="*/ 73331 h 105550"/>
                <a:gd name="connsiteX7" fmla="*/ 50936 w 130397"/>
                <a:gd name="connsiteY7" fmla="*/ 47931 h 105550"/>
                <a:gd name="connsiteX8" fmla="*/ 65223 w 130397"/>
                <a:gd name="connsiteY8" fmla="*/ 22531 h 105550"/>
                <a:gd name="connsiteX9" fmla="*/ 136 w 130397"/>
                <a:gd name="connsiteY9" fmla="*/ 1893 h 105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397" h="105550">
                  <a:moveTo>
                    <a:pt x="136" y="1893"/>
                  </a:moveTo>
                  <a:cubicBezTo>
                    <a:pt x="3576" y="-1018"/>
                    <a:pt x="71309" y="-1018"/>
                    <a:pt x="85861" y="5068"/>
                  </a:cubicBezTo>
                  <a:cubicBezTo>
                    <a:pt x="100413" y="11154"/>
                    <a:pt x="80040" y="28352"/>
                    <a:pt x="87448" y="38406"/>
                  </a:cubicBezTo>
                  <a:cubicBezTo>
                    <a:pt x="94856" y="48460"/>
                    <a:pt x="132428" y="55339"/>
                    <a:pt x="130311" y="65393"/>
                  </a:cubicBezTo>
                  <a:cubicBezTo>
                    <a:pt x="128194" y="75447"/>
                    <a:pt x="89829" y="92381"/>
                    <a:pt x="74748" y="98731"/>
                  </a:cubicBezTo>
                  <a:cubicBezTo>
                    <a:pt x="59667" y="105081"/>
                    <a:pt x="35590" y="107726"/>
                    <a:pt x="39823" y="103493"/>
                  </a:cubicBezTo>
                  <a:cubicBezTo>
                    <a:pt x="44056" y="99260"/>
                    <a:pt x="98296" y="82591"/>
                    <a:pt x="100148" y="73331"/>
                  </a:cubicBezTo>
                  <a:cubicBezTo>
                    <a:pt x="102000" y="64071"/>
                    <a:pt x="56757" y="56398"/>
                    <a:pt x="50936" y="47931"/>
                  </a:cubicBezTo>
                  <a:cubicBezTo>
                    <a:pt x="45115" y="39464"/>
                    <a:pt x="71308" y="29939"/>
                    <a:pt x="65223" y="22531"/>
                  </a:cubicBezTo>
                  <a:cubicBezTo>
                    <a:pt x="59138" y="15123"/>
                    <a:pt x="-3304" y="4804"/>
                    <a:pt x="136" y="18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フリーフォーム: 図形 206">
              <a:extLst>
                <a:ext uri="{FF2B5EF4-FFF2-40B4-BE49-F238E27FC236}">
                  <a16:creationId xmlns:a16="http://schemas.microsoft.com/office/drawing/2014/main" id="{68C4E851-DFD5-412D-A60B-DB5856AD9287}"/>
                </a:ext>
              </a:extLst>
            </p:cNvPr>
            <p:cNvSpPr/>
            <p:nvPr/>
          </p:nvSpPr>
          <p:spPr>
            <a:xfrm>
              <a:off x="5026025" y="3965575"/>
              <a:ext cx="50895" cy="32570"/>
            </a:xfrm>
            <a:custGeom>
              <a:avLst/>
              <a:gdLst>
                <a:gd name="connsiteX0" fmla="*/ 0 w 50895"/>
                <a:gd name="connsiteY0" fmla="*/ 0 h 32570"/>
                <a:gd name="connsiteX1" fmla="*/ 50800 w 50895"/>
                <a:gd name="connsiteY1" fmla="*/ 31750 h 32570"/>
                <a:gd name="connsiteX2" fmla="*/ 0 w 50895"/>
                <a:gd name="connsiteY2" fmla="*/ 0 h 32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895" h="32570">
                  <a:moveTo>
                    <a:pt x="0" y="0"/>
                  </a:moveTo>
                  <a:cubicBezTo>
                    <a:pt x="0" y="0"/>
                    <a:pt x="48154" y="24871"/>
                    <a:pt x="50800" y="31750"/>
                  </a:cubicBezTo>
                  <a:cubicBezTo>
                    <a:pt x="53446" y="3862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フリーフォーム: 図形 207">
              <a:extLst>
                <a:ext uri="{FF2B5EF4-FFF2-40B4-BE49-F238E27FC236}">
                  <a16:creationId xmlns:a16="http://schemas.microsoft.com/office/drawing/2014/main" id="{5E109A24-A39C-4D03-B835-CA76658E3AA9}"/>
                </a:ext>
              </a:extLst>
            </p:cNvPr>
            <p:cNvSpPr/>
            <p:nvPr/>
          </p:nvSpPr>
          <p:spPr>
            <a:xfrm rot="19371289">
              <a:off x="5031313" y="3962120"/>
              <a:ext cx="40888" cy="55844"/>
            </a:xfrm>
            <a:custGeom>
              <a:avLst/>
              <a:gdLst>
                <a:gd name="connsiteX0" fmla="*/ 1062 w 40888"/>
                <a:gd name="connsiteY0" fmla="*/ 280 h 55844"/>
                <a:gd name="connsiteX1" fmla="*/ 40750 w 40888"/>
                <a:gd name="connsiteY1" fmla="*/ 35205 h 55844"/>
                <a:gd name="connsiteX2" fmla="*/ 13762 w 40888"/>
                <a:gd name="connsiteY2" fmla="*/ 55843 h 55844"/>
                <a:gd name="connsiteX3" fmla="*/ 1062 w 40888"/>
                <a:gd name="connsiteY3" fmla="*/ 280 h 5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888" h="55844">
                  <a:moveTo>
                    <a:pt x="1062" y="280"/>
                  </a:moveTo>
                  <a:cubicBezTo>
                    <a:pt x="5560" y="-3160"/>
                    <a:pt x="38633" y="25945"/>
                    <a:pt x="40750" y="35205"/>
                  </a:cubicBezTo>
                  <a:cubicBezTo>
                    <a:pt x="42867" y="44465"/>
                    <a:pt x="20112" y="55578"/>
                    <a:pt x="13762" y="55843"/>
                  </a:cubicBezTo>
                  <a:cubicBezTo>
                    <a:pt x="7412" y="56108"/>
                    <a:pt x="-3436" y="3720"/>
                    <a:pt x="1062" y="2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フリーフォーム: 図形 208">
              <a:extLst>
                <a:ext uri="{FF2B5EF4-FFF2-40B4-BE49-F238E27FC236}">
                  <a16:creationId xmlns:a16="http://schemas.microsoft.com/office/drawing/2014/main" id="{2A7981A3-DEDB-4180-8F3B-A6AC646F6071}"/>
                </a:ext>
              </a:extLst>
            </p:cNvPr>
            <p:cNvSpPr/>
            <p:nvPr/>
          </p:nvSpPr>
          <p:spPr>
            <a:xfrm>
              <a:off x="5273616" y="3921007"/>
              <a:ext cx="110420" cy="103315"/>
            </a:xfrm>
            <a:custGeom>
              <a:avLst/>
              <a:gdLst>
                <a:gd name="connsiteX0" fmla="*/ 59 w 110420"/>
                <a:gd name="connsiteY0" fmla="*/ 8056 h 103315"/>
                <a:gd name="connsiteX1" fmla="*/ 82609 w 110420"/>
                <a:gd name="connsiteY1" fmla="*/ 39806 h 103315"/>
                <a:gd name="connsiteX2" fmla="*/ 92134 w 110420"/>
                <a:gd name="connsiteY2" fmla="*/ 103306 h 103315"/>
                <a:gd name="connsiteX3" fmla="*/ 109597 w 110420"/>
                <a:gd name="connsiteY3" fmla="*/ 35043 h 103315"/>
                <a:gd name="connsiteX4" fmla="*/ 96897 w 110420"/>
                <a:gd name="connsiteY4" fmla="*/ 3293 h 103315"/>
                <a:gd name="connsiteX5" fmla="*/ 59 w 110420"/>
                <a:gd name="connsiteY5" fmla="*/ 8056 h 10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420" h="103315">
                  <a:moveTo>
                    <a:pt x="59" y="8056"/>
                  </a:moveTo>
                  <a:cubicBezTo>
                    <a:pt x="-2322" y="14142"/>
                    <a:pt x="67263" y="23931"/>
                    <a:pt x="82609" y="39806"/>
                  </a:cubicBezTo>
                  <a:cubicBezTo>
                    <a:pt x="97955" y="55681"/>
                    <a:pt x="87636" y="104100"/>
                    <a:pt x="92134" y="103306"/>
                  </a:cubicBezTo>
                  <a:cubicBezTo>
                    <a:pt x="96632" y="102512"/>
                    <a:pt x="108803" y="51712"/>
                    <a:pt x="109597" y="35043"/>
                  </a:cubicBezTo>
                  <a:cubicBezTo>
                    <a:pt x="110391" y="18374"/>
                    <a:pt x="113830" y="10437"/>
                    <a:pt x="96897" y="3293"/>
                  </a:cubicBezTo>
                  <a:cubicBezTo>
                    <a:pt x="79964" y="-3851"/>
                    <a:pt x="2440" y="1970"/>
                    <a:pt x="59" y="80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フリーフォーム: 図形 209">
              <a:extLst>
                <a:ext uri="{FF2B5EF4-FFF2-40B4-BE49-F238E27FC236}">
                  <a16:creationId xmlns:a16="http://schemas.microsoft.com/office/drawing/2014/main" id="{2F0E41CB-A246-4C05-8975-FDF6691AA4F1}"/>
                </a:ext>
              </a:extLst>
            </p:cNvPr>
            <p:cNvSpPr/>
            <p:nvPr/>
          </p:nvSpPr>
          <p:spPr>
            <a:xfrm>
              <a:off x="3965588" y="6790455"/>
              <a:ext cx="359646" cy="163822"/>
            </a:xfrm>
            <a:custGeom>
              <a:avLst/>
              <a:gdLst>
                <a:gd name="connsiteX0" fmla="*/ 358762 w 359646"/>
                <a:gd name="connsiteY0" fmla="*/ 69662 h 163822"/>
                <a:gd name="connsiteX1" fmla="*/ 206362 w 359646"/>
                <a:gd name="connsiteY1" fmla="*/ 1928 h 163822"/>
                <a:gd name="connsiteX2" fmla="*/ 1045 w 359646"/>
                <a:gd name="connsiteY2" fmla="*/ 162795 h 163822"/>
                <a:gd name="connsiteX3" fmla="*/ 132279 w 359646"/>
                <a:gd name="connsiteY3" fmla="*/ 67545 h 163822"/>
                <a:gd name="connsiteX4" fmla="*/ 261395 w 359646"/>
                <a:gd name="connsiteY4" fmla="*/ 1928 h 163822"/>
                <a:gd name="connsiteX5" fmla="*/ 358762 w 359646"/>
                <a:gd name="connsiteY5" fmla="*/ 69662 h 16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9646" h="163822">
                  <a:moveTo>
                    <a:pt x="358762" y="69662"/>
                  </a:moveTo>
                  <a:cubicBezTo>
                    <a:pt x="349590" y="69662"/>
                    <a:pt x="265981" y="-13594"/>
                    <a:pt x="206362" y="1928"/>
                  </a:cubicBezTo>
                  <a:cubicBezTo>
                    <a:pt x="146743" y="17450"/>
                    <a:pt x="13392" y="151859"/>
                    <a:pt x="1045" y="162795"/>
                  </a:cubicBezTo>
                  <a:cubicBezTo>
                    <a:pt x="-11302" y="173731"/>
                    <a:pt x="88888" y="94356"/>
                    <a:pt x="132279" y="67545"/>
                  </a:cubicBezTo>
                  <a:cubicBezTo>
                    <a:pt x="175670" y="40734"/>
                    <a:pt x="219062" y="1928"/>
                    <a:pt x="261395" y="1928"/>
                  </a:cubicBezTo>
                  <a:cubicBezTo>
                    <a:pt x="303728" y="1928"/>
                    <a:pt x="367934" y="69662"/>
                    <a:pt x="358762" y="696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フリーフォーム: 図形 210">
              <a:extLst>
                <a:ext uri="{FF2B5EF4-FFF2-40B4-BE49-F238E27FC236}">
                  <a16:creationId xmlns:a16="http://schemas.microsoft.com/office/drawing/2014/main" id="{6A7110CB-622C-41A9-8219-43AEFCF29F30}"/>
                </a:ext>
              </a:extLst>
            </p:cNvPr>
            <p:cNvSpPr/>
            <p:nvPr/>
          </p:nvSpPr>
          <p:spPr>
            <a:xfrm>
              <a:off x="3977209" y="6959115"/>
              <a:ext cx="297301" cy="193122"/>
            </a:xfrm>
            <a:custGeom>
              <a:avLst/>
              <a:gdLst>
                <a:gd name="connsiteX0" fmla="*/ 8 w 297301"/>
                <a:gd name="connsiteY0" fmla="*/ 485 h 193122"/>
                <a:gd name="connsiteX1" fmla="*/ 226491 w 297301"/>
                <a:gd name="connsiteY1" fmla="*/ 157118 h 193122"/>
                <a:gd name="connsiteX2" fmla="*/ 203208 w 297301"/>
                <a:gd name="connsiteY2" fmla="*/ 176168 h 193122"/>
                <a:gd name="connsiteX3" fmla="*/ 88908 w 297301"/>
                <a:gd name="connsiteY3" fmla="*/ 119018 h 193122"/>
                <a:gd name="connsiteX4" fmla="*/ 292108 w 297301"/>
                <a:gd name="connsiteY4" fmla="*/ 193102 h 193122"/>
                <a:gd name="connsiteX5" fmla="*/ 218024 w 297301"/>
                <a:gd name="connsiteY5" fmla="*/ 110552 h 193122"/>
                <a:gd name="connsiteX6" fmla="*/ 8 w 297301"/>
                <a:gd name="connsiteY6" fmla="*/ 485 h 193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7301" h="193122">
                  <a:moveTo>
                    <a:pt x="8" y="485"/>
                  </a:moveTo>
                  <a:cubicBezTo>
                    <a:pt x="1419" y="8246"/>
                    <a:pt x="192624" y="127837"/>
                    <a:pt x="226491" y="157118"/>
                  </a:cubicBezTo>
                  <a:cubicBezTo>
                    <a:pt x="260358" y="186399"/>
                    <a:pt x="226138" y="182518"/>
                    <a:pt x="203208" y="176168"/>
                  </a:cubicBezTo>
                  <a:cubicBezTo>
                    <a:pt x="180278" y="169818"/>
                    <a:pt x="74091" y="116196"/>
                    <a:pt x="88908" y="119018"/>
                  </a:cubicBezTo>
                  <a:cubicBezTo>
                    <a:pt x="103725" y="121840"/>
                    <a:pt x="270589" y="194513"/>
                    <a:pt x="292108" y="193102"/>
                  </a:cubicBezTo>
                  <a:cubicBezTo>
                    <a:pt x="313627" y="191691"/>
                    <a:pt x="264238" y="140891"/>
                    <a:pt x="218024" y="110552"/>
                  </a:cubicBezTo>
                  <a:cubicBezTo>
                    <a:pt x="171810" y="80213"/>
                    <a:pt x="-1403" y="-7276"/>
                    <a:pt x="8" y="4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フリーフォーム: 図形 211">
              <a:extLst>
                <a:ext uri="{FF2B5EF4-FFF2-40B4-BE49-F238E27FC236}">
                  <a16:creationId xmlns:a16="http://schemas.microsoft.com/office/drawing/2014/main" id="{EC89A231-C0A0-4AA9-993A-0B53276C9539}"/>
                </a:ext>
              </a:extLst>
            </p:cNvPr>
            <p:cNvSpPr/>
            <p:nvPr/>
          </p:nvSpPr>
          <p:spPr>
            <a:xfrm>
              <a:off x="3983593" y="7078095"/>
              <a:ext cx="330174" cy="146089"/>
            </a:xfrm>
            <a:custGeom>
              <a:avLst/>
              <a:gdLst>
                <a:gd name="connsiteX0" fmla="*/ 80407 w 330174"/>
                <a:gd name="connsiteY0" fmla="*/ 38 h 146089"/>
                <a:gd name="connsiteX1" fmla="*/ 2090 w 330174"/>
                <a:gd name="connsiteY1" fmla="*/ 44488 h 146089"/>
                <a:gd name="connsiteX2" fmla="*/ 182007 w 330174"/>
                <a:gd name="connsiteY2" fmla="*/ 146088 h 146089"/>
                <a:gd name="connsiteX3" fmla="*/ 330174 w 330174"/>
                <a:gd name="connsiteY3" fmla="*/ 46605 h 146089"/>
                <a:gd name="connsiteX4" fmla="*/ 182007 w 330174"/>
                <a:gd name="connsiteY4" fmla="*/ 105872 h 146089"/>
                <a:gd name="connsiteX5" fmla="*/ 48657 w 330174"/>
                <a:gd name="connsiteY5" fmla="*/ 69888 h 146089"/>
                <a:gd name="connsiteX6" fmla="*/ 25374 w 330174"/>
                <a:gd name="connsiteY6" fmla="*/ 50838 h 146089"/>
                <a:gd name="connsiteX7" fmla="*/ 80407 w 330174"/>
                <a:gd name="connsiteY7" fmla="*/ 38 h 146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0174" h="146089">
                  <a:moveTo>
                    <a:pt x="80407" y="38"/>
                  </a:moveTo>
                  <a:cubicBezTo>
                    <a:pt x="76526" y="-1020"/>
                    <a:pt x="-14843" y="20146"/>
                    <a:pt x="2090" y="44488"/>
                  </a:cubicBezTo>
                  <a:cubicBezTo>
                    <a:pt x="19023" y="68830"/>
                    <a:pt x="127326" y="145735"/>
                    <a:pt x="182007" y="146088"/>
                  </a:cubicBezTo>
                  <a:cubicBezTo>
                    <a:pt x="236688" y="146441"/>
                    <a:pt x="330174" y="53308"/>
                    <a:pt x="330174" y="46605"/>
                  </a:cubicBezTo>
                  <a:cubicBezTo>
                    <a:pt x="330174" y="39902"/>
                    <a:pt x="228926" y="101992"/>
                    <a:pt x="182007" y="105872"/>
                  </a:cubicBezTo>
                  <a:cubicBezTo>
                    <a:pt x="135088" y="109752"/>
                    <a:pt x="74762" y="79060"/>
                    <a:pt x="48657" y="69888"/>
                  </a:cubicBezTo>
                  <a:cubicBezTo>
                    <a:pt x="22551" y="60716"/>
                    <a:pt x="24316" y="60363"/>
                    <a:pt x="25374" y="50838"/>
                  </a:cubicBezTo>
                  <a:cubicBezTo>
                    <a:pt x="26432" y="41313"/>
                    <a:pt x="84288" y="1096"/>
                    <a:pt x="80407" y="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フリーフォーム: 図形 212">
              <a:extLst>
                <a:ext uri="{FF2B5EF4-FFF2-40B4-BE49-F238E27FC236}">
                  <a16:creationId xmlns:a16="http://schemas.microsoft.com/office/drawing/2014/main" id="{E0D706B2-B6A1-499E-92B9-E0B61BE0013F}"/>
                </a:ext>
              </a:extLst>
            </p:cNvPr>
            <p:cNvSpPr/>
            <p:nvPr/>
          </p:nvSpPr>
          <p:spPr>
            <a:xfrm>
              <a:off x="4094562" y="6885318"/>
              <a:ext cx="219351" cy="229985"/>
            </a:xfrm>
            <a:custGeom>
              <a:avLst/>
              <a:gdLst>
                <a:gd name="connsiteX0" fmla="*/ 1188 w 219351"/>
                <a:gd name="connsiteY0" fmla="*/ 199 h 229985"/>
                <a:gd name="connsiteX1" fmla="*/ 111255 w 219351"/>
                <a:gd name="connsiteY1" fmla="*/ 76399 h 229985"/>
                <a:gd name="connsiteX2" fmla="*/ 212855 w 219351"/>
                <a:gd name="connsiteY2" fmla="*/ 158949 h 229985"/>
                <a:gd name="connsiteX3" fmla="*/ 206505 w 219351"/>
                <a:gd name="connsiteY3" fmla="*/ 228799 h 229985"/>
                <a:gd name="connsiteX4" fmla="*/ 185338 w 219351"/>
                <a:gd name="connsiteY4" fmla="*/ 99682 h 229985"/>
                <a:gd name="connsiteX5" fmla="*/ 1188 w 219351"/>
                <a:gd name="connsiteY5" fmla="*/ 199 h 229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351" h="229985">
                  <a:moveTo>
                    <a:pt x="1188" y="199"/>
                  </a:moveTo>
                  <a:cubicBezTo>
                    <a:pt x="-11159" y="-3682"/>
                    <a:pt x="75977" y="49941"/>
                    <a:pt x="111255" y="76399"/>
                  </a:cubicBezTo>
                  <a:cubicBezTo>
                    <a:pt x="146533" y="102857"/>
                    <a:pt x="196980" y="133549"/>
                    <a:pt x="212855" y="158949"/>
                  </a:cubicBezTo>
                  <a:cubicBezTo>
                    <a:pt x="228730" y="184349"/>
                    <a:pt x="211091" y="238677"/>
                    <a:pt x="206505" y="228799"/>
                  </a:cubicBezTo>
                  <a:cubicBezTo>
                    <a:pt x="201919" y="218921"/>
                    <a:pt x="218146" y="135313"/>
                    <a:pt x="185338" y="99682"/>
                  </a:cubicBezTo>
                  <a:cubicBezTo>
                    <a:pt x="152530" y="64051"/>
                    <a:pt x="13535" y="4080"/>
                    <a:pt x="1188" y="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フリーフォーム: 図形 213">
              <a:extLst>
                <a:ext uri="{FF2B5EF4-FFF2-40B4-BE49-F238E27FC236}">
                  <a16:creationId xmlns:a16="http://schemas.microsoft.com/office/drawing/2014/main" id="{3C218054-BDE2-4949-9BA0-60CFE9D2D396}"/>
                </a:ext>
              </a:extLst>
            </p:cNvPr>
            <p:cNvSpPr/>
            <p:nvPr/>
          </p:nvSpPr>
          <p:spPr>
            <a:xfrm>
              <a:off x="4133847" y="6851542"/>
              <a:ext cx="192640" cy="70039"/>
            </a:xfrm>
            <a:custGeom>
              <a:avLst/>
              <a:gdLst>
                <a:gd name="connsiteX0" fmla="*/ 3 w 192640"/>
                <a:gd name="connsiteY0" fmla="*/ 108 h 70039"/>
                <a:gd name="connsiteX1" fmla="*/ 143936 w 192640"/>
                <a:gd name="connsiteY1" fmla="*/ 69958 h 70039"/>
                <a:gd name="connsiteX2" fmla="*/ 192620 w 192640"/>
                <a:gd name="connsiteY2" fmla="*/ 14925 h 70039"/>
                <a:gd name="connsiteX3" fmla="*/ 139703 w 192640"/>
                <a:gd name="connsiteY3" fmla="*/ 53025 h 70039"/>
                <a:gd name="connsiteX4" fmla="*/ 3 w 192640"/>
                <a:gd name="connsiteY4" fmla="*/ 108 h 7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640" h="70039">
                  <a:moveTo>
                    <a:pt x="3" y="108"/>
                  </a:moveTo>
                  <a:cubicBezTo>
                    <a:pt x="708" y="2930"/>
                    <a:pt x="111833" y="67488"/>
                    <a:pt x="143936" y="69958"/>
                  </a:cubicBezTo>
                  <a:cubicBezTo>
                    <a:pt x="176039" y="72428"/>
                    <a:pt x="193325" y="17747"/>
                    <a:pt x="192620" y="14925"/>
                  </a:cubicBezTo>
                  <a:cubicBezTo>
                    <a:pt x="191915" y="12103"/>
                    <a:pt x="172159" y="55494"/>
                    <a:pt x="139703" y="53025"/>
                  </a:cubicBezTo>
                  <a:cubicBezTo>
                    <a:pt x="107247" y="50556"/>
                    <a:pt x="-702" y="-2714"/>
                    <a:pt x="3" y="1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フリーフォーム: 図形 214">
              <a:extLst>
                <a:ext uri="{FF2B5EF4-FFF2-40B4-BE49-F238E27FC236}">
                  <a16:creationId xmlns:a16="http://schemas.microsoft.com/office/drawing/2014/main" id="{261A71A6-5934-4CF4-B1E1-0EFB091F0B8B}"/>
                </a:ext>
              </a:extLst>
            </p:cNvPr>
            <p:cNvSpPr/>
            <p:nvPr/>
          </p:nvSpPr>
          <p:spPr>
            <a:xfrm>
              <a:off x="4400546" y="6882970"/>
              <a:ext cx="106046" cy="270636"/>
            </a:xfrm>
            <a:custGeom>
              <a:avLst/>
              <a:gdLst>
                <a:gd name="connsiteX0" fmla="*/ 4 w 106046"/>
                <a:gd name="connsiteY0" fmla="*/ 430 h 270636"/>
                <a:gd name="connsiteX1" fmla="*/ 31754 w 106046"/>
                <a:gd name="connsiteY1" fmla="*/ 144363 h 270636"/>
                <a:gd name="connsiteX2" fmla="*/ 55037 w 106046"/>
                <a:gd name="connsiteY2" fmla="*/ 260780 h 270636"/>
                <a:gd name="connsiteX3" fmla="*/ 105837 w 106046"/>
                <a:gd name="connsiteY3" fmla="*/ 256547 h 270636"/>
                <a:gd name="connsiteX4" fmla="*/ 33871 w 106046"/>
                <a:gd name="connsiteY4" fmla="*/ 193047 h 270636"/>
                <a:gd name="connsiteX5" fmla="*/ 4 w 106046"/>
                <a:gd name="connsiteY5" fmla="*/ 430 h 270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46" h="270636">
                  <a:moveTo>
                    <a:pt x="4" y="430"/>
                  </a:moveTo>
                  <a:cubicBezTo>
                    <a:pt x="-349" y="-7684"/>
                    <a:pt x="22582" y="100971"/>
                    <a:pt x="31754" y="144363"/>
                  </a:cubicBezTo>
                  <a:cubicBezTo>
                    <a:pt x="40926" y="187755"/>
                    <a:pt x="42690" y="242083"/>
                    <a:pt x="55037" y="260780"/>
                  </a:cubicBezTo>
                  <a:cubicBezTo>
                    <a:pt x="67384" y="279477"/>
                    <a:pt x="109365" y="267836"/>
                    <a:pt x="105837" y="256547"/>
                  </a:cubicBezTo>
                  <a:cubicBezTo>
                    <a:pt x="102309" y="245258"/>
                    <a:pt x="47982" y="231147"/>
                    <a:pt x="33871" y="193047"/>
                  </a:cubicBezTo>
                  <a:cubicBezTo>
                    <a:pt x="19760" y="154947"/>
                    <a:pt x="357" y="8544"/>
                    <a:pt x="4" y="4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フリーフォーム: 図形 215">
              <a:extLst>
                <a:ext uri="{FF2B5EF4-FFF2-40B4-BE49-F238E27FC236}">
                  <a16:creationId xmlns:a16="http://schemas.microsoft.com/office/drawing/2014/main" id="{56E336CA-8F63-4B25-A2DB-EE3A0A5EA3D4}"/>
                </a:ext>
              </a:extLst>
            </p:cNvPr>
            <p:cNvSpPr/>
            <p:nvPr/>
          </p:nvSpPr>
          <p:spPr>
            <a:xfrm>
              <a:off x="4499184" y="6906539"/>
              <a:ext cx="22021" cy="233135"/>
            </a:xfrm>
            <a:custGeom>
              <a:avLst/>
              <a:gdLst>
                <a:gd name="connsiteX0" fmla="*/ 849 w 22021"/>
                <a:gd name="connsiteY0" fmla="*/ 144 h 233135"/>
                <a:gd name="connsiteX1" fmla="*/ 22016 w 22021"/>
                <a:gd name="connsiteY1" fmla="*/ 129261 h 233135"/>
                <a:gd name="connsiteX2" fmla="*/ 2966 w 22021"/>
                <a:gd name="connsiteY2" fmla="*/ 232978 h 233135"/>
                <a:gd name="connsiteX3" fmla="*/ 5083 w 22021"/>
                <a:gd name="connsiteY3" fmla="*/ 105978 h 233135"/>
                <a:gd name="connsiteX4" fmla="*/ 849 w 22021"/>
                <a:gd name="connsiteY4" fmla="*/ 144 h 233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21" h="233135">
                  <a:moveTo>
                    <a:pt x="849" y="144"/>
                  </a:moveTo>
                  <a:cubicBezTo>
                    <a:pt x="3671" y="4025"/>
                    <a:pt x="21663" y="90455"/>
                    <a:pt x="22016" y="129261"/>
                  </a:cubicBezTo>
                  <a:cubicBezTo>
                    <a:pt x="22369" y="168067"/>
                    <a:pt x="5788" y="236859"/>
                    <a:pt x="2966" y="232978"/>
                  </a:cubicBezTo>
                  <a:cubicBezTo>
                    <a:pt x="144" y="229098"/>
                    <a:pt x="7200" y="140198"/>
                    <a:pt x="5083" y="105978"/>
                  </a:cubicBezTo>
                  <a:cubicBezTo>
                    <a:pt x="2966" y="71759"/>
                    <a:pt x="-1973" y="-3737"/>
                    <a:pt x="849" y="1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フリーフォーム: 図形 216">
              <a:extLst>
                <a:ext uri="{FF2B5EF4-FFF2-40B4-BE49-F238E27FC236}">
                  <a16:creationId xmlns:a16="http://schemas.microsoft.com/office/drawing/2014/main" id="{9E0FE138-15C5-4749-A168-D59470C42703}"/>
                </a:ext>
              </a:extLst>
            </p:cNvPr>
            <p:cNvSpPr/>
            <p:nvPr/>
          </p:nvSpPr>
          <p:spPr>
            <a:xfrm>
              <a:off x="4350840" y="6881019"/>
              <a:ext cx="232929" cy="333010"/>
            </a:xfrm>
            <a:custGeom>
              <a:avLst/>
              <a:gdLst>
                <a:gd name="connsiteX0" fmla="*/ 34893 w 232929"/>
                <a:gd name="connsiteY0" fmla="*/ 264 h 333010"/>
                <a:gd name="connsiteX1" fmla="*/ 11610 w 232929"/>
                <a:gd name="connsiteY1" fmla="*/ 59531 h 333010"/>
                <a:gd name="connsiteX2" fmla="*/ 9493 w 232929"/>
                <a:gd name="connsiteY2" fmla="*/ 283898 h 333010"/>
                <a:gd name="connsiteX3" fmla="*/ 134377 w 232929"/>
                <a:gd name="connsiteY3" fmla="*/ 332581 h 333010"/>
                <a:gd name="connsiteX4" fmla="*/ 219043 w 232929"/>
                <a:gd name="connsiteY4" fmla="*/ 298714 h 333010"/>
                <a:gd name="connsiteX5" fmla="*/ 197877 w 232929"/>
                <a:gd name="connsiteY5" fmla="*/ 161131 h 333010"/>
                <a:gd name="connsiteX6" fmla="*/ 216927 w 232929"/>
                <a:gd name="connsiteY6" fmla="*/ 57414 h 333010"/>
                <a:gd name="connsiteX7" fmla="*/ 191527 w 232929"/>
                <a:gd name="connsiteY7" fmla="*/ 6614 h 333010"/>
                <a:gd name="connsiteX8" fmla="*/ 132260 w 232929"/>
                <a:gd name="connsiteY8" fmla="*/ 21431 h 333010"/>
                <a:gd name="connsiteX9" fmla="*/ 210577 w 232929"/>
                <a:gd name="connsiteY9" fmla="*/ 46831 h 333010"/>
                <a:gd name="connsiteX10" fmla="*/ 223277 w 232929"/>
                <a:gd name="connsiteY10" fmla="*/ 288131 h 333010"/>
                <a:gd name="connsiteX11" fmla="*/ 81460 w 232929"/>
                <a:gd name="connsiteY11" fmla="*/ 315648 h 333010"/>
                <a:gd name="connsiteX12" fmla="*/ 20077 w 232929"/>
                <a:gd name="connsiteY12" fmla="*/ 209814 h 333010"/>
                <a:gd name="connsiteX13" fmla="*/ 26427 w 232929"/>
                <a:gd name="connsiteY13" fmla="*/ 74348 h 333010"/>
                <a:gd name="connsiteX14" fmla="*/ 34893 w 232929"/>
                <a:gd name="connsiteY14" fmla="*/ 264 h 333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2929" h="333010">
                  <a:moveTo>
                    <a:pt x="34893" y="264"/>
                  </a:moveTo>
                  <a:cubicBezTo>
                    <a:pt x="32424" y="-2205"/>
                    <a:pt x="15843" y="12259"/>
                    <a:pt x="11610" y="59531"/>
                  </a:cubicBezTo>
                  <a:cubicBezTo>
                    <a:pt x="7377" y="106803"/>
                    <a:pt x="-10968" y="238390"/>
                    <a:pt x="9493" y="283898"/>
                  </a:cubicBezTo>
                  <a:cubicBezTo>
                    <a:pt x="29954" y="329406"/>
                    <a:pt x="99452" y="330112"/>
                    <a:pt x="134377" y="332581"/>
                  </a:cubicBezTo>
                  <a:cubicBezTo>
                    <a:pt x="169302" y="335050"/>
                    <a:pt x="208460" y="327289"/>
                    <a:pt x="219043" y="298714"/>
                  </a:cubicBezTo>
                  <a:cubicBezTo>
                    <a:pt x="229626" y="270139"/>
                    <a:pt x="198230" y="201348"/>
                    <a:pt x="197877" y="161131"/>
                  </a:cubicBezTo>
                  <a:cubicBezTo>
                    <a:pt x="197524" y="120914"/>
                    <a:pt x="217985" y="83167"/>
                    <a:pt x="216927" y="57414"/>
                  </a:cubicBezTo>
                  <a:cubicBezTo>
                    <a:pt x="215869" y="31661"/>
                    <a:pt x="205638" y="12611"/>
                    <a:pt x="191527" y="6614"/>
                  </a:cubicBezTo>
                  <a:cubicBezTo>
                    <a:pt x="177416" y="617"/>
                    <a:pt x="129085" y="14728"/>
                    <a:pt x="132260" y="21431"/>
                  </a:cubicBezTo>
                  <a:cubicBezTo>
                    <a:pt x="135435" y="28134"/>
                    <a:pt x="195408" y="2381"/>
                    <a:pt x="210577" y="46831"/>
                  </a:cubicBezTo>
                  <a:cubicBezTo>
                    <a:pt x="225747" y="91281"/>
                    <a:pt x="244796" y="243328"/>
                    <a:pt x="223277" y="288131"/>
                  </a:cubicBezTo>
                  <a:cubicBezTo>
                    <a:pt x="201758" y="332934"/>
                    <a:pt x="115327" y="328701"/>
                    <a:pt x="81460" y="315648"/>
                  </a:cubicBezTo>
                  <a:cubicBezTo>
                    <a:pt x="47593" y="302595"/>
                    <a:pt x="29249" y="250031"/>
                    <a:pt x="20077" y="209814"/>
                  </a:cubicBezTo>
                  <a:cubicBezTo>
                    <a:pt x="10905" y="169597"/>
                    <a:pt x="23605" y="105040"/>
                    <a:pt x="26427" y="74348"/>
                  </a:cubicBezTo>
                  <a:cubicBezTo>
                    <a:pt x="29249" y="43656"/>
                    <a:pt x="37362" y="2733"/>
                    <a:pt x="34893" y="2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フリーフォーム: 図形 217">
              <a:extLst>
                <a:ext uri="{FF2B5EF4-FFF2-40B4-BE49-F238E27FC236}">
                  <a16:creationId xmlns:a16="http://schemas.microsoft.com/office/drawing/2014/main" id="{53533004-091F-4D7E-AB7B-AE857D97278C}"/>
                </a:ext>
              </a:extLst>
            </p:cNvPr>
            <p:cNvSpPr/>
            <p:nvPr/>
          </p:nvSpPr>
          <p:spPr>
            <a:xfrm>
              <a:off x="4613975" y="6909761"/>
              <a:ext cx="40103" cy="303519"/>
            </a:xfrm>
            <a:custGeom>
              <a:avLst/>
              <a:gdLst>
                <a:gd name="connsiteX0" fmla="*/ 2475 w 40103"/>
                <a:gd name="connsiteY0" fmla="*/ 1156 h 303519"/>
                <a:gd name="connsiteX1" fmla="*/ 32108 w 40103"/>
                <a:gd name="connsiteY1" fmla="*/ 276322 h 303519"/>
                <a:gd name="connsiteX2" fmla="*/ 38458 w 40103"/>
                <a:gd name="connsiteY2" fmla="*/ 282672 h 303519"/>
                <a:gd name="connsiteX3" fmla="*/ 6708 w 40103"/>
                <a:gd name="connsiteY3" fmla="*/ 181072 h 303519"/>
                <a:gd name="connsiteX4" fmla="*/ 2475 w 40103"/>
                <a:gd name="connsiteY4" fmla="*/ 1156 h 30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03" h="303519">
                  <a:moveTo>
                    <a:pt x="2475" y="1156"/>
                  </a:moveTo>
                  <a:cubicBezTo>
                    <a:pt x="6708" y="17031"/>
                    <a:pt x="26111" y="229403"/>
                    <a:pt x="32108" y="276322"/>
                  </a:cubicBezTo>
                  <a:cubicBezTo>
                    <a:pt x="38105" y="323241"/>
                    <a:pt x="42691" y="298547"/>
                    <a:pt x="38458" y="282672"/>
                  </a:cubicBezTo>
                  <a:cubicBezTo>
                    <a:pt x="34225" y="266797"/>
                    <a:pt x="14116" y="224816"/>
                    <a:pt x="6708" y="181072"/>
                  </a:cubicBezTo>
                  <a:cubicBezTo>
                    <a:pt x="-700" y="137328"/>
                    <a:pt x="-1758" y="-14719"/>
                    <a:pt x="2475" y="11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フリーフォーム: 図形 218">
              <a:extLst>
                <a:ext uri="{FF2B5EF4-FFF2-40B4-BE49-F238E27FC236}">
                  <a16:creationId xmlns:a16="http://schemas.microsoft.com/office/drawing/2014/main" id="{E437571F-57B2-4315-B483-A21E33950ED6}"/>
                </a:ext>
              </a:extLst>
            </p:cNvPr>
            <p:cNvSpPr/>
            <p:nvPr/>
          </p:nvSpPr>
          <p:spPr>
            <a:xfrm>
              <a:off x="4622752" y="6906582"/>
              <a:ext cx="212206" cy="285692"/>
            </a:xfrm>
            <a:custGeom>
              <a:avLst/>
              <a:gdLst>
                <a:gd name="connsiteX0" fmla="*/ 48 w 212206"/>
                <a:gd name="connsiteY0" fmla="*/ 2218 h 285692"/>
                <a:gd name="connsiteX1" fmla="*/ 160915 w 212206"/>
                <a:gd name="connsiteY1" fmla="*/ 12801 h 285692"/>
                <a:gd name="connsiteX2" fmla="*/ 179965 w 212206"/>
                <a:gd name="connsiteY2" fmla="*/ 103818 h 285692"/>
                <a:gd name="connsiteX3" fmla="*/ 186315 w 212206"/>
                <a:gd name="connsiteY3" fmla="*/ 243518 h 285692"/>
                <a:gd name="connsiteX4" fmla="*/ 211715 w 212206"/>
                <a:gd name="connsiteY4" fmla="*/ 277385 h 285692"/>
                <a:gd name="connsiteX5" fmla="*/ 160915 w 212206"/>
                <a:gd name="connsiteY5" fmla="*/ 108051 h 285692"/>
                <a:gd name="connsiteX6" fmla="*/ 143981 w 212206"/>
                <a:gd name="connsiteY6" fmla="*/ 27618 h 285692"/>
                <a:gd name="connsiteX7" fmla="*/ 48 w 212206"/>
                <a:gd name="connsiteY7" fmla="*/ 2218 h 285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2206" h="285692">
                  <a:moveTo>
                    <a:pt x="48" y="2218"/>
                  </a:moveTo>
                  <a:cubicBezTo>
                    <a:pt x="2870" y="-252"/>
                    <a:pt x="130929" y="-4132"/>
                    <a:pt x="160915" y="12801"/>
                  </a:cubicBezTo>
                  <a:cubicBezTo>
                    <a:pt x="190901" y="29734"/>
                    <a:pt x="175732" y="65365"/>
                    <a:pt x="179965" y="103818"/>
                  </a:cubicBezTo>
                  <a:cubicBezTo>
                    <a:pt x="184198" y="142271"/>
                    <a:pt x="181023" y="214590"/>
                    <a:pt x="186315" y="243518"/>
                  </a:cubicBezTo>
                  <a:cubicBezTo>
                    <a:pt x="191607" y="272446"/>
                    <a:pt x="215948" y="299963"/>
                    <a:pt x="211715" y="277385"/>
                  </a:cubicBezTo>
                  <a:cubicBezTo>
                    <a:pt x="207482" y="254807"/>
                    <a:pt x="172204" y="149679"/>
                    <a:pt x="160915" y="108051"/>
                  </a:cubicBezTo>
                  <a:cubicBezTo>
                    <a:pt x="149626" y="66423"/>
                    <a:pt x="169028" y="43846"/>
                    <a:pt x="143981" y="27618"/>
                  </a:cubicBezTo>
                  <a:cubicBezTo>
                    <a:pt x="118934" y="11390"/>
                    <a:pt x="-2774" y="4688"/>
                    <a:pt x="48" y="22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フリーフォーム: 図形 219">
              <a:extLst>
                <a:ext uri="{FF2B5EF4-FFF2-40B4-BE49-F238E27FC236}">
                  <a16:creationId xmlns:a16="http://schemas.microsoft.com/office/drawing/2014/main" id="{A48C5BA7-2A81-4963-9044-F307CF1797D5}"/>
                </a:ext>
              </a:extLst>
            </p:cNvPr>
            <p:cNvSpPr/>
            <p:nvPr/>
          </p:nvSpPr>
          <p:spPr>
            <a:xfrm>
              <a:off x="4622221" y="6927393"/>
              <a:ext cx="197476" cy="269292"/>
            </a:xfrm>
            <a:custGeom>
              <a:avLst/>
              <a:gdLst>
                <a:gd name="connsiteX0" fmla="*/ 579 w 197476"/>
                <a:gd name="connsiteY0" fmla="*/ 239640 h 269292"/>
                <a:gd name="connsiteX1" fmla="*/ 66196 w 197476"/>
                <a:gd name="connsiteY1" fmla="*/ 262924 h 269292"/>
                <a:gd name="connsiteX2" fmla="*/ 53496 w 197476"/>
                <a:gd name="connsiteY2" fmla="*/ 180374 h 269292"/>
                <a:gd name="connsiteX3" fmla="*/ 76779 w 197476"/>
                <a:gd name="connsiteY3" fmla="*/ 23740 h 269292"/>
                <a:gd name="connsiteX4" fmla="*/ 121229 w 197476"/>
                <a:gd name="connsiteY4" fmla="*/ 72424 h 269292"/>
                <a:gd name="connsiteX5" fmla="*/ 125462 w 197476"/>
                <a:gd name="connsiteY5" fmla="*/ 212124 h 269292"/>
                <a:gd name="connsiteX6" fmla="*/ 197429 w 197476"/>
                <a:gd name="connsiteY6" fmla="*/ 258690 h 269292"/>
                <a:gd name="connsiteX7" fmla="*/ 136046 w 197476"/>
                <a:gd name="connsiteY7" fmla="*/ 169790 h 269292"/>
                <a:gd name="connsiteX8" fmla="*/ 106412 w 197476"/>
                <a:gd name="connsiteY8" fmla="*/ 6807 h 269292"/>
                <a:gd name="connsiteX9" fmla="*/ 36562 w 197476"/>
                <a:gd name="connsiteY9" fmla="*/ 49140 h 269292"/>
                <a:gd name="connsiteX10" fmla="*/ 579 w 197476"/>
                <a:gd name="connsiteY10" fmla="*/ 239640 h 26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7476" h="269292">
                  <a:moveTo>
                    <a:pt x="579" y="239640"/>
                  </a:moveTo>
                  <a:cubicBezTo>
                    <a:pt x="5518" y="275271"/>
                    <a:pt x="57377" y="272802"/>
                    <a:pt x="66196" y="262924"/>
                  </a:cubicBezTo>
                  <a:cubicBezTo>
                    <a:pt x="75015" y="253046"/>
                    <a:pt x="51732" y="220238"/>
                    <a:pt x="53496" y="180374"/>
                  </a:cubicBezTo>
                  <a:cubicBezTo>
                    <a:pt x="55260" y="140510"/>
                    <a:pt x="65490" y="41732"/>
                    <a:pt x="76779" y="23740"/>
                  </a:cubicBezTo>
                  <a:cubicBezTo>
                    <a:pt x="88068" y="5748"/>
                    <a:pt x="113115" y="41027"/>
                    <a:pt x="121229" y="72424"/>
                  </a:cubicBezTo>
                  <a:cubicBezTo>
                    <a:pt x="129343" y="103821"/>
                    <a:pt x="112762" y="181080"/>
                    <a:pt x="125462" y="212124"/>
                  </a:cubicBezTo>
                  <a:cubicBezTo>
                    <a:pt x="138162" y="243168"/>
                    <a:pt x="195665" y="265746"/>
                    <a:pt x="197429" y="258690"/>
                  </a:cubicBezTo>
                  <a:cubicBezTo>
                    <a:pt x="199193" y="251634"/>
                    <a:pt x="151216" y="211770"/>
                    <a:pt x="136046" y="169790"/>
                  </a:cubicBezTo>
                  <a:cubicBezTo>
                    <a:pt x="120877" y="127809"/>
                    <a:pt x="122993" y="26915"/>
                    <a:pt x="106412" y="6807"/>
                  </a:cubicBezTo>
                  <a:cubicBezTo>
                    <a:pt x="89831" y="-13301"/>
                    <a:pt x="49615" y="14215"/>
                    <a:pt x="36562" y="49140"/>
                  </a:cubicBezTo>
                  <a:cubicBezTo>
                    <a:pt x="23509" y="84065"/>
                    <a:pt x="-4360" y="204009"/>
                    <a:pt x="579" y="2396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フリーフォーム: 図形 220">
              <a:extLst>
                <a:ext uri="{FF2B5EF4-FFF2-40B4-BE49-F238E27FC236}">
                  <a16:creationId xmlns:a16="http://schemas.microsoft.com/office/drawing/2014/main" id="{B4AE6050-50BE-408C-98D7-A6B3F476675B}"/>
                </a:ext>
              </a:extLst>
            </p:cNvPr>
            <p:cNvSpPr/>
            <p:nvPr/>
          </p:nvSpPr>
          <p:spPr>
            <a:xfrm>
              <a:off x="4880469" y="6836702"/>
              <a:ext cx="115309" cy="95057"/>
            </a:xfrm>
            <a:custGeom>
              <a:avLst/>
              <a:gdLst>
                <a:gd name="connsiteX0" fmla="*/ 6914 w 115309"/>
                <a:gd name="connsiteY0" fmla="*/ 80565 h 95057"/>
                <a:gd name="connsiteX1" fmla="*/ 4798 w 115309"/>
                <a:gd name="connsiteY1" fmla="*/ 6481 h 95057"/>
                <a:gd name="connsiteX2" fmla="*/ 66181 w 115309"/>
                <a:gd name="connsiteY2" fmla="*/ 12831 h 95057"/>
                <a:gd name="connsiteX3" fmla="*/ 72531 w 115309"/>
                <a:gd name="connsiteY3" fmla="*/ 78448 h 95057"/>
                <a:gd name="connsiteX4" fmla="*/ 102164 w 115309"/>
                <a:gd name="connsiteY4" fmla="*/ 78448 h 95057"/>
                <a:gd name="connsiteX5" fmla="*/ 110631 w 115309"/>
                <a:gd name="connsiteY5" fmla="*/ 91148 h 95057"/>
                <a:gd name="connsiteX6" fmla="*/ 30198 w 115309"/>
                <a:gd name="connsiteY6" fmla="*/ 131 h 95057"/>
                <a:gd name="connsiteX7" fmla="*/ 6914 w 115309"/>
                <a:gd name="connsiteY7" fmla="*/ 80565 h 9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309" h="95057">
                  <a:moveTo>
                    <a:pt x="6914" y="80565"/>
                  </a:moveTo>
                  <a:cubicBezTo>
                    <a:pt x="2681" y="81623"/>
                    <a:pt x="-5080" y="17770"/>
                    <a:pt x="4798" y="6481"/>
                  </a:cubicBezTo>
                  <a:cubicBezTo>
                    <a:pt x="14676" y="-4808"/>
                    <a:pt x="54892" y="837"/>
                    <a:pt x="66181" y="12831"/>
                  </a:cubicBezTo>
                  <a:cubicBezTo>
                    <a:pt x="77470" y="24825"/>
                    <a:pt x="66534" y="67512"/>
                    <a:pt x="72531" y="78448"/>
                  </a:cubicBezTo>
                  <a:cubicBezTo>
                    <a:pt x="78528" y="89384"/>
                    <a:pt x="95814" y="76331"/>
                    <a:pt x="102164" y="78448"/>
                  </a:cubicBezTo>
                  <a:cubicBezTo>
                    <a:pt x="108514" y="80565"/>
                    <a:pt x="122625" y="104201"/>
                    <a:pt x="110631" y="91148"/>
                  </a:cubicBezTo>
                  <a:cubicBezTo>
                    <a:pt x="98637" y="78095"/>
                    <a:pt x="48543" y="4011"/>
                    <a:pt x="30198" y="131"/>
                  </a:cubicBezTo>
                  <a:cubicBezTo>
                    <a:pt x="11854" y="-3750"/>
                    <a:pt x="11147" y="79507"/>
                    <a:pt x="6914" y="805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フリーフォーム: 図形 221">
              <a:extLst>
                <a:ext uri="{FF2B5EF4-FFF2-40B4-BE49-F238E27FC236}">
                  <a16:creationId xmlns:a16="http://schemas.microsoft.com/office/drawing/2014/main" id="{8DE7AC0C-7D83-49FB-B26D-E5441A4CED6B}"/>
                </a:ext>
              </a:extLst>
            </p:cNvPr>
            <p:cNvSpPr/>
            <p:nvPr/>
          </p:nvSpPr>
          <p:spPr>
            <a:xfrm>
              <a:off x="4859255" y="6929343"/>
              <a:ext cx="102398" cy="263189"/>
            </a:xfrm>
            <a:custGeom>
              <a:avLst/>
              <a:gdLst>
                <a:gd name="connsiteX0" fmla="*/ 11195 w 102398"/>
                <a:gd name="connsiteY0" fmla="*/ 4857 h 263189"/>
                <a:gd name="connsiteX1" fmla="*/ 612 w 102398"/>
                <a:gd name="connsiteY1" fmla="*/ 76824 h 263189"/>
                <a:gd name="connsiteX2" fmla="*/ 26012 w 102398"/>
                <a:gd name="connsiteY2" fmla="*/ 237690 h 263189"/>
                <a:gd name="connsiteX3" fmla="*/ 91628 w 102398"/>
                <a:gd name="connsiteY3" fmla="*/ 263090 h 263189"/>
                <a:gd name="connsiteX4" fmla="*/ 97978 w 102398"/>
                <a:gd name="connsiteY4" fmla="*/ 241924 h 263189"/>
                <a:gd name="connsiteX5" fmla="*/ 47178 w 102398"/>
                <a:gd name="connsiteY5" fmla="*/ 205940 h 263189"/>
                <a:gd name="connsiteX6" fmla="*/ 11195 w 102398"/>
                <a:gd name="connsiteY6" fmla="*/ 4857 h 263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398" h="263189">
                  <a:moveTo>
                    <a:pt x="11195" y="4857"/>
                  </a:moveTo>
                  <a:cubicBezTo>
                    <a:pt x="3434" y="-16662"/>
                    <a:pt x="-1857" y="38019"/>
                    <a:pt x="612" y="76824"/>
                  </a:cubicBezTo>
                  <a:cubicBezTo>
                    <a:pt x="3081" y="115629"/>
                    <a:pt x="10843" y="206646"/>
                    <a:pt x="26012" y="237690"/>
                  </a:cubicBezTo>
                  <a:cubicBezTo>
                    <a:pt x="41181" y="268734"/>
                    <a:pt x="79634" y="262384"/>
                    <a:pt x="91628" y="263090"/>
                  </a:cubicBezTo>
                  <a:cubicBezTo>
                    <a:pt x="103622" y="263796"/>
                    <a:pt x="105386" y="251449"/>
                    <a:pt x="97978" y="241924"/>
                  </a:cubicBezTo>
                  <a:cubicBezTo>
                    <a:pt x="90570" y="232399"/>
                    <a:pt x="60936" y="243335"/>
                    <a:pt x="47178" y="205940"/>
                  </a:cubicBezTo>
                  <a:cubicBezTo>
                    <a:pt x="33420" y="168546"/>
                    <a:pt x="18956" y="26376"/>
                    <a:pt x="11195" y="48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フリーフォーム: 図形 222">
              <a:extLst>
                <a:ext uri="{FF2B5EF4-FFF2-40B4-BE49-F238E27FC236}">
                  <a16:creationId xmlns:a16="http://schemas.microsoft.com/office/drawing/2014/main" id="{8D0731CF-B996-4395-9B3E-EFA1985213A6}"/>
                </a:ext>
              </a:extLst>
            </p:cNvPr>
            <p:cNvSpPr/>
            <p:nvPr/>
          </p:nvSpPr>
          <p:spPr>
            <a:xfrm>
              <a:off x="4925692" y="6925733"/>
              <a:ext cx="35098" cy="239184"/>
            </a:xfrm>
            <a:custGeom>
              <a:avLst/>
              <a:gdLst>
                <a:gd name="connsiteX0" fmla="*/ 6141 w 35098"/>
                <a:gd name="connsiteY0" fmla="*/ 0 h 239184"/>
                <a:gd name="connsiteX1" fmla="*/ 1908 w 35098"/>
                <a:gd name="connsiteY1" fmla="*/ 190500 h 239184"/>
                <a:gd name="connsiteX2" fmla="*/ 33658 w 35098"/>
                <a:gd name="connsiteY2" fmla="*/ 239184 h 239184"/>
                <a:gd name="connsiteX3" fmla="*/ 27308 w 35098"/>
                <a:gd name="connsiteY3" fmla="*/ 190500 h 239184"/>
                <a:gd name="connsiteX4" fmla="*/ 6141 w 35098"/>
                <a:gd name="connsiteY4" fmla="*/ 0 h 239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98" h="239184">
                  <a:moveTo>
                    <a:pt x="6141" y="0"/>
                  </a:moveTo>
                  <a:cubicBezTo>
                    <a:pt x="1908" y="0"/>
                    <a:pt x="-2678" y="150636"/>
                    <a:pt x="1908" y="190500"/>
                  </a:cubicBezTo>
                  <a:cubicBezTo>
                    <a:pt x="6494" y="230364"/>
                    <a:pt x="29425" y="239184"/>
                    <a:pt x="33658" y="239184"/>
                  </a:cubicBezTo>
                  <a:cubicBezTo>
                    <a:pt x="37891" y="239184"/>
                    <a:pt x="31894" y="224367"/>
                    <a:pt x="27308" y="190500"/>
                  </a:cubicBezTo>
                  <a:cubicBezTo>
                    <a:pt x="22722" y="156633"/>
                    <a:pt x="10374" y="0"/>
                    <a:pt x="614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フリーフォーム: 図形 223">
              <a:extLst>
                <a:ext uri="{FF2B5EF4-FFF2-40B4-BE49-F238E27FC236}">
                  <a16:creationId xmlns:a16="http://schemas.microsoft.com/office/drawing/2014/main" id="{4A2006D0-33D0-4FA3-B2E0-C1F295FF8553}"/>
                </a:ext>
              </a:extLst>
            </p:cNvPr>
            <p:cNvSpPr/>
            <p:nvPr/>
          </p:nvSpPr>
          <p:spPr>
            <a:xfrm>
              <a:off x="4840817" y="6912304"/>
              <a:ext cx="152415" cy="2863"/>
            </a:xfrm>
            <a:custGeom>
              <a:avLst/>
              <a:gdLst>
                <a:gd name="connsiteX0" fmla="*/ 0 w 152415"/>
                <a:gd name="connsiteY0" fmla="*/ 2846 h 2863"/>
                <a:gd name="connsiteX1" fmla="*/ 152400 w 152415"/>
                <a:gd name="connsiteY1" fmla="*/ 729 h 2863"/>
                <a:gd name="connsiteX2" fmla="*/ 0 w 152415"/>
                <a:gd name="connsiteY2" fmla="*/ 2846 h 2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15" h="2863">
                  <a:moveTo>
                    <a:pt x="0" y="2846"/>
                  </a:moveTo>
                  <a:cubicBezTo>
                    <a:pt x="0" y="2846"/>
                    <a:pt x="150636" y="3198"/>
                    <a:pt x="152400" y="729"/>
                  </a:cubicBezTo>
                  <a:cubicBezTo>
                    <a:pt x="154164" y="-1740"/>
                    <a:pt x="0" y="2846"/>
                    <a:pt x="0" y="28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フリーフォーム: 図形 224">
              <a:extLst>
                <a:ext uri="{FF2B5EF4-FFF2-40B4-BE49-F238E27FC236}">
                  <a16:creationId xmlns:a16="http://schemas.microsoft.com/office/drawing/2014/main" id="{9E39F50A-63F0-406D-8630-0C1659C16E9A}"/>
                </a:ext>
              </a:extLst>
            </p:cNvPr>
            <p:cNvSpPr/>
            <p:nvPr/>
          </p:nvSpPr>
          <p:spPr>
            <a:xfrm>
              <a:off x="4820250" y="6929798"/>
              <a:ext cx="183807" cy="20632"/>
            </a:xfrm>
            <a:custGeom>
              <a:avLst/>
              <a:gdLst>
                <a:gd name="connsiteX0" fmla="*/ 1517 w 183807"/>
                <a:gd name="connsiteY0" fmla="*/ 19219 h 20632"/>
                <a:gd name="connsiteX1" fmla="*/ 181433 w 183807"/>
                <a:gd name="connsiteY1" fmla="*/ 17102 h 20632"/>
                <a:gd name="connsiteX2" fmla="*/ 98883 w 183807"/>
                <a:gd name="connsiteY2" fmla="*/ 169 h 20632"/>
                <a:gd name="connsiteX3" fmla="*/ 1517 w 183807"/>
                <a:gd name="connsiteY3" fmla="*/ 19219 h 2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807" h="20632">
                  <a:moveTo>
                    <a:pt x="1517" y="19219"/>
                  </a:moveTo>
                  <a:cubicBezTo>
                    <a:pt x="15275" y="22041"/>
                    <a:pt x="165205" y="20277"/>
                    <a:pt x="181433" y="17102"/>
                  </a:cubicBezTo>
                  <a:cubicBezTo>
                    <a:pt x="197661" y="13927"/>
                    <a:pt x="126400" y="2286"/>
                    <a:pt x="98883" y="169"/>
                  </a:cubicBezTo>
                  <a:cubicBezTo>
                    <a:pt x="71366" y="-1948"/>
                    <a:pt x="-12241" y="16397"/>
                    <a:pt x="1517" y="192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フリーフォーム: 図形 225">
              <a:extLst>
                <a:ext uri="{FF2B5EF4-FFF2-40B4-BE49-F238E27FC236}">
                  <a16:creationId xmlns:a16="http://schemas.microsoft.com/office/drawing/2014/main" id="{422C25CE-CFCD-4A93-B578-196FC65F4FB4}"/>
                </a:ext>
              </a:extLst>
            </p:cNvPr>
            <p:cNvSpPr/>
            <p:nvPr/>
          </p:nvSpPr>
          <p:spPr>
            <a:xfrm>
              <a:off x="5084214" y="6917487"/>
              <a:ext cx="58629" cy="229629"/>
            </a:xfrm>
            <a:custGeom>
              <a:avLst/>
              <a:gdLst>
                <a:gd name="connsiteX0" fmla="*/ 19 w 58629"/>
                <a:gd name="connsiteY0" fmla="*/ 1896 h 229629"/>
                <a:gd name="connsiteX1" fmla="*/ 50819 w 58629"/>
                <a:gd name="connsiteY1" fmla="*/ 90796 h 229629"/>
                <a:gd name="connsiteX2" fmla="*/ 57169 w 58629"/>
                <a:gd name="connsiteY2" fmla="*/ 228380 h 229629"/>
                <a:gd name="connsiteX3" fmla="*/ 52936 w 58629"/>
                <a:gd name="connsiteY3" fmla="*/ 152180 h 229629"/>
                <a:gd name="connsiteX4" fmla="*/ 57169 w 58629"/>
                <a:gd name="connsiteY4" fmla="*/ 39996 h 229629"/>
                <a:gd name="connsiteX5" fmla="*/ 19 w 58629"/>
                <a:gd name="connsiteY5" fmla="*/ 1896 h 22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629" h="229629">
                  <a:moveTo>
                    <a:pt x="19" y="1896"/>
                  </a:moveTo>
                  <a:cubicBezTo>
                    <a:pt x="-1039" y="10363"/>
                    <a:pt x="41294" y="53049"/>
                    <a:pt x="50819" y="90796"/>
                  </a:cubicBezTo>
                  <a:cubicBezTo>
                    <a:pt x="60344" y="128543"/>
                    <a:pt x="56816" y="218149"/>
                    <a:pt x="57169" y="228380"/>
                  </a:cubicBezTo>
                  <a:cubicBezTo>
                    <a:pt x="57522" y="238611"/>
                    <a:pt x="52936" y="183577"/>
                    <a:pt x="52936" y="152180"/>
                  </a:cubicBezTo>
                  <a:cubicBezTo>
                    <a:pt x="52936" y="120783"/>
                    <a:pt x="62108" y="65396"/>
                    <a:pt x="57169" y="39996"/>
                  </a:cubicBezTo>
                  <a:cubicBezTo>
                    <a:pt x="52230" y="14596"/>
                    <a:pt x="1077" y="-6571"/>
                    <a:pt x="19" y="18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フリーフォーム: 図形 226">
              <a:extLst>
                <a:ext uri="{FF2B5EF4-FFF2-40B4-BE49-F238E27FC236}">
                  <a16:creationId xmlns:a16="http://schemas.microsoft.com/office/drawing/2014/main" id="{CDAA4820-BF52-49B7-AD34-A350C1E31DC2}"/>
                </a:ext>
              </a:extLst>
            </p:cNvPr>
            <p:cNvSpPr/>
            <p:nvPr/>
          </p:nvSpPr>
          <p:spPr>
            <a:xfrm>
              <a:off x="5068282" y="6938348"/>
              <a:ext cx="64642" cy="207923"/>
            </a:xfrm>
            <a:custGeom>
              <a:avLst/>
              <a:gdLst>
                <a:gd name="connsiteX0" fmla="*/ 3251 w 64642"/>
                <a:gd name="connsiteY0" fmla="*/ 85 h 207923"/>
                <a:gd name="connsiteX1" fmla="*/ 5368 w 64642"/>
                <a:gd name="connsiteY1" fmla="*/ 156719 h 207923"/>
                <a:gd name="connsiteX2" fmla="*/ 64635 w 64642"/>
                <a:gd name="connsiteY2" fmla="*/ 207519 h 207923"/>
                <a:gd name="connsiteX3" fmla="*/ 9601 w 64642"/>
                <a:gd name="connsiteY3" fmla="*/ 135552 h 207923"/>
                <a:gd name="connsiteX4" fmla="*/ 3251 w 64642"/>
                <a:gd name="connsiteY4" fmla="*/ 85 h 207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642" h="207923">
                  <a:moveTo>
                    <a:pt x="3251" y="85"/>
                  </a:moveTo>
                  <a:cubicBezTo>
                    <a:pt x="2546" y="3613"/>
                    <a:pt x="-4863" y="122147"/>
                    <a:pt x="5368" y="156719"/>
                  </a:cubicBezTo>
                  <a:cubicBezTo>
                    <a:pt x="15599" y="191291"/>
                    <a:pt x="63930" y="211047"/>
                    <a:pt x="64635" y="207519"/>
                  </a:cubicBezTo>
                  <a:cubicBezTo>
                    <a:pt x="65340" y="203991"/>
                    <a:pt x="18773" y="168008"/>
                    <a:pt x="9601" y="135552"/>
                  </a:cubicBezTo>
                  <a:cubicBezTo>
                    <a:pt x="429" y="103096"/>
                    <a:pt x="3956" y="-3443"/>
                    <a:pt x="3251" y="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フリーフォーム: 図形 227">
              <a:extLst>
                <a:ext uri="{FF2B5EF4-FFF2-40B4-BE49-F238E27FC236}">
                  <a16:creationId xmlns:a16="http://schemas.microsoft.com/office/drawing/2014/main" id="{4A9AFDFE-3F5D-4842-BE19-982FF56279D8}"/>
                </a:ext>
              </a:extLst>
            </p:cNvPr>
            <p:cNvSpPr/>
            <p:nvPr/>
          </p:nvSpPr>
          <p:spPr>
            <a:xfrm>
              <a:off x="5111446" y="6864291"/>
              <a:ext cx="102380" cy="334594"/>
            </a:xfrm>
            <a:custGeom>
              <a:avLst/>
              <a:gdLst>
                <a:gd name="connsiteX0" fmla="*/ 304 w 102380"/>
                <a:gd name="connsiteY0" fmla="*/ 59 h 334594"/>
                <a:gd name="connsiteX1" fmla="*/ 99787 w 102380"/>
                <a:gd name="connsiteY1" fmla="*/ 76259 h 334594"/>
                <a:gd name="connsiteX2" fmla="*/ 74387 w 102380"/>
                <a:gd name="connsiteY2" fmla="*/ 137642 h 334594"/>
                <a:gd name="connsiteX3" fmla="*/ 87087 w 102380"/>
                <a:gd name="connsiteY3" fmla="*/ 256176 h 334594"/>
                <a:gd name="connsiteX4" fmla="*/ 34171 w 102380"/>
                <a:gd name="connsiteY4" fmla="*/ 313326 h 334594"/>
                <a:gd name="connsiteX5" fmla="*/ 32054 w 102380"/>
                <a:gd name="connsiteY5" fmla="*/ 332376 h 334594"/>
                <a:gd name="connsiteX6" fmla="*/ 95554 w 102380"/>
                <a:gd name="connsiteY6" fmla="*/ 266759 h 334594"/>
                <a:gd name="connsiteX7" fmla="*/ 70154 w 102380"/>
                <a:gd name="connsiteY7" fmla="*/ 146109 h 334594"/>
                <a:gd name="connsiteX8" fmla="*/ 68037 w 102380"/>
                <a:gd name="connsiteY8" fmla="*/ 88959 h 334594"/>
                <a:gd name="connsiteX9" fmla="*/ 304 w 102380"/>
                <a:gd name="connsiteY9" fmla="*/ 59 h 33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380" h="334594">
                  <a:moveTo>
                    <a:pt x="304" y="59"/>
                  </a:moveTo>
                  <a:cubicBezTo>
                    <a:pt x="5596" y="-2058"/>
                    <a:pt x="87440" y="53329"/>
                    <a:pt x="99787" y="76259"/>
                  </a:cubicBezTo>
                  <a:cubicBezTo>
                    <a:pt x="112134" y="99189"/>
                    <a:pt x="76504" y="107656"/>
                    <a:pt x="74387" y="137642"/>
                  </a:cubicBezTo>
                  <a:cubicBezTo>
                    <a:pt x="72270" y="167628"/>
                    <a:pt x="93790" y="226895"/>
                    <a:pt x="87087" y="256176"/>
                  </a:cubicBezTo>
                  <a:cubicBezTo>
                    <a:pt x="80384" y="285457"/>
                    <a:pt x="43343" y="300626"/>
                    <a:pt x="34171" y="313326"/>
                  </a:cubicBezTo>
                  <a:cubicBezTo>
                    <a:pt x="24999" y="326026"/>
                    <a:pt x="21824" y="340137"/>
                    <a:pt x="32054" y="332376"/>
                  </a:cubicBezTo>
                  <a:cubicBezTo>
                    <a:pt x="42284" y="324615"/>
                    <a:pt x="89204" y="297804"/>
                    <a:pt x="95554" y="266759"/>
                  </a:cubicBezTo>
                  <a:cubicBezTo>
                    <a:pt x="101904" y="235714"/>
                    <a:pt x="74740" y="175742"/>
                    <a:pt x="70154" y="146109"/>
                  </a:cubicBezTo>
                  <a:cubicBezTo>
                    <a:pt x="65568" y="116476"/>
                    <a:pt x="75798" y="111184"/>
                    <a:pt x="68037" y="88959"/>
                  </a:cubicBezTo>
                  <a:cubicBezTo>
                    <a:pt x="60276" y="66734"/>
                    <a:pt x="-4988" y="2176"/>
                    <a:pt x="304" y="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フリーフォーム: 図形 228">
              <a:extLst>
                <a:ext uri="{FF2B5EF4-FFF2-40B4-BE49-F238E27FC236}">
                  <a16:creationId xmlns:a16="http://schemas.microsoft.com/office/drawing/2014/main" id="{A58DF0DB-44C5-4AC9-99EC-BAEA82A90796}"/>
                </a:ext>
              </a:extLst>
            </p:cNvPr>
            <p:cNvSpPr/>
            <p:nvPr/>
          </p:nvSpPr>
          <p:spPr>
            <a:xfrm>
              <a:off x="5007402" y="6876516"/>
              <a:ext cx="130320" cy="329510"/>
            </a:xfrm>
            <a:custGeom>
              <a:avLst/>
              <a:gdLst>
                <a:gd name="connsiteX0" fmla="*/ 100115 w 130320"/>
                <a:gd name="connsiteY0" fmla="*/ 534 h 329510"/>
                <a:gd name="connsiteX1" fmla="*/ 23915 w 130320"/>
                <a:gd name="connsiteY1" fmla="*/ 42867 h 329510"/>
                <a:gd name="connsiteX2" fmla="*/ 9098 w 130320"/>
                <a:gd name="connsiteY2" fmla="*/ 150817 h 329510"/>
                <a:gd name="connsiteX3" fmla="*/ 28148 w 130320"/>
                <a:gd name="connsiteY3" fmla="*/ 275701 h 329510"/>
                <a:gd name="connsiteX4" fmla="*/ 53548 w 130320"/>
                <a:gd name="connsiteY4" fmla="*/ 296867 h 329510"/>
                <a:gd name="connsiteX5" fmla="*/ 129748 w 130320"/>
                <a:gd name="connsiteY5" fmla="*/ 328617 h 329510"/>
                <a:gd name="connsiteX6" fmla="*/ 9098 w 130320"/>
                <a:gd name="connsiteY6" fmla="*/ 258767 h 329510"/>
                <a:gd name="connsiteX7" fmla="*/ 11215 w 130320"/>
                <a:gd name="connsiteY7" fmla="*/ 148701 h 329510"/>
                <a:gd name="connsiteX8" fmla="*/ 32381 w 130320"/>
                <a:gd name="connsiteY8" fmla="*/ 68267 h 329510"/>
                <a:gd name="connsiteX9" fmla="*/ 100115 w 130320"/>
                <a:gd name="connsiteY9" fmla="*/ 534 h 329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320" h="329510">
                  <a:moveTo>
                    <a:pt x="100115" y="534"/>
                  </a:moveTo>
                  <a:cubicBezTo>
                    <a:pt x="98704" y="-3699"/>
                    <a:pt x="39084" y="17820"/>
                    <a:pt x="23915" y="42867"/>
                  </a:cubicBezTo>
                  <a:cubicBezTo>
                    <a:pt x="8746" y="67914"/>
                    <a:pt x="8392" y="112011"/>
                    <a:pt x="9098" y="150817"/>
                  </a:cubicBezTo>
                  <a:cubicBezTo>
                    <a:pt x="9803" y="189623"/>
                    <a:pt x="20740" y="251359"/>
                    <a:pt x="28148" y="275701"/>
                  </a:cubicBezTo>
                  <a:cubicBezTo>
                    <a:pt x="35556" y="300043"/>
                    <a:pt x="36615" y="288048"/>
                    <a:pt x="53548" y="296867"/>
                  </a:cubicBezTo>
                  <a:cubicBezTo>
                    <a:pt x="70481" y="305686"/>
                    <a:pt x="137156" y="334967"/>
                    <a:pt x="129748" y="328617"/>
                  </a:cubicBezTo>
                  <a:cubicBezTo>
                    <a:pt x="122340" y="322267"/>
                    <a:pt x="28853" y="288753"/>
                    <a:pt x="9098" y="258767"/>
                  </a:cubicBezTo>
                  <a:cubicBezTo>
                    <a:pt x="-10657" y="228781"/>
                    <a:pt x="7334" y="180451"/>
                    <a:pt x="11215" y="148701"/>
                  </a:cubicBezTo>
                  <a:cubicBezTo>
                    <a:pt x="15095" y="116951"/>
                    <a:pt x="20034" y="89081"/>
                    <a:pt x="32381" y="68267"/>
                  </a:cubicBezTo>
                  <a:cubicBezTo>
                    <a:pt x="44728" y="47453"/>
                    <a:pt x="101526" y="4767"/>
                    <a:pt x="100115" y="5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フリーフォーム: 図形 229">
              <a:extLst>
                <a:ext uri="{FF2B5EF4-FFF2-40B4-BE49-F238E27FC236}">
                  <a16:creationId xmlns:a16="http://schemas.microsoft.com/office/drawing/2014/main" id="{9A52E3B2-7912-4704-ACED-16A35EDB9456}"/>
                </a:ext>
              </a:extLst>
            </p:cNvPr>
            <p:cNvSpPr/>
            <p:nvPr/>
          </p:nvSpPr>
          <p:spPr>
            <a:xfrm>
              <a:off x="5242181" y="6908796"/>
              <a:ext cx="134820" cy="299028"/>
            </a:xfrm>
            <a:custGeom>
              <a:avLst/>
              <a:gdLst>
                <a:gd name="connsiteX0" fmla="*/ 802 w 134820"/>
                <a:gd name="connsiteY0" fmla="*/ 4 h 299028"/>
                <a:gd name="connsiteX1" fmla="*/ 11386 w 134820"/>
                <a:gd name="connsiteY1" fmla="*/ 241304 h 299028"/>
                <a:gd name="connsiteX2" fmla="*/ 19852 w 134820"/>
                <a:gd name="connsiteY2" fmla="*/ 281521 h 299028"/>
                <a:gd name="connsiteX3" fmla="*/ 64302 w 134820"/>
                <a:gd name="connsiteY3" fmla="*/ 298454 h 299028"/>
                <a:gd name="connsiteX4" fmla="*/ 100286 w 134820"/>
                <a:gd name="connsiteY4" fmla="*/ 262471 h 299028"/>
                <a:gd name="connsiteX5" fmla="*/ 134152 w 134820"/>
                <a:gd name="connsiteY5" fmla="*/ 262471 h 299028"/>
                <a:gd name="connsiteX6" fmla="*/ 68536 w 134820"/>
                <a:gd name="connsiteY6" fmla="*/ 268821 h 299028"/>
                <a:gd name="connsiteX7" fmla="*/ 34669 w 134820"/>
                <a:gd name="connsiteY7" fmla="*/ 234954 h 299028"/>
                <a:gd name="connsiteX8" fmla="*/ 802 w 134820"/>
                <a:gd name="connsiteY8" fmla="*/ 4 h 299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0" h="299028">
                  <a:moveTo>
                    <a:pt x="802" y="4"/>
                  </a:moveTo>
                  <a:cubicBezTo>
                    <a:pt x="-3079" y="1062"/>
                    <a:pt x="8211" y="194385"/>
                    <a:pt x="11386" y="241304"/>
                  </a:cubicBezTo>
                  <a:cubicBezTo>
                    <a:pt x="14561" y="288223"/>
                    <a:pt x="11033" y="271996"/>
                    <a:pt x="19852" y="281521"/>
                  </a:cubicBezTo>
                  <a:cubicBezTo>
                    <a:pt x="28671" y="291046"/>
                    <a:pt x="50896" y="301629"/>
                    <a:pt x="64302" y="298454"/>
                  </a:cubicBezTo>
                  <a:cubicBezTo>
                    <a:pt x="77708" y="295279"/>
                    <a:pt x="88644" y="268468"/>
                    <a:pt x="100286" y="262471"/>
                  </a:cubicBezTo>
                  <a:cubicBezTo>
                    <a:pt x="111928" y="256474"/>
                    <a:pt x="139443" y="261413"/>
                    <a:pt x="134152" y="262471"/>
                  </a:cubicBezTo>
                  <a:cubicBezTo>
                    <a:pt x="128861" y="263529"/>
                    <a:pt x="85116" y="273407"/>
                    <a:pt x="68536" y="268821"/>
                  </a:cubicBezTo>
                  <a:cubicBezTo>
                    <a:pt x="51956" y="264235"/>
                    <a:pt x="44900" y="278346"/>
                    <a:pt x="34669" y="234954"/>
                  </a:cubicBezTo>
                  <a:cubicBezTo>
                    <a:pt x="24438" y="191562"/>
                    <a:pt x="4683" y="-1054"/>
                    <a:pt x="802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フリーフォーム: 図形 230">
              <a:extLst>
                <a:ext uri="{FF2B5EF4-FFF2-40B4-BE49-F238E27FC236}">
                  <a16:creationId xmlns:a16="http://schemas.microsoft.com/office/drawing/2014/main" id="{58871665-3C1B-4CCC-8A19-AE11EA4725A0}"/>
                </a:ext>
              </a:extLst>
            </p:cNvPr>
            <p:cNvSpPr/>
            <p:nvPr/>
          </p:nvSpPr>
          <p:spPr>
            <a:xfrm>
              <a:off x="5255489" y="6871264"/>
              <a:ext cx="203242" cy="251306"/>
            </a:xfrm>
            <a:custGeom>
              <a:avLst/>
              <a:gdLst>
                <a:gd name="connsiteX0" fmla="*/ 194 w 203242"/>
                <a:gd name="connsiteY0" fmla="*/ 14253 h 251306"/>
                <a:gd name="connsiteX1" fmla="*/ 177994 w 203242"/>
                <a:gd name="connsiteY1" fmla="*/ 12136 h 251306"/>
                <a:gd name="connsiteX2" fmla="*/ 199161 w 203242"/>
                <a:gd name="connsiteY2" fmla="*/ 5786 h 251306"/>
                <a:gd name="connsiteX3" fmla="*/ 150478 w 203242"/>
                <a:gd name="connsiteY3" fmla="*/ 105269 h 251306"/>
                <a:gd name="connsiteX4" fmla="*/ 70044 w 203242"/>
                <a:gd name="connsiteY4" fmla="*/ 77753 h 251306"/>
                <a:gd name="connsiteX5" fmla="*/ 70044 w 203242"/>
                <a:gd name="connsiteY5" fmla="*/ 60819 h 251306"/>
                <a:gd name="connsiteX6" fmla="*/ 50994 w 203242"/>
                <a:gd name="connsiteY6" fmla="*/ 170886 h 251306"/>
                <a:gd name="connsiteX7" fmla="*/ 67928 w 203242"/>
                <a:gd name="connsiteY7" fmla="*/ 247086 h 251306"/>
                <a:gd name="connsiteX8" fmla="*/ 82744 w 203242"/>
                <a:gd name="connsiteY8" fmla="*/ 228036 h 251306"/>
                <a:gd name="connsiteX9" fmla="*/ 40411 w 203242"/>
                <a:gd name="connsiteY9" fmla="*/ 115853 h 251306"/>
                <a:gd name="connsiteX10" fmla="*/ 38294 w 203242"/>
                <a:gd name="connsiteY10" fmla="*/ 77753 h 251306"/>
                <a:gd name="connsiteX11" fmla="*/ 93328 w 203242"/>
                <a:gd name="connsiteY11" fmla="*/ 73519 h 251306"/>
                <a:gd name="connsiteX12" fmla="*/ 142011 w 203242"/>
                <a:gd name="connsiteY12" fmla="*/ 52353 h 251306"/>
                <a:gd name="connsiteX13" fmla="*/ 194 w 203242"/>
                <a:gd name="connsiteY13" fmla="*/ 14253 h 251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3242" h="251306">
                  <a:moveTo>
                    <a:pt x="194" y="14253"/>
                  </a:moveTo>
                  <a:cubicBezTo>
                    <a:pt x="6191" y="7550"/>
                    <a:pt x="144833" y="13547"/>
                    <a:pt x="177994" y="12136"/>
                  </a:cubicBezTo>
                  <a:cubicBezTo>
                    <a:pt x="211155" y="10725"/>
                    <a:pt x="203747" y="-9736"/>
                    <a:pt x="199161" y="5786"/>
                  </a:cubicBezTo>
                  <a:cubicBezTo>
                    <a:pt x="194575" y="21308"/>
                    <a:pt x="171998" y="93274"/>
                    <a:pt x="150478" y="105269"/>
                  </a:cubicBezTo>
                  <a:cubicBezTo>
                    <a:pt x="128958" y="117264"/>
                    <a:pt x="83450" y="85161"/>
                    <a:pt x="70044" y="77753"/>
                  </a:cubicBezTo>
                  <a:cubicBezTo>
                    <a:pt x="56638" y="70345"/>
                    <a:pt x="73219" y="45297"/>
                    <a:pt x="70044" y="60819"/>
                  </a:cubicBezTo>
                  <a:cubicBezTo>
                    <a:pt x="66869" y="76341"/>
                    <a:pt x="51347" y="139842"/>
                    <a:pt x="50994" y="170886"/>
                  </a:cubicBezTo>
                  <a:cubicBezTo>
                    <a:pt x="50641" y="201930"/>
                    <a:pt x="62636" y="237561"/>
                    <a:pt x="67928" y="247086"/>
                  </a:cubicBezTo>
                  <a:cubicBezTo>
                    <a:pt x="73220" y="256611"/>
                    <a:pt x="87330" y="249908"/>
                    <a:pt x="82744" y="228036"/>
                  </a:cubicBezTo>
                  <a:cubicBezTo>
                    <a:pt x="78158" y="206164"/>
                    <a:pt x="47819" y="140900"/>
                    <a:pt x="40411" y="115853"/>
                  </a:cubicBezTo>
                  <a:cubicBezTo>
                    <a:pt x="33003" y="90806"/>
                    <a:pt x="29475" y="84809"/>
                    <a:pt x="38294" y="77753"/>
                  </a:cubicBezTo>
                  <a:cubicBezTo>
                    <a:pt x="47113" y="70697"/>
                    <a:pt x="76042" y="77752"/>
                    <a:pt x="93328" y="73519"/>
                  </a:cubicBezTo>
                  <a:cubicBezTo>
                    <a:pt x="110614" y="69286"/>
                    <a:pt x="155064" y="59056"/>
                    <a:pt x="142011" y="52353"/>
                  </a:cubicBezTo>
                  <a:cubicBezTo>
                    <a:pt x="128958" y="45650"/>
                    <a:pt x="-5803" y="20956"/>
                    <a:pt x="194" y="142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フリーフォーム: 図形 231">
              <a:extLst>
                <a:ext uri="{FF2B5EF4-FFF2-40B4-BE49-F238E27FC236}">
                  <a16:creationId xmlns:a16="http://schemas.microsoft.com/office/drawing/2014/main" id="{267C4415-D061-4865-9318-8603D812705A}"/>
                </a:ext>
              </a:extLst>
            </p:cNvPr>
            <p:cNvSpPr/>
            <p:nvPr/>
          </p:nvSpPr>
          <p:spPr>
            <a:xfrm>
              <a:off x="5444773" y="6879224"/>
              <a:ext cx="76536" cy="264079"/>
            </a:xfrm>
            <a:custGeom>
              <a:avLst/>
              <a:gdLst>
                <a:gd name="connsiteX0" fmla="*/ 5644 w 76536"/>
                <a:gd name="connsiteY0" fmla="*/ 8409 h 264079"/>
                <a:gd name="connsiteX1" fmla="*/ 5644 w 76536"/>
                <a:gd name="connsiteY1" fmla="*/ 59209 h 264079"/>
                <a:gd name="connsiteX2" fmla="*/ 16227 w 76536"/>
                <a:gd name="connsiteY2" fmla="*/ 239126 h 264079"/>
                <a:gd name="connsiteX3" fmla="*/ 60677 w 76536"/>
                <a:gd name="connsiteY3" fmla="*/ 245476 h 264079"/>
                <a:gd name="connsiteX4" fmla="*/ 71260 w 76536"/>
                <a:gd name="connsiteY4" fmla="*/ 80376 h 264079"/>
                <a:gd name="connsiteX5" fmla="*/ 71260 w 76536"/>
                <a:gd name="connsiteY5" fmla="*/ 256059 h 264079"/>
                <a:gd name="connsiteX6" fmla="*/ 5644 w 76536"/>
                <a:gd name="connsiteY6" fmla="*/ 213726 h 264079"/>
                <a:gd name="connsiteX7" fmla="*/ 5644 w 76536"/>
                <a:gd name="connsiteY7" fmla="*/ 8409 h 264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536" h="264079">
                  <a:moveTo>
                    <a:pt x="5644" y="8409"/>
                  </a:moveTo>
                  <a:cubicBezTo>
                    <a:pt x="5644" y="-17344"/>
                    <a:pt x="3880" y="20756"/>
                    <a:pt x="5644" y="59209"/>
                  </a:cubicBezTo>
                  <a:cubicBezTo>
                    <a:pt x="7408" y="97662"/>
                    <a:pt x="7055" y="208081"/>
                    <a:pt x="16227" y="239126"/>
                  </a:cubicBezTo>
                  <a:cubicBezTo>
                    <a:pt x="25399" y="270171"/>
                    <a:pt x="51505" y="271934"/>
                    <a:pt x="60677" y="245476"/>
                  </a:cubicBezTo>
                  <a:cubicBezTo>
                    <a:pt x="69849" y="219018"/>
                    <a:pt x="69496" y="78612"/>
                    <a:pt x="71260" y="80376"/>
                  </a:cubicBezTo>
                  <a:cubicBezTo>
                    <a:pt x="73024" y="82140"/>
                    <a:pt x="82196" y="233834"/>
                    <a:pt x="71260" y="256059"/>
                  </a:cubicBezTo>
                  <a:cubicBezTo>
                    <a:pt x="60324" y="278284"/>
                    <a:pt x="18344" y="251120"/>
                    <a:pt x="5644" y="213726"/>
                  </a:cubicBezTo>
                  <a:cubicBezTo>
                    <a:pt x="-7056" y="176332"/>
                    <a:pt x="5644" y="34162"/>
                    <a:pt x="5644" y="84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フリーフォーム: 図形 232">
              <a:extLst>
                <a:ext uri="{FF2B5EF4-FFF2-40B4-BE49-F238E27FC236}">
                  <a16:creationId xmlns:a16="http://schemas.microsoft.com/office/drawing/2014/main" id="{7840ECA0-D858-45A3-95CC-555896513B07}"/>
                </a:ext>
              </a:extLst>
            </p:cNvPr>
            <p:cNvSpPr/>
            <p:nvPr/>
          </p:nvSpPr>
          <p:spPr>
            <a:xfrm>
              <a:off x="5394976" y="6901981"/>
              <a:ext cx="162428" cy="375130"/>
            </a:xfrm>
            <a:custGeom>
              <a:avLst/>
              <a:gdLst>
                <a:gd name="connsiteX0" fmla="*/ 10991 w 162428"/>
                <a:gd name="connsiteY0" fmla="*/ 469 h 375130"/>
                <a:gd name="connsiteX1" fmla="*/ 4641 w 162428"/>
                <a:gd name="connsiteY1" fmla="*/ 250236 h 375130"/>
                <a:gd name="connsiteX2" fmla="*/ 85074 w 162428"/>
                <a:gd name="connsiteY2" fmla="*/ 301036 h 375130"/>
                <a:gd name="connsiteX3" fmla="*/ 135874 w 162428"/>
                <a:gd name="connsiteY3" fmla="*/ 288336 h 375130"/>
                <a:gd name="connsiteX4" fmla="*/ 106241 w 162428"/>
                <a:gd name="connsiteY4" fmla="*/ 375119 h 375130"/>
                <a:gd name="connsiteX5" fmla="*/ 161274 w 162428"/>
                <a:gd name="connsiteY5" fmla="*/ 281986 h 375130"/>
                <a:gd name="connsiteX6" fmla="*/ 44857 w 162428"/>
                <a:gd name="connsiteY6" fmla="*/ 254469 h 375130"/>
                <a:gd name="connsiteX7" fmla="*/ 21574 w 162428"/>
                <a:gd name="connsiteY7" fmla="*/ 188852 h 375130"/>
                <a:gd name="connsiteX8" fmla="*/ 10991 w 162428"/>
                <a:gd name="connsiteY8" fmla="*/ 469 h 375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2428" h="375130">
                  <a:moveTo>
                    <a:pt x="10991" y="469"/>
                  </a:moveTo>
                  <a:cubicBezTo>
                    <a:pt x="8169" y="10700"/>
                    <a:pt x="-7706" y="200142"/>
                    <a:pt x="4641" y="250236"/>
                  </a:cubicBezTo>
                  <a:cubicBezTo>
                    <a:pt x="16988" y="300331"/>
                    <a:pt x="63202" y="294686"/>
                    <a:pt x="85074" y="301036"/>
                  </a:cubicBezTo>
                  <a:cubicBezTo>
                    <a:pt x="106946" y="307386"/>
                    <a:pt x="132346" y="275989"/>
                    <a:pt x="135874" y="288336"/>
                  </a:cubicBezTo>
                  <a:cubicBezTo>
                    <a:pt x="139402" y="300683"/>
                    <a:pt x="102008" y="376177"/>
                    <a:pt x="106241" y="375119"/>
                  </a:cubicBezTo>
                  <a:cubicBezTo>
                    <a:pt x="110474" y="374061"/>
                    <a:pt x="171505" y="302094"/>
                    <a:pt x="161274" y="281986"/>
                  </a:cubicBezTo>
                  <a:cubicBezTo>
                    <a:pt x="151043" y="261878"/>
                    <a:pt x="68140" y="269991"/>
                    <a:pt x="44857" y="254469"/>
                  </a:cubicBezTo>
                  <a:cubicBezTo>
                    <a:pt x="21574" y="238947"/>
                    <a:pt x="26866" y="227658"/>
                    <a:pt x="21574" y="188852"/>
                  </a:cubicBezTo>
                  <a:cubicBezTo>
                    <a:pt x="16282" y="150047"/>
                    <a:pt x="13813" y="-9762"/>
                    <a:pt x="10991" y="4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フリーフォーム: 図形 233">
              <a:extLst>
                <a:ext uri="{FF2B5EF4-FFF2-40B4-BE49-F238E27FC236}">
                  <a16:creationId xmlns:a16="http://schemas.microsoft.com/office/drawing/2014/main" id="{4E89FB1B-3681-4FD6-B168-D3D5055B5141}"/>
                </a:ext>
              </a:extLst>
            </p:cNvPr>
            <p:cNvSpPr/>
            <p:nvPr/>
          </p:nvSpPr>
          <p:spPr>
            <a:xfrm>
              <a:off x="5501081" y="6862113"/>
              <a:ext cx="120989" cy="68618"/>
            </a:xfrm>
            <a:custGeom>
              <a:avLst/>
              <a:gdLst>
                <a:gd name="connsiteX0" fmla="*/ 136 w 120989"/>
                <a:gd name="connsiteY0" fmla="*/ 63620 h 68618"/>
                <a:gd name="connsiteX1" fmla="*/ 76336 w 120989"/>
                <a:gd name="connsiteY1" fmla="*/ 38220 h 68618"/>
                <a:gd name="connsiteX2" fmla="*/ 120786 w 120989"/>
                <a:gd name="connsiteY2" fmla="*/ 67854 h 68618"/>
                <a:gd name="connsiteX3" fmla="*/ 59402 w 120989"/>
                <a:gd name="connsiteY3" fmla="*/ 120 h 68618"/>
                <a:gd name="connsiteX4" fmla="*/ 136 w 120989"/>
                <a:gd name="connsiteY4" fmla="*/ 63620 h 68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989" h="68618">
                  <a:moveTo>
                    <a:pt x="136" y="63620"/>
                  </a:moveTo>
                  <a:cubicBezTo>
                    <a:pt x="2958" y="69970"/>
                    <a:pt x="56228" y="37514"/>
                    <a:pt x="76336" y="38220"/>
                  </a:cubicBezTo>
                  <a:cubicBezTo>
                    <a:pt x="96444" y="38926"/>
                    <a:pt x="123608" y="74204"/>
                    <a:pt x="120786" y="67854"/>
                  </a:cubicBezTo>
                  <a:cubicBezTo>
                    <a:pt x="117964" y="61504"/>
                    <a:pt x="79863" y="3295"/>
                    <a:pt x="59402" y="120"/>
                  </a:cubicBezTo>
                  <a:cubicBezTo>
                    <a:pt x="38941" y="-3055"/>
                    <a:pt x="-2686" y="57270"/>
                    <a:pt x="136" y="636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フリーフォーム: 図形 234">
              <a:extLst>
                <a:ext uri="{FF2B5EF4-FFF2-40B4-BE49-F238E27FC236}">
                  <a16:creationId xmlns:a16="http://schemas.microsoft.com/office/drawing/2014/main" id="{878EDA4D-68EF-4AEC-BA08-FBF7B7BCE2F8}"/>
                </a:ext>
              </a:extLst>
            </p:cNvPr>
            <p:cNvSpPr/>
            <p:nvPr/>
          </p:nvSpPr>
          <p:spPr>
            <a:xfrm>
              <a:off x="5522189" y="6920586"/>
              <a:ext cx="77382" cy="371407"/>
            </a:xfrm>
            <a:custGeom>
              <a:avLst/>
              <a:gdLst>
                <a:gd name="connsiteX0" fmla="*/ 63694 w 77382"/>
                <a:gd name="connsiteY0" fmla="*/ 914 h 371407"/>
                <a:gd name="connsiteX1" fmla="*/ 74278 w 77382"/>
                <a:gd name="connsiteY1" fmla="*/ 314181 h 371407"/>
                <a:gd name="connsiteX2" fmla="*/ 194 w 77382"/>
                <a:gd name="connsiteY2" fmla="*/ 371331 h 371407"/>
                <a:gd name="connsiteX3" fmla="*/ 53111 w 77382"/>
                <a:gd name="connsiteY3" fmla="*/ 314181 h 371407"/>
                <a:gd name="connsiteX4" fmla="*/ 65811 w 77382"/>
                <a:gd name="connsiteY4" fmla="*/ 221047 h 371407"/>
                <a:gd name="connsiteX5" fmla="*/ 63694 w 77382"/>
                <a:gd name="connsiteY5" fmla="*/ 914 h 37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382" h="371407">
                  <a:moveTo>
                    <a:pt x="63694" y="914"/>
                  </a:moveTo>
                  <a:cubicBezTo>
                    <a:pt x="65105" y="16436"/>
                    <a:pt x="84861" y="252445"/>
                    <a:pt x="74278" y="314181"/>
                  </a:cubicBezTo>
                  <a:cubicBezTo>
                    <a:pt x="63695" y="375917"/>
                    <a:pt x="3722" y="371331"/>
                    <a:pt x="194" y="371331"/>
                  </a:cubicBezTo>
                  <a:cubicBezTo>
                    <a:pt x="-3334" y="371331"/>
                    <a:pt x="42175" y="339228"/>
                    <a:pt x="53111" y="314181"/>
                  </a:cubicBezTo>
                  <a:cubicBezTo>
                    <a:pt x="64047" y="289134"/>
                    <a:pt x="65458" y="270083"/>
                    <a:pt x="65811" y="221047"/>
                  </a:cubicBezTo>
                  <a:cubicBezTo>
                    <a:pt x="66164" y="172011"/>
                    <a:pt x="62283" y="-14608"/>
                    <a:pt x="63694" y="9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フリーフォーム: 図形 235">
              <a:extLst>
                <a:ext uri="{FF2B5EF4-FFF2-40B4-BE49-F238E27FC236}">
                  <a16:creationId xmlns:a16="http://schemas.microsoft.com/office/drawing/2014/main" id="{8DEE2055-B3AD-45B4-9F15-6E36E805417A}"/>
                </a:ext>
              </a:extLst>
            </p:cNvPr>
            <p:cNvSpPr/>
            <p:nvPr/>
          </p:nvSpPr>
          <p:spPr>
            <a:xfrm>
              <a:off x="3960071" y="7369438"/>
              <a:ext cx="289463" cy="359959"/>
            </a:xfrm>
            <a:custGeom>
              <a:avLst/>
              <a:gdLst>
                <a:gd name="connsiteX0" fmla="*/ 212 w 289463"/>
                <a:gd name="connsiteY0" fmla="*/ 2912 h 359959"/>
                <a:gd name="connsiteX1" fmla="*/ 112396 w 289463"/>
                <a:gd name="connsiteY1" fmla="*/ 15612 h 359959"/>
                <a:gd name="connsiteX2" fmla="*/ 135679 w 289463"/>
                <a:gd name="connsiteY2" fmla="*/ 155312 h 359959"/>
                <a:gd name="connsiteX3" fmla="*/ 139912 w 289463"/>
                <a:gd name="connsiteY3" fmla="*/ 203995 h 359959"/>
                <a:gd name="connsiteX4" fmla="*/ 95462 w 289463"/>
                <a:gd name="connsiteY4" fmla="*/ 235745 h 359959"/>
                <a:gd name="connsiteX5" fmla="*/ 258446 w 289463"/>
                <a:gd name="connsiteY5" fmla="*/ 358512 h 359959"/>
                <a:gd name="connsiteX6" fmla="*/ 288079 w 289463"/>
                <a:gd name="connsiteY6" fmla="*/ 303479 h 359959"/>
                <a:gd name="connsiteX7" fmla="*/ 237279 w 289463"/>
                <a:gd name="connsiteY7" fmla="*/ 309829 h 359959"/>
                <a:gd name="connsiteX8" fmla="*/ 131446 w 289463"/>
                <a:gd name="connsiteY8" fmla="*/ 231512 h 359959"/>
                <a:gd name="connsiteX9" fmla="*/ 161079 w 289463"/>
                <a:gd name="connsiteY9" fmla="*/ 85462 h 359959"/>
                <a:gd name="connsiteX10" fmla="*/ 144146 w 289463"/>
                <a:gd name="connsiteY10" fmla="*/ 11379 h 359959"/>
                <a:gd name="connsiteX11" fmla="*/ 212 w 289463"/>
                <a:gd name="connsiteY11" fmla="*/ 2912 h 359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9463" h="359959">
                  <a:moveTo>
                    <a:pt x="212" y="2912"/>
                  </a:moveTo>
                  <a:cubicBezTo>
                    <a:pt x="-5080" y="3617"/>
                    <a:pt x="89818" y="-9788"/>
                    <a:pt x="112396" y="15612"/>
                  </a:cubicBezTo>
                  <a:cubicBezTo>
                    <a:pt x="134974" y="41012"/>
                    <a:pt x="131093" y="123915"/>
                    <a:pt x="135679" y="155312"/>
                  </a:cubicBezTo>
                  <a:cubicBezTo>
                    <a:pt x="140265" y="186709"/>
                    <a:pt x="146615" y="190590"/>
                    <a:pt x="139912" y="203995"/>
                  </a:cubicBezTo>
                  <a:cubicBezTo>
                    <a:pt x="133209" y="217401"/>
                    <a:pt x="75706" y="209992"/>
                    <a:pt x="95462" y="235745"/>
                  </a:cubicBezTo>
                  <a:cubicBezTo>
                    <a:pt x="115218" y="261498"/>
                    <a:pt x="226343" y="347223"/>
                    <a:pt x="258446" y="358512"/>
                  </a:cubicBezTo>
                  <a:cubicBezTo>
                    <a:pt x="290549" y="369801"/>
                    <a:pt x="291607" y="311593"/>
                    <a:pt x="288079" y="303479"/>
                  </a:cubicBezTo>
                  <a:cubicBezTo>
                    <a:pt x="284551" y="295365"/>
                    <a:pt x="263384" y="321823"/>
                    <a:pt x="237279" y="309829"/>
                  </a:cubicBezTo>
                  <a:cubicBezTo>
                    <a:pt x="211174" y="297835"/>
                    <a:pt x="144146" y="268906"/>
                    <a:pt x="131446" y="231512"/>
                  </a:cubicBezTo>
                  <a:cubicBezTo>
                    <a:pt x="118746" y="194118"/>
                    <a:pt x="158962" y="122151"/>
                    <a:pt x="161079" y="85462"/>
                  </a:cubicBezTo>
                  <a:cubicBezTo>
                    <a:pt x="163196" y="48773"/>
                    <a:pt x="164254" y="29371"/>
                    <a:pt x="144146" y="11379"/>
                  </a:cubicBezTo>
                  <a:cubicBezTo>
                    <a:pt x="124038" y="-6613"/>
                    <a:pt x="5504" y="2207"/>
                    <a:pt x="212" y="29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フリーフォーム: 図形 236">
              <a:extLst>
                <a:ext uri="{FF2B5EF4-FFF2-40B4-BE49-F238E27FC236}">
                  <a16:creationId xmlns:a16="http://schemas.microsoft.com/office/drawing/2014/main" id="{C545A209-0612-44AA-BB5A-EF237D5E4F49}"/>
                </a:ext>
              </a:extLst>
            </p:cNvPr>
            <p:cNvSpPr/>
            <p:nvPr/>
          </p:nvSpPr>
          <p:spPr>
            <a:xfrm>
              <a:off x="4015373" y="7301551"/>
              <a:ext cx="292048" cy="153324"/>
            </a:xfrm>
            <a:custGeom>
              <a:avLst/>
              <a:gdLst>
                <a:gd name="connsiteX0" fmla="*/ 2060 w 292048"/>
                <a:gd name="connsiteY0" fmla="*/ 66566 h 153324"/>
                <a:gd name="connsiteX1" fmla="*/ 67677 w 292048"/>
                <a:gd name="connsiteY1" fmla="*/ 9416 h 153324"/>
                <a:gd name="connsiteX2" fmla="*/ 160810 w 292048"/>
                <a:gd name="connsiteY2" fmla="*/ 13649 h 153324"/>
                <a:gd name="connsiteX3" fmla="*/ 179860 w 292048"/>
                <a:gd name="connsiteY3" fmla="*/ 134299 h 153324"/>
                <a:gd name="connsiteX4" fmla="*/ 239127 w 292048"/>
                <a:gd name="connsiteY4" fmla="*/ 134299 h 153324"/>
                <a:gd name="connsiteX5" fmla="*/ 249710 w 292048"/>
                <a:gd name="connsiteY5" fmla="*/ 77149 h 153324"/>
                <a:gd name="connsiteX6" fmla="*/ 239127 w 292048"/>
                <a:gd name="connsiteY6" fmla="*/ 49632 h 153324"/>
                <a:gd name="connsiteX7" fmla="*/ 264527 w 292048"/>
                <a:gd name="connsiteY7" fmla="*/ 949 h 153324"/>
                <a:gd name="connsiteX8" fmla="*/ 292044 w 292048"/>
                <a:gd name="connsiteY8" fmla="*/ 19999 h 153324"/>
                <a:gd name="connsiteX9" fmla="*/ 262410 w 292048"/>
                <a:gd name="connsiteY9" fmla="*/ 51749 h 153324"/>
                <a:gd name="connsiteX10" fmla="*/ 211610 w 292048"/>
                <a:gd name="connsiteY10" fmla="*/ 151232 h 153324"/>
                <a:gd name="connsiteX11" fmla="*/ 152344 w 292048"/>
                <a:gd name="connsiteY11" fmla="*/ 113132 h 153324"/>
                <a:gd name="connsiteX12" fmla="*/ 145994 w 292048"/>
                <a:gd name="connsiteY12" fmla="*/ 39049 h 153324"/>
                <a:gd name="connsiteX13" fmla="*/ 2060 w 292048"/>
                <a:gd name="connsiteY13" fmla="*/ 66566 h 15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2048" h="153324">
                  <a:moveTo>
                    <a:pt x="2060" y="66566"/>
                  </a:moveTo>
                  <a:cubicBezTo>
                    <a:pt x="-10993" y="61627"/>
                    <a:pt x="41219" y="18235"/>
                    <a:pt x="67677" y="9416"/>
                  </a:cubicBezTo>
                  <a:cubicBezTo>
                    <a:pt x="94135" y="597"/>
                    <a:pt x="142113" y="-7165"/>
                    <a:pt x="160810" y="13649"/>
                  </a:cubicBezTo>
                  <a:cubicBezTo>
                    <a:pt x="179507" y="34463"/>
                    <a:pt x="166807" y="114191"/>
                    <a:pt x="179860" y="134299"/>
                  </a:cubicBezTo>
                  <a:cubicBezTo>
                    <a:pt x="192913" y="154407"/>
                    <a:pt x="227485" y="143824"/>
                    <a:pt x="239127" y="134299"/>
                  </a:cubicBezTo>
                  <a:cubicBezTo>
                    <a:pt x="250769" y="124774"/>
                    <a:pt x="249710" y="91260"/>
                    <a:pt x="249710" y="77149"/>
                  </a:cubicBezTo>
                  <a:cubicBezTo>
                    <a:pt x="249710" y="63038"/>
                    <a:pt x="236657" y="62332"/>
                    <a:pt x="239127" y="49632"/>
                  </a:cubicBezTo>
                  <a:cubicBezTo>
                    <a:pt x="241597" y="36932"/>
                    <a:pt x="255708" y="5888"/>
                    <a:pt x="264527" y="949"/>
                  </a:cubicBezTo>
                  <a:cubicBezTo>
                    <a:pt x="273346" y="-3990"/>
                    <a:pt x="292397" y="11532"/>
                    <a:pt x="292044" y="19999"/>
                  </a:cubicBezTo>
                  <a:cubicBezTo>
                    <a:pt x="291691" y="28466"/>
                    <a:pt x="275816" y="29877"/>
                    <a:pt x="262410" y="51749"/>
                  </a:cubicBezTo>
                  <a:cubicBezTo>
                    <a:pt x="249004" y="73621"/>
                    <a:pt x="229954" y="141002"/>
                    <a:pt x="211610" y="151232"/>
                  </a:cubicBezTo>
                  <a:cubicBezTo>
                    <a:pt x="193266" y="161463"/>
                    <a:pt x="163280" y="131829"/>
                    <a:pt x="152344" y="113132"/>
                  </a:cubicBezTo>
                  <a:cubicBezTo>
                    <a:pt x="141408" y="94435"/>
                    <a:pt x="167161" y="49985"/>
                    <a:pt x="145994" y="39049"/>
                  </a:cubicBezTo>
                  <a:cubicBezTo>
                    <a:pt x="124827" y="28113"/>
                    <a:pt x="15113" y="71505"/>
                    <a:pt x="2060" y="665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フリーフォーム: 図形 237">
              <a:extLst>
                <a:ext uri="{FF2B5EF4-FFF2-40B4-BE49-F238E27FC236}">
                  <a16:creationId xmlns:a16="http://schemas.microsoft.com/office/drawing/2014/main" id="{5BA92271-8162-4C22-9629-65BBDB512311}"/>
                </a:ext>
              </a:extLst>
            </p:cNvPr>
            <p:cNvSpPr/>
            <p:nvPr/>
          </p:nvSpPr>
          <p:spPr>
            <a:xfrm>
              <a:off x="4297912" y="7318208"/>
              <a:ext cx="137588" cy="352600"/>
            </a:xfrm>
            <a:custGeom>
              <a:avLst/>
              <a:gdLst>
                <a:gd name="connsiteX0" fmla="*/ 5271 w 137588"/>
                <a:gd name="connsiteY0" fmla="*/ 9692 h 352600"/>
                <a:gd name="connsiteX1" fmla="*/ 30671 w 137588"/>
                <a:gd name="connsiteY1" fmla="*/ 147275 h 352600"/>
                <a:gd name="connsiteX2" fmla="*/ 45488 w 137588"/>
                <a:gd name="connsiteY2" fmla="*/ 204425 h 352600"/>
                <a:gd name="connsiteX3" fmla="*/ 26438 w 137588"/>
                <a:gd name="connsiteY3" fmla="*/ 282742 h 352600"/>
                <a:gd name="connsiteX4" fmla="*/ 87821 w 137588"/>
                <a:gd name="connsiteY4" fmla="*/ 276392 h 352600"/>
                <a:gd name="connsiteX5" fmla="*/ 102638 w 137588"/>
                <a:gd name="connsiteY5" fmla="*/ 68959 h 352600"/>
                <a:gd name="connsiteX6" fmla="*/ 89938 w 137588"/>
                <a:gd name="connsiteY6" fmla="*/ 30859 h 352600"/>
                <a:gd name="connsiteX7" fmla="*/ 136505 w 137588"/>
                <a:gd name="connsiteY7" fmla="*/ 9692 h 352600"/>
                <a:gd name="connsiteX8" fmla="*/ 119571 w 137588"/>
                <a:gd name="connsiteY8" fmla="*/ 195959 h 352600"/>
                <a:gd name="connsiteX9" fmla="*/ 83588 w 137588"/>
                <a:gd name="connsiteY9" fmla="*/ 352592 h 352600"/>
                <a:gd name="connsiteX10" fmla="*/ 7388 w 137588"/>
                <a:gd name="connsiteY10" fmla="*/ 189609 h 352600"/>
                <a:gd name="connsiteX11" fmla="*/ 5271 w 137588"/>
                <a:gd name="connsiteY11" fmla="*/ 9692 h 35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7588" h="352600">
                  <a:moveTo>
                    <a:pt x="5271" y="9692"/>
                  </a:moveTo>
                  <a:cubicBezTo>
                    <a:pt x="9151" y="2636"/>
                    <a:pt x="23968" y="114820"/>
                    <a:pt x="30671" y="147275"/>
                  </a:cubicBezTo>
                  <a:cubicBezTo>
                    <a:pt x="37374" y="179731"/>
                    <a:pt x="46193" y="181847"/>
                    <a:pt x="45488" y="204425"/>
                  </a:cubicBezTo>
                  <a:cubicBezTo>
                    <a:pt x="44783" y="227003"/>
                    <a:pt x="19383" y="270748"/>
                    <a:pt x="26438" y="282742"/>
                  </a:cubicBezTo>
                  <a:cubicBezTo>
                    <a:pt x="33493" y="294736"/>
                    <a:pt x="75121" y="312022"/>
                    <a:pt x="87821" y="276392"/>
                  </a:cubicBezTo>
                  <a:cubicBezTo>
                    <a:pt x="100521" y="240762"/>
                    <a:pt x="102285" y="109881"/>
                    <a:pt x="102638" y="68959"/>
                  </a:cubicBezTo>
                  <a:cubicBezTo>
                    <a:pt x="102991" y="28037"/>
                    <a:pt x="84294" y="40737"/>
                    <a:pt x="89938" y="30859"/>
                  </a:cubicBezTo>
                  <a:cubicBezTo>
                    <a:pt x="95583" y="20981"/>
                    <a:pt x="131566" y="-17825"/>
                    <a:pt x="136505" y="9692"/>
                  </a:cubicBezTo>
                  <a:cubicBezTo>
                    <a:pt x="141444" y="37209"/>
                    <a:pt x="128390" y="138809"/>
                    <a:pt x="119571" y="195959"/>
                  </a:cubicBezTo>
                  <a:cubicBezTo>
                    <a:pt x="110752" y="253109"/>
                    <a:pt x="102285" y="353650"/>
                    <a:pt x="83588" y="352592"/>
                  </a:cubicBezTo>
                  <a:cubicBezTo>
                    <a:pt x="64891" y="351534"/>
                    <a:pt x="20088" y="241467"/>
                    <a:pt x="7388" y="189609"/>
                  </a:cubicBezTo>
                  <a:cubicBezTo>
                    <a:pt x="-5312" y="137751"/>
                    <a:pt x="1391" y="16748"/>
                    <a:pt x="5271" y="96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フリーフォーム: 図形 238">
              <a:extLst>
                <a:ext uri="{FF2B5EF4-FFF2-40B4-BE49-F238E27FC236}">
                  <a16:creationId xmlns:a16="http://schemas.microsoft.com/office/drawing/2014/main" id="{D4760760-2872-412E-920A-05E13F2BB657}"/>
                </a:ext>
              </a:extLst>
            </p:cNvPr>
            <p:cNvSpPr/>
            <p:nvPr/>
          </p:nvSpPr>
          <p:spPr>
            <a:xfrm>
              <a:off x="4144080" y="7433563"/>
              <a:ext cx="126767" cy="214026"/>
            </a:xfrm>
            <a:custGeom>
              <a:avLst/>
              <a:gdLst>
                <a:gd name="connsiteX0" fmla="*/ 46920 w 126767"/>
                <a:gd name="connsiteY0" fmla="*/ 44620 h 214026"/>
                <a:gd name="connsiteX1" fmla="*/ 19403 w 126767"/>
                <a:gd name="connsiteY1" fmla="*/ 156804 h 214026"/>
                <a:gd name="connsiteX2" fmla="*/ 97720 w 126767"/>
                <a:gd name="connsiteY2" fmla="*/ 213954 h 214026"/>
                <a:gd name="connsiteX3" fmla="*/ 116770 w 126767"/>
                <a:gd name="connsiteY3" fmla="*/ 146220 h 214026"/>
                <a:gd name="connsiteX4" fmla="*/ 123120 w 126767"/>
                <a:gd name="connsiteY4" fmla="*/ 38270 h 214026"/>
                <a:gd name="connsiteX5" fmla="*/ 110420 w 126767"/>
                <a:gd name="connsiteY5" fmla="*/ 6520 h 214026"/>
                <a:gd name="connsiteX6" fmla="*/ 125237 w 126767"/>
                <a:gd name="connsiteY6" fmla="*/ 154687 h 214026"/>
                <a:gd name="connsiteX7" fmla="*/ 65970 w 126767"/>
                <a:gd name="connsiteY7" fmla="*/ 173737 h 214026"/>
                <a:gd name="connsiteX8" fmla="*/ 353 w 126767"/>
                <a:gd name="connsiteY8" fmla="*/ 120820 h 214026"/>
                <a:gd name="connsiteX9" fmla="*/ 46920 w 126767"/>
                <a:gd name="connsiteY9" fmla="*/ 44620 h 214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767" h="214026">
                  <a:moveTo>
                    <a:pt x="46920" y="44620"/>
                  </a:moveTo>
                  <a:cubicBezTo>
                    <a:pt x="50095" y="50617"/>
                    <a:pt x="10936" y="128582"/>
                    <a:pt x="19403" y="156804"/>
                  </a:cubicBezTo>
                  <a:cubicBezTo>
                    <a:pt x="27870" y="185026"/>
                    <a:pt x="81492" y="215718"/>
                    <a:pt x="97720" y="213954"/>
                  </a:cubicBezTo>
                  <a:cubicBezTo>
                    <a:pt x="113948" y="212190"/>
                    <a:pt x="112537" y="175501"/>
                    <a:pt x="116770" y="146220"/>
                  </a:cubicBezTo>
                  <a:cubicBezTo>
                    <a:pt x="121003" y="116939"/>
                    <a:pt x="124178" y="61553"/>
                    <a:pt x="123120" y="38270"/>
                  </a:cubicBezTo>
                  <a:cubicBezTo>
                    <a:pt x="122062" y="14987"/>
                    <a:pt x="110067" y="-12883"/>
                    <a:pt x="110420" y="6520"/>
                  </a:cubicBezTo>
                  <a:cubicBezTo>
                    <a:pt x="110773" y="25923"/>
                    <a:pt x="132645" y="126817"/>
                    <a:pt x="125237" y="154687"/>
                  </a:cubicBezTo>
                  <a:cubicBezTo>
                    <a:pt x="117829" y="182557"/>
                    <a:pt x="86784" y="179381"/>
                    <a:pt x="65970" y="173737"/>
                  </a:cubicBezTo>
                  <a:cubicBezTo>
                    <a:pt x="45156" y="168093"/>
                    <a:pt x="5292" y="142339"/>
                    <a:pt x="353" y="120820"/>
                  </a:cubicBezTo>
                  <a:cubicBezTo>
                    <a:pt x="-4586" y="99301"/>
                    <a:pt x="43745" y="38623"/>
                    <a:pt x="46920" y="446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フリーフォーム: 図形 239">
              <a:extLst>
                <a:ext uri="{FF2B5EF4-FFF2-40B4-BE49-F238E27FC236}">
                  <a16:creationId xmlns:a16="http://schemas.microsoft.com/office/drawing/2014/main" id="{F7240105-BE0F-4186-BF9C-805EEF61E6BF}"/>
                </a:ext>
              </a:extLst>
            </p:cNvPr>
            <p:cNvSpPr/>
            <p:nvPr/>
          </p:nvSpPr>
          <p:spPr>
            <a:xfrm>
              <a:off x="4275093" y="7341924"/>
              <a:ext cx="205725" cy="367955"/>
            </a:xfrm>
            <a:custGeom>
              <a:avLst/>
              <a:gdLst>
                <a:gd name="connsiteX0" fmla="*/ 191074 w 205725"/>
                <a:gd name="connsiteY0" fmla="*/ 5026 h 367955"/>
                <a:gd name="connsiteX1" fmla="*/ 201657 w 205725"/>
                <a:gd name="connsiteY1" fmla="*/ 246326 h 367955"/>
                <a:gd name="connsiteX2" fmla="*/ 129690 w 205725"/>
                <a:gd name="connsiteY2" fmla="*/ 335226 h 367955"/>
                <a:gd name="connsiteX3" fmla="*/ 81007 w 205725"/>
                <a:gd name="connsiteY3" fmla="*/ 360626 h 367955"/>
                <a:gd name="connsiteX4" fmla="*/ 574 w 205725"/>
                <a:gd name="connsiteY4" fmla="*/ 307709 h 367955"/>
                <a:gd name="connsiteX5" fmla="*/ 125457 w 205725"/>
                <a:gd name="connsiteY5" fmla="*/ 366976 h 367955"/>
                <a:gd name="connsiteX6" fmla="*/ 201657 w 205725"/>
                <a:gd name="connsiteY6" fmla="*/ 248443 h 367955"/>
                <a:gd name="connsiteX7" fmla="*/ 195307 w 205725"/>
                <a:gd name="connsiteY7" fmla="*/ 93926 h 367955"/>
                <a:gd name="connsiteX8" fmla="*/ 191074 w 205725"/>
                <a:gd name="connsiteY8" fmla="*/ 5026 h 367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725" h="367955">
                  <a:moveTo>
                    <a:pt x="191074" y="5026"/>
                  </a:moveTo>
                  <a:cubicBezTo>
                    <a:pt x="192132" y="30426"/>
                    <a:pt x="211888" y="191293"/>
                    <a:pt x="201657" y="246326"/>
                  </a:cubicBezTo>
                  <a:cubicBezTo>
                    <a:pt x="191426" y="301359"/>
                    <a:pt x="149798" y="316176"/>
                    <a:pt x="129690" y="335226"/>
                  </a:cubicBezTo>
                  <a:cubicBezTo>
                    <a:pt x="109582" y="354276"/>
                    <a:pt x="102526" y="365212"/>
                    <a:pt x="81007" y="360626"/>
                  </a:cubicBezTo>
                  <a:cubicBezTo>
                    <a:pt x="59488" y="356040"/>
                    <a:pt x="-6834" y="306651"/>
                    <a:pt x="574" y="307709"/>
                  </a:cubicBezTo>
                  <a:cubicBezTo>
                    <a:pt x="7982" y="308767"/>
                    <a:pt x="91943" y="376854"/>
                    <a:pt x="125457" y="366976"/>
                  </a:cubicBezTo>
                  <a:cubicBezTo>
                    <a:pt x="158971" y="357098"/>
                    <a:pt x="190015" y="293951"/>
                    <a:pt x="201657" y="248443"/>
                  </a:cubicBezTo>
                  <a:cubicBezTo>
                    <a:pt x="213299" y="202935"/>
                    <a:pt x="196365" y="130968"/>
                    <a:pt x="195307" y="93926"/>
                  </a:cubicBezTo>
                  <a:cubicBezTo>
                    <a:pt x="194249" y="56884"/>
                    <a:pt x="190016" y="-20374"/>
                    <a:pt x="191074" y="50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フリーフォーム: 図形 240">
              <a:extLst>
                <a:ext uri="{FF2B5EF4-FFF2-40B4-BE49-F238E27FC236}">
                  <a16:creationId xmlns:a16="http://schemas.microsoft.com/office/drawing/2014/main" id="{4463EEDB-1F64-4D42-93DF-FD327ADF19EE}"/>
                </a:ext>
              </a:extLst>
            </p:cNvPr>
            <p:cNvSpPr/>
            <p:nvPr/>
          </p:nvSpPr>
          <p:spPr>
            <a:xfrm>
              <a:off x="4516105" y="7283416"/>
              <a:ext cx="35742" cy="397036"/>
            </a:xfrm>
            <a:custGeom>
              <a:avLst/>
              <a:gdLst>
                <a:gd name="connsiteX0" fmla="*/ 11445 w 35742"/>
                <a:gd name="connsiteY0" fmla="*/ 34 h 397036"/>
                <a:gd name="connsiteX1" fmla="*/ 862 w 35742"/>
                <a:gd name="connsiteY1" fmla="*/ 349284 h 397036"/>
                <a:gd name="connsiteX2" fmla="*/ 34728 w 35742"/>
                <a:gd name="connsiteY2" fmla="*/ 391617 h 397036"/>
                <a:gd name="connsiteX3" fmla="*/ 26262 w 35742"/>
                <a:gd name="connsiteY3" fmla="*/ 328117 h 397036"/>
                <a:gd name="connsiteX4" fmla="*/ 11445 w 35742"/>
                <a:gd name="connsiteY4" fmla="*/ 34 h 39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42" h="397036">
                  <a:moveTo>
                    <a:pt x="11445" y="34"/>
                  </a:moveTo>
                  <a:cubicBezTo>
                    <a:pt x="7212" y="3562"/>
                    <a:pt x="-3018" y="284020"/>
                    <a:pt x="862" y="349284"/>
                  </a:cubicBezTo>
                  <a:cubicBezTo>
                    <a:pt x="4742" y="414548"/>
                    <a:pt x="30495" y="395145"/>
                    <a:pt x="34728" y="391617"/>
                  </a:cubicBezTo>
                  <a:cubicBezTo>
                    <a:pt x="38961" y="388089"/>
                    <a:pt x="28731" y="390558"/>
                    <a:pt x="26262" y="328117"/>
                  </a:cubicBezTo>
                  <a:cubicBezTo>
                    <a:pt x="23793" y="265676"/>
                    <a:pt x="15678" y="-3494"/>
                    <a:pt x="11445" y="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フリーフォーム: 図形 241">
              <a:extLst>
                <a:ext uri="{FF2B5EF4-FFF2-40B4-BE49-F238E27FC236}">
                  <a16:creationId xmlns:a16="http://schemas.microsoft.com/office/drawing/2014/main" id="{68FD4943-A5A1-477D-B7F7-8C3B1634F401}"/>
                </a:ext>
              </a:extLst>
            </p:cNvPr>
            <p:cNvSpPr/>
            <p:nvPr/>
          </p:nvSpPr>
          <p:spPr>
            <a:xfrm>
              <a:off x="4583837" y="7446433"/>
              <a:ext cx="9330" cy="209585"/>
            </a:xfrm>
            <a:custGeom>
              <a:avLst/>
              <a:gdLst>
                <a:gd name="connsiteX0" fmla="*/ 9330 w 9330"/>
                <a:gd name="connsiteY0" fmla="*/ 0 h 209585"/>
                <a:gd name="connsiteX1" fmla="*/ 863 w 9330"/>
                <a:gd name="connsiteY1" fmla="*/ 209550 h 209585"/>
                <a:gd name="connsiteX2" fmla="*/ 9330 w 9330"/>
                <a:gd name="connsiteY2" fmla="*/ 0 h 209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30" h="209585">
                  <a:moveTo>
                    <a:pt x="9330" y="0"/>
                  </a:moveTo>
                  <a:cubicBezTo>
                    <a:pt x="9330" y="0"/>
                    <a:pt x="5096" y="206375"/>
                    <a:pt x="863" y="209550"/>
                  </a:cubicBezTo>
                  <a:cubicBezTo>
                    <a:pt x="-3370" y="212725"/>
                    <a:pt x="9330" y="0"/>
                    <a:pt x="933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フリーフォーム: 図形 242">
              <a:extLst>
                <a:ext uri="{FF2B5EF4-FFF2-40B4-BE49-F238E27FC236}">
                  <a16:creationId xmlns:a16="http://schemas.microsoft.com/office/drawing/2014/main" id="{6E12A0E1-08C3-4BEB-BDD8-52C315CA7616}"/>
                </a:ext>
              </a:extLst>
            </p:cNvPr>
            <p:cNvSpPr/>
            <p:nvPr/>
          </p:nvSpPr>
          <p:spPr>
            <a:xfrm>
              <a:off x="4531910" y="7248736"/>
              <a:ext cx="174377" cy="502751"/>
            </a:xfrm>
            <a:custGeom>
              <a:avLst/>
              <a:gdLst>
                <a:gd name="connsiteX0" fmla="*/ 4107 w 174377"/>
                <a:gd name="connsiteY0" fmla="*/ 62231 h 502751"/>
                <a:gd name="connsiteX1" fmla="*/ 25273 w 174377"/>
                <a:gd name="connsiteY1" fmla="*/ 11431 h 502751"/>
                <a:gd name="connsiteX2" fmla="*/ 67607 w 174377"/>
                <a:gd name="connsiteY2" fmla="*/ 11431 h 502751"/>
                <a:gd name="connsiteX3" fmla="*/ 59140 w 174377"/>
                <a:gd name="connsiteY3" fmla="*/ 136314 h 502751"/>
                <a:gd name="connsiteX4" fmla="*/ 160740 w 174377"/>
                <a:gd name="connsiteY4" fmla="*/ 174414 h 502751"/>
                <a:gd name="connsiteX5" fmla="*/ 171323 w 174377"/>
                <a:gd name="connsiteY5" fmla="*/ 436881 h 502751"/>
                <a:gd name="connsiteX6" fmla="*/ 141690 w 174377"/>
                <a:gd name="connsiteY6" fmla="*/ 500381 h 502751"/>
                <a:gd name="connsiteX7" fmla="*/ 137457 w 174377"/>
                <a:gd name="connsiteY7" fmla="*/ 479214 h 502751"/>
                <a:gd name="connsiteX8" fmla="*/ 160740 w 174377"/>
                <a:gd name="connsiteY8" fmla="*/ 386081 h 502751"/>
                <a:gd name="connsiteX9" fmla="*/ 145923 w 174377"/>
                <a:gd name="connsiteY9" fmla="*/ 180764 h 502751"/>
                <a:gd name="connsiteX10" fmla="*/ 107823 w 174377"/>
                <a:gd name="connsiteY10" fmla="*/ 142664 h 502751"/>
                <a:gd name="connsiteX11" fmla="*/ 4107 w 174377"/>
                <a:gd name="connsiteY11" fmla="*/ 62231 h 502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4377" h="502751">
                  <a:moveTo>
                    <a:pt x="4107" y="62231"/>
                  </a:moveTo>
                  <a:cubicBezTo>
                    <a:pt x="-9651" y="40359"/>
                    <a:pt x="14690" y="19898"/>
                    <a:pt x="25273" y="11431"/>
                  </a:cubicBezTo>
                  <a:cubicBezTo>
                    <a:pt x="35856" y="2964"/>
                    <a:pt x="61963" y="-9383"/>
                    <a:pt x="67607" y="11431"/>
                  </a:cubicBezTo>
                  <a:cubicBezTo>
                    <a:pt x="73251" y="32245"/>
                    <a:pt x="43618" y="109150"/>
                    <a:pt x="59140" y="136314"/>
                  </a:cubicBezTo>
                  <a:cubicBezTo>
                    <a:pt x="74662" y="163478"/>
                    <a:pt x="142043" y="124320"/>
                    <a:pt x="160740" y="174414"/>
                  </a:cubicBezTo>
                  <a:cubicBezTo>
                    <a:pt x="179437" y="224508"/>
                    <a:pt x="174498" y="382553"/>
                    <a:pt x="171323" y="436881"/>
                  </a:cubicBezTo>
                  <a:cubicBezTo>
                    <a:pt x="168148" y="491209"/>
                    <a:pt x="147334" y="493326"/>
                    <a:pt x="141690" y="500381"/>
                  </a:cubicBezTo>
                  <a:cubicBezTo>
                    <a:pt x="136046" y="507436"/>
                    <a:pt x="134282" y="498264"/>
                    <a:pt x="137457" y="479214"/>
                  </a:cubicBezTo>
                  <a:cubicBezTo>
                    <a:pt x="140632" y="460164"/>
                    <a:pt x="159329" y="435823"/>
                    <a:pt x="160740" y="386081"/>
                  </a:cubicBezTo>
                  <a:cubicBezTo>
                    <a:pt x="162151" y="336339"/>
                    <a:pt x="154742" y="221333"/>
                    <a:pt x="145923" y="180764"/>
                  </a:cubicBezTo>
                  <a:cubicBezTo>
                    <a:pt x="137104" y="140195"/>
                    <a:pt x="123345" y="162772"/>
                    <a:pt x="107823" y="142664"/>
                  </a:cubicBezTo>
                  <a:cubicBezTo>
                    <a:pt x="92301" y="122556"/>
                    <a:pt x="17865" y="84103"/>
                    <a:pt x="4107" y="622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フリーフォーム: 図形 243">
              <a:extLst>
                <a:ext uri="{FF2B5EF4-FFF2-40B4-BE49-F238E27FC236}">
                  <a16:creationId xmlns:a16="http://schemas.microsoft.com/office/drawing/2014/main" id="{A3AD5473-9629-4FAA-A6ED-61878070A1C8}"/>
                </a:ext>
              </a:extLst>
            </p:cNvPr>
            <p:cNvSpPr/>
            <p:nvPr/>
          </p:nvSpPr>
          <p:spPr>
            <a:xfrm>
              <a:off x="4577648" y="7434756"/>
              <a:ext cx="95901" cy="316127"/>
            </a:xfrm>
            <a:custGeom>
              <a:avLst/>
              <a:gdLst>
                <a:gd name="connsiteX0" fmla="*/ 702 w 95901"/>
                <a:gd name="connsiteY0" fmla="*/ 60361 h 316127"/>
                <a:gd name="connsiteX1" fmla="*/ 45152 w 95901"/>
                <a:gd name="connsiteY1" fmla="*/ 13794 h 316127"/>
                <a:gd name="connsiteX2" fmla="*/ 74785 w 95901"/>
                <a:gd name="connsiteY2" fmla="*/ 89994 h 316127"/>
                <a:gd name="connsiteX3" fmla="*/ 74785 w 95901"/>
                <a:gd name="connsiteY3" fmla="*/ 210644 h 316127"/>
                <a:gd name="connsiteX4" fmla="*/ 62085 w 95901"/>
                <a:gd name="connsiteY4" fmla="*/ 288961 h 316127"/>
                <a:gd name="connsiteX5" fmla="*/ 70552 w 95901"/>
                <a:gd name="connsiteY5" fmla="*/ 305894 h 316127"/>
                <a:gd name="connsiteX6" fmla="*/ 93835 w 95901"/>
                <a:gd name="connsiteY6" fmla="*/ 140794 h 316127"/>
                <a:gd name="connsiteX7" fmla="*/ 83252 w 95901"/>
                <a:gd name="connsiteY7" fmla="*/ 3211 h 316127"/>
                <a:gd name="connsiteX8" fmla="*/ 702 w 95901"/>
                <a:gd name="connsiteY8" fmla="*/ 60361 h 316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901" h="316127">
                  <a:moveTo>
                    <a:pt x="702" y="60361"/>
                  </a:moveTo>
                  <a:cubicBezTo>
                    <a:pt x="-5648" y="62125"/>
                    <a:pt x="32805" y="8855"/>
                    <a:pt x="45152" y="13794"/>
                  </a:cubicBezTo>
                  <a:cubicBezTo>
                    <a:pt x="57499" y="18733"/>
                    <a:pt x="69846" y="57186"/>
                    <a:pt x="74785" y="89994"/>
                  </a:cubicBezTo>
                  <a:cubicBezTo>
                    <a:pt x="79724" y="122802"/>
                    <a:pt x="76902" y="177483"/>
                    <a:pt x="74785" y="210644"/>
                  </a:cubicBezTo>
                  <a:cubicBezTo>
                    <a:pt x="72668" y="243805"/>
                    <a:pt x="62791" y="273086"/>
                    <a:pt x="62085" y="288961"/>
                  </a:cubicBezTo>
                  <a:cubicBezTo>
                    <a:pt x="61380" y="304836"/>
                    <a:pt x="65260" y="330588"/>
                    <a:pt x="70552" y="305894"/>
                  </a:cubicBezTo>
                  <a:cubicBezTo>
                    <a:pt x="75844" y="281200"/>
                    <a:pt x="91718" y="191241"/>
                    <a:pt x="93835" y="140794"/>
                  </a:cubicBezTo>
                  <a:cubicBezTo>
                    <a:pt x="95952" y="90347"/>
                    <a:pt x="100185" y="22614"/>
                    <a:pt x="83252" y="3211"/>
                  </a:cubicBezTo>
                  <a:cubicBezTo>
                    <a:pt x="66319" y="-16192"/>
                    <a:pt x="7052" y="58597"/>
                    <a:pt x="702" y="603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フリーフォーム: 図形 244">
              <a:extLst>
                <a:ext uri="{FF2B5EF4-FFF2-40B4-BE49-F238E27FC236}">
                  <a16:creationId xmlns:a16="http://schemas.microsoft.com/office/drawing/2014/main" id="{4A1724A7-D892-4A8E-8D51-782C86C1A1C4}"/>
                </a:ext>
              </a:extLst>
            </p:cNvPr>
            <p:cNvSpPr/>
            <p:nvPr/>
          </p:nvSpPr>
          <p:spPr>
            <a:xfrm>
              <a:off x="4755960" y="7405380"/>
              <a:ext cx="135954" cy="286216"/>
            </a:xfrm>
            <a:custGeom>
              <a:avLst/>
              <a:gdLst>
                <a:gd name="connsiteX0" fmla="*/ 19240 w 135954"/>
                <a:gd name="connsiteY0" fmla="*/ 7187 h 286216"/>
                <a:gd name="connsiteX1" fmla="*/ 4423 w 135954"/>
                <a:gd name="connsiteY1" fmla="*/ 74920 h 286216"/>
                <a:gd name="connsiteX2" fmla="*/ 12890 w 135954"/>
                <a:gd name="connsiteY2" fmla="*/ 278120 h 286216"/>
                <a:gd name="connsiteX3" fmla="*/ 135657 w 135954"/>
                <a:gd name="connsiteY3" fmla="*/ 244253 h 286216"/>
                <a:gd name="connsiteX4" fmla="*/ 46757 w 135954"/>
                <a:gd name="connsiteY4" fmla="*/ 229437 h 286216"/>
                <a:gd name="connsiteX5" fmla="*/ 19240 w 135954"/>
                <a:gd name="connsiteY5" fmla="*/ 7187 h 28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954" h="286216">
                  <a:moveTo>
                    <a:pt x="19240" y="7187"/>
                  </a:moveTo>
                  <a:cubicBezTo>
                    <a:pt x="12184" y="-18566"/>
                    <a:pt x="5481" y="29765"/>
                    <a:pt x="4423" y="74920"/>
                  </a:cubicBezTo>
                  <a:cubicBezTo>
                    <a:pt x="3365" y="120075"/>
                    <a:pt x="-8982" y="249898"/>
                    <a:pt x="12890" y="278120"/>
                  </a:cubicBezTo>
                  <a:cubicBezTo>
                    <a:pt x="34762" y="306342"/>
                    <a:pt x="130013" y="252367"/>
                    <a:pt x="135657" y="244253"/>
                  </a:cubicBezTo>
                  <a:cubicBezTo>
                    <a:pt x="141301" y="236139"/>
                    <a:pt x="65102" y="263304"/>
                    <a:pt x="46757" y="229437"/>
                  </a:cubicBezTo>
                  <a:cubicBezTo>
                    <a:pt x="28412" y="195570"/>
                    <a:pt x="26296" y="32940"/>
                    <a:pt x="19240" y="71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フリーフォーム: 図形 245">
              <a:extLst>
                <a:ext uri="{FF2B5EF4-FFF2-40B4-BE49-F238E27FC236}">
                  <a16:creationId xmlns:a16="http://schemas.microsoft.com/office/drawing/2014/main" id="{6DCB45DF-BCAA-4CA9-BD56-BA99C99D77FC}"/>
                </a:ext>
              </a:extLst>
            </p:cNvPr>
            <p:cNvSpPr/>
            <p:nvPr/>
          </p:nvSpPr>
          <p:spPr>
            <a:xfrm>
              <a:off x="4756128" y="7271826"/>
              <a:ext cx="56544" cy="68873"/>
            </a:xfrm>
            <a:custGeom>
              <a:avLst/>
              <a:gdLst>
                <a:gd name="connsiteX0" fmla="*/ 44472 w 56544"/>
                <a:gd name="connsiteY0" fmla="*/ 68774 h 68873"/>
                <a:gd name="connsiteX1" fmla="*/ 22 w 56544"/>
                <a:gd name="connsiteY1" fmla="*/ 15857 h 68873"/>
                <a:gd name="connsiteX2" fmla="*/ 50822 w 56544"/>
                <a:gd name="connsiteY2" fmla="*/ 1041 h 68873"/>
                <a:gd name="connsiteX3" fmla="*/ 44472 w 56544"/>
                <a:gd name="connsiteY3" fmla="*/ 68774 h 68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544" h="68873">
                  <a:moveTo>
                    <a:pt x="44472" y="68774"/>
                  </a:moveTo>
                  <a:cubicBezTo>
                    <a:pt x="36005" y="71243"/>
                    <a:pt x="-1036" y="27146"/>
                    <a:pt x="22" y="15857"/>
                  </a:cubicBezTo>
                  <a:cubicBezTo>
                    <a:pt x="1080" y="4568"/>
                    <a:pt x="38475" y="-2840"/>
                    <a:pt x="50822" y="1041"/>
                  </a:cubicBezTo>
                  <a:cubicBezTo>
                    <a:pt x="63169" y="4922"/>
                    <a:pt x="52939" y="66305"/>
                    <a:pt x="44472" y="687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フリーフォーム: 図形 246">
              <a:extLst>
                <a:ext uri="{FF2B5EF4-FFF2-40B4-BE49-F238E27FC236}">
                  <a16:creationId xmlns:a16="http://schemas.microsoft.com/office/drawing/2014/main" id="{37E1AF4E-E5B7-4F7A-8BD4-E34ACCC15DBA}"/>
                </a:ext>
              </a:extLst>
            </p:cNvPr>
            <p:cNvSpPr/>
            <p:nvPr/>
          </p:nvSpPr>
          <p:spPr>
            <a:xfrm>
              <a:off x="4779225" y="7395329"/>
              <a:ext cx="95482" cy="228237"/>
            </a:xfrm>
            <a:custGeom>
              <a:avLst/>
              <a:gdLst>
                <a:gd name="connsiteX0" fmla="*/ 208 w 95482"/>
                <a:gd name="connsiteY0" fmla="*/ 2421 h 228237"/>
                <a:gd name="connsiteX1" fmla="*/ 61592 w 95482"/>
                <a:gd name="connsiteY1" fmla="*/ 55338 h 228237"/>
                <a:gd name="connsiteX2" fmla="*/ 40425 w 95482"/>
                <a:gd name="connsiteY2" fmla="*/ 182338 h 228237"/>
                <a:gd name="connsiteX3" fmla="*/ 53125 w 95482"/>
                <a:gd name="connsiteY3" fmla="*/ 214088 h 228237"/>
                <a:gd name="connsiteX4" fmla="*/ 95458 w 95482"/>
                <a:gd name="connsiteY4" fmla="*/ 207738 h 228237"/>
                <a:gd name="connsiteX5" fmla="*/ 46775 w 95482"/>
                <a:gd name="connsiteY5" fmla="*/ 224671 h 228237"/>
                <a:gd name="connsiteX6" fmla="*/ 40425 w 95482"/>
                <a:gd name="connsiteY6" fmla="*/ 127304 h 228237"/>
                <a:gd name="connsiteX7" fmla="*/ 208 w 95482"/>
                <a:gd name="connsiteY7" fmla="*/ 2421 h 228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482" h="228237">
                  <a:moveTo>
                    <a:pt x="208" y="2421"/>
                  </a:moveTo>
                  <a:cubicBezTo>
                    <a:pt x="3736" y="-9573"/>
                    <a:pt x="54889" y="25352"/>
                    <a:pt x="61592" y="55338"/>
                  </a:cubicBezTo>
                  <a:cubicBezTo>
                    <a:pt x="68295" y="85324"/>
                    <a:pt x="41836" y="155880"/>
                    <a:pt x="40425" y="182338"/>
                  </a:cubicBezTo>
                  <a:cubicBezTo>
                    <a:pt x="39014" y="208796"/>
                    <a:pt x="43953" y="209855"/>
                    <a:pt x="53125" y="214088"/>
                  </a:cubicBezTo>
                  <a:cubicBezTo>
                    <a:pt x="62297" y="218321"/>
                    <a:pt x="96516" y="205974"/>
                    <a:pt x="95458" y="207738"/>
                  </a:cubicBezTo>
                  <a:cubicBezTo>
                    <a:pt x="94400" y="209502"/>
                    <a:pt x="55947" y="238077"/>
                    <a:pt x="46775" y="224671"/>
                  </a:cubicBezTo>
                  <a:cubicBezTo>
                    <a:pt x="37603" y="211265"/>
                    <a:pt x="41836" y="159407"/>
                    <a:pt x="40425" y="127304"/>
                  </a:cubicBezTo>
                  <a:cubicBezTo>
                    <a:pt x="39014" y="95201"/>
                    <a:pt x="-3320" y="14415"/>
                    <a:pt x="208" y="24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フリーフォーム: 図形 247">
              <a:extLst>
                <a:ext uri="{FF2B5EF4-FFF2-40B4-BE49-F238E27FC236}">
                  <a16:creationId xmlns:a16="http://schemas.microsoft.com/office/drawing/2014/main" id="{64A1F84A-0842-406E-AEBF-DB4315333993}"/>
                </a:ext>
              </a:extLst>
            </p:cNvPr>
            <p:cNvSpPr/>
            <p:nvPr/>
          </p:nvSpPr>
          <p:spPr>
            <a:xfrm>
              <a:off x="4930540" y="7403008"/>
              <a:ext cx="155551" cy="297433"/>
            </a:xfrm>
            <a:custGeom>
              <a:avLst/>
              <a:gdLst>
                <a:gd name="connsiteX0" fmla="*/ 153693 w 155551"/>
                <a:gd name="connsiteY0" fmla="*/ 1092 h 297433"/>
                <a:gd name="connsiteX1" fmla="*/ 111360 w 155551"/>
                <a:gd name="connsiteY1" fmla="*/ 41309 h 297433"/>
                <a:gd name="connsiteX2" fmla="*/ 30927 w 155551"/>
                <a:gd name="connsiteY2" fmla="*/ 18025 h 297433"/>
                <a:gd name="connsiteX3" fmla="*/ 5527 w 155551"/>
                <a:gd name="connsiteY3" fmla="*/ 64592 h 297433"/>
                <a:gd name="connsiteX4" fmla="*/ 130410 w 155551"/>
                <a:gd name="connsiteY4" fmla="*/ 136559 h 297433"/>
                <a:gd name="connsiteX5" fmla="*/ 109243 w 155551"/>
                <a:gd name="connsiteY5" fmla="*/ 214875 h 297433"/>
                <a:gd name="connsiteX6" fmla="*/ 43627 w 155551"/>
                <a:gd name="connsiteY6" fmla="*/ 297425 h 297433"/>
                <a:gd name="connsiteX7" fmla="*/ 128293 w 155551"/>
                <a:gd name="connsiteY7" fmla="*/ 219109 h 297433"/>
                <a:gd name="connsiteX8" fmla="*/ 109243 w 155551"/>
                <a:gd name="connsiteY8" fmla="*/ 94225 h 297433"/>
                <a:gd name="connsiteX9" fmla="*/ 28810 w 155551"/>
                <a:gd name="connsiteY9" fmla="*/ 58242 h 297433"/>
                <a:gd name="connsiteX10" fmla="*/ 52093 w 155551"/>
                <a:gd name="connsiteY10" fmla="*/ 13792 h 297433"/>
                <a:gd name="connsiteX11" fmla="*/ 153693 w 155551"/>
                <a:gd name="connsiteY11" fmla="*/ 1092 h 297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551" h="297433">
                  <a:moveTo>
                    <a:pt x="153693" y="1092"/>
                  </a:moveTo>
                  <a:cubicBezTo>
                    <a:pt x="163571" y="5678"/>
                    <a:pt x="131821" y="38487"/>
                    <a:pt x="111360" y="41309"/>
                  </a:cubicBezTo>
                  <a:cubicBezTo>
                    <a:pt x="90899" y="44131"/>
                    <a:pt x="48566" y="14145"/>
                    <a:pt x="30927" y="18025"/>
                  </a:cubicBezTo>
                  <a:cubicBezTo>
                    <a:pt x="13288" y="21905"/>
                    <a:pt x="-11053" y="44836"/>
                    <a:pt x="5527" y="64592"/>
                  </a:cubicBezTo>
                  <a:cubicBezTo>
                    <a:pt x="22107" y="84348"/>
                    <a:pt x="113124" y="111512"/>
                    <a:pt x="130410" y="136559"/>
                  </a:cubicBezTo>
                  <a:cubicBezTo>
                    <a:pt x="147696" y="161606"/>
                    <a:pt x="123707" y="188064"/>
                    <a:pt x="109243" y="214875"/>
                  </a:cubicBezTo>
                  <a:cubicBezTo>
                    <a:pt x="94779" y="241686"/>
                    <a:pt x="40452" y="296719"/>
                    <a:pt x="43627" y="297425"/>
                  </a:cubicBezTo>
                  <a:cubicBezTo>
                    <a:pt x="46802" y="298131"/>
                    <a:pt x="117357" y="252976"/>
                    <a:pt x="128293" y="219109"/>
                  </a:cubicBezTo>
                  <a:cubicBezTo>
                    <a:pt x="139229" y="185242"/>
                    <a:pt x="125823" y="121036"/>
                    <a:pt x="109243" y="94225"/>
                  </a:cubicBezTo>
                  <a:cubicBezTo>
                    <a:pt x="92663" y="67414"/>
                    <a:pt x="38335" y="71647"/>
                    <a:pt x="28810" y="58242"/>
                  </a:cubicBezTo>
                  <a:cubicBezTo>
                    <a:pt x="19285" y="44837"/>
                    <a:pt x="34454" y="20142"/>
                    <a:pt x="52093" y="13792"/>
                  </a:cubicBezTo>
                  <a:cubicBezTo>
                    <a:pt x="69732" y="7442"/>
                    <a:pt x="143815" y="-3494"/>
                    <a:pt x="153693" y="10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フリーフォーム: 図形 248">
              <a:extLst>
                <a:ext uri="{FF2B5EF4-FFF2-40B4-BE49-F238E27FC236}">
                  <a16:creationId xmlns:a16="http://schemas.microsoft.com/office/drawing/2014/main" id="{726795BD-D931-4CBB-B96A-666A47C151D4}"/>
                </a:ext>
              </a:extLst>
            </p:cNvPr>
            <p:cNvSpPr/>
            <p:nvPr/>
          </p:nvSpPr>
          <p:spPr>
            <a:xfrm>
              <a:off x="4870417" y="7624207"/>
              <a:ext cx="97400" cy="84693"/>
            </a:xfrm>
            <a:custGeom>
              <a:avLst/>
              <a:gdLst>
                <a:gd name="connsiteX0" fmla="*/ 97400 w 97400"/>
                <a:gd name="connsiteY0" fmla="*/ 84693 h 84693"/>
                <a:gd name="connsiteX1" fmla="*/ 33 w 97400"/>
                <a:gd name="connsiteY1" fmla="*/ 26 h 84693"/>
                <a:gd name="connsiteX2" fmla="*/ 97400 w 97400"/>
                <a:gd name="connsiteY2" fmla="*/ 84693 h 84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400" h="84693">
                  <a:moveTo>
                    <a:pt x="97400" y="84693"/>
                  </a:moveTo>
                  <a:lnTo>
                    <a:pt x="33" y="26"/>
                  </a:lnTo>
                  <a:cubicBezTo>
                    <a:pt x="-2084" y="-1738"/>
                    <a:pt x="97400" y="84693"/>
                    <a:pt x="97400" y="846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フリーフォーム: 図形 249">
              <a:extLst>
                <a:ext uri="{FF2B5EF4-FFF2-40B4-BE49-F238E27FC236}">
                  <a16:creationId xmlns:a16="http://schemas.microsoft.com/office/drawing/2014/main" id="{80C6B395-5B38-45C7-8238-459AF11DAB5D}"/>
                </a:ext>
              </a:extLst>
            </p:cNvPr>
            <p:cNvSpPr/>
            <p:nvPr/>
          </p:nvSpPr>
          <p:spPr>
            <a:xfrm>
              <a:off x="4869159" y="7605802"/>
              <a:ext cx="97250" cy="113698"/>
            </a:xfrm>
            <a:custGeom>
              <a:avLst/>
              <a:gdLst>
                <a:gd name="connsiteX0" fmla="*/ 96541 w 97250"/>
                <a:gd name="connsiteY0" fmla="*/ 113681 h 113698"/>
                <a:gd name="connsiteX1" fmla="*/ 1291 w 97250"/>
                <a:gd name="connsiteY1" fmla="*/ 7848 h 113698"/>
                <a:gd name="connsiteX2" fmla="*/ 43624 w 97250"/>
                <a:gd name="connsiteY2" fmla="*/ 16315 h 113698"/>
                <a:gd name="connsiteX3" fmla="*/ 96541 w 97250"/>
                <a:gd name="connsiteY3" fmla="*/ 113681 h 11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250" h="113698">
                  <a:moveTo>
                    <a:pt x="96541" y="113681"/>
                  </a:moveTo>
                  <a:cubicBezTo>
                    <a:pt x="89485" y="112270"/>
                    <a:pt x="10110" y="24076"/>
                    <a:pt x="1291" y="7848"/>
                  </a:cubicBezTo>
                  <a:cubicBezTo>
                    <a:pt x="-7528" y="-8380"/>
                    <a:pt x="31277" y="3615"/>
                    <a:pt x="43624" y="16315"/>
                  </a:cubicBezTo>
                  <a:cubicBezTo>
                    <a:pt x="55971" y="29015"/>
                    <a:pt x="103597" y="115092"/>
                    <a:pt x="96541" y="1136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フリーフォーム: 図形 250">
              <a:extLst>
                <a:ext uri="{FF2B5EF4-FFF2-40B4-BE49-F238E27FC236}">
                  <a16:creationId xmlns:a16="http://schemas.microsoft.com/office/drawing/2014/main" id="{4A173F16-6558-4D05-8BE0-DDD29B9DD8EF}"/>
                </a:ext>
              </a:extLst>
            </p:cNvPr>
            <p:cNvSpPr/>
            <p:nvPr/>
          </p:nvSpPr>
          <p:spPr>
            <a:xfrm>
              <a:off x="4856700" y="7380817"/>
              <a:ext cx="204272" cy="264849"/>
            </a:xfrm>
            <a:custGeom>
              <a:avLst/>
              <a:gdLst>
                <a:gd name="connsiteX0" fmla="*/ 204250 w 204272"/>
                <a:gd name="connsiteY0" fmla="*/ 33866 h 264849"/>
                <a:gd name="connsiteX1" fmla="*/ 111117 w 204272"/>
                <a:gd name="connsiteY1" fmla="*/ 0 h 264849"/>
                <a:gd name="connsiteX2" fmla="*/ 22217 w 204272"/>
                <a:gd name="connsiteY2" fmla="*/ 33866 h 264849"/>
                <a:gd name="connsiteX3" fmla="*/ 5283 w 204272"/>
                <a:gd name="connsiteY3" fmla="*/ 118533 h 264849"/>
                <a:gd name="connsiteX4" fmla="*/ 98417 w 204272"/>
                <a:gd name="connsiteY4" fmla="*/ 162983 h 264849"/>
                <a:gd name="connsiteX5" fmla="*/ 134400 w 204272"/>
                <a:gd name="connsiteY5" fmla="*/ 213783 h 264849"/>
                <a:gd name="connsiteX6" fmla="*/ 134400 w 204272"/>
                <a:gd name="connsiteY6" fmla="*/ 264583 h 264849"/>
                <a:gd name="connsiteX7" fmla="*/ 75133 w 204272"/>
                <a:gd name="connsiteY7" fmla="*/ 232833 h 264849"/>
                <a:gd name="connsiteX8" fmla="*/ 62433 w 204272"/>
                <a:gd name="connsiteY8" fmla="*/ 211666 h 264849"/>
                <a:gd name="connsiteX9" fmla="*/ 26450 w 204272"/>
                <a:gd name="connsiteY9" fmla="*/ 230716 h 264849"/>
                <a:gd name="connsiteX10" fmla="*/ 102650 w 204272"/>
                <a:gd name="connsiteY10" fmla="*/ 256116 h 264849"/>
                <a:gd name="connsiteX11" fmla="*/ 164033 w 204272"/>
                <a:gd name="connsiteY11" fmla="*/ 254000 h 264849"/>
                <a:gd name="connsiteX12" fmla="*/ 119583 w 204272"/>
                <a:gd name="connsiteY12" fmla="*/ 148166 h 264849"/>
                <a:gd name="connsiteX13" fmla="*/ 34917 w 204272"/>
                <a:gd name="connsiteY13" fmla="*/ 93133 h 264849"/>
                <a:gd name="connsiteX14" fmla="*/ 64550 w 204272"/>
                <a:gd name="connsiteY14" fmla="*/ 27516 h 264849"/>
                <a:gd name="connsiteX15" fmla="*/ 102650 w 204272"/>
                <a:gd name="connsiteY15" fmla="*/ 6350 h 264849"/>
                <a:gd name="connsiteX16" fmla="*/ 204250 w 204272"/>
                <a:gd name="connsiteY16" fmla="*/ 33866 h 26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4272" h="264849">
                  <a:moveTo>
                    <a:pt x="204250" y="33866"/>
                  </a:moveTo>
                  <a:cubicBezTo>
                    <a:pt x="205661" y="32808"/>
                    <a:pt x="141456" y="0"/>
                    <a:pt x="111117" y="0"/>
                  </a:cubicBezTo>
                  <a:cubicBezTo>
                    <a:pt x="80778" y="0"/>
                    <a:pt x="39856" y="14111"/>
                    <a:pt x="22217" y="33866"/>
                  </a:cubicBezTo>
                  <a:cubicBezTo>
                    <a:pt x="4578" y="53621"/>
                    <a:pt x="-7417" y="97014"/>
                    <a:pt x="5283" y="118533"/>
                  </a:cubicBezTo>
                  <a:cubicBezTo>
                    <a:pt x="17983" y="140052"/>
                    <a:pt x="76898" y="147108"/>
                    <a:pt x="98417" y="162983"/>
                  </a:cubicBezTo>
                  <a:cubicBezTo>
                    <a:pt x="119936" y="178858"/>
                    <a:pt x="128403" y="196850"/>
                    <a:pt x="134400" y="213783"/>
                  </a:cubicBezTo>
                  <a:cubicBezTo>
                    <a:pt x="140397" y="230716"/>
                    <a:pt x="144278" y="261408"/>
                    <a:pt x="134400" y="264583"/>
                  </a:cubicBezTo>
                  <a:cubicBezTo>
                    <a:pt x="124522" y="267758"/>
                    <a:pt x="87127" y="241653"/>
                    <a:pt x="75133" y="232833"/>
                  </a:cubicBezTo>
                  <a:cubicBezTo>
                    <a:pt x="63138" y="224014"/>
                    <a:pt x="70547" y="212019"/>
                    <a:pt x="62433" y="211666"/>
                  </a:cubicBezTo>
                  <a:cubicBezTo>
                    <a:pt x="54319" y="211313"/>
                    <a:pt x="19747" y="223308"/>
                    <a:pt x="26450" y="230716"/>
                  </a:cubicBezTo>
                  <a:cubicBezTo>
                    <a:pt x="33153" y="238124"/>
                    <a:pt x="79720" y="252235"/>
                    <a:pt x="102650" y="256116"/>
                  </a:cubicBezTo>
                  <a:cubicBezTo>
                    <a:pt x="125580" y="259997"/>
                    <a:pt x="161211" y="271992"/>
                    <a:pt x="164033" y="254000"/>
                  </a:cubicBezTo>
                  <a:cubicBezTo>
                    <a:pt x="166855" y="236008"/>
                    <a:pt x="141102" y="174977"/>
                    <a:pt x="119583" y="148166"/>
                  </a:cubicBezTo>
                  <a:cubicBezTo>
                    <a:pt x="98064" y="121355"/>
                    <a:pt x="44089" y="113241"/>
                    <a:pt x="34917" y="93133"/>
                  </a:cubicBezTo>
                  <a:cubicBezTo>
                    <a:pt x="25745" y="73025"/>
                    <a:pt x="53261" y="41980"/>
                    <a:pt x="64550" y="27516"/>
                  </a:cubicBezTo>
                  <a:cubicBezTo>
                    <a:pt x="75839" y="13052"/>
                    <a:pt x="82895" y="7761"/>
                    <a:pt x="102650" y="6350"/>
                  </a:cubicBezTo>
                  <a:cubicBezTo>
                    <a:pt x="122405" y="4939"/>
                    <a:pt x="202839" y="34924"/>
                    <a:pt x="204250" y="338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フリーフォーム: 図形 251">
              <a:extLst>
                <a:ext uri="{FF2B5EF4-FFF2-40B4-BE49-F238E27FC236}">
                  <a16:creationId xmlns:a16="http://schemas.microsoft.com/office/drawing/2014/main" id="{393B5E53-2597-48B4-9F19-845C33834143}"/>
                </a:ext>
              </a:extLst>
            </p:cNvPr>
            <p:cNvSpPr/>
            <p:nvPr/>
          </p:nvSpPr>
          <p:spPr>
            <a:xfrm>
              <a:off x="5074874" y="7302438"/>
              <a:ext cx="110994" cy="393850"/>
            </a:xfrm>
            <a:custGeom>
              <a:avLst/>
              <a:gdLst>
                <a:gd name="connsiteX0" fmla="*/ 28409 w 110994"/>
                <a:gd name="connsiteY0" fmla="*/ 62 h 393850"/>
                <a:gd name="connsiteX1" fmla="*/ 19943 w 110994"/>
                <a:gd name="connsiteY1" fmla="*/ 330262 h 393850"/>
                <a:gd name="connsiteX2" fmla="*/ 893 w 110994"/>
                <a:gd name="connsiteY2" fmla="*/ 359895 h 393850"/>
                <a:gd name="connsiteX3" fmla="*/ 51693 w 110994"/>
                <a:gd name="connsiteY3" fmla="*/ 393762 h 393850"/>
                <a:gd name="connsiteX4" fmla="*/ 110959 w 110994"/>
                <a:gd name="connsiteY4" fmla="*/ 349312 h 393850"/>
                <a:gd name="connsiteX5" fmla="*/ 60159 w 110994"/>
                <a:gd name="connsiteY5" fmla="*/ 302745 h 393850"/>
                <a:gd name="connsiteX6" fmla="*/ 28409 w 110994"/>
                <a:gd name="connsiteY6" fmla="*/ 62 h 39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994" h="393850">
                  <a:moveTo>
                    <a:pt x="28409" y="62"/>
                  </a:moveTo>
                  <a:cubicBezTo>
                    <a:pt x="21706" y="4648"/>
                    <a:pt x="24529" y="270290"/>
                    <a:pt x="19943" y="330262"/>
                  </a:cubicBezTo>
                  <a:cubicBezTo>
                    <a:pt x="15357" y="390234"/>
                    <a:pt x="-4399" y="349312"/>
                    <a:pt x="893" y="359895"/>
                  </a:cubicBezTo>
                  <a:cubicBezTo>
                    <a:pt x="6185" y="370478"/>
                    <a:pt x="33349" y="395526"/>
                    <a:pt x="51693" y="393762"/>
                  </a:cubicBezTo>
                  <a:cubicBezTo>
                    <a:pt x="70037" y="391998"/>
                    <a:pt x="109548" y="364481"/>
                    <a:pt x="110959" y="349312"/>
                  </a:cubicBezTo>
                  <a:cubicBezTo>
                    <a:pt x="112370" y="334143"/>
                    <a:pt x="71095" y="360953"/>
                    <a:pt x="60159" y="302745"/>
                  </a:cubicBezTo>
                  <a:cubicBezTo>
                    <a:pt x="49223" y="244537"/>
                    <a:pt x="35112" y="-4524"/>
                    <a:pt x="28409" y="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フリーフォーム: 図形 252">
              <a:extLst>
                <a:ext uri="{FF2B5EF4-FFF2-40B4-BE49-F238E27FC236}">
                  <a16:creationId xmlns:a16="http://schemas.microsoft.com/office/drawing/2014/main" id="{22BF21F7-E9AD-40EB-B6CD-BC99454F4C1D}"/>
                </a:ext>
              </a:extLst>
            </p:cNvPr>
            <p:cNvSpPr/>
            <p:nvPr/>
          </p:nvSpPr>
          <p:spPr>
            <a:xfrm>
              <a:off x="5090556" y="7227974"/>
              <a:ext cx="201198" cy="183350"/>
            </a:xfrm>
            <a:custGeom>
              <a:avLst/>
              <a:gdLst>
                <a:gd name="connsiteX0" fmla="*/ 27 w 201198"/>
                <a:gd name="connsiteY0" fmla="*/ 59709 h 183350"/>
                <a:gd name="connsiteX1" fmla="*/ 74111 w 201198"/>
                <a:gd name="connsiteY1" fmla="*/ 2559 h 183350"/>
                <a:gd name="connsiteX2" fmla="*/ 91044 w 201198"/>
                <a:gd name="connsiteY2" fmla="*/ 157076 h 183350"/>
                <a:gd name="connsiteX3" fmla="*/ 135494 w 201198"/>
                <a:gd name="connsiteY3" fmla="*/ 110509 h 183350"/>
                <a:gd name="connsiteX4" fmla="*/ 201111 w 201198"/>
                <a:gd name="connsiteY4" fmla="*/ 182476 h 183350"/>
                <a:gd name="connsiteX5" fmla="*/ 148194 w 201198"/>
                <a:gd name="connsiteY5" fmla="*/ 148609 h 183350"/>
                <a:gd name="connsiteX6" fmla="*/ 93161 w 201198"/>
                <a:gd name="connsiteY6" fmla="*/ 121093 h 183350"/>
                <a:gd name="connsiteX7" fmla="*/ 65644 w 201198"/>
                <a:gd name="connsiteY7" fmla="*/ 47009 h 183350"/>
                <a:gd name="connsiteX8" fmla="*/ 27 w 201198"/>
                <a:gd name="connsiteY8" fmla="*/ 59709 h 18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198" h="183350">
                  <a:moveTo>
                    <a:pt x="27" y="59709"/>
                  </a:moveTo>
                  <a:cubicBezTo>
                    <a:pt x="1438" y="52301"/>
                    <a:pt x="58941" y="-13669"/>
                    <a:pt x="74111" y="2559"/>
                  </a:cubicBezTo>
                  <a:cubicBezTo>
                    <a:pt x="89281" y="18787"/>
                    <a:pt x="80814" y="139084"/>
                    <a:pt x="91044" y="157076"/>
                  </a:cubicBezTo>
                  <a:cubicBezTo>
                    <a:pt x="101274" y="175068"/>
                    <a:pt x="117150" y="106276"/>
                    <a:pt x="135494" y="110509"/>
                  </a:cubicBezTo>
                  <a:cubicBezTo>
                    <a:pt x="153839" y="114742"/>
                    <a:pt x="198994" y="176126"/>
                    <a:pt x="201111" y="182476"/>
                  </a:cubicBezTo>
                  <a:cubicBezTo>
                    <a:pt x="203228" y="188826"/>
                    <a:pt x="166186" y="158839"/>
                    <a:pt x="148194" y="148609"/>
                  </a:cubicBezTo>
                  <a:cubicBezTo>
                    <a:pt x="130202" y="138379"/>
                    <a:pt x="106919" y="138026"/>
                    <a:pt x="93161" y="121093"/>
                  </a:cubicBezTo>
                  <a:cubicBezTo>
                    <a:pt x="79403" y="104160"/>
                    <a:pt x="80108" y="59709"/>
                    <a:pt x="65644" y="47009"/>
                  </a:cubicBezTo>
                  <a:cubicBezTo>
                    <a:pt x="51180" y="34309"/>
                    <a:pt x="-1384" y="67117"/>
                    <a:pt x="27" y="597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フリーフォーム: 図形 253">
              <a:extLst>
                <a:ext uri="{FF2B5EF4-FFF2-40B4-BE49-F238E27FC236}">
                  <a16:creationId xmlns:a16="http://schemas.microsoft.com/office/drawing/2014/main" id="{2FF6829C-C0C3-446A-A1E4-E0195CC909D5}"/>
                </a:ext>
              </a:extLst>
            </p:cNvPr>
            <p:cNvSpPr/>
            <p:nvPr/>
          </p:nvSpPr>
          <p:spPr>
            <a:xfrm>
              <a:off x="5236479" y="7435667"/>
              <a:ext cx="70088" cy="207531"/>
            </a:xfrm>
            <a:custGeom>
              <a:avLst/>
              <a:gdLst>
                <a:gd name="connsiteX0" fmla="*/ 70004 w 70088"/>
                <a:gd name="connsiteY0" fmla="*/ 183 h 207531"/>
                <a:gd name="connsiteX1" fmla="*/ 14971 w 70088"/>
                <a:gd name="connsiteY1" fmla="*/ 76383 h 207531"/>
                <a:gd name="connsiteX2" fmla="*/ 38254 w 70088"/>
                <a:gd name="connsiteY2" fmla="*/ 169516 h 207531"/>
                <a:gd name="connsiteX3" fmla="*/ 63654 w 70088"/>
                <a:gd name="connsiteY3" fmla="*/ 205500 h 207531"/>
                <a:gd name="connsiteX4" fmla="*/ 36138 w 70088"/>
                <a:gd name="connsiteY4" fmla="*/ 114483 h 207531"/>
                <a:gd name="connsiteX5" fmla="*/ 154 w 70088"/>
                <a:gd name="connsiteY5" fmla="*/ 57333 h 207531"/>
                <a:gd name="connsiteX6" fmla="*/ 70004 w 70088"/>
                <a:gd name="connsiteY6" fmla="*/ 183 h 207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088" h="207531">
                  <a:moveTo>
                    <a:pt x="70004" y="183"/>
                  </a:moveTo>
                  <a:cubicBezTo>
                    <a:pt x="72474" y="3358"/>
                    <a:pt x="20263" y="48161"/>
                    <a:pt x="14971" y="76383"/>
                  </a:cubicBezTo>
                  <a:cubicBezTo>
                    <a:pt x="9679" y="104605"/>
                    <a:pt x="30140" y="147996"/>
                    <a:pt x="38254" y="169516"/>
                  </a:cubicBezTo>
                  <a:cubicBezTo>
                    <a:pt x="46368" y="191036"/>
                    <a:pt x="64007" y="214672"/>
                    <a:pt x="63654" y="205500"/>
                  </a:cubicBezTo>
                  <a:cubicBezTo>
                    <a:pt x="63301" y="196328"/>
                    <a:pt x="46721" y="139177"/>
                    <a:pt x="36138" y="114483"/>
                  </a:cubicBezTo>
                  <a:cubicBezTo>
                    <a:pt x="25555" y="89789"/>
                    <a:pt x="-2315" y="78853"/>
                    <a:pt x="154" y="57333"/>
                  </a:cubicBezTo>
                  <a:cubicBezTo>
                    <a:pt x="2623" y="35814"/>
                    <a:pt x="67534" y="-2992"/>
                    <a:pt x="70004" y="1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フリーフォーム: 図形 254">
              <a:extLst>
                <a:ext uri="{FF2B5EF4-FFF2-40B4-BE49-F238E27FC236}">
                  <a16:creationId xmlns:a16="http://schemas.microsoft.com/office/drawing/2014/main" id="{47E9ACD0-321E-48E3-A1F7-FAD4663A2A03}"/>
                </a:ext>
              </a:extLst>
            </p:cNvPr>
            <p:cNvSpPr/>
            <p:nvPr/>
          </p:nvSpPr>
          <p:spPr>
            <a:xfrm>
              <a:off x="5180752" y="7444317"/>
              <a:ext cx="164206" cy="254354"/>
            </a:xfrm>
            <a:custGeom>
              <a:avLst/>
              <a:gdLst>
                <a:gd name="connsiteX0" fmla="*/ 36831 w 164206"/>
                <a:gd name="connsiteY0" fmla="*/ 0 h 254354"/>
                <a:gd name="connsiteX1" fmla="*/ 848 w 164206"/>
                <a:gd name="connsiteY1" fmla="*/ 65616 h 254354"/>
                <a:gd name="connsiteX2" fmla="*/ 79165 w 164206"/>
                <a:gd name="connsiteY2" fmla="*/ 247650 h 254354"/>
                <a:gd name="connsiteX3" fmla="*/ 163831 w 164206"/>
                <a:gd name="connsiteY3" fmla="*/ 215900 h 254354"/>
                <a:gd name="connsiteX4" fmla="*/ 106681 w 164206"/>
                <a:gd name="connsiteY4" fmla="*/ 224366 h 254354"/>
                <a:gd name="connsiteX5" fmla="*/ 24131 w 164206"/>
                <a:gd name="connsiteY5" fmla="*/ 65616 h 254354"/>
                <a:gd name="connsiteX6" fmla="*/ 36831 w 164206"/>
                <a:gd name="connsiteY6" fmla="*/ 0 h 254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206" h="254354">
                  <a:moveTo>
                    <a:pt x="36831" y="0"/>
                  </a:moveTo>
                  <a:cubicBezTo>
                    <a:pt x="32951" y="0"/>
                    <a:pt x="-6208" y="24341"/>
                    <a:pt x="848" y="65616"/>
                  </a:cubicBezTo>
                  <a:cubicBezTo>
                    <a:pt x="7904" y="106891"/>
                    <a:pt x="52001" y="222603"/>
                    <a:pt x="79165" y="247650"/>
                  </a:cubicBezTo>
                  <a:cubicBezTo>
                    <a:pt x="106329" y="272697"/>
                    <a:pt x="159245" y="219781"/>
                    <a:pt x="163831" y="215900"/>
                  </a:cubicBezTo>
                  <a:cubicBezTo>
                    <a:pt x="168417" y="212019"/>
                    <a:pt x="129964" y="249413"/>
                    <a:pt x="106681" y="224366"/>
                  </a:cubicBezTo>
                  <a:cubicBezTo>
                    <a:pt x="83398" y="199319"/>
                    <a:pt x="35420" y="101599"/>
                    <a:pt x="24131" y="65616"/>
                  </a:cubicBezTo>
                  <a:cubicBezTo>
                    <a:pt x="12842" y="29633"/>
                    <a:pt x="40711" y="0"/>
                    <a:pt x="3683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フリーフォーム: 図形 255">
              <a:extLst>
                <a:ext uri="{FF2B5EF4-FFF2-40B4-BE49-F238E27FC236}">
                  <a16:creationId xmlns:a16="http://schemas.microsoft.com/office/drawing/2014/main" id="{E97A4EFB-8F13-4FA1-B56C-1C861D778A8C}"/>
                </a:ext>
              </a:extLst>
            </p:cNvPr>
            <p:cNvSpPr/>
            <p:nvPr/>
          </p:nvSpPr>
          <p:spPr>
            <a:xfrm>
              <a:off x="5170372" y="7440865"/>
              <a:ext cx="28376" cy="214014"/>
            </a:xfrm>
            <a:custGeom>
              <a:avLst/>
              <a:gdLst>
                <a:gd name="connsiteX0" fmla="*/ 11228 w 28376"/>
                <a:gd name="connsiteY0" fmla="*/ 1335 h 214014"/>
                <a:gd name="connsiteX1" fmla="*/ 13345 w 28376"/>
                <a:gd name="connsiteY1" fmla="*/ 187602 h 214014"/>
                <a:gd name="connsiteX2" fmla="*/ 28161 w 28376"/>
                <a:gd name="connsiteY2" fmla="*/ 204535 h 214014"/>
                <a:gd name="connsiteX3" fmla="*/ 645 w 28376"/>
                <a:gd name="connsiteY3" fmla="*/ 109285 h 214014"/>
                <a:gd name="connsiteX4" fmla="*/ 11228 w 28376"/>
                <a:gd name="connsiteY4" fmla="*/ 1335 h 214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76" h="214014">
                  <a:moveTo>
                    <a:pt x="11228" y="1335"/>
                  </a:moveTo>
                  <a:cubicBezTo>
                    <a:pt x="13345" y="14388"/>
                    <a:pt x="10523" y="153735"/>
                    <a:pt x="13345" y="187602"/>
                  </a:cubicBezTo>
                  <a:cubicBezTo>
                    <a:pt x="16167" y="221469"/>
                    <a:pt x="30278" y="217588"/>
                    <a:pt x="28161" y="204535"/>
                  </a:cubicBezTo>
                  <a:cubicBezTo>
                    <a:pt x="26044" y="191482"/>
                    <a:pt x="4173" y="144210"/>
                    <a:pt x="645" y="109285"/>
                  </a:cubicBezTo>
                  <a:cubicBezTo>
                    <a:pt x="-2883" y="74360"/>
                    <a:pt x="9111" y="-11718"/>
                    <a:pt x="11228" y="13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フリーフォーム: 図形 256">
              <a:extLst>
                <a:ext uri="{FF2B5EF4-FFF2-40B4-BE49-F238E27FC236}">
                  <a16:creationId xmlns:a16="http://schemas.microsoft.com/office/drawing/2014/main" id="{F01D4285-A32F-4818-AB93-D9F7C0BF9CB7}"/>
                </a:ext>
              </a:extLst>
            </p:cNvPr>
            <p:cNvSpPr/>
            <p:nvPr/>
          </p:nvSpPr>
          <p:spPr>
            <a:xfrm>
              <a:off x="5295823" y="7425259"/>
              <a:ext cx="149546" cy="273838"/>
            </a:xfrm>
            <a:custGeom>
              <a:avLst/>
              <a:gdLst>
                <a:gd name="connsiteX0" fmla="*/ 77 w 149546"/>
                <a:gd name="connsiteY0" fmla="*/ 8 h 273838"/>
                <a:gd name="connsiteX1" fmla="*/ 46644 w 149546"/>
                <a:gd name="connsiteY1" fmla="*/ 82558 h 273838"/>
                <a:gd name="connsiteX2" fmla="*/ 40294 w 149546"/>
                <a:gd name="connsiteY2" fmla="*/ 198974 h 273838"/>
                <a:gd name="connsiteX3" fmla="*/ 118610 w 149546"/>
                <a:gd name="connsiteY3" fmla="*/ 273058 h 273838"/>
                <a:gd name="connsiteX4" fmla="*/ 148244 w 149546"/>
                <a:gd name="connsiteY4" fmla="*/ 237074 h 273838"/>
                <a:gd name="connsiteX5" fmla="*/ 80510 w 149546"/>
                <a:gd name="connsiteY5" fmla="*/ 224374 h 273838"/>
                <a:gd name="connsiteX6" fmla="*/ 59344 w 149546"/>
                <a:gd name="connsiteY6" fmla="*/ 78324 h 273838"/>
                <a:gd name="connsiteX7" fmla="*/ 77 w 149546"/>
                <a:gd name="connsiteY7" fmla="*/ 8 h 273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546" h="273838">
                  <a:moveTo>
                    <a:pt x="77" y="8"/>
                  </a:moveTo>
                  <a:cubicBezTo>
                    <a:pt x="-2040" y="714"/>
                    <a:pt x="39941" y="49397"/>
                    <a:pt x="46644" y="82558"/>
                  </a:cubicBezTo>
                  <a:cubicBezTo>
                    <a:pt x="53347" y="115719"/>
                    <a:pt x="28300" y="167224"/>
                    <a:pt x="40294" y="198974"/>
                  </a:cubicBezTo>
                  <a:cubicBezTo>
                    <a:pt x="52288" y="230724"/>
                    <a:pt x="100618" y="266708"/>
                    <a:pt x="118610" y="273058"/>
                  </a:cubicBezTo>
                  <a:cubicBezTo>
                    <a:pt x="136602" y="279408"/>
                    <a:pt x="154594" y="245188"/>
                    <a:pt x="148244" y="237074"/>
                  </a:cubicBezTo>
                  <a:cubicBezTo>
                    <a:pt x="141894" y="228960"/>
                    <a:pt x="95327" y="250832"/>
                    <a:pt x="80510" y="224374"/>
                  </a:cubicBezTo>
                  <a:cubicBezTo>
                    <a:pt x="65693" y="197916"/>
                    <a:pt x="68163" y="112896"/>
                    <a:pt x="59344" y="78324"/>
                  </a:cubicBezTo>
                  <a:cubicBezTo>
                    <a:pt x="50525" y="43752"/>
                    <a:pt x="2194" y="-698"/>
                    <a:pt x="77" y="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フリーフォーム: 図形 257">
              <a:extLst>
                <a:ext uri="{FF2B5EF4-FFF2-40B4-BE49-F238E27FC236}">
                  <a16:creationId xmlns:a16="http://schemas.microsoft.com/office/drawing/2014/main" id="{0F987F9C-A3CE-4D27-A9BF-F86BA95440C9}"/>
                </a:ext>
              </a:extLst>
            </p:cNvPr>
            <p:cNvSpPr/>
            <p:nvPr/>
          </p:nvSpPr>
          <p:spPr>
            <a:xfrm>
              <a:off x="5310052" y="7358669"/>
              <a:ext cx="153065" cy="87916"/>
            </a:xfrm>
            <a:custGeom>
              <a:avLst/>
              <a:gdLst>
                <a:gd name="connsiteX0" fmla="*/ 665 w 153065"/>
                <a:gd name="connsiteY0" fmla="*/ 58131 h 87916"/>
                <a:gd name="connsiteX1" fmla="*/ 38765 w 153065"/>
                <a:gd name="connsiteY1" fmla="*/ 22148 h 87916"/>
                <a:gd name="connsiteX2" fmla="*/ 72631 w 153065"/>
                <a:gd name="connsiteY2" fmla="*/ 3098 h 87916"/>
                <a:gd name="connsiteX3" fmla="*/ 153065 w 153065"/>
                <a:gd name="connsiteY3" fmla="*/ 87764 h 87916"/>
                <a:gd name="connsiteX4" fmla="*/ 72631 w 153065"/>
                <a:gd name="connsiteY4" fmla="*/ 24264 h 87916"/>
                <a:gd name="connsiteX5" fmla="*/ 665 w 153065"/>
                <a:gd name="connsiteY5" fmla="*/ 58131 h 87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065" h="87916">
                  <a:moveTo>
                    <a:pt x="665" y="58131"/>
                  </a:moveTo>
                  <a:cubicBezTo>
                    <a:pt x="-4979" y="57778"/>
                    <a:pt x="26771" y="31320"/>
                    <a:pt x="38765" y="22148"/>
                  </a:cubicBezTo>
                  <a:cubicBezTo>
                    <a:pt x="50759" y="12976"/>
                    <a:pt x="53581" y="-7838"/>
                    <a:pt x="72631" y="3098"/>
                  </a:cubicBezTo>
                  <a:cubicBezTo>
                    <a:pt x="91681" y="14034"/>
                    <a:pt x="153065" y="84236"/>
                    <a:pt x="153065" y="87764"/>
                  </a:cubicBezTo>
                  <a:cubicBezTo>
                    <a:pt x="153065" y="91292"/>
                    <a:pt x="102264" y="32378"/>
                    <a:pt x="72631" y="24264"/>
                  </a:cubicBezTo>
                  <a:cubicBezTo>
                    <a:pt x="42998" y="16150"/>
                    <a:pt x="6309" y="58484"/>
                    <a:pt x="665" y="581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フリーフォーム: 図形 258">
              <a:extLst>
                <a:ext uri="{FF2B5EF4-FFF2-40B4-BE49-F238E27FC236}">
                  <a16:creationId xmlns:a16="http://schemas.microsoft.com/office/drawing/2014/main" id="{496F51DC-0A75-4561-B570-E17C27A8C7AD}"/>
                </a:ext>
              </a:extLst>
            </p:cNvPr>
            <p:cNvSpPr/>
            <p:nvPr/>
          </p:nvSpPr>
          <p:spPr>
            <a:xfrm>
              <a:off x="5401884" y="7393219"/>
              <a:ext cx="80408" cy="251886"/>
            </a:xfrm>
            <a:custGeom>
              <a:avLst/>
              <a:gdLst>
                <a:gd name="connsiteX0" fmla="*/ 1966 w 80408"/>
                <a:gd name="connsiteY0" fmla="*/ 298 h 251886"/>
                <a:gd name="connsiteX1" fmla="*/ 31599 w 80408"/>
                <a:gd name="connsiteY1" fmla="*/ 239481 h 251886"/>
                <a:gd name="connsiteX2" fmla="*/ 29483 w 80408"/>
                <a:gd name="connsiteY2" fmla="*/ 220431 h 251886"/>
                <a:gd name="connsiteX3" fmla="*/ 80283 w 80408"/>
                <a:gd name="connsiteY3" fmla="*/ 243714 h 251886"/>
                <a:gd name="connsiteX4" fmla="*/ 12549 w 80408"/>
                <a:gd name="connsiteY4" fmla="*/ 190798 h 251886"/>
                <a:gd name="connsiteX5" fmla="*/ 1966 w 80408"/>
                <a:gd name="connsiteY5" fmla="*/ 298 h 251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408" h="251886">
                  <a:moveTo>
                    <a:pt x="1966" y="298"/>
                  </a:moveTo>
                  <a:cubicBezTo>
                    <a:pt x="5141" y="8412"/>
                    <a:pt x="27013" y="202792"/>
                    <a:pt x="31599" y="239481"/>
                  </a:cubicBezTo>
                  <a:cubicBezTo>
                    <a:pt x="36185" y="276170"/>
                    <a:pt x="21369" y="219726"/>
                    <a:pt x="29483" y="220431"/>
                  </a:cubicBezTo>
                  <a:cubicBezTo>
                    <a:pt x="37597" y="221137"/>
                    <a:pt x="83105" y="248653"/>
                    <a:pt x="80283" y="243714"/>
                  </a:cubicBezTo>
                  <a:cubicBezTo>
                    <a:pt x="77461" y="238775"/>
                    <a:pt x="27366" y="229604"/>
                    <a:pt x="12549" y="190798"/>
                  </a:cubicBezTo>
                  <a:cubicBezTo>
                    <a:pt x="-2268" y="151992"/>
                    <a:pt x="-1209" y="-7816"/>
                    <a:pt x="1966" y="2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フリーフォーム: 図形 259">
              <a:extLst>
                <a:ext uri="{FF2B5EF4-FFF2-40B4-BE49-F238E27FC236}">
                  <a16:creationId xmlns:a16="http://schemas.microsoft.com/office/drawing/2014/main" id="{5EFA5D4D-8419-4089-BAF8-F979BAB27A21}"/>
                </a:ext>
              </a:extLst>
            </p:cNvPr>
            <p:cNvSpPr/>
            <p:nvPr/>
          </p:nvSpPr>
          <p:spPr>
            <a:xfrm>
              <a:off x="5420774" y="7349065"/>
              <a:ext cx="130022" cy="455742"/>
            </a:xfrm>
            <a:custGeom>
              <a:avLst/>
              <a:gdLst>
                <a:gd name="connsiteX0" fmla="*/ 21176 w 130022"/>
                <a:gd name="connsiteY0" fmla="*/ 46568 h 455742"/>
                <a:gd name="connsiteX1" fmla="*/ 80443 w 130022"/>
                <a:gd name="connsiteY1" fmla="*/ 2 h 455742"/>
                <a:gd name="connsiteX2" fmla="*/ 129126 w 130022"/>
                <a:gd name="connsiteY2" fmla="*/ 48685 h 455742"/>
                <a:gd name="connsiteX3" fmla="*/ 112193 w 130022"/>
                <a:gd name="connsiteY3" fmla="*/ 135468 h 455742"/>
                <a:gd name="connsiteX4" fmla="*/ 114309 w 130022"/>
                <a:gd name="connsiteY4" fmla="*/ 347135 h 455742"/>
                <a:gd name="connsiteX5" fmla="*/ 9 w 130022"/>
                <a:gd name="connsiteY5" fmla="*/ 455085 h 455742"/>
                <a:gd name="connsiteX6" fmla="*/ 107959 w 130022"/>
                <a:gd name="connsiteY6" fmla="*/ 300568 h 455742"/>
                <a:gd name="connsiteX7" fmla="*/ 101609 w 130022"/>
                <a:gd name="connsiteY7" fmla="*/ 137585 h 455742"/>
                <a:gd name="connsiteX8" fmla="*/ 101609 w 130022"/>
                <a:gd name="connsiteY8" fmla="*/ 59268 h 455742"/>
                <a:gd name="connsiteX9" fmla="*/ 21176 w 130022"/>
                <a:gd name="connsiteY9" fmla="*/ 46568 h 455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022" h="455742">
                  <a:moveTo>
                    <a:pt x="21176" y="46568"/>
                  </a:moveTo>
                  <a:cubicBezTo>
                    <a:pt x="17648" y="36690"/>
                    <a:pt x="62451" y="-351"/>
                    <a:pt x="80443" y="2"/>
                  </a:cubicBezTo>
                  <a:cubicBezTo>
                    <a:pt x="98435" y="355"/>
                    <a:pt x="123834" y="26107"/>
                    <a:pt x="129126" y="48685"/>
                  </a:cubicBezTo>
                  <a:cubicBezTo>
                    <a:pt x="134418" y="71263"/>
                    <a:pt x="114663" y="85726"/>
                    <a:pt x="112193" y="135468"/>
                  </a:cubicBezTo>
                  <a:cubicBezTo>
                    <a:pt x="109724" y="185210"/>
                    <a:pt x="133006" y="293866"/>
                    <a:pt x="114309" y="347135"/>
                  </a:cubicBezTo>
                  <a:cubicBezTo>
                    <a:pt x="95612" y="400404"/>
                    <a:pt x="1067" y="462846"/>
                    <a:pt x="9" y="455085"/>
                  </a:cubicBezTo>
                  <a:cubicBezTo>
                    <a:pt x="-1049" y="447324"/>
                    <a:pt x="91026" y="353485"/>
                    <a:pt x="107959" y="300568"/>
                  </a:cubicBezTo>
                  <a:cubicBezTo>
                    <a:pt x="124892" y="247651"/>
                    <a:pt x="102667" y="177802"/>
                    <a:pt x="101609" y="137585"/>
                  </a:cubicBezTo>
                  <a:cubicBezTo>
                    <a:pt x="100551" y="97368"/>
                    <a:pt x="111487" y="75496"/>
                    <a:pt x="101609" y="59268"/>
                  </a:cubicBezTo>
                  <a:cubicBezTo>
                    <a:pt x="91731" y="43040"/>
                    <a:pt x="24704" y="56446"/>
                    <a:pt x="21176" y="465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" name="フリーフォーム: 図形 260">
              <a:extLst>
                <a:ext uri="{FF2B5EF4-FFF2-40B4-BE49-F238E27FC236}">
                  <a16:creationId xmlns:a16="http://schemas.microsoft.com/office/drawing/2014/main" id="{CD4F5AE2-BEDC-4230-B188-79371D016FF2}"/>
                </a:ext>
              </a:extLst>
            </p:cNvPr>
            <p:cNvSpPr/>
            <p:nvPr/>
          </p:nvSpPr>
          <p:spPr>
            <a:xfrm>
              <a:off x="5427130" y="7411083"/>
              <a:ext cx="59445" cy="355199"/>
            </a:xfrm>
            <a:custGeom>
              <a:avLst/>
              <a:gdLst>
                <a:gd name="connsiteX0" fmla="*/ 33870 w 59445"/>
                <a:gd name="connsiteY0" fmla="*/ 5717 h 355199"/>
                <a:gd name="connsiteX1" fmla="*/ 38103 w 59445"/>
                <a:gd name="connsiteY1" fmla="*/ 270300 h 355199"/>
                <a:gd name="connsiteX2" fmla="*/ 3 w 59445"/>
                <a:gd name="connsiteY2" fmla="*/ 354967 h 355199"/>
                <a:gd name="connsiteX3" fmla="*/ 35987 w 59445"/>
                <a:gd name="connsiteY3" fmla="*/ 291467 h 355199"/>
                <a:gd name="connsiteX4" fmla="*/ 44453 w 59445"/>
                <a:gd name="connsiteY4" fmla="*/ 177167 h 355199"/>
                <a:gd name="connsiteX5" fmla="*/ 59270 w 59445"/>
                <a:gd name="connsiteY5" fmla="*/ 94617 h 355199"/>
                <a:gd name="connsiteX6" fmla="*/ 33870 w 59445"/>
                <a:gd name="connsiteY6" fmla="*/ 5717 h 355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445" h="355199">
                  <a:moveTo>
                    <a:pt x="33870" y="5717"/>
                  </a:moveTo>
                  <a:cubicBezTo>
                    <a:pt x="30342" y="34997"/>
                    <a:pt x="43748" y="212092"/>
                    <a:pt x="38103" y="270300"/>
                  </a:cubicBezTo>
                  <a:cubicBezTo>
                    <a:pt x="32458" y="328508"/>
                    <a:pt x="356" y="351439"/>
                    <a:pt x="3" y="354967"/>
                  </a:cubicBezTo>
                  <a:cubicBezTo>
                    <a:pt x="-350" y="358495"/>
                    <a:pt x="28579" y="321100"/>
                    <a:pt x="35987" y="291467"/>
                  </a:cubicBezTo>
                  <a:cubicBezTo>
                    <a:pt x="43395" y="261834"/>
                    <a:pt x="40573" y="209975"/>
                    <a:pt x="44453" y="177167"/>
                  </a:cubicBezTo>
                  <a:cubicBezTo>
                    <a:pt x="48333" y="144359"/>
                    <a:pt x="56801" y="121428"/>
                    <a:pt x="59270" y="94617"/>
                  </a:cubicBezTo>
                  <a:cubicBezTo>
                    <a:pt x="61739" y="67806"/>
                    <a:pt x="37398" y="-23563"/>
                    <a:pt x="33870" y="57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フリーフォーム: 図形 261">
              <a:extLst>
                <a:ext uri="{FF2B5EF4-FFF2-40B4-BE49-F238E27FC236}">
                  <a16:creationId xmlns:a16="http://schemas.microsoft.com/office/drawing/2014/main" id="{77D0A2B8-88F0-4077-BF6D-91D06748F17A}"/>
                </a:ext>
              </a:extLst>
            </p:cNvPr>
            <p:cNvSpPr/>
            <p:nvPr/>
          </p:nvSpPr>
          <p:spPr>
            <a:xfrm>
              <a:off x="5392759" y="7617821"/>
              <a:ext cx="94841" cy="176317"/>
            </a:xfrm>
            <a:custGeom>
              <a:avLst/>
              <a:gdLst>
                <a:gd name="connsiteX0" fmla="*/ 93641 w 94841"/>
                <a:gd name="connsiteY0" fmla="*/ 62 h 176317"/>
                <a:gd name="connsiteX1" fmla="*/ 72474 w 94841"/>
                <a:gd name="connsiteY1" fmla="*/ 101662 h 176317"/>
                <a:gd name="connsiteX2" fmla="*/ 2624 w 94841"/>
                <a:gd name="connsiteY2" fmla="*/ 175746 h 176317"/>
                <a:gd name="connsiteX3" fmla="*/ 17441 w 94841"/>
                <a:gd name="connsiteY3" fmla="*/ 133412 h 176317"/>
                <a:gd name="connsiteX4" fmla="*/ 42841 w 94841"/>
                <a:gd name="connsiteY4" fmla="*/ 86846 h 176317"/>
                <a:gd name="connsiteX5" fmla="*/ 93641 w 94841"/>
                <a:gd name="connsiteY5" fmla="*/ 62 h 176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841" h="176317">
                  <a:moveTo>
                    <a:pt x="93641" y="62"/>
                  </a:moveTo>
                  <a:cubicBezTo>
                    <a:pt x="98580" y="2531"/>
                    <a:pt x="87643" y="72381"/>
                    <a:pt x="72474" y="101662"/>
                  </a:cubicBezTo>
                  <a:cubicBezTo>
                    <a:pt x="57305" y="130943"/>
                    <a:pt x="11796" y="170454"/>
                    <a:pt x="2624" y="175746"/>
                  </a:cubicBezTo>
                  <a:cubicBezTo>
                    <a:pt x="-6548" y="181038"/>
                    <a:pt x="10738" y="148229"/>
                    <a:pt x="17441" y="133412"/>
                  </a:cubicBezTo>
                  <a:cubicBezTo>
                    <a:pt x="24144" y="118595"/>
                    <a:pt x="32258" y="104838"/>
                    <a:pt x="42841" y="86846"/>
                  </a:cubicBezTo>
                  <a:cubicBezTo>
                    <a:pt x="53424" y="68854"/>
                    <a:pt x="88702" y="-2407"/>
                    <a:pt x="93641" y="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フリーフォーム: 図形 262">
              <a:extLst>
                <a:ext uri="{FF2B5EF4-FFF2-40B4-BE49-F238E27FC236}">
                  <a16:creationId xmlns:a16="http://schemas.microsoft.com/office/drawing/2014/main" id="{287478B8-DF99-464E-ADC6-82BCF6924CA4}"/>
                </a:ext>
              </a:extLst>
            </p:cNvPr>
            <p:cNvSpPr/>
            <p:nvPr/>
          </p:nvSpPr>
          <p:spPr>
            <a:xfrm>
              <a:off x="4329546" y="7850568"/>
              <a:ext cx="679790" cy="454130"/>
            </a:xfrm>
            <a:custGeom>
              <a:avLst/>
              <a:gdLst>
                <a:gd name="connsiteX0" fmla="*/ 1154 w 679790"/>
                <a:gd name="connsiteY0" fmla="*/ 448882 h 454130"/>
                <a:gd name="connsiteX1" fmla="*/ 81587 w 679790"/>
                <a:gd name="connsiteY1" fmla="*/ 408665 h 454130"/>
                <a:gd name="connsiteX2" fmla="*/ 348287 w 679790"/>
                <a:gd name="connsiteY2" fmla="*/ 154665 h 454130"/>
                <a:gd name="connsiteX3" fmla="*/ 570537 w 679790"/>
                <a:gd name="connsiteY3" fmla="*/ 89049 h 454130"/>
                <a:gd name="connsiteX4" fmla="*/ 678487 w 679790"/>
                <a:gd name="connsiteY4" fmla="*/ 146199 h 454130"/>
                <a:gd name="connsiteX5" fmla="*/ 502804 w 679790"/>
                <a:gd name="connsiteY5" fmla="*/ 149 h 454130"/>
                <a:gd name="connsiteX6" fmla="*/ 246687 w 679790"/>
                <a:gd name="connsiteY6" fmla="*/ 177949 h 454130"/>
                <a:gd name="connsiteX7" fmla="*/ 49837 w 679790"/>
                <a:gd name="connsiteY7" fmla="*/ 345165 h 454130"/>
                <a:gd name="connsiteX8" fmla="*/ 1154 w 679790"/>
                <a:gd name="connsiteY8" fmla="*/ 448882 h 454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9790" h="454130">
                  <a:moveTo>
                    <a:pt x="1154" y="448882"/>
                  </a:moveTo>
                  <a:cubicBezTo>
                    <a:pt x="6446" y="459465"/>
                    <a:pt x="23732" y="457701"/>
                    <a:pt x="81587" y="408665"/>
                  </a:cubicBezTo>
                  <a:cubicBezTo>
                    <a:pt x="139442" y="359629"/>
                    <a:pt x="266795" y="207934"/>
                    <a:pt x="348287" y="154665"/>
                  </a:cubicBezTo>
                  <a:cubicBezTo>
                    <a:pt x="429779" y="101396"/>
                    <a:pt x="515504" y="90460"/>
                    <a:pt x="570537" y="89049"/>
                  </a:cubicBezTo>
                  <a:cubicBezTo>
                    <a:pt x="625570" y="87638"/>
                    <a:pt x="689776" y="161016"/>
                    <a:pt x="678487" y="146199"/>
                  </a:cubicBezTo>
                  <a:cubicBezTo>
                    <a:pt x="667198" y="131382"/>
                    <a:pt x="574771" y="-5143"/>
                    <a:pt x="502804" y="149"/>
                  </a:cubicBezTo>
                  <a:cubicBezTo>
                    <a:pt x="430837" y="5441"/>
                    <a:pt x="322181" y="120446"/>
                    <a:pt x="246687" y="177949"/>
                  </a:cubicBezTo>
                  <a:cubicBezTo>
                    <a:pt x="171193" y="235452"/>
                    <a:pt x="91465" y="297893"/>
                    <a:pt x="49837" y="345165"/>
                  </a:cubicBezTo>
                  <a:cubicBezTo>
                    <a:pt x="8209" y="392437"/>
                    <a:pt x="-4138" y="438299"/>
                    <a:pt x="1154" y="4488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フリーフォーム: 図形 263">
              <a:extLst>
                <a:ext uri="{FF2B5EF4-FFF2-40B4-BE49-F238E27FC236}">
                  <a16:creationId xmlns:a16="http://schemas.microsoft.com/office/drawing/2014/main" id="{4A6EBDCC-F1A5-4992-A57D-D1E75B861B57}"/>
                </a:ext>
              </a:extLst>
            </p:cNvPr>
            <p:cNvSpPr/>
            <p:nvPr/>
          </p:nvSpPr>
          <p:spPr>
            <a:xfrm>
              <a:off x="4380619" y="7910912"/>
              <a:ext cx="199887" cy="412841"/>
            </a:xfrm>
            <a:custGeom>
              <a:avLst/>
              <a:gdLst>
                <a:gd name="connsiteX0" fmla="*/ 28395 w 199887"/>
                <a:gd name="connsiteY0" fmla="*/ 411821 h 412841"/>
                <a:gd name="connsiteX1" fmla="*/ 62262 w 199887"/>
                <a:gd name="connsiteY1" fmla="*/ 320805 h 412841"/>
                <a:gd name="connsiteX2" fmla="*/ 60145 w 199887"/>
                <a:gd name="connsiteY2" fmla="*/ 164171 h 412841"/>
                <a:gd name="connsiteX3" fmla="*/ 132112 w 199887"/>
                <a:gd name="connsiteY3" fmla="*/ 43521 h 412841"/>
                <a:gd name="connsiteX4" fmla="*/ 146929 w 199887"/>
                <a:gd name="connsiteY4" fmla="*/ 90088 h 412841"/>
                <a:gd name="connsiteX5" fmla="*/ 138462 w 199887"/>
                <a:gd name="connsiteY5" fmla="*/ 187455 h 412841"/>
                <a:gd name="connsiteX6" fmla="*/ 199845 w 199887"/>
                <a:gd name="connsiteY6" fmla="*/ 56221 h 412841"/>
                <a:gd name="connsiteX7" fmla="*/ 127879 w 199887"/>
                <a:gd name="connsiteY7" fmla="*/ 11771 h 412841"/>
                <a:gd name="connsiteX8" fmla="*/ 7229 w 199887"/>
                <a:gd name="connsiteY8" fmla="*/ 263655 h 412841"/>
                <a:gd name="connsiteX9" fmla="*/ 28395 w 199887"/>
                <a:gd name="connsiteY9" fmla="*/ 411821 h 412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9887" h="412841">
                  <a:moveTo>
                    <a:pt x="28395" y="411821"/>
                  </a:moveTo>
                  <a:cubicBezTo>
                    <a:pt x="37567" y="421346"/>
                    <a:pt x="56970" y="362080"/>
                    <a:pt x="62262" y="320805"/>
                  </a:cubicBezTo>
                  <a:cubicBezTo>
                    <a:pt x="67554" y="279530"/>
                    <a:pt x="48503" y="210385"/>
                    <a:pt x="60145" y="164171"/>
                  </a:cubicBezTo>
                  <a:cubicBezTo>
                    <a:pt x="71787" y="117957"/>
                    <a:pt x="117648" y="55868"/>
                    <a:pt x="132112" y="43521"/>
                  </a:cubicBezTo>
                  <a:cubicBezTo>
                    <a:pt x="146576" y="31174"/>
                    <a:pt x="145871" y="66099"/>
                    <a:pt x="146929" y="90088"/>
                  </a:cubicBezTo>
                  <a:cubicBezTo>
                    <a:pt x="147987" y="114077"/>
                    <a:pt x="129643" y="193099"/>
                    <a:pt x="138462" y="187455"/>
                  </a:cubicBezTo>
                  <a:cubicBezTo>
                    <a:pt x="147281" y="181811"/>
                    <a:pt x="201609" y="85502"/>
                    <a:pt x="199845" y="56221"/>
                  </a:cubicBezTo>
                  <a:cubicBezTo>
                    <a:pt x="198081" y="26940"/>
                    <a:pt x="159982" y="-22801"/>
                    <a:pt x="127879" y="11771"/>
                  </a:cubicBezTo>
                  <a:cubicBezTo>
                    <a:pt x="95776" y="46343"/>
                    <a:pt x="29101" y="198391"/>
                    <a:pt x="7229" y="263655"/>
                  </a:cubicBezTo>
                  <a:cubicBezTo>
                    <a:pt x="-14643" y="328919"/>
                    <a:pt x="19223" y="402296"/>
                    <a:pt x="28395" y="4118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フリーフォーム: 図形 264">
              <a:extLst>
                <a:ext uri="{FF2B5EF4-FFF2-40B4-BE49-F238E27FC236}">
                  <a16:creationId xmlns:a16="http://schemas.microsoft.com/office/drawing/2014/main" id="{5760E861-A877-4DE1-AE56-CB0286D5DF8B}"/>
                </a:ext>
              </a:extLst>
            </p:cNvPr>
            <p:cNvSpPr/>
            <p:nvPr/>
          </p:nvSpPr>
          <p:spPr>
            <a:xfrm>
              <a:off x="4512733" y="8151141"/>
              <a:ext cx="72064" cy="158892"/>
            </a:xfrm>
            <a:custGeom>
              <a:avLst/>
              <a:gdLst>
                <a:gd name="connsiteX0" fmla="*/ 0 w 72064"/>
                <a:gd name="connsiteY0" fmla="*/ 158892 h 158892"/>
                <a:gd name="connsiteX1" fmla="*/ 71967 w 72064"/>
                <a:gd name="connsiteY1" fmla="*/ 142 h 158892"/>
                <a:gd name="connsiteX2" fmla="*/ 0 w 72064"/>
                <a:gd name="connsiteY2" fmla="*/ 158892 h 15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064" h="158892">
                  <a:moveTo>
                    <a:pt x="0" y="158892"/>
                  </a:moveTo>
                  <a:cubicBezTo>
                    <a:pt x="0" y="158892"/>
                    <a:pt x="75142" y="5786"/>
                    <a:pt x="71967" y="142"/>
                  </a:cubicBezTo>
                  <a:cubicBezTo>
                    <a:pt x="68792" y="-5502"/>
                    <a:pt x="0" y="158892"/>
                    <a:pt x="0" y="1588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フリーフォーム: 図形 265">
              <a:extLst>
                <a:ext uri="{FF2B5EF4-FFF2-40B4-BE49-F238E27FC236}">
                  <a16:creationId xmlns:a16="http://schemas.microsoft.com/office/drawing/2014/main" id="{23DA2A09-743D-4827-AEF7-BD996B0474EA}"/>
                </a:ext>
              </a:extLst>
            </p:cNvPr>
            <p:cNvSpPr/>
            <p:nvPr/>
          </p:nvSpPr>
          <p:spPr>
            <a:xfrm>
              <a:off x="4609946" y="8077686"/>
              <a:ext cx="576455" cy="181555"/>
            </a:xfrm>
            <a:custGeom>
              <a:avLst/>
              <a:gdLst>
                <a:gd name="connsiteX0" fmla="*/ 4387 w 576455"/>
                <a:gd name="connsiteY0" fmla="*/ 181547 h 181555"/>
                <a:gd name="connsiteX1" fmla="*/ 118687 w 576455"/>
                <a:gd name="connsiteY1" fmla="*/ 71481 h 181555"/>
                <a:gd name="connsiteX2" fmla="*/ 175837 w 576455"/>
                <a:gd name="connsiteY2" fmla="*/ 84181 h 181555"/>
                <a:gd name="connsiteX3" fmla="*/ 228754 w 576455"/>
                <a:gd name="connsiteY3" fmla="*/ 73597 h 181555"/>
                <a:gd name="connsiteX4" fmla="*/ 313421 w 576455"/>
                <a:gd name="connsiteY4" fmla="*/ 69364 h 181555"/>
                <a:gd name="connsiteX5" fmla="*/ 345171 w 576455"/>
                <a:gd name="connsiteY5" fmla="*/ 58781 h 181555"/>
                <a:gd name="connsiteX6" fmla="*/ 410787 w 576455"/>
                <a:gd name="connsiteY6" fmla="*/ 92647 h 181555"/>
                <a:gd name="connsiteX7" fmla="*/ 427721 w 576455"/>
                <a:gd name="connsiteY7" fmla="*/ 60897 h 181555"/>
                <a:gd name="connsiteX8" fmla="*/ 575887 w 576455"/>
                <a:gd name="connsiteY8" fmla="*/ 1631 h 181555"/>
                <a:gd name="connsiteX9" fmla="*/ 366337 w 576455"/>
                <a:gd name="connsiteY9" fmla="*/ 16447 h 181555"/>
                <a:gd name="connsiteX10" fmla="*/ 307071 w 576455"/>
                <a:gd name="connsiteY10" fmla="*/ 14331 h 181555"/>
                <a:gd name="connsiteX11" fmla="*/ 228754 w 576455"/>
                <a:gd name="connsiteY11" fmla="*/ 27031 h 181555"/>
                <a:gd name="connsiteX12" fmla="*/ 135621 w 576455"/>
                <a:gd name="connsiteY12" fmla="*/ 1631 h 181555"/>
                <a:gd name="connsiteX13" fmla="*/ 36137 w 576455"/>
                <a:gd name="connsiteY13" fmla="*/ 65131 h 181555"/>
                <a:gd name="connsiteX14" fmla="*/ 4387 w 576455"/>
                <a:gd name="connsiteY14" fmla="*/ 181547 h 181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76455" h="181555">
                  <a:moveTo>
                    <a:pt x="4387" y="181547"/>
                  </a:moveTo>
                  <a:cubicBezTo>
                    <a:pt x="18145" y="182605"/>
                    <a:pt x="90112" y="87709"/>
                    <a:pt x="118687" y="71481"/>
                  </a:cubicBezTo>
                  <a:cubicBezTo>
                    <a:pt x="147262" y="55253"/>
                    <a:pt x="157493" y="83828"/>
                    <a:pt x="175837" y="84181"/>
                  </a:cubicBezTo>
                  <a:cubicBezTo>
                    <a:pt x="194181" y="84534"/>
                    <a:pt x="205823" y="76066"/>
                    <a:pt x="228754" y="73597"/>
                  </a:cubicBezTo>
                  <a:cubicBezTo>
                    <a:pt x="251685" y="71127"/>
                    <a:pt x="294018" y="71833"/>
                    <a:pt x="313421" y="69364"/>
                  </a:cubicBezTo>
                  <a:cubicBezTo>
                    <a:pt x="332824" y="66895"/>
                    <a:pt x="328943" y="54901"/>
                    <a:pt x="345171" y="58781"/>
                  </a:cubicBezTo>
                  <a:cubicBezTo>
                    <a:pt x="361399" y="62661"/>
                    <a:pt x="397029" y="92294"/>
                    <a:pt x="410787" y="92647"/>
                  </a:cubicBezTo>
                  <a:cubicBezTo>
                    <a:pt x="424545" y="93000"/>
                    <a:pt x="400204" y="76066"/>
                    <a:pt x="427721" y="60897"/>
                  </a:cubicBezTo>
                  <a:cubicBezTo>
                    <a:pt x="455238" y="45728"/>
                    <a:pt x="586118" y="9039"/>
                    <a:pt x="575887" y="1631"/>
                  </a:cubicBezTo>
                  <a:cubicBezTo>
                    <a:pt x="565656" y="-5777"/>
                    <a:pt x="411140" y="14330"/>
                    <a:pt x="366337" y="16447"/>
                  </a:cubicBezTo>
                  <a:cubicBezTo>
                    <a:pt x="321534" y="18564"/>
                    <a:pt x="330001" y="12567"/>
                    <a:pt x="307071" y="14331"/>
                  </a:cubicBezTo>
                  <a:cubicBezTo>
                    <a:pt x="284141" y="16095"/>
                    <a:pt x="257329" y="29148"/>
                    <a:pt x="228754" y="27031"/>
                  </a:cubicBezTo>
                  <a:cubicBezTo>
                    <a:pt x="200179" y="24914"/>
                    <a:pt x="167724" y="-4719"/>
                    <a:pt x="135621" y="1631"/>
                  </a:cubicBezTo>
                  <a:cubicBezTo>
                    <a:pt x="103518" y="7981"/>
                    <a:pt x="60831" y="39378"/>
                    <a:pt x="36137" y="65131"/>
                  </a:cubicBezTo>
                  <a:cubicBezTo>
                    <a:pt x="11443" y="90884"/>
                    <a:pt x="-9371" y="180489"/>
                    <a:pt x="4387" y="1815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7" name="フリーフォーム: 図形 266">
              <a:extLst>
                <a:ext uri="{FF2B5EF4-FFF2-40B4-BE49-F238E27FC236}">
                  <a16:creationId xmlns:a16="http://schemas.microsoft.com/office/drawing/2014/main" id="{B54930EA-F59E-436B-8663-5373B9879BB7}"/>
                </a:ext>
              </a:extLst>
            </p:cNvPr>
            <p:cNvSpPr/>
            <p:nvPr/>
          </p:nvSpPr>
          <p:spPr>
            <a:xfrm>
              <a:off x="4591050" y="8305800"/>
              <a:ext cx="825155" cy="21167"/>
            </a:xfrm>
            <a:custGeom>
              <a:avLst/>
              <a:gdLst>
                <a:gd name="connsiteX0" fmla="*/ 0 w 825155"/>
                <a:gd name="connsiteY0" fmla="*/ 14817 h 21167"/>
                <a:gd name="connsiteX1" fmla="*/ 766233 w 825155"/>
                <a:gd name="connsiteY1" fmla="*/ 21167 h 21167"/>
                <a:gd name="connsiteX2" fmla="*/ 772583 w 825155"/>
                <a:gd name="connsiteY2" fmla="*/ 0 h 21167"/>
                <a:gd name="connsiteX3" fmla="*/ 0 w 825155"/>
                <a:gd name="connsiteY3" fmla="*/ 14817 h 21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5155" h="21167">
                  <a:moveTo>
                    <a:pt x="0" y="14817"/>
                  </a:moveTo>
                  <a:lnTo>
                    <a:pt x="766233" y="21167"/>
                  </a:lnTo>
                  <a:cubicBezTo>
                    <a:pt x="894997" y="18698"/>
                    <a:pt x="772583" y="0"/>
                    <a:pt x="772583" y="0"/>
                  </a:cubicBezTo>
                  <a:lnTo>
                    <a:pt x="0" y="148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フリーフォーム: 図形 267">
              <a:extLst>
                <a:ext uri="{FF2B5EF4-FFF2-40B4-BE49-F238E27FC236}">
                  <a16:creationId xmlns:a16="http://schemas.microsoft.com/office/drawing/2014/main" id="{D5BA8933-94B2-45AA-A5DE-24BCA133FB3E}"/>
                </a:ext>
              </a:extLst>
            </p:cNvPr>
            <p:cNvSpPr/>
            <p:nvPr/>
          </p:nvSpPr>
          <p:spPr>
            <a:xfrm>
              <a:off x="4597400" y="8377767"/>
              <a:ext cx="498626" cy="35983"/>
            </a:xfrm>
            <a:custGeom>
              <a:avLst/>
              <a:gdLst>
                <a:gd name="connsiteX0" fmla="*/ 0 w 498626"/>
                <a:gd name="connsiteY0" fmla="*/ 35983 h 35983"/>
                <a:gd name="connsiteX1" fmla="*/ 497417 w 498626"/>
                <a:gd name="connsiteY1" fmla="*/ 19050 h 35983"/>
                <a:gd name="connsiteX2" fmla="*/ 150283 w 498626"/>
                <a:gd name="connsiteY2" fmla="*/ 0 h 35983"/>
                <a:gd name="connsiteX3" fmla="*/ 0 w 498626"/>
                <a:gd name="connsiteY3" fmla="*/ 35983 h 35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8626" h="35983">
                  <a:moveTo>
                    <a:pt x="0" y="35983"/>
                  </a:moveTo>
                  <a:cubicBezTo>
                    <a:pt x="165806" y="30339"/>
                    <a:pt x="472370" y="25047"/>
                    <a:pt x="497417" y="19050"/>
                  </a:cubicBezTo>
                  <a:cubicBezTo>
                    <a:pt x="522464" y="13053"/>
                    <a:pt x="150283" y="0"/>
                    <a:pt x="150283" y="0"/>
                  </a:cubicBezTo>
                  <a:lnTo>
                    <a:pt x="0" y="3598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9" name="フリーフォーム: 図形 268">
              <a:extLst>
                <a:ext uri="{FF2B5EF4-FFF2-40B4-BE49-F238E27FC236}">
                  <a16:creationId xmlns:a16="http://schemas.microsoft.com/office/drawing/2014/main" id="{1C91B6F8-B6C3-460B-8E40-8B387CA789B9}"/>
                </a:ext>
              </a:extLst>
            </p:cNvPr>
            <p:cNvSpPr/>
            <p:nvPr/>
          </p:nvSpPr>
          <p:spPr>
            <a:xfrm>
              <a:off x="4607669" y="8549978"/>
              <a:ext cx="392100" cy="108374"/>
            </a:xfrm>
            <a:custGeom>
              <a:avLst/>
              <a:gdLst>
                <a:gd name="connsiteX0" fmla="*/ 2431 w 392100"/>
                <a:gd name="connsiteY0" fmla="*/ 9822 h 108374"/>
                <a:gd name="connsiteX1" fmla="*/ 252198 w 392100"/>
                <a:gd name="connsiteY1" fmla="*/ 83905 h 108374"/>
                <a:gd name="connsiteX2" fmla="*/ 364381 w 392100"/>
                <a:gd name="connsiteY2" fmla="*/ 45805 h 108374"/>
                <a:gd name="connsiteX3" fmla="*/ 391898 w 392100"/>
                <a:gd name="connsiteY3" fmla="*/ 1355 h 108374"/>
                <a:gd name="connsiteX4" fmla="*/ 355914 w 392100"/>
                <a:gd name="connsiteY4" fmla="*/ 100839 h 108374"/>
                <a:gd name="connsiteX5" fmla="*/ 137898 w 392100"/>
                <a:gd name="connsiteY5" fmla="*/ 96605 h 108374"/>
                <a:gd name="connsiteX6" fmla="*/ 2431 w 392100"/>
                <a:gd name="connsiteY6" fmla="*/ 9822 h 108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2100" h="108374">
                  <a:moveTo>
                    <a:pt x="2431" y="9822"/>
                  </a:moveTo>
                  <a:cubicBezTo>
                    <a:pt x="21481" y="7705"/>
                    <a:pt x="191873" y="77908"/>
                    <a:pt x="252198" y="83905"/>
                  </a:cubicBezTo>
                  <a:cubicBezTo>
                    <a:pt x="312523" y="89902"/>
                    <a:pt x="341098" y="59563"/>
                    <a:pt x="364381" y="45805"/>
                  </a:cubicBezTo>
                  <a:cubicBezTo>
                    <a:pt x="387664" y="32047"/>
                    <a:pt x="393309" y="-7817"/>
                    <a:pt x="391898" y="1355"/>
                  </a:cubicBezTo>
                  <a:cubicBezTo>
                    <a:pt x="390487" y="10527"/>
                    <a:pt x="398247" y="84964"/>
                    <a:pt x="355914" y="100839"/>
                  </a:cubicBezTo>
                  <a:cubicBezTo>
                    <a:pt x="313581" y="116714"/>
                    <a:pt x="195048" y="103661"/>
                    <a:pt x="137898" y="96605"/>
                  </a:cubicBezTo>
                  <a:cubicBezTo>
                    <a:pt x="80748" y="89549"/>
                    <a:pt x="-16619" y="11939"/>
                    <a:pt x="2431" y="98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0" name="フリーフォーム: 図形 269">
              <a:extLst>
                <a:ext uri="{FF2B5EF4-FFF2-40B4-BE49-F238E27FC236}">
                  <a16:creationId xmlns:a16="http://schemas.microsoft.com/office/drawing/2014/main" id="{5A7D643E-B1AB-4751-A261-89D31A9118E3}"/>
                </a:ext>
              </a:extLst>
            </p:cNvPr>
            <p:cNvSpPr/>
            <p:nvPr/>
          </p:nvSpPr>
          <p:spPr>
            <a:xfrm>
              <a:off x="4586298" y="8783389"/>
              <a:ext cx="469921" cy="103606"/>
            </a:xfrm>
            <a:custGeom>
              <a:avLst/>
              <a:gdLst>
                <a:gd name="connsiteX0" fmla="*/ 6869 w 469921"/>
                <a:gd name="connsiteY0" fmla="*/ 778 h 103606"/>
                <a:gd name="connsiteX1" fmla="*/ 341302 w 469921"/>
                <a:gd name="connsiteY1" fmla="*/ 55811 h 103606"/>
                <a:gd name="connsiteX2" fmla="*/ 461952 w 469921"/>
                <a:gd name="connsiteY2" fmla="*/ 62161 h 103606"/>
                <a:gd name="connsiteX3" fmla="*/ 140219 w 469921"/>
                <a:gd name="connsiteY3" fmla="*/ 102378 h 103606"/>
                <a:gd name="connsiteX4" fmla="*/ 6869 w 469921"/>
                <a:gd name="connsiteY4" fmla="*/ 778 h 10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9921" h="103606">
                  <a:moveTo>
                    <a:pt x="6869" y="778"/>
                  </a:moveTo>
                  <a:cubicBezTo>
                    <a:pt x="40383" y="-6983"/>
                    <a:pt x="265455" y="45581"/>
                    <a:pt x="341302" y="55811"/>
                  </a:cubicBezTo>
                  <a:cubicBezTo>
                    <a:pt x="417149" y="66041"/>
                    <a:pt x="495466" y="54400"/>
                    <a:pt x="461952" y="62161"/>
                  </a:cubicBezTo>
                  <a:cubicBezTo>
                    <a:pt x="428438" y="69922"/>
                    <a:pt x="210774" y="111197"/>
                    <a:pt x="140219" y="102378"/>
                  </a:cubicBezTo>
                  <a:cubicBezTo>
                    <a:pt x="69664" y="93559"/>
                    <a:pt x="-26645" y="8539"/>
                    <a:pt x="6869" y="7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1" name="フリーフォーム: 図形 270">
              <a:extLst>
                <a:ext uri="{FF2B5EF4-FFF2-40B4-BE49-F238E27FC236}">
                  <a16:creationId xmlns:a16="http://schemas.microsoft.com/office/drawing/2014/main" id="{5CA36A51-AA3D-4501-8C28-3B89F9922FC5}"/>
                </a:ext>
              </a:extLst>
            </p:cNvPr>
            <p:cNvSpPr/>
            <p:nvPr/>
          </p:nvSpPr>
          <p:spPr>
            <a:xfrm>
              <a:off x="4508500" y="2371755"/>
              <a:ext cx="563190" cy="118511"/>
            </a:xfrm>
            <a:custGeom>
              <a:avLst/>
              <a:gdLst>
                <a:gd name="connsiteX0" fmla="*/ 19050 w 563190"/>
                <a:gd name="connsiteY0" fmla="*/ 1028 h 118511"/>
                <a:gd name="connsiteX1" fmla="*/ 499533 w 563190"/>
                <a:gd name="connsiteY1" fmla="*/ 41245 h 118511"/>
                <a:gd name="connsiteX2" fmla="*/ 518583 w 563190"/>
                <a:gd name="connsiteY2" fmla="*/ 117445 h 118511"/>
                <a:gd name="connsiteX3" fmla="*/ 135467 w 563190"/>
                <a:gd name="connsiteY3" fmla="*/ 81462 h 118511"/>
                <a:gd name="connsiteX4" fmla="*/ 19050 w 563190"/>
                <a:gd name="connsiteY4" fmla="*/ 1028 h 118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3190" h="118511">
                  <a:moveTo>
                    <a:pt x="19050" y="1028"/>
                  </a:moveTo>
                  <a:cubicBezTo>
                    <a:pt x="79728" y="-5675"/>
                    <a:pt x="416278" y="21842"/>
                    <a:pt x="499533" y="41245"/>
                  </a:cubicBezTo>
                  <a:cubicBezTo>
                    <a:pt x="582789" y="60648"/>
                    <a:pt x="579261" y="110742"/>
                    <a:pt x="518583" y="117445"/>
                  </a:cubicBezTo>
                  <a:cubicBezTo>
                    <a:pt x="457905" y="124148"/>
                    <a:pt x="215900" y="97690"/>
                    <a:pt x="135467" y="81462"/>
                  </a:cubicBezTo>
                  <a:cubicBezTo>
                    <a:pt x="55034" y="65234"/>
                    <a:pt x="-41628" y="7731"/>
                    <a:pt x="19050" y="10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2" name="フリーフォーム: 図形 271">
              <a:extLst>
                <a:ext uri="{FF2B5EF4-FFF2-40B4-BE49-F238E27FC236}">
                  <a16:creationId xmlns:a16="http://schemas.microsoft.com/office/drawing/2014/main" id="{540EF1C2-1448-4F26-8FCA-1620176488F7}"/>
                </a:ext>
              </a:extLst>
            </p:cNvPr>
            <p:cNvSpPr/>
            <p:nvPr/>
          </p:nvSpPr>
          <p:spPr>
            <a:xfrm>
              <a:off x="4505185" y="2521076"/>
              <a:ext cx="605849" cy="132738"/>
            </a:xfrm>
            <a:custGeom>
              <a:avLst/>
              <a:gdLst>
                <a:gd name="connsiteX0" fmla="*/ 30832 w 605849"/>
                <a:gd name="connsiteY0" fmla="*/ 1991 h 132738"/>
                <a:gd name="connsiteX1" fmla="*/ 528248 w 605849"/>
                <a:gd name="connsiteY1" fmla="*/ 52791 h 132738"/>
                <a:gd name="connsiteX2" fmla="*/ 562115 w 605849"/>
                <a:gd name="connsiteY2" fmla="*/ 122641 h 132738"/>
                <a:gd name="connsiteX3" fmla="*/ 111265 w 605849"/>
                <a:gd name="connsiteY3" fmla="*/ 122641 h 132738"/>
                <a:gd name="connsiteX4" fmla="*/ 30832 w 605849"/>
                <a:gd name="connsiteY4" fmla="*/ 1991 h 132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849" h="132738">
                  <a:moveTo>
                    <a:pt x="30832" y="1991"/>
                  </a:moveTo>
                  <a:cubicBezTo>
                    <a:pt x="100329" y="-9651"/>
                    <a:pt x="439701" y="32683"/>
                    <a:pt x="528248" y="52791"/>
                  </a:cubicBezTo>
                  <a:cubicBezTo>
                    <a:pt x="616795" y="72899"/>
                    <a:pt x="631612" y="110999"/>
                    <a:pt x="562115" y="122641"/>
                  </a:cubicBezTo>
                  <a:cubicBezTo>
                    <a:pt x="492618" y="134283"/>
                    <a:pt x="204046" y="137811"/>
                    <a:pt x="111265" y="122641"/>
                  </a:cubicBezTo>
                  <a:cubicBezTo>
                    <a:pt x="18484" y="107472"/>
                    <a:pt x="-38665" y="13633"/>
                    <a:pt x="30832" y="19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7087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井川遥：カバーガール大賞ファッション部門で初受賞 「&amp;ROSY」で毎月表紙 - 毎日キレイ" hidden="1">
            <a:extLst>
              <a:ext uri="{FF2B5EF4-FFF2-40B4-BE49-F238E27FC236}">
                <a16:creationId xmlns:a16="http://schemas.microsoft.com/office/drawing/2014/main" id="{C0CE3AEF-DC68-4078-9EC2-9B4CD47869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1" t="4613" r="8275"/>
          <a:stretch/>
        </p:blipFill>
        <p:spPr bwMode="auto">
          <a:xfrm>
            <a:off x="828675" y="0"/>
            <a:ext cx="7943850" cy="1543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2406686-E0CC-4B6E-85E7-2231C131FADC}"/>
              </a:ext>
            </a:extLst>
          </p:cNvPr>
          <p:cNvSpPr/>
          <p:nvPr/>
        </p:nvSpPr>
        <p:spPr>
          <a:xfrm>
            <a:off x="4319000" y="1984144"/>
            <a:ext cx="689575" cy="146617"/>
          </a:xfrm>
          <a:custGeom>
            <a:avLst/>
            <a:gdLst>
              <a:gd name="connsiteX0" fmla="*/ 588 w 689575"/>
              <a:gd name="connsiteY0" fmla="*/ 143106 h 146617"/>
              <a:gd name="connsiteX1" fmla="*/ 124413 w 689575"/>
              <a:gd name="connsiteY1" fmla="*/ 143106 h 146617"/>
              <a:gd name="connsiteX2" fmla="*/ 199025 w 689575"/>
              <a:gd name="connsiteY2" fmla="*/ 101831 h 146617"/>
              <a:gd name="connsiteX3" fmla="*/ 291100 w 689575"/>
              <a:gd name="connsiteY3" fmla="*/ 57381 h 146617"/>
              <a:gd name="connsiteX4" fmla="*/ 484775 w 689575"/>
              <a:gd name="connsiteY4" fmla="*/ 20869 h 146617"/>
              <a:gd name="connsiteX5" fmla="*/ 556213 w 689575"/>
              <a:gd name="connsiteY5" fmla="*/ 14519 h 146617"/>
              <a:gd name="connsiteX6" fmla="*/ 630825 w 689575"/>
              <a:gd name="connsiteY6" fmla="*/ 47856 h 146617"/>
              <a:gd name="connsiteX7" fmla="*/ 689563 w 689575"/>
              <a:gd name="connsiteY7" fmla="*/ 70081 h 146617"/>
              <a:gd name="connsiteX8" fmla="*/ 626063 w 689575"/>
              <a:gd name="connsiteY8" fmla="*/ 39919 h 146617"/>
              <a:gd name="connsiteX9" fmla="*/ 541925 w 689575"/>
              <a:gd name="connsiteY9" fmla="*/ 3406 h 146617"/>
              <a:gd name="connsiteX10" fmla="*/ 462550 w 689575"/>
              <a:gd name="connsiteY10" fmla="*/ 4994 h 146617"/>
              <a:gd name="connsiteX11" fmla="*/ 310150 w 689575"/>
              <a:gd name="connsiteY11" fmla="*/ 33569 h 146617"/>
              <a:gd name="connsiteX12" fmla="*/ 233950 w 689575"/>
              <a:gd name="connsiteY12" fmla="*/ 68494 h 146617"/>
              <a:gd name="connsiteX13" fmla="*/ 146638 w 689575"/>
              <a:gd name="connsiteY13" fmla="*/ 119294 h 146617"/>
              <a:gd name="connsiteX14" fmla="*/ 79963 w 689575"/>
              <a:gd name="connsiteY14" fmla="*/ 131994 h 146617"/>
              <a:gd name="connsiteX15" fmla="*/ 588 w 689575"/>
              <a:gd name="connsiteY15" fmla="*/ 143106 h 14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9575" h="146617">
                <a:moveTo>
                  <a:pt x="588" y="143106"/>
                </a:moveTo>
                <a:cubicBezTo>
                  <a:pt x="7996" y="144958"/>
                  <a:pt x="91340" y="149985"/>
                  <a:pt x="124413" y="143106"/>
                </a:cubicBezTo>
                <a:cubicBezTo>
                  <a:pt x="157486" y="136227"/>
                  <a:pt x="171244" y="116118"/>
                  <a:pt x="199025" y="101831"/>
                </a:cubicBezTo>
                <a:cubicBezTo>
                  <a:pt x="226806" y="87544"/>
                  <a:pt x="243475" y="70875"/>
                  <a:pt x="291100" y="57381"/>
                </a:cubicBezTo>
                <a:cubicBezTo>
                  <a:pt x="338725" y="43887"/>
                  <a:pt x="440590" y="28013"/>
                  <a:pt x="484775" y="20869"/>
                </a:cubicBezTo>
                <a:cubicBezTo>
                  <a:pt x="528961" y="13725"/>
                  <a:pt x="531872" y="10021"/>
                  <a:pt x="556213" y="14519"/>
                </a:cubicBezTo>
                <a:cubicBezTo>
                  <a:pt x="580554" y="19017"/>
                  <a:pt x="608600" y="38596"/>
                  <a:pt x="630825" y="47856"/>
                </a:cubicBezTo>
                <a:cubicBezTo>
                  <a:pt x="653050" y="57116"/>
                  <a:pt x="690357" y="71404"/>
                  <a:pt x="689563" y="70081"/>
                </a:cubicBezTo>
                <a:cubicBezTo>
                  <a:pt x="688769" y="68758"/>
                  <a:pt x="650669" y="51031"/>
                  <a:pt x="626063" y="39919"/>
                </a:cubicBezTo>
                <a:cubicBezTo>
                  <a:pt x="601457" y="28806"/>
                  <a:pt x="569177" y="9227"/>
                  <a:pt x="541925" y="3406"/>
                </a:cubicBezTo>
                <a:cubicBezTo>
                  <a:pt x="514673" y="-2415"/>
                  <a:pt x="501179" y="-33"/>
                  <a:pt x="462550" y="4994"/>
                </a:cubicBezTo>
                <a:cubicBezTo>
                  <a:pt x="423921" y="10021"/>
                  <a:pt x="348250" y="22986"/>
                  <a:pt x="310150" y="33569"/>
                </a:cubicBezTo>
                <a:cubicBezTo>
                  <a:pt x="272050" y="44152"/>
                  <a:pt x="261202" y="54207"/>
                  <a:pt x="233950" y="68494"/>
                </a:cubicBezTo>
                <a:cubicBezTo>
                  <a:pt x="206698" y="82781"/>
                  <a:pt x="172303" y="108711"/>
                  <a:pt x="146638" y="119294"/>
                </a:cubicBezTo>
                <a:cubicBezTo>
                  <a:pt x="120974" y="129877"/>
                  <a:pt x="102188" y="129877"/>
                  <a:pt x="79963" y="131994"/>
                </a:cubicBezTo>
                <a:cubicBezTo>
                  <a:pt x="57738" y="134111"/>
                  <a:pt x="-6820" y="141254"/>
                  <a:pt x="588" y="14310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A549B6A-D7CA-4BE9-9F0B-7614BACE6B0E}"/>
              </a:ext>
            </a:extLst>
          </p:cNvPr>
          <p:cNvSpPr/>
          <p:nvPr/>
        </p:nvSpPr>
        <p:spPr>
          <a:xfrm>
            <a:off x="4352720" y="1909460"/>
            <a:ext cx="661271" cy="214718"/>
          </a:xfrm>
          <a:custGeom>
            <a:avLst/>
            <a:gdLst>
              <a:gd name="connsiteX0" fmla="*/ 1793 w 661271"/>
              <a:gd name="connsiteY0" fmla="*/ 214615 h 214718"/>
              <a:gd name="connsiteX1" fmla="*/ 71643 w 661271"/>
              <a:gd name="connsiteY1" fmla="*/ 140003 h 214718"/>
              <a:gd name="connsiteX2" fmla="*/ 128793 w 661271"/>
              <a:gd name="connsiteY2" fmla="*/ 105078 h 214718"/>
              <a:gd name="connsiteX3" fmla="*/ 282780 w 661271"/>
              <a:gd name="connsiteY3" fmla="*/ 65390 h 214718"/>
              <a:gd name="connsiteX4" fmla="*/ 349455 w 661271"/>
              <a:gd name="connsiteY4" fmla="*/ 49515 h 214718"/>
              <a:gd name="connsiteX5" fmla="*/ 403430 w 661271"/>
              <a:gd name="connsiteY5" fmla="*/ 17765 h 214718"/>
              <a:gd name="connsiteX6" fmla="*/ 443118 w 661271"/>
              <a:gd name="connsiteY6" fmla="*/ 25703 h 214718"/>
              <a:gd name="connsiteX7" fmla="*/ 554243 w 661271"/>
              <a:gd name="connsiteY7" fmla="*/ 71740 h 214718"/>
              <a:gd name="connsiteX8" fmla="*/ 647905 w 661271"/>
              <a:gd name="connsiteY8" fmla="*/ 135240 h 214718"/>
              <a:gd name="connsiteX9" fmla="*/ 655843 w 661271"/>
              <a:gd name="connsiteY9" fmla="*/ 140003 h 214718"/>
              <a:gd name="connsiteX10" fmla="*/ 601868 w 661271"/>
              <a:gd name="connsiteY10" fmla="*/ 87615 h 214718"/>
              <a:gd name="connsiteX11" fmla="*/ 532018 w 661271"/>
              <a:gd name="connsiteY11" fmla="*/ 41578 h 214718"/>
              <a:gd name="connsiteX12" fmla="*/ 419305 w 661271"/>
              <a:gd name="connsiteY12" fmla="*/ 303 h 214718"/>
              <a:gd name="connsiteX13" fmla="*/ 371680 w 661271"/>
              <a:gd name="connsiteY13" fmla="*/ 24115 h 214718"/>
              <a:gd name="connsiteX14" fmla="*/ 297068 w 661271"/>
              <a:gd name="connsiteY14" fmla="*/ 47928 h 214718"/>
              <a:gd name="connsiteX15" fmla="*/ 160543 w 661271"/>
              <a:gd name="connsiteY15" fmla="*/ 76503 h 214718"/>
              <a:gd name="connsiteX16" fmla="*/ 97043 w 661271"/>
              <a:gd name="connsiteY16" fmla="*/ 108253 h 214718"/>
              <a:gd name="connsiteX17" fmla="*/ 27193 w 661271"/>
              <a:gd name="connsiteY17" fmla="*/ 122540 h 214718"/>
              <a:gd name="connsiteX18" fmla="*/ 1793 w 661271"/>
              <a:gd name="connsiteY18" fmla="*/ 214615 h 21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1271" h="214718">
                <a:moveTo>
                  <a:pt x="1793" y="214615"/>
                </a:moveTo>
                <a:cubicBezTo>
                  <a:pt x="9201" y="217526"/>
                  <a:pt x="50476" y="158259"/>
                  <a:pt x="71643" y="140003"/>
                </a:cubicBezTo>
                <a:cubicBezTo>
                  <a:pt x="92810" y="121747"/>
                  <a:pt x="93603" y="117514"/>
                  <a:pt x="128793" y="105078"/>
                </a:cubicBezTo>
                <a:cubicBezTo>
                  <a:pt x="163983" y="92642"/>
                  <a:pt x="246003" y="74650"/>
                  <a:pt x="282780" y="65390"/>
                </a:cubicBezTo>
                <a:cubicBezTo>
                  <a:pt x="319557" y="56130"/>
                  <a:pt x="329347" y="57452"/>
                  <a:pt x="349455" y="49515"/>
                </a:cubicBezTo>
                <a:cubicBezTo>
                  <a:pt x="369563" y="41578"/>
                  <a:pt x="387820" y="21734"/>
                  <a:pt x="403430" y="17765"/>
                </a:cubicBezTo>
                <a:cubicBezTo>
                  <a:pt x="419041" y="13796"/>
                  <a:pt x="417983" y="16707"/>
                  <a:pt x="443118" y="25703"/>
                </a:cubicBezTo>
                <a:cubicBezTo>
                  <a:pt x="468253" y="34699"/>
                  <a:pt x="520112" y="53484"/>
                  <a:pt x="554243" y="71740"/>
                </a:cubicBezTo>
                <a:cubicBezTo>
                  <a:pt x="588374" y="89996"/>
                  <a:pt x="630972" y="123863"/>
                  <a:pt x="647905" y="135240"/>
                </a:cubicBezTo>
                <a:cubicBezTo>
                  <a:pt x="664838" y="146617"/>
                  <a:pt x="663516" y="147940"/>
                  <a:pt x="655843" y="140003"/>
                </a:cubicBezTo>
                <a:cubicBezTo>
                  <a:pt x="648170" y="132066"/>
                  <a:pt x="622505" y="104019"/>
                  <a:pt x="601868" y="87615"/>
                </a:cubicBezTo>
                <a:cubicBezTo>
                  <a:pt x="581231" y="71211"/>
                  <a:pt x="562445" y="56130"/>
                  <a:pt x="532018" y="41578"/>
                </a:cubicBezTo>
                <a:cubicBezTo>
                  <a:pt x="501591" y="27026"/>
                  <a:pt x="446028" y="3213"/>
                  <a:pt x="419305" y="303"/>
                </a:cubicBezTo>
                <a:cubicBezTo>
                  <a:pt x="392582" y="-2607"/>
                  <a:pt x="392053" y="16178"/>
                  <a:pt x="371680" y="24115"/>
                </a:cubicBezTo>
                <a:cubicBezTo>
                  <a:pt x="351307" y="32052"/>
                  <a:pt x="332257" y="39197"/>
                  <a:pt x="297068" y="47928"/>
                </a:cubicBezTo>
                <a:cubicBezTo>
                  <a:pt x="261879" y="56659"/>
                  <a:pt x="193881" y="66449"/>
                  <a:pt x="160543" y="76503"/>
                </a:cubicBezTo>
                <a:cubicBezTo>
                  <a:pt x="127205" y="86557"/>
                  <a:pt x="119268" y="100580"/>
                  <a:pt x="97043" y="108253"/>
                </a:cubicBezTo>
                <a:cubicBezTo>
                  <a:pt x="74818" y="115926"/>
                  <a:pt x="43068" y="108782"/>
                  <a:pt x="27193" y="122540"/>
                </a:cubicBezTo>
                <a:cubicBezTo>
                  <a:pt x="11318" y="136298"/>
                  <a:pt x="-5615" y="211704"/>
                  <a:pt x="1793" y="2146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894A324B-4BDF-43B8-9129-32844CFAF81E}"/>
              </a:ext>
            </a:extLst>
          </p:cNvPr>
          <p:cNvSpPr/>
          <p:nvPr/>
        </p:nvSpPr>
        <p:spPr>
          <a:xfrm>
            <a:off x="4405057" y="2225708"/>
            <a:ext cx="488330" cy="139743"/>
          </a:xfrm>
          <a:custGeom>
            <a:avLst/>
            <a:gdLst>
              <a:gd name="connsiteX0" fmla="*/ 256 w 488330"/>
              <a:gd name="connsiteY0" fmla="*/ 139667 h 139743"/>
              <a:gd name="connsiteX1" fmla="*/ 44706 w 488330"/>
              <a:gd name="connsiteY1" fmla="*/ 82517 h 139743"/>
              <a:gd name="connsiteX2" fmla="*/ 105031 w 488330"/>
              <a:gd name="connsiteY2" fmla="*/ 38067 h 139743"/>
              <a:gd name="connsiteX3" fmla="*/ 168531 w 488330"/>
              <a:gd name="connsiteY3" fmla="*/ 15842 h 139743"/>
              <a:gd name="connsiteX4" fmla="*/ 271718 w 488330"/>
              <a:gd name="connsiteY4" fmla="*/ 15842 h 139743"/>
              <a:gd name="connsiteX5" fmla="*/ 333631 w 488330"/>
              <a:gd name="connsiteY5" fmla="*/ 26955 h 139743"/>
              <a:gd name="connsiteX6" fmla="*/ 389193 w 488330"/>
              <a:gd name="connsiteY6" fmla="*/ 52355 h 139743"/>
              <a:gd name="connsiteX7" fmla="*/ 454281 w 488330"/>
              <a:gd name="connsiteY7" fmla="*/ 92042 h 139743"/>
              <a:gd name="connsiteX8" fmla="*/ 487618 w 488330"/>
              <a:gd name="connsiteY8" fmla="*/ 99980 h 139743"/>
              <a:gd name="connsiteX9" fmla="*/ 474918 w 488330"/>
              <a:gd name="connsiteY9" fmla="*/ 98392 h 139743"/>
              <a:gd name="connsiteX10" fmla="*/ 449518 w 488330"/>
              <a:gd name="connsiteY10" fmla="*/ 77755 h 139743"/>
              <a:gd name="connsiteX11" fmla="*/ 400306 w 488330"/>
              <a:gd name="connsiteY11" fmla="*/ 38067 h 139743"/>
              <a:gd name="connsiteX12" fmla="*/ 293943 w 488330"/>
              <a:gd name="connsiteY12" fmla="*/ 4730 h 139743"/>
              <a:gd name="connsiteX13" fmla="*/ 182818 w 488330"/>
              <a:gd name="connsiteY13" fmla="*/ 1555 h 139743"/>
              <a:gd name="connsiteX14" fmla="*/ 117731 w 488330"/>
              <a:gd name="connsiteY14" fmla="*/ 17430 h 139743"/>
              <a:gd name="connsiteX15" fmla="*/ 30418 w 488330"/>
              <a:gd name="connsiteY15" fmla="*/ 69817 h 139743"/>
              <a:gd name="connsiteX16" fmla="*/ 256 w 488330"/>
              <a:gd name="connsiteY16" fmla="*/ 139667 h 13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8330" h="139743">
                <a:moveTo>
                  <a:pt x="256" y="139667"/>
                </a:moveTo>
                <a:cubicBezTo>
                  <a:pt x="2637" y="141784"/>
                  <a:pt x="27244" y="99450"/>
                  <a:pt x="44706" y="82517"/>
                </a:cubicBezTo>
                <a:cubicBezTo>
                  <a:pt x="62168" y="65584"/>
                  <a:pt x="84394" y="49179"/>
                  <a:pt x="105031" y="38067"/>
                </a:cubicBezTo>
                <a:cubicBezTo>
                  <a:pt x="125668" y="26955"/>
                  <a:pt x="140750" y="19546"/>
                  <a:pt x="168531" y="15842"/>
                </a:cubicBezTo>
                <a:cubicBezTo>
                  <a:pt x="196312" y="12138"/>
                  <a:pt x="244201" y="13990"/>
                  <a:pt x="271718" y="15842"/>
                </a:cubicBezTo>
                <a:cubicBezTo>
                  <a:pt x="299235" y="17694"/>
                  <a:pt x="314052" y="20870"/>
                  <a:pt x="333631" y="26955"/>
                </a:cubicBezTo>
                <a:cubicBezTo>
                  <a:pt x="353210" y="33040"/>
                  <a:pt x="369085" y="41507"/>
                  <a:pt x="389193" y="52355"/>
                </a:cubicBezTo>
                <a:cubicBezTo>
                  <a:pt x="409301" y="63203"/>
                  <a:pt x="437877" y="84104"/>
                  <a:pt x="454281" y="92042"/>
                </a:cubicBezTo>
                <a:cubicBezTo>
                  <a:pt x="470685" y="99979"/>
                  <a:pt x="484179" y="98922"/>
                  <a:pt x="487618" y="99980"/>
                </a:cubicBezTo>
                <a:cubicBezTo>
                  <a:pt x="491057" y="101038"/>
                  <a:pt x="481268" y="102096"/>
                  <a:pt x="474918" y="98392"/>
                </a:cubicBezTo>
                <a:cubicBezTo>
                  <a:pt x="468568" y="94688"/>
                  <a:pt x="449518" y="77755"/>
                  <a:pt x="449518" y="77755"/>
                </a:cubicBezTo>
                <a:cubicBezTo>
                  <a:pt x="437083" y="67701"/>
                  <a:pt x="426235" y="50238"/>
                  <a:pt x="400306" y="38067"/>
                </a:cubicBezTo>
                <a:cubicBezTo>
                  <a:pt x="374377" y="25896"/>
                  <a:pt x="330191" y="10815"/>
                  <a:pt x="293943" y="4730"/>
                </a:cubicBezTo>
                <a:cubicBezTo>
                  <a:pt x="257695" y="-1355"/>
                  <a:pt x="212187" y="-562"/>
                  <a:pt x="182818" y="1555"/>
                </a:cubicBezTo>
                <a:cubicBezTo>
                  <a:pt x="153449" y="3672"/>
                  <a:pt x="143131" y="6053"/>
                  <a:pt x="117731" y="17430"/>
                </a:cubicBezTo>
                <a:cubicBezTo>
                  <a:pt x="92331" y="28807"/>
                  <a:pt x="48410" y="54736"/>
                  <a:pt x="30418" y="69817"/>
                </a:cubicBezTo>
                <a:cubicBezTo>
                  <a:pt x="12426" y="84898"/>
                  <a:pt x="-2125" y="137550"/>
                  <a:pt x="256" y="13966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6A5696E0-C627-464A-8FD8-C46F9B4BB355}"/>
              </a:ext>
            </a:extLst>
          </p:cNvPr>
          <p:cNvSpPr/>
          <p:nvPr/>
        </p:nvSpPr>
        <p:spPr>
          <a:xfrm>
            <a:off x="4373722" y="2253057"/>
            <a:ext cx="480213" cy="207740"/>
          </a:xfrm>
          <a:custGeom>
            <a:avLst/>
            <a:gdLst>
              <a:gd name="connsiteX0" fmla="*/ 22066 w 480213"/>
              <a:gd name="connsiteY0" fmla="*/ 207568 h 207740"/>
              <a:gd name="connsiteX1" fmla="*/ 56991 w 480213"/>
              <a:gd name="connsiteY1" fmla="*/ 123431 h 207740"/>
              <a:gd name="connsiteX2" fmla="*/ 103028 w 480213"/>
              <a:gd name="connsiteY2" fmla="*/ 80568 h 207740"/>
              <a:gd name="connsiteX3" fmla="*/ 157003 w 480213"/>
              <a:gd name="connsiteY3" fmla="*/ 53581 h 207740"/>
              <a:gd name="connsiteX4" fmla="*/ 195103 w 480213"/>
              <a:gd name="connsiteY4" fmla="*/ 37706 h 207740"/>
              <a:gd name="connsiteX5" fmla="*/ 301466 w 480213"/>
              <a:gd name="connsiteY5" fmla="*/ 29768 h 207740"/>
              <a:gd name="connsiteX6" fmla="*/ 390366 w 480213"/>
              <a:gd name="connsiteY6" fmla="*/ 51993 h 207740"/>
              <a:gd name="connsiteX7" fmla="*/ 436403 w 480213"/>
              <a:gd name="connsiteY7" fmla="*/ 77393 h 207740"/>
              <a:gd name="connsiteX8" fmla="*/ 449103 w 480213"/>
              <a:gd name="connsiteY8" fmla="*/ 94856 h 207740"/>
              <a:gd name="connsiteX9" fmla="*/ 450691 w 480213"/>
              <a:gd name="connsiteY9" fmla="*/ 109143 h 207740"/>
              <a:gd name="connsiteX10" fmla="*/ 428466 w 480213"/>
              <a:gd name="connsiteY10" fmla="*/ 125018 h 207740"/>
              <a:gd name="connsiteX11" fmla="*/ 352266 w 480213"/>
              <a:gd name="connsiteY11" fmla="*/ 142481 h 207740"/>
              <a:gd name="connsiteX12" fmla="*/ 423703 w 480213"/>
              <a:gd name="connsiteY12" fmla="*/ 140893 h 207740"/>
              <a:gd name="connsiteX13" fmla="*/ 464978 w 480213"/>
              <a:gd name="connsiteY13" fmla="*/ 129781 h 207740"/>
              <a:gd name="connsiteX14" fmla="*/ 479266 w 480213"/>
              <a:gd name="connsiteY14" fmla="*/ 110731 h 207740"/>
              <a:gd name="connsiteX15" fmla="*/ 472916 w 480213"/>
              <a:gd name="connsiteY15" fmla="*/ 82156 h 207740"/>
              <a:gd name="connsiteX16" fmla="*/ 425291 w 480213"/>
              <a:gd name="connsiteY16" fmla="*/ 37706 h 207740"/>
              <a:gd name="connsiteX17" fmla="*/ 328453 w 480213"/>
              <a:gd name="connsiteY17" fmla="*/ 9131 h 207740"/>
              <a:gd name="connsiteX18" fmla="*/ 220503 w 480213"/>
              <a:gd name="connsiteY18" fmla="*/ 1193 h 207740"/>
              <a:gd name="connsiteX19" fmla="*/ 150653 w 480213"/>
              <a:gd name="connsiteY19" fmla="*/ 31356 h 207740"/>
              <a:gd name="connsiteX20" fmla="*/ 41116 w 480213"/>
              <a:gd name="connsiteY20" fmla="*/ 113906 h 207740"/>
              <a:gd name="connsiteX21" fmla="*/ 1428 w 480213"/>
              <a:gd name="connsiteY21" fmla="*/ 145656 h 207740"/>
              <a:gd name="connsiteX22" fmla="*/ 22066 w 480213"/>
              <a:gd name="connsiteY22" fmla="*/ 207568 h 20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80213" h="207740">
                <a:moveTo>
                  <a:pt x="22066" y="207568"/>
                </a:moveTo>
                <a:cubicBezTo>
                  <a:pt x="31327" y="203864"/>
                  <a:pt x="43497" y="144598"/>
                  <a:pt x="56991" y="123431"/>
                </a:cubicBezTo>
                <a:cubicBezTo>
                  <a:pt x="70485" y="102264"/>
                  <a:pt x="86359" y="92210"/>
                  <a:pt x="103028" y="80568"/>
                </a:cubicBezTo>
                <a:cubicBezTo>
                  <a:pt x="119697" y="68926"/>
                  <a:pt x="141657" y="60725"/>
                  <a:pt x="157003" y="53581"/>
                </a:cubicBezTo>
                <a:cubicBezTo>
                  <a:pt x="172349" y="46437"/>
                  <a:pt x="171026" y="41675"/>
                  <a:pt x="195103" y="37706"/>
                </a:cubicBezTo>
                <a:cubicBezTo>
                  <a:pt x="219180" y="33737"/>
                  <a:pt x="268922" y="27387"/>
                  <a:pt x="301466" y="29768"/>
                </a:cubicBezTo>
                <a:cubicBezTo>
                  <a:pt x="334010" y="32149"/>
                  <a:pt x="367876" y="44055"/>
                  <a:pt x="390366" y="51993"/>
                </a:cubicBezTo>
                <a:cubicBezTo>
                  <a:pt x="412856" y="59931"/>
                  <a:pt x="426614" y="70249"/>
                  <a:pt x="436403" y="77393"/>
                </a:cubicBezTo>
                <a:cubicBezTo>
                  <a:pt x="446192" y="84537"/>
                  <a:pt x="446722" y="89564"/>
                  <a:pt x="449103" y="94856"/>
                </a:cubicBezTo>
                <a:cubicBezTo>
                  <a:pt x="451484" y="100148"/>
                  <a:pt x="454130" y="104116"/>
                  <a:pt x="450691" y="109143"/>
                </a:cubicBezTo>
                <a:cubicBezTo>
                  <a:pt x="447252" y="114170"/>
                  <a:pt x="444870" y="119462"/>
                  <a:pt x="428466" y="125018"/>
                </a:cubicBezTo>
                <a:cubicBezTo>
                  <a:pt x="412062" y="130574"/>
                  <a:pt x="353060" y="139835"/>
                  <a:pt x="352266" y="142481"/>
                </a:cubicBezTo>
                <a:cubicBezTo>
                  <a:pt x="351472" y="145127"/>
                  <a:pt x="404918" y="143010"/>
                  <a:pt x="423703" y="140893"/>
                </a:cubicBezTo>
                <a:cubicBezTo>
                  <a:pt x="442488" y="138776"/>
                  <a:pt x="455718" y="134808"/>
                  <a:pt x="464978" y="129781"/>
                </a:cubicBezTo>
                <a:cubicBezTo>
                  <a:pt x="474238" y="124754"/>
                  <a:pt x="477943" y="118668"/>
                  <a:pt x="479266" y="110731"/>
                </a:cubicBezTo>
                <a:cubicBezTo>
                  <a:pt x="480589" y="102794"/>
                  <a:pt x="481912" y="94327"/>
                  <a:pt x="472916" y="82156"/>
                </a:cubicBezTo>
                <a:cubicBezTo>
                  <a:pt x="463920" y="69985"/>
                  <a:pt x="449368" y="49877"/>
                  <a:pt x="425291" y="37706"/>
                </a:cubicBezTo>
                <a:cubicBezTo>
                  <a:pt x="401214" y="25535"/>
                  <a:pt x="362584" y="15216"/>
                  <a:pt x="328453" y="9131"/>
                </a:cubicBezTo>
                <a:cubicBezTo>
                  <a:pt x="294322" y="3046"/>
                  <a:pt x="250136" y="-2511"/>
                  <a:pt x="220503" y="1193"/>
                </a:cubicBezTo>
                <a:cubicBezTo>
                  <a:pt x="190870" y="4897"/>
                  <a:pt x="180551" y="12570"/>
                  <a:pt x="150653" y="31356"/>
                </a:cubicBezTo>
                <a:cubicBezTo>
                  <a:pt x="120755" y="50141"/>
                  <a:pt x="65987" y="94856"/>
                  <a:pt x="41116" y="113906"/>
                </a:cubicBezTo>
                <a:cubicBezTo>
                  <a:pt x="16245" y="132956"/>
                  <a:pt x="8043" y="137189"/>
                  <a:pt x="1428" y="145656"/>
                </a:cubicBezTo>
                <a:cubicBezTo>
                  <a:pt x="-5187" y="154123"/>
                  <a:pt x="12805" y="211272"/>
                  <a:pt x="22066" y="2075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3588795-545E-4BFA-B0DD-0DDC5DAACA05}"/>
              </a:ext>
            </a:extLst>
          </p:cNvPr>
          <p:cNvSpPr/>
          <p:nvPr/>
        </p:nvSpPr>
        <p:spPr>
          <a:xfrm>
            <a:off x="4418761" y="2392343"/>
            <a:ext cx="168246" cy="32331"/>
          </a:xfrm>
          <a:custGeom>
            <a:avLst/>
            <a:gdLst>
              <a:gd name="connsiteX0" fmla="*/ 839 w 168246"/>
              <a:gd name="connsiteY0" fmla="*/ 20 h 32331"/>
              <a:gd name="connsiteX1" fmla="*/ 88152 w 168246"/>
              <a:gd name="connsiteY1" fmla="*/ 27007 h 32331"/>
              <a:gd name="connsiteX2" fmla="*/ 126252 w 168246"/>
              <a:gd name="connsiteY2" fmla="*/ 31770 h 32331"/>
              <a:gd name="connsiteX3" fmla="*/ 167527 w 168246"/>
              <a:gd name="connsiteY3" fmla="*/ 19070 h 32331"/>
              <a:gd name="connsiteX4" fmla="*/ 89739 w 168246"/>
              <a:gd name="connsiteY4" fmla="*/ 30182 h 32331"/>
              <a:gd name="connsiteX5" fmla="*/ 45289 w 168246"/>
              <a:gd name="connsiteY5" fmla="*/ 31770 h 32331"/>
              <a:gd name="connsiteX6" fmla="*/ 839 w 168246"/>
              <a:gd name="connsiteY6" fmla="*/ 20 h 3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246" h="32331">
                <a:moveTo>
                  <a:pt x="839" y="20"/>
                </a:moveTo>
                <a:cubicBezTo>
                  <a:pt x="7983" y="-774"/>
                  <a:pt x="67250" y="21715"/>
                  <a:pt x="88152" y="27007"/>
                </a:cubicBezTo>
                <a:cubicBezTo>
                  <a:pt x="109054" y="32299"/>
                  <a:pt x="113023" y="33093"/>
                  <a:pt x="126252" y="31770"/>
                </a:cubicBezTo>
                <a:cubicBezTo>
                  <a:pt x="139481" y="30447"/>
                  <a:pt x="173612" y="19335"/>
                  <a:pt x="167527" y="19070"/>
                </a:cubicBezTo>
                <a:cubicBezTo>
                  <a:pt x="161442" y="18805"/>
                  <a:pt x="110112" y="28065"/>
                  <a:pt x="89739" y="30182"/>
                </a:cubicBezTo>
                <a:cubicBezTo>
                  <a:pt x="69366" y="32299"/>
                  <a:pt x="56401" y="30447"/>
                  <a:pt x="45289" y="31770"/>
                </a:cubicBezTo>
                <a:cubicBezTo>
                  <a:pt x="34177" y="33093"/>
                  <a:pt x="-6305" y="814"/>
                  <a:pt x="839" y="2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6F30733B-B849-4D5D-A3A8-5A8C35C4A15D}"/>
              </a:ext>
            </a:extLst>
          </p:cNvPr>
          <p:cNvSpPr/>
          <p:nvPr/>
        </p:nvSpPr>
        <p:spPr>
          <a:xfrm>
            <a:off x="4400479" y="2415515"/>
            <a:ext cx="197108" cy="19742"/>
          </a:xfrm>
          <a:custGeom>
            <a:avLst/>
            <a:gdLst>
              <a:gd name="connsiteX0" fmla="*/ 71 w 197108"/>
              <a:gd name="connsiteY0" fmla="*/ 660 h 19742"/>
              <a:gd name="connsiteX1" fmla="*/ 55634 w 197108"/>
              <a:gd name="connsiteY1" fmla="*/ 8598 h 19742"/>
              <a:gd name="connsiteX2" fmla="*/ 136596 w 197108"/>
              <a:gd name="connsiteY2" fmla="*/ 19710 h 19742"/>
              <a:gd name="connsiteX3" fmla="*/ 196921 w 197108"/>
              <a:gd name="connsiteY3" fmla="*/ 11773 h 19742"/>
              <a:gd name="connsiteX4" fmla="*/ 152471 w 197108"/>
              <a:gd name="connsiteY4" fmla="*/ 5423 h 19742"/>
              <a:gd name="connsiteX5" fmla="*/ 69921 w 197108"/>
              <a:gd name="connsiteY5" fmla="*/ 2248 h 19742"/>
              <a:gd name="connsiteX6" fmla="*/ 71 w 197108"/>
              <a:gd name="connsiteY6" fmla="*/ 660 h 1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108" h="19742">
                <a:moveTo>
                  <a:pt x="71" y="660"/>
                </a:moveTo>
                <a:cubicBezTo>
                  <a:pt x="-2310" y="1718"/>
                  <a:pt x="55634" y="8598"/>
                  <a:pt x="55634" y="8598"/>
                </a:cubicBezTo>
                <a:cubicBezTo>
                  <a:pt x="78388" y="11773"/>
                  <a:pt x="113048" y="19181"/>
                  <a:pt x="136596" y="19710"/>
                </a:cubicBezTo>
                <a:cubicBezTo>
                  <a:pt x="160144" y="20239"/>
                  <a:pt x="194275" y="14154"/>
                  <a:pt x="196921" y="11773"/>
                </a:cubicBezTo>
                <a:cubicBezTo>
                  <a:pt x="199567" y="9392"/>
                  <a:pt x="173638" y="7010"/>
                  <a:pt x="152471" y="5423"/>
                </a:cubicBezTo>
                <a:cubicBezTo>
                  <a:pt x="131304" y="3836"/>
                  <a:pt x="90558" y="4894"/>
                  <a:pt x="69921" y="2248"/>
                </a:cubicBezTo>
                <a:cubicBezTo>
                  <a:pt x="49284" y="-398"/>
                  <a:pt x="2452" y="-398"/>
                  <a:pt x="71" y="66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55135B7F-EE95-45D3-9BC4-C1802F59BB9A}"/>
              </a:ext>
            </a:extLst>
          </p:cNvPr>
          <p:cNvSpPr/>
          <p:nvPr/>
        </p:nvSpPr>
        <p:spPr>
          <a:xfrm>
            <a:off x="4820239" y="2320859"/>
            <a:ext cx="88419" cy="77854"/>
          </a:xfrm>
          <a:custGeom>
            <a:avLst/>
            <a:gdLst>
              <a:gd name="connsiteX0" fmla="*/ 2586 w 88419"/>
              <a:gd name="connsiteY0" fmla="*/ 66 h 77854"/>
              <a:gd name="connsiteX1" fmla="*/ 39099 w 88419"/>
              <a:gd name="connsiteY1" fmla="*/ 65154 h 77854"/>
              <a:gd name="connsiteX2" fmla="*/ 88311 w 88419"/>
              <a:gd name="connsiteY2" fmla="*/ 77854 h 77854"/>
              <a:gd name="connsiteX3" fmla="*/ 24811 w 88419"/>
              <a:gd name="connsiteY3" fmla="*/ 65154 h 77854"/>
              <a:gd name="connsiteX4" fmla="*/ 5761 w 88419"/>
              <a:gd name="connsiteY4" fmla="*/ 52454 h 77854"/>
              <a:gd name="connsiteX5" fmla="*/ 2586 w 88419"/>
              <a:gd name="connsiteY5" fmla="*/ 66 h 7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19" h="77854">
                <a:moveTo>
                  <a:pt x="2586" y="66"/>
                </a:moveTo>
                <a:cubicBezTo>
                  <a:pt x="8142" y="2183"/>
                  <a:pt x="24812" y="52189"/>
                  <a:pt x="39099" y="65154"/>
                </a:cubicBezTo>
                <a:cubicBezTo>
                  <a:pt x="53386" y="78119"/>
                  <a:pt x="90692" y="77854"/>
                  <a:pt x="88311" y="77854"/>
                </a:cubicBezTo>
                <a:cubicBezTo>
                  <a:pt x="85930" y="77854"/>
                  <a:pt x="38569" y="69387"/>
                  <a:pt x="24811" y="65154"/>
                </a:cubicBezTo>
                <a:cubicBezTo>
                  <a:pt x="11053" y="60921"/>
                  <a:pt x="9994" y="58010"/>
                  <a:pt x="5761" y="52454"/>
                </a:cubicBezTo>
                <a:cubicBezTo>
                  <a:pt x="1528" y="46898"/>
                  <a:pt x="-2970" y="-2051"/>
                  <a:pt x="2586" y="6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E7D6FBA3-D6DC-491E-9B4B-D00BBF64F9B4}"/>
              </a:ext>
            </a:extLst>
          </p:cNvPr>
          <p:cNvSpPr/>
          <p:nvPr/>
        </p:nvSpPr>
        <p:spPr>
          <a:xfrm>
            <a:off x="4541838" y="2396616"/>
            <a:ext cx="218438" cy="31362"/>
          </a:xfrm>
          <a:custGeom>
            <a:avLst/>
            <a:gdLst>
              <a:gd name="connsiteX0" fmla="*/ 0 w 218438"/>
              <a:gd name="connsiteY0" fmla="*/ 27497 h 31362"/>
              <a:gd name="connsiteX1" fmla="*/ 88900 w 218438"/>
              <a:gd name="connsiteY1" fmla="*/ 29084 h 31362"/>
              <a:gd name="connsiteX2" fmla="*/ 217487 w 218438"/>
              <a:gd name="connsiteY2" fmla="*/ 509 h 31362"/>
              <a:gd name="connsiteX3" fmla="*/ 150812 w 218438"/>
              <a:gd name="connsiteY3" fmla="*/ 10034 h 31362"/>
              <a:gd name="connsiteX4" fmla="*/ 0 w 218438"/>
              <a:gd name="connsiteY4" fmla="*/ 27497 h 3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438" h="31362">
                <a:moveTo>
                  <a:pt x="0" y="27497"/>
                </a:moveTo>
                <a:cubicBezTo>
                  <a:pt x="26326" y="30539"/>
                  <a:pt x="52652" y="33582"/>
                  <a:pt x="88900" y="29084"/>
                </a:cubicBezTo>
                <a:cubicBezTo>
                  <a:pt x="125148" y="24586"/>
                  <a:pt x="207168" y="3684"/>
                  <a:pt x="217487" y="509"/>
                </a:cubicBezTo>
                <a:cubicBezTo>
                  <a:pt x="227806" y="-2666"/>
                  <a:pt x="150812" y="10034"/>
                  <a:pt x="150812" y="10034"/>
                </a:cubicBezTo>
                <a:lnTo>
                  <a:pt x="0" y="2749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7D362EB4-6A12-442D-94E8-E08C8E015EB4}"/>
              </a:ext>
            </a:extLst>
          </p:cNvPr>
          <p:cNvSpPr/>
          <p:nvPr/>
        </p:nvSpPr>
        <p:spPr>
          <a:xfrm>
            <a:off x="4438502" y="2269440"/>
            <a:ext cx="193896" cy="143568"/>
          </a:xfrm>
          <a:custGeom>
            <a:avLst/>
            <a:gdLst>
              <a:gd name="connsiteX0" fmla="*/ 1736 w 193896"/>
              <a:gd name="connsiteY0" fmla="*/ 143560 h 143568"/>
              <a:gd name="connsiteX1" fmla="*/ 43011 w 193896"/>
              <a:gd name="connsiteY1" fmla="*/ 76885 h 143568"/>
              <a:gd name="connsiteX2" fmla="*/ 87461 w 193896"/>
              <a:gd name="connsiteY2" fmla="*/ 51485 h 143568"/>
              <a:gd name="connsiteX3" fmla="*/ 122386 w 193896"/>
              <a:gd name="connsiteY3" fmla="*/ 46723 h 143568"/>
              <a:gd name="connsiteX4" fmla="*/ 193823 w 193896"/>
              <a:gd name="connsiteY4" fmla="*/ 685 h 143568"/>
              <a:gd name="connsiteX5" fmla="*/ 108098 w 193896"/>
              <a:gd name="connsiteY5" fmla="*/ 21323 h 143568"/>
              <a:gd name="connsiteX6" fmla="*/ 58886 w 193896"/>
              <a:gd name="connsiteY6" fmla="*/ 51485 h 143568"/>
              <a:gd name="connsiteX7" fmla="*/ 14436 w 193896"/>
              <a:gd name="connsiteY7" fmla="*/ 72123 h 143568"/>
              <a:gd name="connsiteX8" fmla="*/ 1736 w 193896"/>
              <a:gd name="connsiteY8" fmla="*/ 143560 h 14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896" h="143568">
                <a:moveTo>
                  <a:pt x="1736" y="143560"/>
                </a:moveTo>
                <a:cubicBezTo>
                  <a:pt x="6498" y="144354"/>
                  <a:pt x="28724" y="92231"/>
                  <a:pt x="43011" y="76885"/>
                </a:cubicBezTo>
                <a:cubicBezTo>
                  <a:pt x="57299" y="61539"/>
                  <a:pt x="74232" y="56512"/>
                  <a:pt x="87461" y="51485"/>
                </a:cubicBezTo>
                <a:cubicBezTo>
                  <a:pt x="100690" y="46458"/>
                  <a:pt x="104659" y="55190"/>
                  <a:pt x="122386" y="46723"/>
                </a:cubicBezTo>
                <a:cubicBezTo>
                  <a:pt x="140113" y="38256"/>
                  <a:pt x="196204" y="4918"/>
                  <a:pt x="193823" y="685"/>
                </a:cubicBezTo>
                <a:cubicBezTo>
                  <a:pt x="191442" y="-3548"/>
                  <a:pt x="130587" y="12856"/>
                  <a:pt x="108098" y="21323"/>
                </a:cubicBezTo>
                <a:cubicBezTo>
                  <a:pt x="85609" y="29790"/>
                  <a:pt x="74496" y="43018"/>
                  <a:pt x="58886" y="51485"/>
                </a:cubicBezTo>
                <a:cubicBezTo>
                  <a:pt x="43276" y="59952"/>
                  <a:pt x="26607" y="64186"/>
                  <a:pt x="14436" y="72123"/>
                </a:cubicBezTo>
                <a:cubicBezTo>
                  <a:pt x="2265" y="80060"/>
                  <a:pt x="-3026" y="142766"/>
                  <a:pt x="1736" y="14356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00A7686E-1080-45B9-B308-92BB209AFACA}"/>
              </a:ext>
            </a:extLst>
          </p:cNvPr>
          <p:cNvSpPr/>
          <p:nvPr/>
        </p:nvSpPr>
        <p:spPr>
          <a:xfrm>
            <a:off x="4527453" y="2271056"/>
            <a:ext cx="200159" cy="142055"/>
          </a:xfrm>
          <a:custGeom>
            <a:avLst/>
            <a:gdLst>
              <a:gd name="connsiteX0" fmla="*/ 169960 w 200159"/>
              <a:gd name="connsiteY0" fmla="*/ 8594 h 142055"/>
              <a:gd name="connsiteX1" fmla="*/ 198535 w 200159"/>
              <a:gd name="connsiteY1" fmla="*/ 53044 h 142055"/>
              <a:gd name="connsiteX2" fmla="*/ 193772 w 200159"/>
              <a:gd name="connsiteY2" fmla="*/ 83207 h 142055"/>
              <a:gd name="connsiteX3" fmla="*/ 169960 w 200159"/>
              <a:gd name="connsiteY3" fmla="*/ 118132 h 142055"/>
              <a:gd name="connsiteX4" fmla="*/ 108047 w 200159"/>
              <a:gd name="connsiteY4" fmla="*/ 137182 h 142055"/>
              <a:gd name="connsiteX5" fmla="*/ 52485 w 200159"/>
              <a:gd name="connsiteY5" fmla="*/ 141944 h 142055"/>
              <a:gd name="connsiteX6" fmla="*/ 19147 w 200159"/>
              <a:gd name="connsiteY6" fmla="*/ 134007 h 142055"/>
              <a:gd name="connsiteX7" fmla="*/ 97 w 200159"/>
              <a:gd name="connsiteY7" fmla="*/ 105432 h 142055"/>
              <a:gd name="connsiteX8" fmla="*/ 14385 w 200159"/>
              <a:gd name="connsiteY8" fmla="*/ 37169 h 142055"/>
              <a:gd name="connsiteX9" fmla="*/ 66772 w 200159"/>
              <a:gd name="connsiteY9" fmla="*/ 10182 h 142055"/>
              <a:gd name="connsiteX10" fmla="*/ 93760 w 200159"/>
              <a:gd name="connsiteY10" fmla="*/ 657 h 142055"/>
              <a:gd name="connsiteX11" fmla="*/ 169960 w 200159"/>
              <a:gd name="connsiteY11" fmla="*/ 8594 h 14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59" h="142055">
                <a:moveTo>
                  <a:pt x="169960" y="8594"/>
                </a:moveTo>
                <a:cubicBezTo>
                  <a:pt x="187422" y="17325"/>
                  <a:pt x="194566" y="40609"/>
                  <a:pt x="198535" y="53044"/>
                </a:cubicBezTo>
                <a:cubicBezTo>
                  <a:pt x="202504" y="65479"/>
                  <a:pt x="198534" y="72359"/>
                  <a:pt x="193772" y="83207"/>
                </a:cubicBezTo>
                <a:cubicBezTo>
                  <a:pt x="189010" y="94055"/>
                  <a:pt x="184247" y="109136"/>
                  <a:pt x="169960" y="118132"/>
                </a:cubicBezTo>
                <a:cubicBezTo>
                  <a:pt x="155673" y="127128"/>
                  <a:pt x="127626" y="133213"/>
                  <a:pt x="108047" y="137182"/>
                </a:cubicBezTo>
                <a:cubicBezTo>
                  <a:pt x="88468" y="141151"/>
                  <a:pt x="67302" y="142473"/>
                  <a:pt x="52485" y="141944"/>
                </a:cubicBezTo>
                <a:cubicBezTo>
                  <a:pt x="37668" y="141415"/>
                  <a:pt x="27878" y="140092"/>
                  <a:pt x="19147" y="134007"/>
                </a:cubicBezTo>
                <a:cubicBezTo>
                  <a:pt x="10416" y="127922"/>
                  <a:pt x="891" y="121572"/>
                  <a:pt x="97" y="105432"/>
                </a:cubicBezTo>
                <a:cubicBezTo>
                  <a:pt x="-697" y="89292"/>
                  <a:pt x="3272" y="53044"/>
                  <a:pt x="14385" y="37169"/>
                </a:cubicBezTo>
                <a:cubicBezTo>
                  <a:pt x="25497" y="21294"/>
                  <a:pt x="53543" y="16267"/>
                  <a:pt x="66772" y="10182"/>
                </a:cubicBezTo>
                <a:cubicBezTo>
                  <a:pt x="80001" y="4097"/>
                  <a:pt x="79737" y="2244"/>
                  <a:pt x="93760" y="657"/>
                </a:cubicBezTo>
                <a:cubicBezTo>
                  <a:pt x="107783" y="-930"/>
                  <a:pt x="152498" y="-137"/>
                  <a:pt x="169960" y="85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7ED20D8-0458-4C91-BFE8-95D1CC38AD7F}"/>
              </a:ext>
            </a:extLst>
          </p:cNvPr>
          <p:cNvSpPr/>
          <p:nvPr/>
        </p:nvSpPr>
        <p:spPr>
          <a:xfrm>
            <a:off x="4535488" y="2316163"/>
            <a:ext cx="793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5DA42163-F9AB-4272-BE74-B26EFF12279C}"/>
              </a:ext>
            </a:extLst>
          </p:cNvPr>
          <p:cNvSpPr/>
          <p:nvPr/>
        </p:nvSpPr>
        <p:spPr>
          <a:xfrm>
            <a:off x="4625975" y="23114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060B77A8-6516-48A9-90F2-BB074A96D115}"/>
              </a:ext>
            </a:extLst>
          </p:cNvPr>
          <p:cNvSpPr/>
          <p:nvPr/>
        </p:nvSpPr>
        <p:spPr>
          <a:xfrm>
            <a:off x="3204380" y="2079968"/>
            <a:ext cx="656711" cy="122538"/>
          </a:xfrm>
          <a:custGeom>
            <a:avLst/>
            <a:gdLst>
              <a:gd name="connsiteX0" fmla="*/ 656420 w 656711"/>
              <a:gd name="connsiteY0" fmla="*/ 66332 h 122538"/>
              <a:gd name="connsiteX1" fmla="*/ 586570 w 656711"/>
              <a:gd name="connsiteY1" fmla="*/ 21882 h 122538"/>
              <a:gd name="connsiteX2" fmla="*/ 502433 w 656711"/>
              <a:gd name="connsiteY2" fmla="*/ 18707 h 122538"/>
              <a:gd name="connsiteX3" fmla="*/ 235733 w 656711"/>
              <a:gd name="connsiteY3" fmla="*/ 2832 h 122538"/>
              <a:gd name="connsiteX4" fmla="*/ 167470 w 656711"/>
              <a:gd name="connsiteY4" fmla="*/ 2832 h 122538"/>
              <a:gd name="connsiteX5" fmla="*/ 94445 w 656711"/>
              <a:gd name="connsiteY5" fmla="*/ 31407 h 122538"/>
              <a:gd name="connsiteX6" fmla="*/ 783 w 656711"/>
              <a:gd name="connsiteY6" fmla="*/ 121895 h 122538"/>
              <a:gd name="connsiteX7" fmla="*/ 54758 w 656711"/>
              <a:gd name="connsiteY7" fmla="*/ 69507 h 122538"/>
              <a:gd name="connsiteX8" fmla="*/ 143658 w 656711"/>
              <a:gd name="connsiteY8" fmla="*/ 23470 h 122538"/>
              <a:gd name="connsiteX9" fmla="*/ 283358 w 656711"/>
              <a:gd name="connsiteY9" fmla="*/ 15532 h 122538"/>
              <a:gd name="connsiteX10" fmla="*/ 559583 w 656711"/>
              <a:gd name="connsiteY10" fmla="*/ 28232 h 122538"/>
              <a:gd name="connsiteX11" fmla="*/ 656420 w 656711"/>
              <a:gd name="connsiteY11" fmla="*/ 66332 h 12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6711" h="122538">
                <a:moveTo>
                  <a:pt x="656420" y="66332"/>
                </a:moveTo>
                <a:cubicBezTo>
                  <a:pt x="660918" y="65274"/>
                  <a:pt x="612234" y="29819"/>
                  <a:pt x="586570" y="21882"/>
                </a:cubicBezTo>
                <a:cubicBezTo>
                  <a:pt x="560905" y="13944"/>
                  <a:pt x="502433" y="18707"/>
                  <a:pt x="502433" y="18707"/>
                </a:cubicBezTo>
                <a:lnTo>
                  <a:pt x="235733" y="2832"/>
                </a:lnTo>
                <a:cubicBezTo>
                  <a:pt x="179906" y="186"/>
                  <a:pt x="191018" y="-1930"/>
                  <a:pt x="167470" y="2832"/>
                </a:cubicBezTo>
                <a:cubicBezTo>
                  <a:pt x="143922" y="7594"/>
                  <a:pt x="122226" y="11563"/>
                  <a:pt x="94445" y="31407"/>
                </a:cubicBezTo>
                <a:cubicBezTo>
                  <a:pt x="66664" y="51251"/>
                  <a:pt x="783" y="121895"/>
                  <a:pt x="783" y="121895"/>
                </a:cubicBezTo>
                <a:cubicBezTo>
                  <a:pt x="-5831" y="128245"/>
                  <a:pt x="30946" y="85911"/>
                  <a:pt x="54758" y="69507"/>
                </a:cubicBezTo>
                <a:cubicBezTo>
                  <a:pt x="78570" y="53103"/>
                  <a:pt x="105558" y="32466"/>
                  <a:pt x="143658" y="23470"/>
                </a:cubicBezTo>
                <a:cubicBezTo>
                  <a:pt x="181758" y="14474"/>
                  <a:pt x="214037" y="14738"/>
                  <a:pt x="283358" y="15532"/>
                </a:cubicBezTo>
                <a:cubicBezTo>
                  <a:pt x="352679" y="16326"/>
                  <a:pt x="499787" y="22411"/>
                  <a:pt x="559583" y="28232"/>
                </a:cubicBezTo>
                <a:cubicBezTo>
                  <a:pt x="619379" y="34053"/>
                  <a:pt x="651922" y="67390"/>
                  <a:pt x="656420" y="6633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ABDAAB2A-2B1B-437B-BF3B-F2D5E13EC9B0}"/>
              </a:ext>
            </a:extLst>
          </p:cNvPr>
          <p:cNvSpPr/>
          <p:nvPr/>
        </p:nvSpPr>
        <p:spPr>
          <a:xfrm>
            <a:off x="3208482" y="2123929"/>
            <a:ext cx="610164" cy="68397"/>
          </a:xfrm>
          <a:custGeom>
            <a:avLst/>
            <a:gdLst>
              <a:gd name="connsiteX0" fmla="*/ 599931 w 610164"/>
              <a:gd name="connsiteY0" fmla="*/ 146 h 68397"/>
              <a:gd name="connsiteX1" fmla="*/ 553893 w 610164"/>
              <a:gd name="connsiteY1" fmla="*/ 33484 h 68397"/>
              <a:gd name="connsiteX2" fmla="*/ 395143 w 610164"/>
              <a:gd name="connsiteY2" fmla="*/ 35071 h 68397"/>
              <a:gd name="connsiteX3" fmla="*/ 236393 w 610164"/>
              <a:gd name="connsiteY3" fmla="*/ 31896 h 68397"/>
              <a:gd name="connsiteX4" fmla="*/ 179243 w 610164"/>
              <a:gd name="connsiteY4" fmla="*/ 30309 h 68397"/>
              <a:gd name="connsiteX5" fmla="*/ 82406 w 610164"/>
              <a:gd name="connsiteY5" fmla="*/ 25546 h 68397"/>
              <a:gd name="connsiteX6" fmla="*/ 1443 w 610164"/>
              <a:gd name="connsiteY6" fmla="*/ 66821 h 68397"/>
              <a:gd name="connsiteX7" fmla="*/ 28431 w 610164"/>
              <a:gd name="connsiteY7" fmla="*/ 60471 h 68397"/>
              <a:gd name="connsiteX8" fmla="*/ 168131 w 610164"/>
              <a:gd name="connsiteY8" fmla="*/ 28721 h 68397"/>
              <a:gd name="connsiteX9" fmla="*/ 374506 w 610164"/>
              <a:gd name="connsiteY9" fmla="*/ 20784 h 68397"/>
              <a:gd name="connsiteX10" fmla="*/ 599931 w 610164"/>
              <a:gd name="connsiteY10" fmla="*/ 146 h 6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0164" h="68397">
                <a:moveTo>
                  <a:pt x="599931" y="146"/>
                </a:moveTo>
                <a:cubicBezTo>
                  <a:pt x="629829" y="2263"/>
                  <a:pt x="588024" y="27663"/>
                  <a:pt x="553893" y="33484"/>
                </a:cubicBezTo>
                <a:cubicBezTo>
                  <a:pt x="519762" y="39305"/>
                  <a:pt x="448060" y="35336"/>
                  <a:pt x="395143" y="35071"/>
                </a:cubicBezTo>
                <a:cubicBezTo>
                  <a:pt x="342226" y="34806"/>
                  <a:pt x="236393" y="31896"/>
                  <a:pt x="236393" y="31896"/>
                </a:cubicBezTo>
                <a:lnTo>
                  <a:pt x="179243" y="30309"/>
                </a:lnTo>
                <a:cubicBezTo>
                  <a:pt x="153579" y="29251"/>
                  <a:pt x="112039" y="19461"/>
                  <a:pt x="82406" y="25546"/>
                </a:cubicBezTo>
                <a:cubicBezTo>
                  <a:pt x="52773" y="31631"/>
                  <a:pt x="10439" y="61000"/>
                  <a:pt x="1443" y="66821"/>
                </a:cubicBezTo>
                <a:cubicBezTo>
                  <a:pt x="-7553" y="72642"/>
                  <a:pt x="28431" y="60471"/>
                  <a:pt x="28431" y="60471"/>
                </a:cubicBezTo>
                <a:cubicBezTo>
                  <a:pt x="56212" y="54121"/>
                  <a:pt x="110452" y="35335"/>
                  <a:pt x="168131" y="28721"/>
                </a:cubicBezTo>
                <a:cubicBezTo>
                  <a:pt x="225810" y="22107"/>
                  <a:pt x="308360" y="22107"/>
                  <a:pt x="374506" y="20784"/>
                </a:cubicBezTo>
                <a:cubicBezTo>
                  <a:pt x="440652" y="19461"/>
                  <a:pt x="570033" y="-1971"/>
                  <a:pt x="599931" y="1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22413647-B532-46CE-A96A-AB70FDD59C57}"/>
              </a:ext>
            </a:extLst>
          </p:cNvPr>
          <p:cNvSpPr/>
          <p:nvPr/>
        </p:nvSpPr>
        <p:spPr>
          <a:xfrm>
            <a:off x="3362059" y="2314811"/>
            <a:ext cx="414604" cy="142653"/>
          </a:xfrm>
          <a:custGeom>
            <a:avLst/>
            <a:gdLst>
              <a:gd name="connsiteX0" fmla="*/ 266 w 414604"/>
              <a:gd name="connsiteY0" fmla="*/ 142639 h 142653"/>
              <a:gd name="connsiteX1" fmla="*/ 65354 w 414604"/>
              <a:gd name="connsiteY1" fmla="*/ 69614 h 142653"/>
              <a:gd name="connsiteX2" fmla="*/ 127266 w 414604"/>
              <a:gd name="connsiteY2" fmla="*/ 33102 h 142653"/>
              <a:gd name="connsiteX3" fmla="*/ 251091 w 414604"/>
              <a:gd name="connsiteY3" fmla="*/ 12464 h 142653"/>
              <a:gd name="connsiteX4" fmla="*/ 316179 w 414604"/>
              <a:gd name="connsiteY4" fmla="*/ 12464 h 142653"/>
              <a:gd name="connsiteX5" fmla="*/ 386029 w 414604"/>
              <a:gd name="connsiteY5" fmla="*/ 34689 h 142653"/>
              <a:gd name="connsiteX6" fmla="*/ 414604 w 414604"/>
              <a:gd name="connsiteY6" fmla="*/ 55327 h 142653"/>
              <a:gd name="connsiteX7" fmla="*/ 360629 w 414604"/>
              <a:gd name="connsiteY7" fmla="*/ 20402 h 142653"/>
              <a:gd name="connsiteX8" fmla="*/ 305066 w 414604"/>
              <a:gd name="connsiteY8" fmla="*/ 1352 h 142653"/>
              <a:gd name="connsiteX9" fmla="*/ 182829 w 414604"/>
              <a:gd name="connsiteY9" fmla="*/ 2939 h 142653"/>
              <a:gd name="connsiteX10" fmla="*/ 114566 w 414604"/>
              <a:gd name="connsiteY10" fmla="*/ 14052 h 142653"/>
              <a:gd name="connsiteX11" fmla="*/ 44716 w 414604"/>
              <a:gd name="connsiteY11" fmla="*/ 63264 h 142653"/>
              <a:gd name="connsiteX12" fmla="*/ 266 w 414604"/>
              <a:gd name="connsiteY12" fmla="*/ 142639 h 142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4604" h="142653">
                <a:moveTo>
                  <a:pt x="266" y="142639"/>
                </a:moveTo>
                <a:cubicBezTo>
                  <a:pt x="3705" y="143697"/>
                  <a:pt x="44187" y="87870"/>
                  <a:pt x="65354" y="69614"/>
                </a:cubicBezTo>
                <a:cubicBezTo>
                  <a:pt x="86521" y="51358"/>
                  <a:pt x="96310" y="42627"/>
                  <a:pt x="127266" y="33102"/>
                </a:cubicBezTo>
                <a:cubicBezTo>
                  <a:pt x="158222" y="23577"/>
                  <a:pt x="219606" y="15904"/>
                  <a:pt x="251091" y="12464"/>
                </a:cubicBezTo>
                <a:cubicBezTo>
                  <a:pt x="282576" y="9024"/>
                  <a:pt x="293689" y="8760"/>
                  <a:pt x="316179" y="12464"/>
                </a:cubicBezTo>
                <a:cubicBezTo>
                  <a:pt x="338669" y="16168"/>
                  <a:pt x="369625" y="27545"/>
                  <a:pt x="386029" y="34689"/>
                </a:cubicBezTo>
                <a:cubicBezTo>
                  <a:pt x="402433" y="41833"/>
                  <a:pt x="414604" y="55327"/>
                  <a:pt x="414604" y="55327"/>
                </a:cubicBezTo>
                <a:cubicBezTo>
                  <a:pt x="410371" y="52946"/>
                  <a:pt x="378885" y="29398"/>
                  <a:pt x="360629" y="20402"/>
                </a:cubicBezTo>
                <a:cubicBezTo>
                  <a:pt x="342373" y="11406"/>
                  <a:pt x="334699" y="4262"/>
                  <a:pt x="305066" y="1352"/>
                </a:cubicBezTo>
                <a:cubicBezTo>
                  <a:pt x="275433" y="-1558"/>
                  <a:pt x="214579" y="822"/>
                  <a:pt x="182829" y="2939"/>
                </a:cubicBezTo>
                <a:cubicBezTo>
                  <a:pt x="151079" y="5056"/>
                  <a:pt x="137585" y="3998"/>
                  <a:pt x="114566" y="14052"/>
                </a:cubicBezTo>
                <a:cubicBezTo>
                  <a:pt x="91547" y="24106"/>
                  <a:pt x="61914" y="45008"/>
                  <a:pt x="44716" y="63264"/>
                </a:cubicBezTo>
                <a:cubicBezTo>
                  <a:pt x="27518" y="81520"/>
                  <a:pt x="-3173" y="141581"/>
                  <a:pt x="266" y="14263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B6F34EEE-C9F3-491D-9110-48D509FE6A57}"/>
              </a:ext>
            </a:extLst>
          </p:cNvPr>
          <p:cNvSpPr/>
          <p:nvPr/>
        </p:nvSpPr>
        <p:spPr>
          <a:xfrm>
            <a:off x="3365434" y="2345516"/>
            <a:ext cx="501800" cy="151033"/>
          </a:xfrm>
          <a:custGeom>
            <a:avLst/>
            <a:gdLst>
              <a:gd name="connsiteX0" fmla="*/ 66 w 501800"/>
              <a:gd name="connsiteY0" fmla="*/ 150034 h 151033"/>
              <a:gd name="connsiteX1" fmla="*/ 55629 w 501800"/>
              <a:gd name="connsiteY1" fmla="*/ 126222 h 151033"/>
              <a:gd name="connsiteX2" fmla="*/ 147704 w 501800"/>
              <a:gd name="connsiteY2" fmla="*/ 56372 h 151033"/>
              <a:gd name="connsiteX3" fmla="*/ 288991 w 501800"/>
              <a:gd name="connsiteY3" fmla="*/ 30972 h 151033"/>
              <a:gd name="connsiteX4" fmla="*/ 374716 w 501800"/>
              <a:gd name="connsiteY4" fmla="*/ 46847 h 151033"/>
              <a:gd name="connsiteX5" fmla="*/ 441391 w 501800"/>
              <a:gd name="connsiteY5" fmla="*/ 73834 h 151033"/>
              <a:gd name="connsiteX6" fmla="*/ 481079 w 501800"/>
              <a:gd name="connsiteY6" fmla="*/ 108759 h 151033"/>
              <a:gd name="connsiteX7" fmla="*/ 487429 w 501800"/>
              <a:gd name="connsiteY7" fmla="*/ 135747 h 151033"/>
              <a:gd name="connsiteX8" fmla="*/ 493779 w 501800"/>
              <a:gd name="connsiteY8" fmla="*/ 111934 h 151033"/>
              <a:gd name="connsiteX9" fmla="*/ 365191 w 501800"/>
              <a:gd name="connsiteY9" fmla="*/ 24622 h 151033"/>
              <a:gd name="connsiteX10" fmla="*/ 263591 w 501800"/>
              <a:gd name="connsiteY10" fmla="*/ 2397 h 151033"/>
              <a:gd name="connsiteX11" fmla="*/ 190566 w 501800"/>
              <a:gd name="connsiteY11" fmla="*/ 2397 h 151033"/>
              <a:gd name="connsiteX12" fmla="*/ 125479 w 501800"/>
              <a:gd name="connsiteY12" fmla="*/ 18272 h 151033"/>
              <a:gd name="connsiteX13" fmla="*/ 65154 w 501800"/>
              <a:gd name="connsiteY13" fmla="*/ 51609 h 151033"/>
              <a:gd name="connsiteX14" fmla="*/ 54041 w 501800"/>
              <a:gd name="connsiteY14" fmla="*/ 65897 h 151033"/>
              <a:gd name="connsiteX15" fmla="*/ 44516 w 501800"/>
              <a:gd name="connsiteY15" fmla="*/ 97647 h 151033"/>
              <a:gd name="connsiteX16" fmla="*/ 66 w 501800"/>
              <a:gd name="connsiteY16" fmla="*/ 150034 h 15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1800" h="151033">
                <a:moveTo>
                  <a:pt x="66" y="150034"/>
                </a:moveTo>
                <a:cubicBezTo>
                  <a:pt x="1918" y="154796"/>
                  <a:pt x="31023" y="141832"/>
                  <a:pt x="55629" y="126222"/>
                </a:cubicBezTo>
                <a:cubicBezTo>
                  <a:pt x="80235" y="110612"/>
                  <a:pt x="108810" y="72247"/>
                  <a:pt x="147704" y="56372"/>
                </a:cubicBezTo>
                <a:cubicBezTo>
                  <a:pt x="186598" y="40497"/>
                  <a:pt x="251156" y="32559"/>
                  <a:pt x="288991" y="30972"/>
                </a:cubicBezTo>
                <a:cubicBezTo>
                  <a:pt x="326826" y="29384"/>
                  <a:pt x="349316" y="39703"/>
                  <a:pt x="374716" y="46847"/>
                </a:cubicBezTo>
                <a:cubicBezTo>
                  <a:pt x="400116" y="53991"/>
                  <a:pt x="423664" y="63515"/>
                  <a:pt x="441391" y="73834"/>
                </a:cubicBezTo>
                <a:cubicBezTo>
                  <a:pt x="459118" y="84153"/>
                  <a:pt x="473406" y="98440"/>
                  <a:pt x="481079" y="108759"/>
                </a:cubicBezTo>
                <a:cubicBezTo>
                  <a:pt x="488752" y="119078"/>
                  <a:pt x="485312" y="135218"/>
                  <a:pt x="487429" y="135747"/>
                </a:cubicBezTo>
                <a:cubicBezTo>
                  <a:pt x="489546" y="136276"/>
                  <a:pt x="514152" y="130455"/>
                  <a:pt x="493779" y="111934"/>
                </a:cubicBezTo>
                <a:cubicBezTo>
                  <a:pt x="473406" y="93413"/>
                  <a:pt x="403556" y="42878"/>
                  <a:pt x="365191" y="24622"/>
                </a:cubicBezTo>
                <a:cubicBezTo>
                  <a:pt x="326826" y="6366"/>
                  <a:pt x="292695" y="6101"/>
                  <a:pt x="263591" y="2397"/>
                </a:cubicBezTo>
                <a:cubicBezTo>
                  <a:pt x="234487" y="-1307"/>
                  <a:pt x="213585" y="-249"/>
                  <a:pt x="190566" y="2397"/>
                </a:cubicBezTo>
                <a:cubicBezTo>
                  <a:pt x="167547" y="5043"/>
                  <a:pt x="146381" y="10070"/>
                  <a:pt x="125479" y="18272"/>
                </a:cubicBezTo>
                <a:cubicBezTo>
                  <a:pt x="104577" y="26474"/>
                  <a:pt x="77060" y="43672"/>
                  <a:pt x="65154" y="51609"/>
                </a:cubicBezTo>
                <a:cubicBezTo>
                  <a:pt x="53248" y="59546"/>
                  <a:pt x="57481" y="58224"/>
                  <a:pt x="54041" y="65897"/>
                </a:cubicBezTo>
                <a:cubicBezTo>
                  <a:pt x="50601" y="73570"/>
                  <a:pt x="53512" y="86270"/>
                  <a:pt x="44516" y="97647"/>
                </a:cubicBezTo>
                <a:cubicBezTo>
                  <a:pt x="35520" y="109024"/>
                  <a:pt x="-1786" y="145272"/>
                  <a:pt x="66" y="15003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F6FCDC70-2605-4190-B981-5C00BB91DA04}"/>
              </a:ext>
            </a:extLst>
          </p:cNvPr>
          <p:cNvSpPr/>
          <p:nvPr/>
        </p:nvSpPr>
        <p:spPr>
          <a:xfrm>
            <a:off x="3436906" y="2398635"/>
            <a:ext cx="352737" cy="110625"/>
          </a:xfrm>
          <a:custGeom>
            <a:avLst/>
            <a:gdLst>
              <a:gd name="connsiteX0" fmla="*/ 32 w 352737"/>
              <a:gd name="connsiteY0" fmla="*/ 76278 h 110625"/>
              <a:gd name="connsiteX1" fmla="*/ 68294 w 352737"/>
              <a:gd name="connsiteY1" fmla="*/ 109615 h 110625"/>
              <a:gd name="connsiteX2" fmla="*/ 184182 w 352737"/>
              <a:gd name="connsiteY2" fmla="*/ 101678 h 110625"/>
              <a:gd name="connsiteX3" fmla="*/ 284194 w 352737"/>
              <a:gd name="connsiteY3" fmla="*/ 98503 h 110625"/>
              <a:gd name="connsiteX4" fmla="*/ 341344 w 352737"/>
              <a:gd name="connsiteY4" fmla="*/ 61990 h 110625"/>
              <a:gd name="connsiteX5" fmla="*/ 344519 w 352737"/>
              <a:gd name="connsiteY5" fmla="*/ 19128 h 110625"/>
              <a:gd name="connsiteX6" fmla="*/ 333407 w 352737"/>
              <a:gd name="connsiteY6" fmla="*/ 78 h 110625"/>
              <a:gd name="connsiteX7" fmla="*/ 352457 w 352737"/>
              <a:gd name="connsiteY7" fmla="*/ 25478 h 110625"/>
              <a:gd name="connsiteX8" fmla="*/ 315944 w 352737"/>
              <a:gd name="connsiteY8" fmla="*/ 63578 h 110625"/>
              <a:gd name="connsiteX9" fmla="*/ 209582 w 352737"/>
              <a:gd name="connsiteY9" fmla="*/ 90565 h 110625"/>
              <a:gd name="connsiteX10" fmla="*/ 76232 w 352737"/>
              <a:gd name="connsiteY10" fmla="*/ 104853 h 110625"/>
              <a:gd name="connsiteX11" fmla="*/ 32 w 352737"/>
              <a:gd name="connsiteY11" fmla="*/ 76278 h 11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2737" h="110625">
                <a:moveTo>
                  <a:pt x="32" y="76278"/>
                </a:moveTo>
                <a:cubicBezTo>
                  <a:pt x="-1291" y="77072"/>
                  <a:pt x="37602" y="105382"/>
                  <a:pt x="68294" y="109615"/>
                </a:cubicBezTo>
                <a:cubicBezTo>
                  <a:pt x="98986" y="113848"/>
                  <a:pt x="148199" y="103530"/>
                  <a:pt x="184182" y="101678"/>
                </a:cubicBezTo>
                <a:cubicBezTo>
                  <a:pt x="220165" y="99826"/>
                  <a:pt x="258000" y="105118"/>
                  <a:pt x="284194" y="98503"/>
                </a:cubicBezTo>
                <a:cubicBezTo>
                  <a:pt x="310388" y="91888"/>
                  <a:pt x="331290" y="75219"/>
                  <a:pt x="341344" y="61990"/>
                </a:cubicBezTo>
                <a:cubicBezTo>
                  <a:pt x="351398" y="48761"/>
                  <a:pt x="345842" y="29447"/>
                  <a:pt x="344519" y="19128"/>
                </a:cubicBezTo>
                <a:cubicBezTo>
                  <a:pt x="343196" y="8809"/>
                  <a:pt x="332084" y="-980"/>
                  <a:pt x="333407" y="78"/>
                </a:cubicBezTo>
                <a:cubicBezTo>
                  <a:pt x="334730" y="1136"/>
                  <a:pt x="355367" y="14895"/>
                  <a:pt x="352457" y="25478"/>
                </a:cubicBezTo>
                <a:cubicBezTo>
                  <a:pt x="349547" y="36061"/>
                  <a:pt x="339756" y="52730"/>
                  <a:pt x="315944" y="63578"/>
                </a:cubicBezTo>
                <a:cubicBezTo>
                  <a:pt x="292132" y="74426"/>
                  <a:pt x="249534" y="83686"/>
                  <a:pt x="209582" y="90565"/>
                </a:cubicBezTo>
                <a:cubicBezTo>
                  <a:pt x="169630" y="97444"/>
                  <a:pt x="106924" y="104324"/>
                  <a:pt x="76232" y="104853"/>
                </a:cubicBezTo>
                <a:cubicBezTo>
                  <a:pt x="45540" y="105382"/>
                  <a:pt x="1355" y="75484"/>
                  <a:pt x="32" y="7627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F04F5BBB-3076-4F2E-A61F-2820BF6CBE53}"/>
              </a:ext>
            </a:extLst>
          </p:cNvPr>
          <p:cNvSpPr/>
          <p:nvPr/>
        </p:nvSpPr>
        <p:spPr>
          <a:xfrm>
            <a:off x="3409666" y="2486018"/>
            <a:ext cx="319372" cy="44538"/>
          </a:xfrm>
          <a:custGeom>
            <a:avLst/>
            <a:gdLst>
              <a:gd name="connsiteX0" fmla="*/ 284 w 319372"/>
              <a:gd name="connsiteY0" fmla="*/ 7 h 44538"/>
              <a:gd name="connsiteX1" fmla="*/ 93947 w 319372"/>
              <a:gd name="connsiteY1" fmla="*/ 31757 h 44538"/>
              <a:gd name="connsiteX2" fmla="*/ 217772 w 319372"/>
              <a:gd name="connsiteY2" fmla="*/ 33345 h 44538"/>
              <a:gd name="connsiteX3" fmla="*/ 319372 w 319372"/>
              <a:gd name="connsiteY3" fmla="*/ 1595 h 44538"/>
              <a:gd name="connsiteX4" fmla="*/ 186022 w 319372"/>
              <a:gd name="connsiteY4" fmla="*/ 42870 h 44538"/>
              <a:gd name="connsiteX5" fmla="*/ 68547 w 319372"/>
              <a:gd name="connsiteY5" fmla="*/ 34932 h 44538"/>
              <a:gd name="connsiteX6" fmla="*/ 284 w 319372"/>
              <a:gd name="connsiteY6" fmla="*/ 7 h 4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372" h="44538">
                <a:moveTo>
                  <a:pt x="284" y="7"/>
                </a:moveTo>
                <a:cubicBezTo>
                  <a:pt x="4517" y="-522"/>
                  <a:pt x="57699" y="26201"/>
                  <a:pt x="93947" y="31757"/>
                </a:cubicBezTo>
                <a:cubicBezTo>
                  <a:pt x="130195" y="37313"/>
                  <a:pt x="180201" y="38372"/>
                  <a:pt x="217772" y="33345"/>
                </a:cubicBezTo>
                <a:cubicBezTo>
                  <a:pt x="255343" y="28318"/>
                  <a:pt x="319372" y="1595"/>
                  <a:pt x="319372" y="1595"/>
                </a:cubicBezTo>
                <a:cubicBezTo>
                  <a:pt x="314080" y="3182"/>
                  <a:pt x="227826" y="37314"/>
                  <a:pt x="186022" y="42870"/>
                </a:cubicBezTo>
                <a:cubicBezTo>
                  <a:pt x="144218" y="48426"/>
                  <a:pt x="97122" y="38636"/>
                  <a:pt x="68547" y="34932"/>
                </a:cubicBezTo>
                <a:cubicBezTo>
                  <a:pt x="39972" y="31228"/>
                  <a:pt x="-3949" y="536"/>
                  <a:pt x="284" y="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E472A38A-F158-4C22-A4CC-CC98D414C3A8}"/>
              </a:ext>
            </a:extLst>
          </p:cNvPr>
          <p:cNvSpPr/>
          <p:nvPr/>
        </p:nvSpPr>
        <p:spPr>
          <a:xfrm>
            <a:off x="3778051" y="2462213"/>
            <a:ext cx="96136" cy="24126"/>
          </a:xfrm>
          <a:custGeom>
            <a:avLst/>
            <a:gdLst>
              <a:gd name="connsiteX0" fmla="*/ 199 w 96136"/>
              <a:gd name="connsiteY0" fmla="*/ 0 h 24126"/>
              <a:gd name="connsiteX1" fmla="*/ 73224 w 96136"/>
              <a:gd name="connsiteY1" fmla="*/ 23812 h 24126"/>
              <a:gd name="connsiteX2" fmla="*/ 95449 w 96136"/>
              <a:gd name="connsiteY2" fmla="*/ 14287 h 24126"/>
              <a:gd name="connsiteX3" fmla="*/ 52587 w 96136"/>
              <a:gd name="connsiteY3" fmla="*/ 23812 h 24126"/>
              <a:gd name="connsiteX4" fmla="*/ 199 w 96136"/>
              <a:gd name="connsiteY4" fmla="*/ 0 h 24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36" h="24126">
                <a:moveTo>
                  <a:pt x="199" y="0"/>
                </a:moveTo>
                <a:cubicBezTo>
                  <a:pt x="3638" y="0"/>
                  <a:pt x="57349" y="21431"/>
                  <a:pt x="73224" y="23812"/>
                </a:cubicBezTo>
                <a:cubicBezTo>
                  <a:pt x="89099" y="26193"/>
                  <a:pt x="98888" y="14287"/>
                  <a:pt x="95449" y="14287"/>
                </a:cubicBezTo>
                <a:cubicBezTo>
                  <a:pt x="92010" y="14287"/>
                  <a:pt x="66345" y="21166"/>
                  <a:pt x="52587" y="23812"/>
                </a:cubicBezTo>
                <a:cubicBezTo>
                  <a:pt x="38829" y="26458"/>
                  <a:pt x="-3240" y="0"/>
                  <a:pt x="199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344A73FE-390D-4873-AFB5-231019B5657F}"/>
              </a:ext>
            </a:extLst>
          </p:cNvPr>
          <p:cNvSpPr/>
          <p:nvPr/>
        </p:nvSpPr>
        <p:spPr>
          <a:xfrm>
            <a:off x="3328317" y="2397064"/>
            <a:ext cx="123210" cy="159462"/>
          </a:xfrm>
          <a:custGeom>
            <a:avLst/>
            <a:gdLst>
              <a:gd name="connsiteX0" fmla="*/ 671 w 123210"/>
              <a:gd name="connsiteY0" fmla="*/ 61 h 159462"/>
              <a:gd name="connsiteX1" fmla="*/ 94333 w 123210"/>
              <a:gd name="connsiteY1" fmla="*/ 31811 h 159462"/>
              <a:gd name="connsiteX2" fmla="*/ 89571 w 123210"/>
              <a:gd name="connsiteY2" fmla="*/ 120711 h 159462"/>
              <a:gd name="connsiteX3" fmla="*/ 122908 w 123210"/>
              <a:gd name="connsiteY3" fmla="*/ 158811 h 159462"/>
              <a:gd name="connsiteX4" fmla="*/ 103858 w 123210"/>
              <a:gd name="connsiteY4" fmla="*/ 144524 h 159462"/>
              <a:gd name="connsiteX5" fmla="*/ 67346 w 123210"/>
              <a:gd name="connsiteY5" fmla="*/ 141349 h 159462"/>
              <a:gd name="connsiteX6" fmla="*/ 57821 w 123210"/>
              <a:gd name="connsiteY6" fmla="*/ 104836 h 159462"/>
              <a:gd name="connsiteX7" fmla="*/ 67346 w 123210"/>
              <a:gd name="connsiteY7" fmla="*/ 63561 h 159462"/>
              <a:gd name="connsiteX8" fmla="*/ 51471 w 123210"/>
              <a:gd name="connsiteY8" fmla="*/ 38161 h 159462"/>
              <a:gd name="connsiteX9" fmla="*/ 671 w 123210"/>
              <a:gd name="connsiteY9" fmla="*/ 61 h 159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210" h="159462">
                <a:moveTo>
                  <a:pt x="671" y="61"/>
                </a:moveTo>
                <a:cubicBezTo>
                  <a:pt x="7815" y="-997"/>
                  <a:pt x="79516" y="11703"/>
                  <a:pt x="94333" y="31811"/>
                </a:cubicBezTo>
                <a:cubicBezTo>
                  <a:pt x="109150" y="51919"/>
                  <a:pt x="84809" y="99544"/>
                  <a:pt x="89571" y="120711"/>
                </a:cubicBezTo>
                <a:cubicBezTo>
                  <a:pt x="94333" y="141878"/>
                  <a:pt x="120527" y="154842"/>
                  <a:pt x="122908" y="158811"/>
                </a:cubicBezTo>
                <a:cubicBezTo>
                  <a:pt x="125289" y="162780"/>
                  <a:pt x="113118" y="147434"/>
                  <a:pt x="103858" y="144524"/>
                </a:cubicBezTo>
                <a:cubicBezTo>
                  <a:pt x="94598" y="141614"/>
                  <a:pt x="75019" y="147964"/>
                  <a:pt x="67346" y="141349"/>
                </a:cubicBezTo>
                <a:cubicBezTo>
                  <a:pt x="59673" y="134734"/>
                  <a:pt x="57821" y="117801"/>
                  <a:pt x="57821" y="104836"/>
                </a:cubicBezTo>
                <a:cubicBezTo>
                  <a:pt x="57821" y="91871"/>
                  <a:pt x="68404" y="74673"/>
                  <a:pt x="67346" y="63561"/>
                </a:cubicBezTo>
                <a:cubicBezTo>
                  <a:pt x="66288" y="52449"/>
                  <a:pt x="57292" y="46098"/>
                  <a:pt x="51471" y="38161"/>
                </a:cubicBezTo>
                <a:cubicBezTo>
                  <a:pt x="45650" y="30224"/>
                  <a:pt x="-6473" y="1119"/>
                  <a:pt x="671" y="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7C177E5-2165-4E85-B42A-A1294BB024FC}"/>
              </a:ext>
            </a:extLst>
          </p:cNvPr>
          <p:cNvSpPr/>
          <p:nvPr/>
        </p:nvSpPr>
        <p:spPr>
          <a:xfrm>
            <a:off x="3516386" y="2359568"/>
            <a:ext cx="211055" cy="148313"/>
          </a:xfrm>
          <a:custGeom>
            <a:avLst/>
            <a:gdLst>
              <a:gd name="connsiteX0" fmla="*/ 12627 w 211055"/>
              <a:gd name="connsiteY0" fmla="*/ 20095 h 148313"/>
              <a:gd name="connsiteX1" fmla="*/ 9452 w 211055"/>
              <a:gd name="connsiteY1" fmla="*/ 101057 h 148313"/>
              <a:gd name="connsiteX2" fmla="*/ 33264 w 211055"/>
              <a:gd name="connsiteY2" fmla="*/ 129632 h 148313"/>
              <a:gd name="connsiteX3" fmla="*/ 69777 w 211055"/>
              <a:gd name="connsiteY3" fmla="*/ 140745 h 148313"/>
              <a:gd name="connsiteX4" fmla="*/ 112639 w 211055"/>
              <a:gd name="connsiteY4" fmla="*/ 143920 h 148313"/>
              <a:gd name="connsiteX5" fmla="*/ 168202 w 211055"/>
              <a:gd name="connsiteY5" fmla="*/ 147095 h 148313"/>
              <a:gd name="connsiteX6" fmla="*/ 180902 w 211055"/>
              <a:gd name="connsiteY6" fmla="*/ 121695 h 148313"/>
              <a:gd name="connsiteX7" fmla="*/ 198364 w 211055"/>
              <a:gd name="connsiteY7" fmla="*/ 85182 h 148313"/>
              <a:gd name="connsiteX8" fmla="*/ 196777 w 211055"/>
              <a:gd name="connsiteY8" fmla="*/ 50257 h 148313"/>
              <a:gd name="connsiteX9" fmla="*/ 209477 w 211055"/>
              <a:gd name="connsiteY9" fmla="*/ 20095 h 148313"/>
              <a:gd name="connsiteX10" fmla="*/ 155502 w 211055"/>
              <a:gd name="connsiteY10" fmla="*/ 1045 h 148313"/>
              <a:gd name="connsiteX11" fmla="*/ 12627 w 211055"/>
              <a:gd name="connsiteY11" fmla="*/ 20095 h 14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1055" h="148313">
                <a:moveTo>
                  <a:pt x="12627" y="20095"/>
                </a:moveTo>
                <a:cubicBezTo>
                  <a:pt x="-11715" y="36764"/>
                  <a:pt x="6012" y="82801"/>
                  <a:pt x="9452" y="101057"/>
                </a:cubicBezTo>
                <a:cubicBezTo>
                  <a:pt x="12892" y="119313"/>
                  <a:pt x="23210" y="123017"/>
                  <a:pt x="33264" y="129632"/>
                </a:cubicBezTo>
                <a:cubicBezTo>
                  <a:pt x="43318" y="136247"/>
                  <a:pt x="56548" y="138364"/>
                  <a:pt x="69777" y="140745"/>
                </a:cubicBezTo>
                <a:cubicBezTo>
                  <a:pt x="83006" y="143126"/>
                  <a:pt x="112639" y="143920"/>
                  <a:pt x="112639" y="143920"/>
                </a:cubicBezTo>
                <a:cubicBezTo>
                  <a:pt x="129043" y="144978"/>
                  <a:pt x="156825" y="150799"/>
                  <a:pt x="168202" y="147095"/>
                </a:cubicBezTo>
                <a:cubicBezTo>
                  <a:pt x="179579" y="143391"/>
                  <a:pt x="175875" y="132014"/>
                  <a:pt x="180902" y="121695"/>
                </a:cubicBezTo>
                <a:cubicBezTo>
                  <a:pt x="185929" y="111376"/>
                  <a:pt x="195718" y="97088"/>
                  <a:pt x="198364" y="85182"/>
                </a:cubicBezTo>
                <a:cubicBezTo>
                  <a:pt x="201010" y="73276"/>
                  <a:pt x="194925" y="61105"/>
                  <a:pt x="196777" y="50257"/>
                </a:cubicBezTo>
                <a:cubicBezTo>
                  <a:pt x="198629" y="39409"/>
                  <a:pt x="216356" y="28297"/>
                  <a:pt x="209477" y="20095"/>
                </a:cubicBezTo>
                <a:cubicBezTo>
                  <a:pt x="202598" y="11893"/>
                  <a:pt x="186458" y="4749"/>
                  <a:pt x="155502" y="1045"/>
                </a:cubicBezTo>
                <a:cubicBezTo>
                  <a:pt x="124546" y="-2659"/>
                  <a:pt x="36969" y="3426"/>
                  <a:pt x="12627" y="200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861BF409-F89E-4AA3-B226-4FCB50871AA4}"/>
              </a:ext>
            </a:extLst>
          </p:cNvPr>
          <p:cNvSpPr/>
          <p:nvPr/>
        </p:nvSpPr>
        <p:spPr>
          <a:xfrm rot="4500000">
            <a:off x="3546475" y="2407179"/>
            <a:ext cx="793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FFCB7452-5444-44E8-A197-A98CD947C618}"/>
              </a:ext>
            </a:extLst>
          </p:cNvPr>
          <p:cNvSpPr/>
          <p:nvPr/>
        </p:nvSpPr>
        <p:spPr>
          <a:xfrm>
            <a:off x="3640138" y="24066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9EBA8694-F0A3-4262-AC76-8641203E1592}"/>
              </a:ext>
            </a:extLst>
          </p:cNvPr>
          <p:cNvSpPr/>
          <p:nvPr/>
        </p:nvSpPr>
        <p:spPr>
          <a:xfrm>
            <a:off x="3584575" y="240188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68BD200C-DBB9-4BB9-AAF8-9803E7D4994B}"/>
              </a:ext>
            </a:extLst>
          </p:cNvPr>
          <p:cNvSpPr/>
          <p:nvPr/>
        </p:nvSpPr>
        <p:spPr>
          <a:xfrm>
            <a:off x="4245425" y="2834198"/>
            <a:ext cx="228625" cy="306627"/>
          </a:xfrm>
          <a:custGeom>
            <a:avLst/>
            <a:gdLst>
              <a:gd name="connsiteX0" fmla="*/ 129725 w 228625"/>
              <a:gd name="connsiteY0" fmla="*/ 19 h 306627"/>
              <a:gd name="connsiteX1" fmla="*/ 140308 w 228625"/>
              <a:gd name="connsiteY1" fmla="*/ 61402 h 306627"/>
              <a:gd name="connsiteX2" fmla="*/ 184758 w 228625"/>
              <a:gd name="connsiteY2" fmla="*/ 120669 h 306627"/>
              <a:gd name="connsiteX3" fmla="*/ 180525 w 228625"/>
              <a:gd name="connsiteY3" fmla="*/ 188402 h 306627"/>
              <a:gd name="connsiteX4" fmla="*/ 159358 w 228625"/>
              <a:gd name="connsiteY4" fmla="*/ 234969 h 306627"/>
              <a:gd name="connsiteX5" fmla="*/ 87392 w 228625"/>
              <a:gd name="connsiteY5" fmla="*/ 273069 h 306627"/>
              <a:gd name="connsiteX6" fmla="*/ 608 w 228625"/>
              <a:gd name="connsiteY6" fmla="*/ 304819 h 306627"/>
              <a:gd name="connsiteX7" fmla="*/ 51408 w 228625"/>
              <a:gd name="connsiteY7" fmla="*/ 302702 h 306627"/>
              <a:gd name="connsiteX8" fmla="*/ 102208 w 228625"/>
              <a:gd name="connsiteY8" fmla="*/ 302702 h 306627"/>
              <a:gd name="connsiteX9" fmla="*/ 188992 w 228625"/>
              <a:gd name="connsiteY9" fmla="*/ 268835 h 306627"/>
              <a:gd name="connsiteX10" fmla="*/ 227092 w 228625"/>
              <a:gd name="connsiteY10" fmla="*/ 192635 h 306627"/>
              <a:gd name="connsiteX11" fmla="*/ 218625 w 228625"/>
              <a:gd name="connsiteY11" fmla="*/ 124902 h 306627"/>
              <a:gd name="connsiteX12" fmla="*/ 195342 w 228625"/>
              <a:gd name="connsiteY12" fmla="*/ 82569 h 306627"/>
              <a:gd name="connsiteX13" fmla="*/ 167825 w 228625"/>
              <a:gd name="connsiteY13" fmla="*/ 67752 h 306627"/>
              <a:gd name="connsiteX14" fmla="*/ 129725 w 228625"/>
              <a:gd name="connsiteY14" fmla="*/ 19 h 306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8625" h="306627">
                <a:moveTo>
                  <a:pt x="129725" y="19"/>
                </a:moveTo>
                <a:cubicBezTo>
                  <a:pt x="125139" y="-1039"/>
                  <a:pt x="131136" y="41294"/>
                  <a:pt x="140308" y="61402"/>
                </a:cubicBezTo>
                <a:cubicBezTo>
                  <a:pt x="149480" y="81510"/>
                  <a:pt x="178055" y="99502"/>
                  <a:pt x="184758" y="120669"/>
                </a:cubicBezTo>
                <a:cubicBezTo>
                  <a:pt x="191461" y="141836"/>
                  <a:pt x="184758" y="169352"/>
                  <a:pt x="180525" y="188402"/>
                </a:cubicBezTo>
                <a:cubicBezTo>
                  <a:pt x="176292" y="207452"/>
                  <a:pt x="174880" y="220858"/>
                  <a:pt x="159358" y="234969"/>
                </a:cubicBezTo>
                <a:cubicBezTo>
                  <a:pt x="143836" y="249080"/>
                  <a:pt x="113850" y="261427"/>
                  <a:pt x="87392" y="273069"/>
                </a:cubicBezTo>
                <a:cubicBezTo>
                  <a:pt x="60934" y="284711"/>
                  <a:pt x="6605" y="299880"/>
                  <a:pt x="608" y="304819"/>
                </a:cubicBezTo>
                <a:cubicBezTo>
                  <a:pt x="-5389" y="309758"/>
                  <a:pt x="34475" y="303055"/>
                  <a:pt x="51408" y="302702"/>
                </a:cubicBezTo>
                <a:cubicBezTo>
                  <a:pt x="68341" y="302349"/>
                  <a:pt x="79277" y="308346"/>
                  <a:pt x="102208" y="302702"/>
                </a:cubicBezTo>
                <a:cubicBezTo>
                  <a:pt x="125139" y="297058"/>
                  <a:pt x="168178" y="287180"/>
                  <a:pt x="188992" y="268835"/>
                </a:cubicBezTo>
                <a:cubicBezTo>
                  <a:pt x="209806" y="250491"/>
                  <a:pt x="222153" y="216624"/>
                  <a:pt x="227092" y="192635"/>
                </a:cubicBezTo>
                <a:cubicBezTo>
                  <a:pt x="232031" y="168646"/>
                  <a:pt x="223917" y="143246"/>
                  <a:pt x="218625" y="124902"/>
                </a:cubicBezTo>
                <a:cubicBezTo>
                  <a:pt x="213333" y="106558"/>
                  <a:pt x="203809" y="92094"/>
                  <a:pt x="195342" y="82569"/>
                </a:cubicBezTo>
                <a:cubicBezTo>
                  <a:pt x="186875" y="73044"/>
                  <a:pt x="179467" y="75513"/>
                  <a:pt x="167825" y="67752"/>
                </a:cubicBezTo>
                <a:cubicBezTo>
                  <a:pt x="156183" y="59991"/>
                  <a:pt x="134311" y="1077"/>
                  <a:pt x="129725" y="19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EB76FB41-12DE-439C-8E03-C9DB8158F3BD}"/>
              </a:ext>
            </a:extLst>
          </p:cNvPr>
          <p:cNvSpPr/>
          <p:nvPr/>
        </p:nvSpPr>
        <p:spPr>
          <a:xfrm>
            <a:off x="4167131" y="3026383"/>
            <a:ext cx="181028" cy="133858"/>
          </a:xfrm>
          <a:custGeom>
            <a:avLst/>
            <a:gdLst>
              <a:gd name="connsiteX0" fmla="*/ 586 w 181028"/>
              <a:gd name="connsiteY0" fmla="*/ 133800 h 133858"/>
              <a:gd name="connsiteX1" fmla="*/ 47152 w 181028"/>
              <a:gd name="connsiteY1" fmla="*/ 53367 h 133858"/>
              <a:gd name="connsiteX2" fmla="*/ 91602 w 181028"/>
              <a:gd name="connsiteY2" fmla="*/ 17384 h 133858"/>
              <a:gd name="connsiteX3" fmla="*/ 136052 w 181028"/>
              <a:gd name="connsiteY3" fmla="*/ 6800 h 133858"/>
              <a:gd name="connsiteX4" fmla="*/ 174152 w 181028"/>
              <a:gd name="connsiteY4" fmla="*/ 30084 h 133858"/>
              <a:gd name="connsiteX5" fmla="*/ 152986 w 181028"/>
              <a:gd name="connsiteY5" fmla="*/ 55484 h 133858"/>
              <a:gd name="connsiteX6" fmla="*/ 180502 w 181028"/>
              <a:gd name="connsiteY6" fmla="*/ 36434 h 133858"/>
              <a:gd name="connsiteX7" fmla="*/ 123352 w 181028"/>
              <a:gd name="connsiteY7" fmla="*/ 450 h 133858"/>
              <a:gd name="connsiteX8" fmla="*/ 74669 w 181028"/>
              <a:gd name="connsiteY8" fmla="*/ 19500 h 133858"/>
              <a:gd name="connsiteX9" fmla="*/ 23869 w 181028"/>
              <a:gd name="connsiteY9" fmla="*/ 66067 h 133858"/>
              <a:gd name="connsiteX10" fmla="*/ 586 w 181028"/>
              <a:gd name="connsiteY10" fmla="*/ 133800 h 13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028" h="133858">
                <a:moveTo>
                  <a:pt x="586" y="133800"/>
                </a:moveTo>
                <a:cubicBezTo>
                  <a:pt x="4466" y="131683"/>
                  <a:pt x="31983" y="72769"/>
                  <a:pt x="47152" y="53367"/>
                </a:cubicBezTo>
                <a:cubicBezTo>
                  <a:pt x="62321" y="33965"/>
                  <a:pt x="76785" y="25145"/>
                  <a:pt x="91602" y="17384"/>
                </a:cubicBezTo>
                <a:cubicBezTo>
                  <a:pt x="106419" y="9623"/>
                  <a:pt x="122294" y="4683"/>
                  <a:pt x="136052" y="6800"/>
                </a:cubicBezTo>
                <a:cubicBezTo>
                  <a:pt x="149810" y="8917"/>
                  <a:pt x="171330" y="21970"/>
                  <a:pt x="174152" y="30084"/>
                </a:cubicBezTo>
                <a:cubicBezTo>
                  <a:pt x="176974" y="38198"/>
                  <a:pt x="151928" y="54426"/>
                  <a:pt x="152986" y="55484"/>
                </a:cubicBezTo>
                <a:cubicBezTo>
                  <a:pt x="154044" y="56542"/>
                  <a:pt x="185441" y="45606"/>
                  <a:pt x="180502" y="36434"/>
                </a:cubicBezTo>
                <a:cubicBezTo>
                  <a:pt x="175563" y="27262"/>
                  <a:pt x="140991" y="3272"/>
                  <a:pt x="123352" y="450"/>
                </a:cubicBezTo>
                <a:cubicBezTo>
                  <a:pt x="105713" y="-2372"/>
                  <a:pt x="91250" y="8564"/>
                  <a:pt x="74669" y="19500"/>
                </a:cubicBezTo>
                <a:cubicBezTo>
                  <a:pt x="58088" y="30436"/>
                  <a:pt x="34805" y="51956"/>
                  <a:pt x="23869" y="66067"/>
                </a:cubicBezTo>
                <a:cubicBezTo>
                  <a:pt x="12933" y="80178"/>
                  <a:pt x="-3294" y="135917"/>
                  <a:pt x="586" y="13380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1C749EF5-45D8-403E-9218-E8226A7A368E}"/>
              </a:ext>
            </a:extLst>
          </p:cNvPr>
          <p:cNvSpPr/>
          <p:nvPr/>
        </p:nvSpPr>
        <p:spPr>
          <a:xfrm>
            <a:off x="3956019" y="3058415"/>
            <a:ext cx="93675" cy="68638"/>
          </a:xfrm>
          <a:custGeom>
            <a:avLst/>
            <a:gdLst>
              <a:gd name="connsiteX0" fmla="*/ 38131 w 93675"/>
              <a:gd name="connsiteY0" fmla="*/ 67902 h 68638"/>
              <a:gd name="connsiteX1" fmla="*/ 91048 w 93675"/>
              <a:gd name="connsiteY1" fmla="*/ 42502 h 68638"/>
              <a:gd name="connsiteX2" fmla="*/ 80464 w 93675"/>
              <a:gd name="connsiteY2" fmla="*/ 12868 h 68638"/>
              <a:gd name="connsiteX3" fmla="*/ 46598 w 93675"/>
              <a:gd name="connsiteY3" fmla="*/ 168 h 68638"/>
              <a:gd name="connsiteX4" fmla="*/ 31 w 93675"/>
              <a:gd name="connsiteY4" fmla="*/ 19218 h 68638"/>
              <a:gd name="connsiteX5" fmla="*/ 40248 w 93675"/>
              <a:gd name="connsiteY5" fmla="*/ 168 h 68638"/>
              <a:gd name="connsiteX6" fmla="*/ 93164 w 93675"/>
              <a:gd name="connsiteY6" fmla="*/ 12868 h 68638"/>
              <a:gd name="connsiteX7" fmla="*/ 38131 w 93675"/>
              <a:gd name="connsiteY7" fmla="*/ 67902 h 6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675" h="68638">
                <a:moveTo>
                  <a:pt x="38131" y="67902"/>
                </a:moveTo>
                <a:cubicBezTo>
                  <a:pt x="37778" y="72841"/>
                  <a:pt x="83993" y="51674"/>
                  <a:pt x="91048" y="42502"/>
                </a:cubicBezTo>
                <a:cubicBezTo>
                  <a:pt x="98103" y="33330"/>
                  <a:pt x="87872" y="19924"/>
                  <a:pt x="80464" y="12868"/>
                </a:cubicBezTo>
                <a:cubicBezTo>
                  <a:pt x="73056" y="5812"/>
                  <a:pt x="60004" y="-890"/>
                  <a:pt x="46598" y="168"/>
                </a:cubicBezTo>
                <a:cubicBezTo>
                  <a:pt x="33192" y="1226"/>
                  <a:pt x="1089" y="19218"/>
                  <a:pt x="31" y="19218"/>
                </a:cubicBezTo>
                <a:cubicBezTo>
                  <a:pt x="-1027" y="19218"/>
                  <a:pt x="24726" y="1226"/>
                  <a:pt x="40248" y="168"/>
                </a:cubicBezTo>
                <a:cubicBezTo>
                  <a:pt x="55770" y="-890"/>
                  <a:pt x="86461" y="2990"/>
                  <a:pt x="93164" y="12868"/>
                </a:cubicBezTo>
                <a:cubicBezTo>
                  <a:pt x="99867" y="22746"/>
                  <a:pt x="38484" y="62963"/>
                  <a:pt x="38131" y="6790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52139084-87C6-4590-9E69-E21D71BF7CF7}"/>
              </a:ext>
            </a:extLst>
          </p:cNvPr>
          <p:cNvSpPr/>
          <p:nvPr/>
        </p:nvSpPr>
        <p:spPr>
          <a:xfrm>
            <a:off x="3782998" y="3351314"/>
            <a:ext cx="845407" cy="103343"/>
          </a:xfrm>
          <a:custGeom>
            <a:avLst/>
            <a:gdLst>
              <a:gd name="connsiteX0" fmla="*/ 15 w 845407"/>
              <a:gd name="connsiteY0" fmla="*/ 103086 h 103343"/>
              <a:gd name="connsiteX1" fmla="*/ 214327 w 845407"/>
              <a:gd name="connsiteY1" fmla="*/ 57049 h 103343"/>
              <a:gd name="connsiteX2" fmla="*/ 322277 w 845407"/>
              <a:gd name="connsiteY2" fmla="*/ 28474 h 103343"/>
              <a:gd name="connsiteX3" fmla="*/ 371490 w 845407"/>
              <a:gd name="connsiteY3" fmla="*/ 41174 h 103343"/>
              <a:gd name="connsiteX4" fmla="*/ 423877 w 845407"/>
              <a:gd name="connsiteY4" fmla="*/ 33236 h 103343"/>
              <a:gd name="connsiteX5" fmla="*/ 531827 w 845407"/>
              <a:gd name="connsiteY5" fmla="*/ 11011 h 103343"/>
              <a:gd name="connsiteX6" fmla="*/ 608027 w 845407"/>
              <a:gd name="connsiteY6" fmla="*/ 22124 h 103343"/>
              <a:gd name="connsiteX7" fmla="*/ 715977 w 845407"/>
              <a:gd name="connsiteY7" fmla="*/ 57049 h 103343"/>
              <a:gd name="connsiteX8" fmla="*/ 814402 w 845407"/>
              <a:gd name="connsiteY8" fmla="*/ 71336 h 103343"/>
              <a:gd name="connsiteX9" fmla="*/ 841390 w 845407"/>
              <a:gd name="connsiteY9" fmla="*/ 74511 h 103343"/>
              <a:gd name="connsiteX10" fmla="*/ 739790 w 845407"/>
              <a:gd name="connsiteY10" fmla="*/ 50699 h 103343"/>
              <a:gd name="connsiteX11" fmla="*/ 565165 w 845407"/>
              <a:gd name="connsiteY11" fmla="*/ 3074 h 103343"/>
              <a:gd name="connsiteX12" fmla="*/ 452452 w 845407"/>
              <a:gd name="connsiteY12" fmla="*/ 7836 h 103343"/>
              <a:gd name="connsiteX13" fmla="*/ 387365 w 845407"/>
              <a:gd name="connsiteY13" fmla="*/ 33236 h 103343"/>
              <a:gd name="connsiteX14" fmla="*/ 301640 w 845407"/>
              <a:gd name="connsiteY14" fmla="*/ 22124 h 103343"/>
              <a:gd name="connsiteX15" fmla="*/ 225440 w 845407"/>
              <a:gd name="connsiteY15" fmla="*/ 34824 h 103343"/>
              <a:gd name="connsiteX16" fmla="*/ 15 w 845407"/>
              <a:gd name="connsiteY16" fmla="*/ 103086 h 103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5407" h="103343">
                <a:moveTo>
                  <a:pt x="15" y="103086"/>
                </a:moveTo>
                <a:cubicBezTo>
                  <a:pt x="-1837" y="106790"/>
                  <a:pt x="160617" y="69484"/>
                  <a:pt x="214327" y="57049"/>
                </a:cubicBezTo>
                <a:cubicBezTo>
                  <a:pt x="268037" y="44614"/>
                  <a:pt x="296083" y="31120"/>
                  <a:pt x="322277" y="28474"/>
                </a:cubicBezTo>
                <a:cubicBezTo>
                  <a:pt x="348471" y="25828"/>
                  <a:pt x="354557" y="40380"/>
                  <a:pt x="371490" y="41174"/>
                </a:cubicBezTo>
                <a:cubicBezTo>
                  <a:pt x="388423" y="41968"/>
                  <a:pt x="397154" y="38263"/>
                  <a:pt x="423877" y="33236"/>
                </a:cubicBezTo>
                <a:cubicBezTo>
                  <a:pt x="450600" y="28209"/>
                  <a:pt x="501135" y="12863"/>
                  <a:pt x="531827" y="11011"/>
                </a:cubicBezTo>
                <a:cubicBezTo>
                  <a:pt x="562519" y="9159"/>
                  <a:pt x="577336" y="14451"/>
                  <a:pt x="608027" y="22124"/>
                </a:cubicBezTo>
                <a:cubicBezTo>
                  <a:pt x="638718" y="29797"/>
                  <a:pt x="681581" y="48847"/>
                  <a:pt x="715977" y="57049"/>
                </a:cubicBezTo>
                <a:cubicBezTo>
                  <a:pt x="750373" y="65251"/>
                  <a:pt x="793500" y="68426"/>
                  <a:pt x="814402" y="71336"/>
                </a:cubicBezTo>
                <a:cubicBezTo>
                  <a:pt x="835304" y="74246"/>
                  <a:pt x="853825" y="77950"/>
                  <a:pt x="841390" y="74511"/>
                </a:cubicBezTo>
                <a:cubicBezTo>
                  <a:pt x="828955" y="71071"/>
                  <a:pt x="785827" y="62605"/>
                  <a:pt x="739790" y="50699"/>
                </a:cubicBezTo>
                <a:cubicBezTo>
                  <a:pt x="693753" y="38793"/>
                  <a:pt x="613055" y="10218"/>
                  <a:pt x="565165" y="3074"/>
                </a:cubicBezTo>
                <a:cubicBezTo>
                  <a:pt x="517275" y="-4070"/>
                  <a:pt x="482085" y="2809"/>
                  <a:pt x="452452" y="7836"/>
                </a:cubicBezTo>
                <a:cubicBezTo>
                  <a:pt x="422819" y="12863"/>
                  <a:pt x="412500" y="30855"/>
                  <a:pt x="387365" y="33236"/>
                </a:cubicBezTo>
                <a:cubicBezTo>
                  <a:pt x="362230" y="35617"/>
                  <a:pt x="328628" y="21859"/>
                  <a:pt x="301640" y="22124"/>
                </a:cubicBezTo>
                <a:cubicBezTo>
                  <a:pt x="274653" y="22389"/>
                  <a:pt x="275711" y="22124"/>
                  <a:pt x="225440" y="34824"/>
                </a:cubicBezTo>
                <a:cubicBezTo>
                  <a:pt x="175169" y="47524"/>
                  <a:pt x="1867" y="99382"/>
                  <a:pt x="15" y="1030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953CAFB0-6EDD-4CB3-8B5C-CFDA147B6DF5}"/>
              </a:ext>
            </a:extLst>
          </p:cNvPr>
          <p:cNvSpPr/>
          <p:nvPr/>
        </p:nvSpPr>
        <p:spPr>
          <a:xfrm>
            <a:off x="3772070" y="3460741"/>
            <a:ext cx="252514" cy="55611"/>
          </a:xfrm>
          <a:custGeom>
            <a:avLst/>
            <a:gdLst>
              <a:gd name="connsiteX0" fmla="*/ 1418 w 252514"/>
              <a:gd name="connsiteY0" fmla="*/ 41284 h 55611"/>
              <a:gd name="connsiteX1" fmla="*/ 130005 w 252514"/>
              <a:gd name="connsiteY1" fmla="*/ 22234 h 55611"/>
              <a:gd name="connsiteX2" fmla="*/ 252243 w 252514"/>
              <a:gd name="connsiteY2" fmla="*/ 55572 h 55611"/>
              <a:gd name="connsiteX3" fmla="*/ 160168 w 252514"/>
              <a:gd name="connsiteY3" fmla="*/ 14297 h 55611"/>
              <a:gd name="connsiteX4" fmla="*/ 66505 w 252514"/>
              <a:gd name="connsiteY4" fmla="*/ 9 h 55611"/>
              <a:gd name="connsiteX5" fmla="*/ 1418 w 252514"/>
              <a:gd name="connsiteY5" fmla="*/ 41284 h 55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514" h="55611">
                <a:moveTo>
                  <a:pt x="1418" y="41284"/>
                </a:moveTo>
                <a:cubicBezTo>
                  <a:pt x="12001" y="44988"/>
                  <a:pt x="88201" y="19853"/>
                  <a:pt x="130005" y="22234"/>
                </a:cubicBezTo>
                <a:cubicBezTo>
                  <a:pt x="171809" y="24615"/>
                  <a:pt x="247216" y="56895"/>
                  <a:pt x="252243" y="55572"/>
                </a:cubicBezTo>
                <a:cubicBezTo>
                  <a:pt x="257270" y="54249"/>
                  <a:pt x="191124" y="23557"/>
                  <a:pt x="160168" y="14297"/>
                </a:cubicBezTo>
                <a:cubicBezTo>
                  <a:pt x="129212" y="5036"/>
                  <a:pt x="90847" y="-256"/>
                  <a:pt x="66505" y="9"/>
                </a:cubicBezTo>
                <a:cubicBezTo>
                  <a:pt x="42163" y="273"/>
                  <a:pt x="-9165" y="37580"/>
                  <a:pt x="1418" y="4128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F0D9B03C-9DAD-445F-910D-632EF353A581}"/>
              </a:ext>
            </a:extLst>
          </p:cNvPr>
          <p:cNvSpPr/>
          <p:nvPr/>
        </p:nvSpPr>
        <p:spPr>
          <a:xfrm>
            <a:off x="4024147" y="3417634"/>
            <a:ext cx="625340" cy="102600"/>
          </a:xfrm>
          <a:custGeom>
            <a:avLst/>
            <a:gdLst>
              <a:gd name="connsiteX0" fmla="*/ 166 w 625340"/>
              <a:gd name="connsiteY0" fmla="*/ 70104 h 102600"/>
              <a:gd name="connsiteX1" fmla="*/ 114466 w 625340"/>
              <a:gd name="connsiteY1" fmla="*/ 101854 h 102600"/>
              <a:gd name="connsiteX2" fmla="*/ 303378 w 625340"/>
              <a:gd name="connsiteY2" fmla="*/ 90741 h 102600"/>
              <a:gd name="connsiteX3" fmla="*/ 457366 w 625340"/>
              <a:gd name="connsiteY3" fmla="*/ 70104 h 102600"/>
              <a:gd name="connsiteX4" fmla="*/ 552616 w 625340"/>
              <a:gd name="connsiteY4" fmla="*/ 41529 h 102600"/>
              <a:gd name="connsiteX5" fmla="*/ 624053 w 625340"/>
              <a:gd name="connsiteY5" fmla="*/ 1841 h 102600"/>
              <a:gd name="connsiteX6" fmla="*/ 593891 w 625340"/>
              <a:gd name="connsiteY6" fmla="*/ 8191 h 102600"/>
              <a:gd name="connsiteX7" fmla="*/ 535153 w 625340"/>
              <a:gd name="connsiteY7" fmla="*/ 22479 h 102600"/>
              <a:gd name="connsiteX8" fmla="*/ 455778 w 625340"/>
              <a:gd name="connsiteY8" fmla="*/ 47879 h 102600"/>
              <a:gd name="connsiteX9" fmla="*/ 343066 w 625340"/>
              <a:gd name="connsiteY9" fmla="*/ 70104 h 102600"/>
              <a:gd name="connsiteX10" fmla="*/ 319253 w 625340"/>
              <a:gd name="connsiteY10" fmla="*/ 89154 h 102600"/>
              <a:gd name="connsiteX11" fmla="*/ 138278 w 625340"/>
              <a:gd name="connsiteY11" fmla="*/ 87566 h 102600"/>
              <a:gd name="connsiteX12" fmla="*/ 166 w 625340"/>
              <a:gd name="connsiteY12" fmla="*/ 70104 h 10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5340" h="102600">
                <a:moveTo>
                  <a:pt x="166" y="70104"/>
                </a:moveTo>
                <a:cubicBezTo>
                  <a:pt x="-3803" y="72485"/>
                  <a:pt x="63931" y="98415"/>
                  <a:pt x="114466" y="101854"/>
                </a:cubicBezTo>
                <a:cubicBezTo>
                  <a:pt x="165001" y="105294"/>
                  <a:pt x="246228" y="96033"/>
                  <a:pt x="303378" y="90741"/>
                </a:cubicBezTo>
                <a:cubicBezTo>
                  <a:pt x="360528" y="85449"/>
                  <a:pt x="415826" y="78306"/>
                  <a:pt x="457366" y="70104"/>
                </a:cubicBezTo>
                <a:cubicBezTo>
                  <a:pt x="498906" y="61902"/>
                  <a:pt x="524835" y="52906"/>
                  <a:pt x="552616" y="41529"/>
                </a:cubicBezTo>
                <a:cubicBezTo>
                  <a:pt x="580397" y="30152"/>
                  <a:pt x="617174" y="7397"/>
                  <a:pt x="624053" y="1841"/>
                </a:cubicBezTo>
                <a:cubicBezTo>
                  <a:pt x="630932" y="-3715"/>
                  <a:pt x="608708" y="4751"/>
                  <a:pt x="593891" y="8191"/>
                </a:cubicBezTo>
                <a:cubicBezTo>
                  <a:pt x="579074" y="11631"/>
                  <a:pt x="558172" y="15864"/>
                  <a:pt x="535153" y="22479"/>
                </a:cubicBezTo>
                <a:cubicBezTo>
                  <a:pt x="512134" y="29094"/>
                  <a:pt x="487793" y="39941"/>
                  <a:pt x="455778" y="47879"/>
                </a:cubicBezTo>
                <a:cubicBezTo>
                  <a:pt x="423764" y="55816"/>
                  <a:pt x="365820" y="63225"/>
                  <a:pt x="343066" y="70104"/>
                </a:cubicBezTo>
                <a:cubicBezTo>
                  <a:pt x="320312" y="76983"/>
                  <a:pt x="353384" y="86244"/>
                  <a:pt x="319253" y="89154"/>
                </a:cubicBezTo>
                <a:cubicBezTo>
                  <a:pt x="285122" y="92064"/>
                  <a:pt x="187755" y="91006"/>
                  <a:pt x="138278" y="87566"/>
                </a:cubicBezTo>
                <a:cubicBezTo>
                  <a:pt x="88801" y="84126"/>
                  <a:pt x="4135" y="67723"/>
                  <a:pt x="166" y="7010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E042DF05-C1FA-484D-8D42-38B7C518BFD5}"/>
              </a:ext>
            </a:extLst>
          </p:cNvPr>
          <p:cNvSpPr/>
          <p:nvPr/>
        </p:nvSpPr>
        <p:spPr>
          <a:xfrm>
            <a:off x="3830491" y="3454472"/>
            <a:ext cx="767639" cy="237819"/>
          </a:xfrm>
          <a:custGeom>
            <a:avLst/>
            <a:gdLst>
              <a:gd name="connsiteX0" fmla="*/ 147 w 767639"/>
              <a:gd name="connsiteY0" fmla="*/ 55491 h 237819"/>
              <a:gd name="connsiteX1" fmla="*/ 92222 w 767639"/>
              <a:gd name="connsiteY1" fmla="*/ 147566 h 237819"/>
              <a:gd name="connsiteX2" fmla="*/ 228747 w 767639"/>
              <a:gd name="connsiteY2" fmla="*/ 214241 h 237819"/>
              <a:gd name="connsiteX3" fmla="*/ 363684 w 767639"/>
              <a:gd name="connsiteY3" fmla="*/ 236466 h 237819"/>
              <a:gd name="connsiteX4" fmla="*/ 458934 w 767639"/>
              <a:gd name="connsiteY4" fmla="*/ 230116 h 237819"/>
              <a:gd name="connsiteX5" fmla="*/ 574822 w 767639"/>
              <a:gd name="connsiteY5" fmla="*/ 187253 h 237819"/>
              <a:gd name="connsiteX6" fmla="*/ 709759 w 767639"/>
              <a:gd name="connsiteY6" fmla="*/ 85653 h 237819"/>
              <a:gd name="connsiteX7" fmla="*/ 765322 w 767639"/>
              <a:gd name="connsiteY7" fmla="*/ 1516 h 237819"/>
              <a:gd name="connsiteX8" fmla="*/ 751034 w 767639"/>
              <a:gd name="connsiteY8" fmla="*/ 36441 h 237819"/>
              <a:gd name="connsiteX9" fmla="*/ 695472 w 767639"/>
              <a:gd name="connsiteY9" fmla="*/ 98353 h 237819"/>
              <a:gd name="connsiteX10" fmla="*/ 622447 w 767639"/>
              <a:gd name="connsiteY10" fmla="*/ 141216 h 237819"/>
              <a:gd name="connsiteX11" fmla="*/ 527197 w 767639"/>
              <a:gd name="connsiteY11" fmla="*/ 174553 h 237819"/>
              <a:gd name="connsiteX12" fmla="*/ 390672 w 767639"/>
              <a:gd name="connsiteY12" fmla="*/ 217416 h 237819"/>
              <a:gd name="connsiteX13" fmla="*/ 266847 w 767639"/>
              <a:gd name="connsiteY13" fmla="*/ 207891 h 237819"/>
              <a:gd name="connsiteX14" fmla="*/ 112859 w 767639"/>
              <a:gd name="connsiteY14" fmla="*/ 160266 h 237819"/>
              <a:gd name="connsiteX15" fmla="*/ 147 w 767639"/>
              <a:gd name="connsiteY15" fmla="*/ 55491 h 23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67639" h="237819">
                <a:moveTo>
                  <a:pt x="147" y="55491"/>
                </a:moveTo>
                <a:cubicBezTo>
                  <a:pt x="-3293" y="53374"/>
                  <a:pt x="54122" y="121108"/>
                  <a:pt x="92222" y="147566"/>
                </a:cubicBezTo>
                <a:cubicBezTo>
                  <a:pt x="130322" y="174024"/>
                  <a:pt x="183503" y="199424"/>
                  <a:pt x="228747" y="214241"/>
                </a:cubicBezTo>
                <a:cubicBezTo>
                  <a:pt x="273991" y="229058"/>
                  <a:pt x="325320" y="233820"/>
                  <a:pt x="363684" y="236466"/>
                </a:cubicBezTo>
                <a:cubicBezTo>
                  <a:pt x="402048" y="239112"/>
                  <a:pt x="423744" y="238318"/>
                  <a:pt x="458934" y="230116"/>
                </a:cubicBezTo>
                <a:cubicBezTo>
                  <a:pt x="494124" y="221914"/>
                  <a:pt x="533018" y="211330"/>
                  <a:pt x="574822" y="187253"/>
                </a:cubicBezTo>
                <a:cubicBezTo>
                  <a:pt x="616626" y="163176"/>
                  <a:pt x="678009" y="116609"/>
                  <a:pt x="709759" y="85653"/>
                </a:cubicBezTo>
                <a:cubicBezTo>
                  <a:pt x="741509" y="54697"/>
                  <a:pt x="758443" y="9718"/>
                  <a:pt x="765322" y="1516"/>
                </a:cubicBezTo>
                <a:cubicBezTo>
                  <a:pt x="772201" y="-6686"/>
                  <a:pt x="762676" y="20301"/>
                  <a:pt x="751034" y="36441"/>
                </a:cubicBezTo>
                <a:cubicBezTo>
                  <a:pt x="739392" y="52580"/>
                  <a:pt x="716903" y="80890"/>
                  <a:pt x="695472" y="98353"/>
                </a:cubicBezTo>
                <a:cubicBezTo>
                  <a:pt x="674041" y="115816"/>
                  <a:pt x="650493" y="128516"/>
                  <a:pt x="622447" y="141216"/>
                </a:cubicBezTo>
                <a:cubicBezTo>
                  <a:pt x="594401" y="153916"/>
                  <a:pt x="565826" y="161853"/>
                  <a:pt x="527197" y="174553"/>
                </a:cubicBezTo>
                <a:cubicBezTo>
                  <a:pt x="488568" y="187253"/>
                  <a:pt x="434064" y="211860"/>
                  <a:pt x="390672" y="217416"/>
                </a:cubicBezTo>
                <a:cubicBezTo>
                  <a:pt x="347280" y="222972"/>
                  <a:pt x="313149" y="217416"/>
                  <a:pt x="266847" y="207891"/>
                </a:cubicBezTo>
                <a:cubicBezTo>
                  <a:pt x="220545" y="198366"/>
                  <a:pt x="154134" y="188047"/>
                  <a:pt x="112859" y="160266"/>
                </a:cubicBezTo>
                <a:cubicBezTo>
                  <a:pt x="71584" y="132485"/>
                  <a:pt x="3587" y="57608"/>
                  <a:pt x="147" y="5549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C4A65D4-8B62-49A3-A20A-EA9BD5F18989}"/>
              </a:ext>
            </a:extLst>
          </p:cNvPr>
          <p:cNvSpPr/>
          <p:nvPr/>
        </p:nvSpPr>
        <p:spPr>
          <a:xfrm>
            <a:off x="4184636" y="2270096"/>
            <a:ext cx="290551" cy="711812"/>
          </a:xfrm>
          <a:custGeom>
            <a:avLst/>
            <a:gdLst>
              <a:gd name="connsiteX0" fmla="*/ 92089 w 290551"/>
              <a:gd name="connsiteY0" fmla="*/ 29 h 711812"/>
              <a:gd name="connsiteX1" fmla="*/ 28589 w 290551"/>
              <a:gd name="connsiteY1" fmla="*/ 146079 h 711812"/>
              <a:gd name="connsiteX2" fmla="*/ 14 w 290551"/>
              <a:gd name="connsiteY2" fmla="*/ 365154 h 711812"/>
              <a:gd name="connsiteX3" fmla="*/ 31764 w 290551"/>
              <a:gd name="connsiteY3" fmla="*/ 590579 h 711812"/>
              <a:gd name="connsiteX4" fmla="*/ 44464 w 290551"/>
              <a:gd name="connsiteY4" fmla="*/ 647729 h 711812"/>
              <a:gd name="connsiteX5" fmla="*/ 3189 w 290551"/>
              <a:gd name="connsiteY5" fmla="*/ 704879 h 711812"/>
              <a:gd name="connsiteX6" fmla="*/ 76214 w 290551"/>
              <a:gd name="connsiteY6" fmla="*/ 689004 h 711812"/>
              <a:gd name="connsiteX7" fmla="*/ 165114 w 290551"/>
              <a:gd name="connsiteY7" fmla="*/ 711229 h 711812"/>
              <a:gd name="connsiteX8" fmla="*/ 206389 w 290551"/>
              <a:gd name="connsiteY8" fmla="*/ 660429 h 711812"/>
              <a:gd name="connsiteX9" fmla="*/ 206389 w 290551"/>
              <a:gd name="connsiteY9" fmla="*/ 635029 h 711812"/>
              <a:gd name="connsiteX10" fmla="*/ 177814 w 290551"/>
              <a:gd name="connsiteY10" fmla="*/ 603279 h 711812"/>
              <a:gd name="connsiteX11" fmla="*/ 177814 w 290551"/>
              <a:gd name="connsiteY11" fmla="*/ 552479 h 711812"/>
              <a:gd name="connsiteX12" fmla="*/ 222264 w 290551"/>
              <a:gd name="connsiteY12" fmla="*/ 577879 h 711812"/>
              <a:gd name="connsiteX13" fmla="*/ 282589 w 290551"/>
              <a:gd name="connsiteY13" fmla="*/ 546129 h 711812"/>
              <a:gd name="connsiteX14" fmla="*/ 285764 w 290551"/>
              <a:gd name="connsiteY14" fmla="*/ 492154 h 711812"/>
              <a:gd name="connsiteX15" fmla="*/ 244489 w 290551"/>
              <a:gd name="connsiteY15" fmla="*/ 400079 h 711812"/>
              <a:gd name="connsiteX16" fmla="*/ 127014 w 290551"/>
              <a:gd name="connsiteY16" fmla="*/ 260379 h 711812"/>
              <a:gd name="connsiteX17" fmla="*/ 120664 w 290551"/>
              <a:gd name="connsiteY17" fmla="*/ 155604 h 711812"/>
              <a:gd name="connsiteX18" fmla="*/ 107964 w 290551"/>
              <a:gd name="connsiteY18" fmla="*/ 133379 h 711812"/>
              <a:gd name="connsiteX19" fmla="*/ 92089 w 290551"/>
              <a:gd name="connsiteY19" fmla="*/ 29 h 711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0551" h="711812">
                <a:moveTo>
                  <a:pt x="92089" y="29"/>
                </a:moveTo>
                <a:cubicBezTo>
                  <a:pt x="78860" y="2146"/>
                  <a:pt x="43935" y="85225"/>
                  <a:pt x="28589" y="146079"/>
                </a:cubicBezTo>
                <a:cubicBezTo>
                  <a:pt x="13243" y="206933"/>
                  <a:pt x="-515" y="291071"/>
                  <a:pt x="14" y="365154"/>
                </a:cubicBezTo>
                <a:cubicBezTo>
                  <a:pt x="543" y="439237"/>
                  <a:pt x="24356" y="543483"/>
                  <a:pt x="31764" y="590579"/>
                </a:cubicBezTo>
                <a:cubicBezTo>
                  <a:pt x="39172" y="637675"/>
                  <a:pt x="49226" y="628679"/>
                  <a:pt x="44464" y="647729"/>
                </a:cubicBezTo>
                <a:cubicBezTo>
                  <a:pt x="39702" y="666779"/>
                  <a:pt x="-2103" y="698000"/>
                  <a:pt x="3189" y="704879"/>
                </a:cubicBezTo>
                <a:cubicBezTo>
                  <a:pt x="8481" y="711758"/>
                  <a:pt x="49227" y="687946"/>
                  <a:pt x="76214" y="689004"/>
                </a:cubicBezTo>
                <a:cubicBezTo>
                  <a:pt x="103201" y="690062"/>
                  <a:pt x="143418" y="715991"/>
                  <a:pt x="165114" y="711229"/>
                </a:cubicBezTo>
                <a:cubicBezTo>
                  <a:pt x="186810" y="706467"/>
                  <a:pt x="199510" y="673129"/>
                  <a:pt x="206389" y="660429"/>
                </a:cubicBezTo>
                <a:cubicBezTo>
                  <a:pt x="213268" y="647729"/>
                  <a:pt x="211152" y="644554"/>
                  <a:pt x="206389" y="635029"/>
                </a:cubicBezTo>
                <a:cubicBezTo>
                  <a:pt x="201626" y="625504"/>
                  <a:pt x="182576" y="617037"/>
                  <a:pt x="177814" y="603279"/>
                </a:cubicBezTo>
                <a:cubicBezTo>
                  <a:pt x="173052" y="589521"/>
                  <a:pt x="170406" y="556712"/>
                  <a:pt x="177814" y="552479"/>
                </a:cubicBezTo>
                <a:cubicBezTo>
                  <a:pt x="185222" y="548246"/>
                  <a:pt x="204802" y="578937"/>
                  <a:pt x="222264" y="577879"/>
                </a:cubicBezTo>
                <a:cubicBezTo>
                  <a:pt x="239726" y="576821"/>
                  <a:pt x="272006" y="560417"/>
                  <a:pt x="282589" y="546129"/>
                </a:cubicBezTo>
                <a:cubicBezTo>
                  <a:pt x="293172" y="531842"/>
                  <a:pt x="292114" y="516496"/>
                  <a:pt x="285764" y="492154"/>
                </a:cubicBezTo>
                <a:cubicBezTo>
                  <a:pt x="279414" y="467812"/>
                  <a:pt x="270947" y="438708"/>
                  <a:pt x="244489" y="400079"/>
                </a:cubicBezTo>
                <a:cubicBezTo>
                  <a:pt x="218031" y="361450"/>
                  <a:pt x="147651" y="301125"/>
                  <a:pt x="127014" y="260379"/>
                </a:cubicBezTo>
                <a:cubicBezTo>
                  <a:pt x="106377" y="219633"/>
                  <a:pt x="123839" y="176771"/>
                  <a:pt x="120664" y="155604"/>
                </a:cubicBezTo>
                <a:cubicBezTo>
                  <a:pt x="117489" y="134437"/>
                  <a:pt x="115372" y="155075"/>
                  <a:pt x="107964" y="133379"/>
                </a:cubicBezTo>
                <a:cubicBezTo>
                  <a:pt x="100556" y="111683"/>
                  <a:pt x="105318" y="-2088"/>
                  <a:pt x="92089" y="29"/>
                </a:cubicBezTo>
                <a:close/>
              </a:path>
            </a:pathLst>
          </a:cu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E74497C8-94EB-4AA1-A068-A25D8082CD9E}"/>
              </a:ext>
            </a:extLst>
          </p:cNvPr>
          <p:cNvSpPr/>
          <p:nvPr/>
        </p:nvSpPr>
        <p:spPr>
          <a:xfrm>
            <a:off x="4603677" y="2147315"/>
            <a:ext cx="348141" cy="159440"/>
          </a:xfrm>
          <a:custGeom>
            <a:avLst/>
            <a:gdLst>
              <a:gd name="connsiteX0" fmla="*/ 73 w 348141"/>
              <a:gd name="connsiteY0" fmla="*/ 3748 h 159440"/>
              <a:gd name="connsiteX1" fmla="*/ 136598 w 348141"/>
              <a:gd name="connsiteY1" fmla="*/ 52960 h 159440"/>
              <a:gd name="connsiteX2" fmla="*/ 200098 w 348141"/>
              <a:gd name="connsiteY2" fmla="*/ 65660 h 159440"/>
              <a:gd name="connsiteX3" fmla="*/ 290586 w 348141"/>
              <a:gd name="connsiteY3" fmla="*/ 122810 h 159440"/>
              <a:gd name="connsiteX4" fmla="*/ 347736 w 348141"/>
              <a:gd name="connsiteY4" fmla="*/ 159323 h 159440"/>
              <a:gd name="connsiteX5" fmla="*/ 312811 w 348141"/>
              <a:gd name="connsiteY5" fmla="*/ 132335 h 159440"/>
              <a:gd name="connsiteX6" fmla="*/ 250898 w 348141"/>
              <a:gd name="connsiteY6" fmla="*/ 76773 h 159440"/>
              <a:gd name="connsiteX7" fmla="*/ 192161 w 348141"/>
              <a:gd name="connsiteY7" fmla="*/ 18035 h 159440"/>
              <a:gd name="connsiteX8" fmla="*/ 182636 w 348141"/>
              <a:gd name="connsiteY8" fmla="*/ 573 h 159440"/>
              <a:gd name="connsiteX9" fmla="*/ 141361 w 348141"/>
              <a:gd name="connsiteY9" fmla="*/ 5335 h 159440"/>
              <a:gd name="connsiteX10" fmla="*/ 117548 w 348141"/>
              <a:gd name="connsiteY10" fmla="*/ 16448 h 159440"/>
              <a:gd name="connsiteX11" fmla="*/ 73 w 348141"/>
              <a:gd name="connsiteY11" fmla="*/ 3748 h 15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141" h="159440">
                <a:moveTo>
                  <a:pt x="73" y="3748"/>
                </a:moveTo>
                <a:cubicBezTo>
                  <a:pt x="3248" y="9833"/>
                  <a:pt x="103261" y="42641"/>
                  <a:pt x="136598" y="52960"/>
                </a:cubicBezTo>
                <a:cubicBezTo>
                  <a:pt x="169935" y="63279"/>
                  <a:pt x="174433" y="54018"/>
                  <a:pt x="200098" y="65660"/>
                </a:cubicBezTo>
                <a:cubicBezTo>
                  <a:pt x="225763" y="77302"/>
                  <a:pt x="265980" y="107200"/>
                  <a:pt x="290586" y="122810"/>
                </a:cubicBezTo>
                <a:cubicBezTo>
                  <a:pt x="315192" y="138420"/>
                  <a:pt x="344032" y="157736"/>
                  <a:pt x="347736" y="159323"/>
                </a:cubicBezTo>
                <a:cubicBezTo>
                  <a:pt x="351440" y="160910"/>
                  <a:pt x="328951" y="146093"/>
                  <a:pt x="312811" y="132335"/>
                </a:cubicBezTo>
                <a:cubicBezTo>
                  <a:pt x="296671" y="118577"/>
                  <a:pt x="271006" y="95823"/>
                  <a:pt x="250898" y="76773"/>
                </a:cubicBezTo>
                <a:cubicBezTo>
                  <a:pt x="230790" y="57723"/>
                  <a:pt x="203538" y="30735"/>
                  <a:pt x="192161" y="18035"/>
                </a:cubicBezTo>
                <a:cubicBezTo>
                  <a:pt x="180784" y="5335"/>
                  <a:pt x="191103" y="2690"/>
                  <a:pt x="182636" y="573"/>
                </a:cubicBezTo>
                <a:cubicBezTo>
                  <a:pt x="174169" y="-1544"/>
                  <a:pt x="152209" y="2689"/>
                  <a:pt x="141361" y="5335"/>
                </a:cubicBezTo>
                <a:cubicBezTo>
                  <a:pt x="130513" y="7981"/>
                  <a:pt x="137127" y="15919"/>
                  <a:pt x="117548" y="16448"/>
                </a:cubicBezTo>
                <a:cubicBezTo>
                  <a:pt x="97969" y="16977"/>
                  <a:pt x="-3102" y="-2337"/>
                  <a:pt x="73" y="3748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85E293C4-069A-43E0-9D82-68AD39A60ACD}"/>
              </a:ext>
            </a:extLst>
          </p:cNvPr>
          <p:cNvSpPr/>
          <p:nvPr/>
        </p:nvSpPr>
        <p:spPr>
          <a:xfrm>
            <a:off x="4611934" y="2361270"/>
            <a:ext cx="350701" cy="124912"/>
          </a:xfrm>
          <a:custGeom>
            <a:avLst/>
            <a:gdLst>
              <a:gd name="connsiteX0" fmla="*/ 6104 w 350701"/>
              <a:gd name="connsiteY0" fmla="*/ 64430 h 124912"/>
              <a:gd name="connsiteX1" fmla="*/ 202954 w 350701"/>
              <a:gd name="connsiteY1" fmla="*/ 29505 h 124912"/>
              <a:gd name="connsiteX2" fmla="*/ 256929 w 350701"/>
              <a:gd name="connsiteY2" fmla="*/ 930 h 124912"/>
              <a:gd name="connsiteX3" fmla="*/ 350591 w 350701"/>
              <a:gd name="connsiteY3" fmla="*/ 12043 h 124912"/>
              <a:gd name="connsiteX4" fmla="*/ 274391 w 350701"/>
              <a:gd name="connsiteY4" fmla="*/ 61255 h 124912"/>
              <a:gd name="connsiteX5" fmla="*/ 207716 w 350701"/>
              <a:gd name="connsiteY5" fmla="*/ 124755 h 124912"/>
              <a:gd name="connsiteX6" fmla="*/ 137866 w 350701"/>
              <a:gd name="connsiteY6" fmla="*/ 78718 h 124912"/>
              <a:gd name="connsiteX7" fmla="*/ 83891 w 350701"/>
              <a:gd name="connsiteY7" fmla="*/ 61255 h 124912"/>
              <a:gd name="connsiteX8" fmla="*/ 63254 w 350701"/>
              <a:gd name="connsiteY8" fmla="*/ 69193 h 124912"/>
              <a:gd name="connsiteX9" fmla="*/ 48966 w 350701"/>
              <a:gd name="connsiteY9" fmla="*/ 112055 h 124912"/>
              <a:gd name="connsiteX10" fmla="*/ 6104 w 350701"/>
              <a:gd name="connsiteY10" fmla="*/ 64430 h 12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0701" h="124912">
                <a:moveTo>
                  <a:pt x="6104" y="64430"/>
                </a:moveTo>
                <a:cubicBezTo>
                  <a:pt x="31769" y="50672"/>
                  <a:pt x="161150" y="40088"/>
                  <a:pt x="202954" y="29505"/>
                </a:cubicBezTo>
                <a:cubicBezTo>
                  <a:pt x="244758" y="18922"/>
                  <a:pt x="232323" y="3840"/>
                  <a:pt x="256929" y="930"/>
                </a:cubicBezTo>
                <a:cubicBezTo>
                  <a:pt x="281535" y="-1980"/>
                  <a:pt x="347681" y="1989"/>
                  <a:pt x="350591" y="12043"/>
                </a:cubicBezTo>
                <a:cubicBezTo>
                  <a:pt x="353501" y="22097"/>
                  <a:pt x="298203" y="42470"/>
                  <a:pt x="274391" y="61255"/>
                </a:cubicBezTo>
                <a:cubicBezTo>
                  <a:pt x="250579" y="80040"/>
                  <a:pt x="230470" y="121844"/>
                  <a:pt x="207716" y="124755"/>
                </a:cubicBezTo>
                <a:cubicBezTo>
                  <a:pt x="184962" y="127666"/>
                  <a:pt x="158504" y="89301"/>
                  <a:pt x="137866" y="78718"/>
                </a:cubicBezTo>
                <a:cubicBezTo>
                  <a:pt x="117229" y="68135"/>
                  <a:pt x="96326" y="62842"/>
                  <a:pt x="83891" y="61255"/>
                </a:cubicBezTo>
                <a:cubicBezTo>
                  <a:pt x="71456" y="59668"/>
                  <a:pt x="69075" y="60726"/>
                  <a:pt x="63254" y="69193"/>
                </a:cubicBezTo>
                <a:cubicBezTo>
                  <a:pt x="57433" y="77660"/>
                  <a:pt x="54258" y="107557"/>
                  <a:pt x="48966" y="112055"/>
                </a:cubicBezTo>
                <a:cubicBezTo>
                  <a:pt x="43674" y="116553"/>
                  <a:pt x="-19561" y="78188"/>
                  <a:pt x="6104" y="6443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0D9ADA49-46AF-4DF9-9A64-C26F18659857}"/>
              </a:ext>
            </a:extLst>
          </p:cNvPr>
          <p:cNvSpPr/>
          <p:nvPr/>
        </p:nvSpPr>
        <p:spPr>
          <a:xfrm>
            <a:off x="4679848" y="3384091"/>
            <a:ext cx="63687" cy="117390"/>
          </a:xfrm>
          <a:custGeom>
            <a:avLst/>
            <a:gdLst>
              <a:gd name="connsiteX0" fmla="*/ 102 w 63687"/>
              <a:gd name="connsiteY0" fmla="*/ 459 h 117390"/>
              <a:gd name="connsiteX1" fmla="*/ 63602 w 63687"/>
              <a:gd name="connsiteY1" fmla="*/ 35384 h 117390"/>
              <a:gd name="connsiteX2" fmla="*/ 14390 w 63687"/>
              <a:gd name="connsiteY2" fmla="*/ 116347 h 117390"/>
              <a:gd name="connsiteX3" fmla="*/ 41377 w 63687"/>
              <a:gd name="connsiteY3" fmla="*/ 79834 h 117390"/>
              <a:gd name="connsiteX4" fmla="*/ 47727 w 63687"/>
              <a:gd name="connsiteY4" fmla="*/ 57609 h 117390"/>
              <a:gd name="connsiteX5" fmla="*/ 102 w 63687"/>
              <a:gd name="connsiteY5" fmla="*/ 459 h 11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687" h="117390">
                <a:moveTo>
                  <a:pt x="102" y="459"/>
                </a:moveTo>
                <a:cubicBezTo>
                  <a:pt x="2748" y="-3245"/>
                  <a:pt x="61221" y="16069"/>
                  <a:pt x="63602" y="35384"/>
                </a:cubicBezTo>
                <a:cubicBezTo>
                  <a:pt x="65983" y="54699"/>
                  <a:pt x="18094" y="108939"/>
                  <a:pt x="14390" y="116347"/>
                </a:cubicBezTo>
                <a:cubicBezTo>
                  <a:pt x="10686" y="123755"/>
                  <a:pt x="35821" y="89624"/>
                  <a:pt x="41377" y="79834"/>
                </a:cubicBezTo>
                <a:cubicBezTo>
                  <a:pt x="46933" y="70044"/>
                  <a:pt x="48785" y="66605"/>
                  <a:pt x="47727" y="57609"/>
                </a:cubicBezTo>
                <a:cubicBezTo>
                  <a:pt x="46669" y="48613"/>
                  <a:pt x="-2544" y="4163"/>
                  <a:pt x="102" y="45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A00BB80C-AF85-4CF7-9239-E2763C3D4EDE}"/>
              </a:ext>
            </a:extLst>
          </p:cNvPr>
          <p:cNvSpPr/>
          <p:nvPr/>
        </p:nvSpPr>
        <p:spPr>
          <a:xfrm>
            <a:off x="3867594" y="1066582"/>
            <a:ext cx="1355281" cy="952893"/>
          </a:xfrm>
          <a:custGeom>
            <a:avLst/>
            <a:gdLst>
              <a:gd name="connsiteX0" fmla="*/ 12256 w 1355281"/>
              <a:gd name="connsiteY0" fmla="*/ 38318 h 952893"/>
              <a:gd name="connsiteX1" fmla="*/ 488506 w 1355281"/>
              <a:gd name="connsiteY1" fmla="*/ 54193 h 952893"/>
              <a:gd name="connsiteX2" fmla="*/ 964756 w 1355281"/>
              <a:gd name="connsiteY2" fmla="*/ 263743 h 952893"/>
              <a:gd name="connsiteX3" fmla="*/ 1148906 w 1355281"/>
              <a:gd name="connsiteY3" fmla="*/ 498693 h 952893"/>
              <a:gd name="connsiteX4" fmla="*/ 1314006 w 1355281"/>
              <a:gd name="connsiteY4" fmla="*/ 816193 h 952893"/>
              <a:gd name="connsiteX5" fmla="*/ 1355281 w 1355281"/>
              <a:gd name="connsiteY5" fmla="*/ 952718 h 952893"/>
              <a:gd name="connsiteX6" fmla="*/ 1314006 w 1355281"/>
              <a:gd name="connsiteY6" fmla="*/ 838418 h 952893"/>
              <a:gd name="connsiteX7" fmla="*/ 1253681 w 1355281"/>
              <a:gd name="connsiteY7" fmla="*/ 578068 h 952893"/>
              <a:gd name="connsiteX8" fmla="*/ 1110806 w 1355281"/>
              <a:gd name="connsiteY8" fmla="*/ 466943 h 952893"/>
              <a:gd name="connsiteX9" fmla="*/ 790131 w 1355281"/>
              <a:gd name="connsiteY9" fmla="*/ 197068 h 952893"/>
              <a:gd name="connsiteX10" fmla="*/ 393256 w 1355281"/>
              <a:gd name="connsiteY10" fmla="*/ 47843 h 952893"/>
              <a:gd name="connsiteX11" fmla="*/ 161481 w 1355281"/>
              <a:gd name="connsiteY11" fmla="*/ 218 h 952893"/>
              <a:gd name="connsiteX12" fmla="*/ 12256 w 1355281"/>
              <a:gd name="connsiteY12" fmla="*/ 38318 h 952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55281" h="952893">
                <a:moveTo>
                  <a:pt x="12256" y="38318"/>
                </a:moveTo>
                <a:cubicBezTo>
                  <a:pt x="66760" y="47314"/>
                  <a:pt x="329756" y="16622"/>
                  <a:pt x="488506" y="54193"/>
                </a:cubicBezTo>
                <a:cubicBezTo>
                  <a:pt x="647256" y="91764"/>
                  <a:pt x="854689" y="189660"/>
                  <a:pt x="964756" y="263743"/>
                </a:cubicBezTo>
                <a:cubicBezTo>
                  <a:pt x="1074823" y="337826"/>
                  <a:pt x="1090698" y="406618"/>
                  <a:pt x="1148906" y="498693"/>
                </a:cubicBezTo>
                <a:cubicBezTo>
                  <a:pt x="1207114" y="590768"/>
                  <a:pt x="1279610" y="740522"/>
                  <a:pt x="1314006" y="816193"/>
                </a:cubicBezTo>
                <a:cubicBezTo>
                  <a:pt x="1348402" y="891864"/>
                  <a:pt x="1355281" y="949014"/>
                  <a:pt x="1355281" y="952718"/>
                </a:cubicBezTo>
                <a:cubicBezTo>
                  <a:pt x="1355281" y="956422"/>
                  <a:pt x="1330939" y="900860"/>
                  <a:pt x="1314006" y="838418"/>
                </a:cubicBezTo>
                <a:cubicBezTo>
                  <a:pt x="1297073" y="775976"/>
                  <a:pt x="1287548" y="639980"/>
                  <a:pt x="1253681" y="578068"/>
                </a:cubicBezTo>
                <a:cubicBezTo>
                  <a:pt x="1219814" y="516156"/>
                  <a:pt x="1188064" y="530443"/>
                  <a:pt x="1110806" y="466943"/>
                </a:cubicBezTo>
                <a:cubicBezTo>
                  <a:pt x="1033548" y="403443"/>
                  <a:pt x="909723" y="266918"/>
                  <a:pt x="790131" y="197068"/>
                </a:cubicBezTo>
                <a:cubicBezTo>
                  <a:pt x="670539" y="127218"/>
                  <a:pt x="498031" y="80651"/>
                  <a:pt x="393256" y="47843"/>
                </a:cubicBezTo>
                <a:cubicBezTo>
                  <a:pt x="288481" y="15035"/>
                  <a:pt x="223923" y="3393"/>
                  <a:pt x="161481" y="218"/>
                </a:cubicBezTo>
                <a:cubicBezTo>
                  <a:pt x="99039" y="-2957"/>
                  <a:pt x="-42248" y="29322"/>
                  <a:pt x="12256" y="3831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A5EE6E10-4E35-4FFF-B907-D60E6B59C3E8}"/>
              </a:ext>
            </a:extLst>
          </p:cNvPr>
          <p:cNvSpPr/>
          <p:nvPr/>
        </p:nvSpPr>
        <p:spPr>
          <a:xfrm>
            <a:off x="5229189" y="2029643"/>
            <a:ext cx="76303" cy="1116850"/>
          </a:xfrm>
          <a:custGeom>
            <a:avLst/>
            <a:gdLst>
              <a:gd name="connsiteX0" fmla="*/ 36 w 76303"/>
              <a:gd name="connsiteY0" fmla="*/ 8707 h 1116850"/>
              <a:gd name="connsiteX1" fmla="*/ 66711 w 76303"/>
              <a:gd name="connsiteY1" fmla="*/ 408757 h 1116850"/>
              <a:gd name="connsiteX2" fmla="*/ 28611 w 76303"/>
              <a:gd name="connsiteY2" fmla="*/ 770707 h 1116850"/>
              <a:gd name="connsiteX3" fmla="*/ 76236 w 76303"/>
              <a:gd name="connsiteY3" fmla="*/ 954857 h 1116850"/>
              <a:gd name="connsiteX4" fmla="*/ 15911 w 76303"/>
              <a:gd name="connsiteY4" fmla="*/ 1116782 h 1116850"/>
              <a:gd name="connsiteX5" fmla="*/ 63536 w 76303"/>
              <a:gd name="connsiteY5" fmla="*/ 935807 h 1116850"/>
              <a:gd name="connsiteX6" fmla="*/ 47661 w 76303"/>
              <a:gd name="connsiteY6" fmla="*/ 773882 h 1116850"/>
              <a:gd name="connsiteX7" fmla="*/ 57186 w 76303"/>
              <a:gd name="connsiteY7" fmla="*/ 348432 h 1116850"/>
              <a:gd name="connsiteX8" fmla="*/ 57186 w 76303"/>
              <a:gd name="connsiteY8" fmla="*/ 148407 h 1116850"/>
              <a:gd name="connsiteX9" fmla="*/ 36 w 76303"/>
              <a:gd name="connsiteY9" fmla="*/ 8707 h 111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303" h="1116850">
                <a:moveTo>
                  <a:pt x="36" y="8707"/>
                </a:moveTo>
                <a:cubicBezTo>
                  <a:pt x="1624" y="52099"/>
                  <a:pt x="61949" y="281757"/>
                  <a:pt x="66711" y="408757"/>
                </a:cubicBezTo>
                <a:cubicBezTo>
                  <a:pt x="71473" y="535757"/>
                  <a:pt x="27024" y="679690"/>
                  <a:pt x="28611" y="770707"/>
                </a:cubicBezTo>
                <a:cubicBezTo>
                  <a:pt x="30198" y="861724"/>
                  <a:pt x="78353" y="897178"/>
                  <a:pt x="76236" y="954857"/>
                </a:cubicBezTo>
                <a:cubicBezTo>
                  <a:pt x="74119" y="1012536"/>
                  <a:pt x="18028" y="1119957"/>
                  <a:pt x="15911" y="1116782"/>
                </a:cubicBezTo>
                <a:cubicBezTo>
                  <a:pt x="13794" y="1113607"/>
                  <a:pt x="58244" y="992957"/>
                  <a:pt x="63536" y="935807"/>
                </a:cubicBezTo>
                <a:cubicBezTo>
                  <a:pt x="68828" y="878657"/>
                  <a:pt x="48719" y="871778"/>
                  <a:pt x="47661" y="773882"/>
                </a:cubicBezTo>
                <a:cubicBezTo>
                  <a:pt x="46603" y="675986"/>
                  <a:pt x="55599" y="452678"/>
                  <a:pt x="57186" y="348432"/>
                </a:cubicBezTo>
                <a:cubicBezTo>
                  <a:pt x="58773" y="244186"/>
                  <a:pt x="65124" y="201324"/>
                  <a:pt x="57186" y="148407"/>
                </a:cubicBezTo>
                <a:cubicBezTo>
                  <a:pt x="49248" y="95490"/>
                  <a:pt x="-1552" y="-34685"/>
                  <a:pt x="36" y="870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2E5830FA-14B2-44FB-AF20-4866CC9C659D}"/>
              </a:ext>
            </a:extLst>
          </p:cNvPr>
          <p:cNvSpPr/>
          <p:nvPr/>
        </p:nvSpPr>
        <p:spPr>
          <a:xfrm>
            <a:off x="4292679" y="3088240"/>
            <a:ext cx="984578" cy="1064720"/>
          </a:xfrm>
          <a:custGeom>
            <a:avLst/>
            <a:gdLst>
              <a:gd name="connsiteX0" fmla="*/ 984171 w 984578"/>
              <a:gd name="connsiteY0" fmla="*/ 1035 h 1064720"/>
              <a:gd name="connsiteX1" fmla="*/ 933371 w 984578"/>
              <a:gd name="connsiteY1" fmla="*/ 213760 h 1064720"/>
              <a:gd name="connsiteX2" fmla="*/ 809546 w 984578"/>
              <a:gd name="connsiteY2" fmla="*/ 470935 h 1064720"/>
              <a:gd name="connsiteX3" fmla="*/ 609521 w 984578"/>
              <a:gd name="connsiteY3" fmla="*/ 721760 h 1064720"/>
              <a:gd name="connsiteX4" fmla="*/ 393621 w 984578"/>
              <a:gd name="connsiteY4" fmla="*/ 886860 h 1064720"/>
              <a:gd name="connsiteX5" fmla="*/ 95171 w 984578"/>
              <a:gd name="connsiteY5" fmla="*/ 1007510 h 1064720"/>
              <a:gd name="connsiteX6" fmla="*/ 22146 w 984578"/>
              <a:gd name="connsiteY6" fmla="*/ 1058310 h 1064720"/>
              <a:gd name="connsiteX7" fmla="*/ 447596 w 984578"/>
              <a:gd name="connsiteY7" fmla="*/ 867810 h 1064720"/>
              <a:gd name="connsiteX8" fmla="*/ 739696 w 984578"/>
              <a:gd name="connsiteY8" fmla="*/ 540785 h 1064720"/>
              <a:gd name="connsiteX9" fmla="*/ 942896 w 984578"/>
              <a:gd name="connsiteY9" fmla="*/ 150260 h 1064720"/>
              <a:gd name="connsiteX10" fmla="*/ 984171 w 984578"/>
              <a:gd name="connsiteY10" fmla="*/ 1035 h 106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4578" h="1064720">
                <a:moveTo>
                  <a:pt x="984171" y="1035"/>
                </a:moveTo>
                <a:cubicBezTo>
                  <a:pt x="982583" y="11618"/>
                  <a:pt x="962475" y="135444"/>
                  <a:pt x="933371" y="213760"/>
                </a:cubicBezTo>
                <a:cubicBezTo>
                  <a:pt x="904267" y="292076"/>
                  <a:pt x="863521" y="386268"/>
                  <a:pt x="809546" y="470935"/>
                </a:cubicBezTo>
                <a:cubicBezTo>
                  <a:pt x="755571" y="555602"/>
                  <a:pt x="678842" y="652439"/>
                  <a:pt x="609521" y="721760"/>
                </a:cubicBezTo>
                <a:cubicBezTo>
                  <a:pt x="540200" y="791081"/>
                  <a:pt x="479346" y="839235"/>
                  <a:pt x="393621" y="886860"/>
                </a:cubicBezTo>
                <a:cubicBezTo>
                  <a:pt x="307896" y="934485"/>
                  <a:pt x="157083" y="978935"/>
                  <a:pt x="95171" y="1007510"/>
                </a:cubicBezTo>
                <a:cubicBezTo>
                  <a:pt x="33259" y="1036085"/>
                  <a:pt x="-36591" y="1081593"/>
                  <a:pt x="22146" y="1058310"/>
                </a:cubicBezTo>
                <a:cubicBezTo>
                  <a:pt x="80883" y="1035027"/>
                  <a:pt x="328004" y="954064"/>
                  <a:pt x="447596" y="867810"/>
                </a:cubicBezTo>
                <a:cubicBezTo>
                  <a:pt x="567188" y="781556"/>
                  <a:pt x="657146" y="660377"/>
                  <a:pt x="739696" y="540785"/>
                </a:cubicBezTo>
                <a:cubicBezTo>
                  <a:pt x="822246" y="421193"/>
                  <a:pt x="901092" y="238102"/>
                  <a:pt x="942896" y="150260"/>
                </a:cubicBezTo>
                <a:cubicBezTo>
                  <a:pt x="984700" y="62418"/>
                  <a:pt x="985759" y="-9548"/>
                  <a:pt x="984171" y="103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DFC1D651-8273-42DF-BBD7-86CD1078D130}"/>
              </a:ext>
            </a:extLst>
          </p:cNvPr>
          <p:cNvSpPr/>
          <p:nvPr/>
        </p:nvSpPr>
        <p:spPr>
          <a:xfrm>
            <a:off x="3474141" y="3612020"/>
            <a:ext cx="804540" cy="525511"/>
          </a:xfrm>
          <a:custGeom>
            <a:avLst/>
            <a:gdLst>
              <a:gd name="connsiteX0" fmla="*/ 2484 w 804540"/>
              <a:gd name="connsiteY0" fmla="*/ 4305 h 525511"/>
              <a:gd name="connsiteX1" fmla="*/ 266009 w 804540"/>
              <a:gd name="connsiteY1" fmla="*/ 331330 h 525511"/>
              <a:gd name="connsiteX2" fmla="*/ 500959 w 804540"/>
              <a:gd name="connsiteY2" fmla="*/ 464680 h 525511"/>
              <a:gd name="connsiteX3" fmla="*/ 723209 w 804540"/>
              <a:gd name="connsiteY3" fmla="*/ 521830 h 525511"/>
              <a:gd name="connsiteX4" fmla="*/ 796234 w 804540"/>
              <a:gd name="connsiteY4" fmla="*/ 518655 h 525511"/>
              <a:gd name="connsiteX5" fmla="*/ 548584 w 804540"/>
              <a:gd name="connsiteY5" fmla="*/ 509130 h 525511"/>
              <a:gd name="connsiteX6" fmla="*/ 361259 w 804540"/>
              <a:gd name="connsiteY6" fmla="*/ 359905 h 525511"/>
              <a:gd name="connsiteX7" fmla="*/ 145359 w 804540"/>
              <a:gd name="connsiteY7" fmla="*/ 156705 h 525511"/>
              <a:gd name="connsiteX8" fmla="*/ 2484 w 804540"/>
              <a:gd name="connsiteY8" fmla="*/ 4305 h 525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540" h="525511">
                <a:moveTo>
                  <a:pt x="2484" y="4305"/>
                </a:moveTo>
                <a:cubicBezTo>
                  <a:pt x="22592" y="33409"/>
                  <a:pt x="182930" y="254601"/>
                  <a:pt x="266009" y="331330"/>
                </a:cubicBezTo>
                <a:cubicBezTo>
                  <a:pt x="349088" y="408059"/>
                  <a:pt x="424759" y="432930"/>
                  <a:pt x="500959" y="464680"/>
                </a:cubicBezTo>
                <a:cubicBezTo>
                  <a:pt x="577159" y="496430"/>
                  <a:pt x="673997" y="512834"/>
                  <a:pt x="723209" y="521830"/>
                </a:cubicBezTo>
                <a:cubicBezTo>
                  <a:pt x="772421" y="530826"/>
                  <a:pt x="825338" y="520772"/>
                  <a:pt x="796234" y="518655"/>
                </a:cubicBezTo>
                <a:cubicBezTo>
                  <a:pt x="767130" y="516538"/>
                  <a:pt x="621080" y="535588"/>
                  <a:pt x="548584" y="509130"/>
                </a:cubicBezTo>
                <a:cubicBezTo>
                  <a:pt x="476088" y="482672"/>
                  <a:pt x="428463" y="418643"/>
                  <a:pt x="361259" y="359905"/>
                </a:cubicBezTo>
                <a:cubicBezTo>
                  <a:pt x="294055" y="301167"/>
                  <a:pt x="201451" y="212267"/>
                  <a:pt x="145359" y="156705"/>
                </a:cubicBezTo>
                <a:cubicBezTo>
                  <a:pt x="89267" y="101143"/>
                  <a:pt x="-17624" y="-24799"/>
                  <a:pt x="2484" y="430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A641F71A-C8A2-471D-8887-8C28FEE9F749}"/>
              </a:ext>
            </a:extLst>
          </p:cNvPr>
          <p:cNvSpPr/>
          <p:nvPr/>
        </p:nvSpPr>
        <p:spPr>
          <a:xfrm>
            <a:off x="3224207" y="1062149"/>
            <a:ext cx="623037" cy="1116117"/>
          </a:xfrm>
          <a:custGeom>
            <a:avLst/>
            <a:gdLst>
              <a:gd name="connsiteX0" fmla="*/ 617543 w 623037"/>
              <a:gd name="connsiteY0" fmla="*/ 11001 h 1116117"/>
              <a:gd name="connsiteX1" fmla="*/ 554043 w 623037"/>
              <a:gd name="connsiteY1" fmla="*/ 36401 h 1116117"/>
              <a:gd name="connsiteX2" fmla="*/ 331793 w 623037"/>
              <a:gd name="connsiteY2" fmla="*/ 242776 h 1116117"/>
              <a:gd name="connsiteX3" fmla="*/ 109543 w 623037"/>
              <a:gd name="connsiteY3" fmla="*/ 531701 h 1116117"/>
              <a:gd name="connsiteX4" fmla="*/ 42868 w 623037"/>
              <a:gd name="connsiteY4" fmla="*/ 893651 h 1116117"/>
              <a:gd name="connsiteX5" fmla="*/ 4768 w 623037"/>
              <a:gd name="connsiteY5" fmla="*/ 1115901 h 1116117"/>
              <a:gd name="connsiteX6" fmla="*/ 7943 w 623037"/>
              <a:gd name="connsiteY6" fmla="*/ 928576 h 1116117"/>
              <a:gd name="connsiteX7" fmla="*/ 71443 w 623037"/>
              <a:gd name="connsiteY7" fmla="*/ 633301 h 1116117"/>
              <a:gd name="connsiteX8" fmla="*/ 144468 w 623037"/>
              <a:gd name="connsiteY8" fmla="*/ 414226 h 1116117"/>
              <a:gd name="connsiteX9" fmla="*/ 436568 w 623037"/>
              <a:gd name="connsiteY9" fmla="*/ 157051 h 1116117"/>
              <a:gd name="connsiteX10" fmla="*/ 617543 w 623037"/>
              <a:gd name="connsiteY10" fmla="*/ 11001 h 1116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3037" h="1116117">
                <a:moveTo>
                  <a:pt x="617543" y="11001"/>
                </a:moveTo>
                <a:cubicBezTo>
                  <a:pt x="637122" y="-9107"/>
                  <a:pt x="601668" y="-2228"/>
                  <a:pt x="554043" y="36401"/>
                </a:cubicBezTo>
                <a:cubicBezTo>
                  <a:pt x="506418" y="75030"/>
                  <a:pt x="405876" y="160226"/>
                  <a:pt x="331793" y="242776"/>
                </a:cubicBezTo>
                <a:cubicBezTo>
                  <a:pt x="257710" y="325326"/>
                  <a:pt x="157697" y="423222"/>
                  <a:pt x="109543" y="531701"/>
                </a:cubicBezTo>
                <a:cubicBezTo>
                  <a:pt x="61389" y="640180"/>
                  <a:pt x="60331" y="796284"/>
                  <a:pt x="42868" y="893651"/>
                </a:cubicBezTo>
                <a:cubicBezTo>
                  <a:pt x="25405" y="991018"/>
                  <a:pt x="10589" y="1110080"/>
                  <a:pt x="4768" y="1115901"/>
                </a:cubicBezTo>
                <a:cubicBezTo>
                  <a:pt x="-1053" y="1121722"/>
                  <a:pt x="-3170" y="1009009"/>
                  <a:pt x="7943" y="928576"/>
                </a:cubicBezTo>
                <a:cubicBezTo>
                  <a:pt x="19056" y="848143"/>
                  <a:pt x="48689" y="719026"/>
                  <a:pt x="71443" y="633301"/>
                </a:cubicBezTo>
                <a:cubicBezTo>
                  <a:pt x="94197" y="547576"/>
                  <a:pt x="83614" y="493601"/>
                  <a:pt x="144468" y="414226"/>
                </a:cubicBezTo>
                <a:cubicBezTo>
                  <a:pt x="205322" y="334851"/>
                  <a:pt x="355076" y="223197"/>
                  <a:pt x="436568" y="157051"/>
                </a:cubicBezTo>
                <a:cubicBezTo>
                  <a:pt x="518060" y="90905"/>
                  <a:pt x="597964" y="31109"/>
                  <a:pt x="617543" y="110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776D3C04-BF90-4B0F-8FBC-0F0C9BAD130B}"/>
              </a:ext>
            </a:extLst>
          </p:cNvPr>
          <p:cNvSpPr/>
          <p:nvPr/>
        </p:nvSpPr>
        <p:spPr>
          <a:xfrm>
            <a:off x="3202933" y="2187405"/>
            <a:ext cx="130858" cy="934982"/>
          </a:xfrm>
          <a:custGeom>
            <a:avLst/>
            <a:gdLst>
              <a:gd name="connsiteX0" fmla="*/ 19692 w 130858"/>
              <a:gd name="connsiteY0" fmla="*/ 170 h 934982"/>
              <a:gd name="connsiteX1" fmla="*/ 3817 w 130858"/>
              <a:gd name="connsiteY1" fmla="*/ 511345 h 934982"/>
              <a:gd name="connsiteX2" fmla="*/ 67317 w 130858"/>
              <a:gd name="connsiteY2" fmla="*/ 790745 h 934982"/>
              <a:gd name="connsiteX3" fmla="*/ 130817 w 130858"/>
              <a:gd name="connsiteY3" fmla="*/ 933620 h 934982"/>
              <a:gd name="connsiteX4" fmla="*/ 57792 w 130858"/>
              <a:gd name="connsiteY4" fmla="*/ 711370 h 934982"/>
              <a:gd name="connsiteX5" fmla="*/ 642 w 130858"/>
              <a:gd name="connsiteY5" fmla="*/ 457370 h 934982"/>
              <a:gd name="connsiteX6" fmla="*/ 19692 w 130858"/>
              <a:gd name="connsiteY6" fmla="*/ 170 h 934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858" h="934982">
                <a:moveTo>
                  <a:pt x="19692" y="170"/>
                </a:moveTo>
                <a:cubicBezTo>
                  <a:pt x="20221" y="9166"/>
                  <a:pt x="-4121" y="379583"/>
                  <a:pt x="3817" y="511345"/>
                </a:cubicBezTo>
                <a:cubicBezTo>
                  <a:pt x="11754" y="643108"/>
                  <a:pt x="46150" y="720366"/>
                  <a:pt x="67317" y="790745"/>
                </a:cubicBezTo>
                <a:cubicBezTo>
                  <a:pt x="88484" y="861124"/>
                  <a:pt x="132404" y="946849"/>
                  <a:pt x="130817" y="933620"/>
                </a:cubicBezTo>
                <a:cubicBezTo>
                  <a:pt x="129230" y="920391"/>
                  <a:pt x="79488" y="790745"/>
                  <a:pt x="57792" y="711370"/>
                </a:cubicBezTo>
                <a:cubicBezTo>
                  <a:pt x="36096" y="631995"/>
                  <a:pt x="5404" y="574316"/>
                  <a:pt x="642" y="457370"/>
                </a:cubicBezTo>
                <a:cubicBezTo>
                  <a:pt x="-4121" y="340424"/>
                  <a:pt x="19163" y="-8826"/>
                  <a:pt x="19692" y="17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88CE712B-0D66-4CF2-A577-DBA048F0979D}"/>
              </a:ext>
            </a:extLst>
          </p:cNvPr>
          <p:cNvSpPr/>
          <p:nvPr/>
        </p:nvSpPr>
        <p:spPr>
          <a:xfrm>
            <a:off x="3286043" y="3031965"/>
            <a:ext cx="432114" cy="474648"/>
          </a:xfrm>
          <a:custGeom>
            <a:avLst/>
            <a:gdLst>
              <a:gd name="connsiteX0" fmla="*/ 82 w 432114"/>
              <a:gd name="connsiteY0" fmla="*/ 160 h 474648"/>
              <a:gd name="connsiteX1" fmla="*/ 295357 w 432114"/>
              <a:gd name="connsiteY1" fmla="*/ 406560 h 474648"/>
              <a:gd name="connsiteX2" fmla="*/ 431882 w 432114"/>
              <a:gd name="connsiteY2" fmla="*/ 470060 h 474648"/>
              <a:gd name="connsiteX3" fmla="*/ 266782 w 432114"/>
              <a:gd name="connsiteY3" fmla="*/ 358935 h 474648"/>
              <a:gd name="connsiteX4" fmla="*/ 82 w 432114"/>
              <a:gd name="connsiteY4" fmla="*/ 160 h 474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114" h="474648">
                <a:moveTo>
                  <a:pt x="82" y="160"/>
                </a:moveTo>
                <a:cubicBezTo>
                  <a:pt x="4845" y="8098"/>
                  <a:pt x="223390" y="328243"/>
                  <a:pt x="295357" y="406560"/>
                </a:cubicBezTo>
                <a:cubicBezTo>
                  <a:pt x="367324" y="484877"/>
                  <a:pt x="436645" y="477998"/>
                  <a:pt x="431882" y="470060"/>
                </a:cubicBezTo>
                <a:cubicBezTo>
                  <a:pt x="427120" y="462123"/>
                  <a:pt x="336103" y="436722"/>
                  <a:pt x="266782" y="358935"/>
                </a:cubicBezTo>
                <a:cubicBezTo>
                  <a:pt x="197461" y="281148"/>
                  <a:pt x="-4681" y="-7778"/>
                  <a:pt x="82" y="16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56001D75-9C59-45A3-9A48-59F1439E15B2}"/>
              </a:ext>
            </a:extLst>
          </p:cNvPr>
          <p:cNvSpPr/>
          <p:nvPr/>
        </p:nvSpPr>
        <p:spPr>
          <a:xfrm>
            <a:off x="3654134" y="2895557"/>
            <a:ext cx="227545" cy="362589"/>
          </a:xfrm>
          <a:custGeom>
            <a:avLst/>
            <a:gdLst>
              <a:gd name="connsiteX0" fmla="*/ 181266 w 227545"/>
              <a:gd name="connsiteY0" fmla="*/ 43 h 362589"/>
              <a:gd name="connsiteX1" fmla="*/ 222541 w 227545"/>
              <a:gd name="connsiteY1" fmla="*/ 165143 h 362589"/>
              <a:gd name="connsiteX2" fmla="*/ 89191 w 227545"/>
              <a:gd name="connsiteY2" fmla="*/ 273093 h 362589"/>
              <a:gd name="connsiteX3" fmla="*/ 16166 w 227545"/>
              <a:gd name="connsiteY3" fmla="*/ 327068 h 362589"/>
              <a:gd name="connsiteX4" fmla="*/ 16166 w 227545"/>
              <a:gd name="connsiteY4" fmla="*/ 361993 h 362589"/>
              <a:gd name="connsiteX5" fmla="*/ 38391 w 227545"/>
              <a:gd name="connsiteY5" fmla="*/ 298493 h 362589"/>
              <a:gd name="connsiteX6" fmla="*/ 12991 w 227545"/>
              <a:gd name="connsiteY6" fmla="*/ 206418 h 362589"/>
              <a:gd name="connsiteX7" fmla="*/ 12991 w 227545"/>
              <a:gd name="connsiteY7" fmla="*/ 149268 h 362589"/>
              <a:gd name="connsiteX8" fmla="*/ 181266 w 227545"/>
              <a:gd name="connsiteY8" fmla="*/ 43 h 362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545" h="362589">
                <a:moveTo>
                  <a:pt x="181266" y="43"/>
                </a:moveTo>
                <a:cubicBezTo>
                  <a:pt x="216191" y="2689"/>
                  <a:pt x="237887" y="119635"/>
                  <a:pt x="222541" y="165143"/>
                </a:cubicBezTo>
                <a:cubicBezTo>
                  <a:pt x="207195" y="210651"/>
                  <a:pt x="123587" y="246106"/>
                  <a:pt x="89191" y="273093"/>
                </a:cubicBezTo>
                <a:cubicBezTo>
                  <a:pt x="54795" y="300080"/>
                  <a:pt x="28337" y="312251"/>
                  <a:pt x="16166" y="327068"/>
                </a:cubicBezTo>
                <a:cubicBezTo>
                  <a:pt x="3995" y="341885"/>
                  <a:pt x="12462" y="366755"/>
                  <a:pt x="16166" y="361993"/>
                </a:cubicBezTo>
                <a:cubicBezTo>
                  <a:pt x="19870" y="357231"/>
                  <a:pt x="38920" y="324422"/>
                  <a:pt x="38391" y="298493"/>
                </a:cubicBezTo>
                <a:cubicBezTo>
                  <a:pt x="37862" y="272564"/>
                  <a:pt x="17224" y="231289"/>
                  <a:pt x="12991" y="206418"/>
                </a:cubicBezTo>
                <a:cubicBezTo>
                  <a:pt x="8758" y="181547"/>
                  <a:pt x="-13996" y="183664"/>
                  <a:pt x="12991" y="149268"/>
                </a:cubicBezTo>
                <a:cubicBezTo>
                  <a:pt x="39978" y="114872"/>
                  <a:pt x="146341" y="-2603"/>
                  <a:pt x="181266" y="4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DEB2D352-DFFF-481C-8625-74654CF57A20}"/>
              </a:ext>
            </a:extLst>
          </p:cNvPr>
          <p:cNvSpPr/>
          <p:nvPr/>
        </p:nvSpPr>
        <p:spPr>
          <a:xfrm>
            <a:off x="3597215" y="2493902"/>
            <a:ext cx="258692" cy="54291"/>
          </a:xfrm>
          <a:custGeom>
            <a:avLst/>
            <a:gdLst>
              <a:gd name="connsiteX0" fmla="*/ 257235 w 258692"/>
              <a:gd name="connsiteY0" fmla="*/ 61 h 54291"/>
              <a:gd name="connsiteX1" fmla="*/ 181035 w 258692"/>
              <a:gd name="connsiteY1" fmla="*/ 36573 h 54291"/>
              <a:gd name="connsiteX2" fmla="*/ 96898 w 258692"/>
              <a:gd name="connsiteY2" fmla="*/ 50861 h 54291"/>
              <a:gd name="connsiteX3" fmla="*/ 60 w 258692"/>
              <a:gd name="connsiteY3" fmla="*/ 54036 h 54291"/>
              <a:gd name="connsiteX4" fmla="*/ 111185 w 258692"/>
              <a:gd name="connsiteY4" fmla="*/ 46098 h 54291"/>
              <a:gd name="connsiteX5" fmla="*/ 257235 w 258692"/>
              <a:gd name="connsiteY5" fmla="*/ 61 h 5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692" h="54291">
                <a:moveTo>
                  <a:pt x="257235" y="61"/>
                </a:moveTo>
                <a:cubicBezTo>
                  <a:pt x="268877" y="-1526"/>
                  <a:pt x="207758" y="28106"/>
                  <a:pt x="181035" y="36573"/>
                </a:cubicBezTo>
                <a:cubicBezTo>
                  <a:pt x="154312" y="45040"/>
                  <a:pt x="127060" y="47951"/>
                  <a:pt x="96898" y="50861"/>
                </a:cubicBezTo>
                <a:cubicBezTo>
                  <a:pt x="66735" y="53772"/>
                  <a:pt x="-2321" y="54830"/>
                  <a:pt x="60" y="54036"/>
                </a:cubicBezTo>
                <a:cubicBezTo>
                  <a:pt x="2441" y="53242"/>
                  <a:pt x="71497" y="54565"/>
                  <a:pt x="111185" y="46098"/>
                </a:cubicBezTo>
                <a:cubicBezTo>
                  <a:pt x="150872" y="37631"/>
                  <a:pt x="245593" y="1648"/>
                  <a:pt x="257235" y="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4E884426-A956-4096-9395-BA60FBD160A8}"/>
              </a:ext>
            </a:extLst>
          </p:cNvPr>
          <p:cNvSpPr/>
          <p:nvPr/>
        </p:nvSpPr>
        <p:spPr>
          <a:xfrm>
            <a:off x="4429014" y="2412754"/>
            <a:ext cx="203514" cy="62489"/>
          </a:xfrm>
          <a:custGeom>
            <a:avLst/>
            <a:gdLst>
              <a:gd name="connsiteX0" fmla="*/ 111 w 203514"/>
              <a:gd name="connsiteY0" fmla="*/ 246 h 62489"/>
              <a:gd name="connsiteX1" fmla="*/ 98536 w 203514"/>
              <a:gd name="connsiteY1" fmla="*/ 57396 h 62489"/>
              <a:gd name="connsiteX2" fmla="*/ 203311 w 203514"/>
              <a:gd name="connsiteY2" fmla="*/ 58984 h 62489"/>
              <a:gd name="connsiteX3" fmla="*/ 123936 w 203514"/>
              <a:gd name="connsiteY3" fmla="*/ 51046 h 62489"/>
              <a:gd name="connsiteX4" fmla="*/ 79486 w 203514"/>
              <a:gd name="connsiteY4" fmla="*/ 36759 h 62489"/>
              <a:gd name="connsiteX5" fmla="*/ 111 w 203514"/>
              <a:gd name="connsiteY5" fmla="*/ 246 h 6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514" h="62489">
                <a:moveTo>
                  <a:pt x="111" y="246"/>
                </a:moveTo>
                <a:cubicBezTo>
                  <a:pt x="3286" y="3686"/>
                  <a:pt x="64669" y="47606"/>
                  <a:pt x="98536" y="57396"/>
                </a:cubicBezTo>
                <a:cubicBezTo>
                  <a:pt x="132403" y="67186"/>
                  <a:pt x="199078" y="60042"/>
                  <a:pt x="203311" y="58984"/>
                </a:cubicBezTo>
                <a:cubicBezTo>
                  <a:pt x="207544" y="57926"/>
                  <a:pt x="144574" y="54750"/>
                  <a:pt x="123936" y="51046"/>
                </a:cubicBezTo>
                <a:cubicBezTo>
                  <a:pt x="103298" y="47342"/>
                  <a:pt x="96684" y="43109"/>
                  <a:pt x="79486" y="36759"/>
                </a:cubicBezTo>
                <a:cubicBezTo>
                  <a:pt x="62288" y="30409"/>
                  <a:pt x="-3064" y="-3194"/>
                  <a:pt x="111" y="2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F6D27E88-F5F2-479F-AC48-C0B8091D1619}"/>
              </a:ext>
            </a:extLst>
          </p:cNvPr>
          <p:cNvSpPr/>
          <p:nvPr/>
        </p:nvSpPr>
        <p:spPr>
          <a:xfrm>
            <a:off x="3827003" y="350244"/>
            <a:ext cx="1992578" cy="1286002"/>
          </a:xfrm>
          <a:custGeom>
            <a:avLst/>
            <a:gdLst>
              <a:gd name="connsiteX0" fmla="*/ 64277 w 1992578"/>
              <a:gd name="connsiteY0" fmla="*/ 127276 h 1286002"/>
              <a:gd name="connsiteX1" fmla="*/ 145557 w 1992578"/>
              <a:gd name="connsiteY1" fmla="*/ 276 h 1286002"/>
              <a:gd name="connsiteX2" fmla="*/ 892317 w 1992578"/>
              <a:gd name="connsiteY2" fmla="*/ 101876 h 1286002"/>
              <a:gd name="connsiteX3" fmla="*/ 1364757 w 1992578"/>
              <a:gd name="connsiteY3" fmla="*/ 366036 h 1286002"/>
              <a:gd name="connsiteX4" fmla="*/ 1821957 w 1992578"/>
              <a:gd name="connsiteY4" fmla="*/ 1061996 h 1286002"/>
              <a:gd name="connsiteX5" fmla="*/ 1979437 w 1992578"/>
              <a:gd name="connsiteY5" fmla="*/ 1255036 h 1286002"/>
              <a:gd name="connsiteX6" fmla="*/ 1517157 w 1992578"/>
              <a:gd name="connsiteY6" fmla="*/ 493036 h 1286002"/>
              <a:gd name="connsiteX7" fmla="*/ 877077 w 1992578"/>
              <a:gd name="connsiteY7" fmla="*/ 147596 h 1286002"/>
              <a:gd name="connsiteX8" fmla="*/ 64277 w 1992578"/>
              <a:gd name="connsiteY8" fmla="*/ 127276 h 1286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2578" h="1286002">
                <a:moveTo>
                  <a:pt x="64277" y="127276"/>
                </a:moveTo>
                <a:cubicBezTo>
                  <a:pt x="-57643" y="102723"/>
                  <a:pt x="7550" y="4509"/>
                  <a:pt x="145557" y="276"/>
                </a:cubicBezTo>
                <a:cubicBezTo>
                  <a:pt x="283564" y="-3957"/>
                  <a:pt x="689117" y="40916"/>
                  <a:pt x="892317" y="101876"/>
                </a:cubicBezTo>
                <a:cubicBezTo>
                  <a:pt x="1095517" y="162836"/>
                  <a:pt x="1209817" y="206016"/>
                  <a:pt x="1364757" y="366036"/>
                </a:cubicBezTo>
                <a:cubicBezTo>
                  <a:pt x="1519697" y="526056"/>
                  <a:pt x="1719510" y="913829"/>
                  <a:pt x="1821957" y="1061996"/>
                </a:cubicBezTo>
                <a:cubicBezTo>
                  <a:pt x="1924404" y="1210163"/>
                  <a:pt x="2030237" y="1349863"/>
                  <a:pt x="1979437" y="1255036"/>
                </a:cubicBezTo>
                <a:cubicBezTo>
                  <a:pt x="1928637" y="1160209"/>
                  <a:pt x="1700884" y="677609"/>
                  <a:pt x="1517157" y="493036"/>
                </a:cubicBezTo>
                <a:cubicBezTo>
                  <a:pt x="1333430" y="308463"/>
                  <a:pt x="1118377" y="207709"/>
                  <a:pt x="877077" y="147596"/>
                </a:cubicBezTo>
                <a:cubicBezTo>
                  <a:pt x="635777" y="87483"/>
                  <a:pt x="186197" y="151829"/>
                  <a:pt x="64277" y="12727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7F7CB3CF-153B-4DBC-883C-68A8A8CF05CE}"/>
              </a:ext>
            </a:extLst>
          </p:cNvPr>
          <p:cNvSpPr/>
          <p:nvPr/>
        </p:nvSpPr>
        <p:spPr>
          <a:xfrm>
            <a:off x="2562977" y="428030"/>
            <a:ext cx="1323299" cy="1491134"/>
          </a:xfrm>
          <a:custGeom>
            <a:avLst/>
            <a:gdLst>
              <a:gd name="connsiteX0" fmla="*/ 1323223 w 1323299"/>
              <a:gd name="connsiteY0" fmla="*/ 79970 h 1491134"/>
              <a:gd name="connsiteX1" fmla="*/ 1053983 w 1323299"/>
              <a:gd name="connsiteY1" fmla="*/ 29170 h 1491134"/>
              <a:gd name="connsiteX2" fmla="*/ 718703 w 1323299"/>
              <a:gd name="connsiteY2" fmla="*/ 201890 h 1491134"/>
              <a:gd name="connsiteX3" fmla="*/ 352943 w 1323299"/>
              <a:gd name="connsiteY3" fmla="*/ 669250 h 1491134"/>
              <a:gd name="connsiteX4" fmla="*/ 12583 w 1323299"/>
              <a:gd name="connsiteY4" fmla="*/ 1482050 h 1491134"/>
              <a:gd name="connsiteX5" fmla="*/ 134503 w 1323299"/>
              <a:gd name="connsiteY5" fmla="*/ 1050250 h 1491134"/>
              <a:gd name="connsiteX6" fmla="*/ 703463 w 1323299"/>
              <a:gd name="connsiteY6" fmla="*/ 206970 h 1491134"/>
              <a:gd name="connsiteX7" fmla="*/ 1028583 w 1323299"/>
              <a:gd name="connsiteY7" fmla="*/ 3770 h 1491134"/>
              <a:gd name="connsiteX8" fmla="*/ 1323223 w 1323299"/>
              <a:gd name="connsiteY8" fmla="*/ 79970 h 149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3299" h="1491134">
                <a:moveTo>
                  <a:pt x="1323223" y="79970"/>
                </a:moveTo>
                <a:cubicBezTo>
                  <a:pt x="1327456" y="84203"/>
                  <a:pt x="1154736" y="8850"/>
                  <a:pt x="1053983" y="29170"/>
                </a:cubicBezTo>
                <a:cubicBezTo>
                  <a:pt x="953230" y="49490"/>
                  <a:pt x="835543" y="95210"/>
                  <a:pt x="718703" y="201890"/>
                </a:cubicBezTo>
                <a:cubicBezTo>
                  <a:pt x="601863" y="308570"/>
                  <a:pt x="470630" y="455890"/>
                  <a:pt x="352943" y="669250"/>
                </a:cubicBezTo>
                <a:cubicBezTo>
                  <a:pt x="235256" y="882610"/>
                  <a:pt x="48990" y="1418550"/>
                  <a:pt x="12583" y="1482050"/>
                </a:cubicBezTo>
                <a:cubicBezTo>
                  <a:pt x="-23824" y="1545550"/>
                  <a:pt x="19356" y="1262763"/>
                  <a:pt x="134503" y="1050250"/>
                </a:cubicBezTo>
                <a:cubicBezTo>
                  <a:pt x="249650" y="837737"/>
                  <a:pt x="554450" y="381383"/>
                  <a:pt x="703463" y="206970"/>
                </a:cubicBezTo>
                <a:cubicBezTo>
                  <a:pt x="852476" y="32557"/>
                  <a:pt x="928676" y="27477"/>
                  <a:pt x="1028583" y="3770"/>
                </a:cubicBezTo>
                <a:cubicBezTo>
                  <a:pt x="1128490" y="-19937"/>
                  <a:pt x="1318990" y="75737"/>
                  <a:pt x="1323223" y="7997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E0E15C8A-91DD-41A6-9D4F-90959853513D}"/>
              </a:ext>
            </a:extLst>
          </p:cNvPr>
          <p:cNvSpPr/>
          <p:nvPr/>
        </p:nvSpPr>
        <p:spPr>
          <a:xfrm>
            <a:off x="1998591" y="1934072"/>
            <a:ext cx="551925" cy="2020774"/>
          </a:xfrm>
          <a:custGeom>
            <a:avLst/>
            <a:gdLst>
              <a:gd name="connsiteX0" fmla="*/ 551569 w 551925"/>
              <a:gd name="connsiteY0" fmla="*/ 1408 h 2020774"/>
              <a:gd name="connsiteX1" fmla="*/ 277249 w 551925"/>
              <a:gd name="connsiteY1" fmla="*/ 1098688 h 2020774"/>
              <a:gd name="connsiteX2" fmla="*/ 104529 w 551925"/>
              <a:gd name="connsiteY2" fmla="*/ 1728608 h 2020774"/>
              <a:gd name="connsiteX3" fmla="*/ 2929 w 551925"/>
              <a:gd name="connsiteY3" fmla="*/ 2008008 h 2020774"/>
              <a:gd name="connsiteX4" fmla="*/ 216289 w 551925"/>
              <a:gd name="connsiteY4" fmla="*/ 1342528 h 2020774"/>
              <a:gd name="connsiteX5" fmla="*/ 551569 w 551925"/>
              <a:gd name="connsiteY5" fmla="*/ 1408 h 2020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925" h="2020774">
                <a:moveTo>
                  <a:pt x="551569" y="1408"/>
                </a:moveTo>
                <a:cubicBezTo>
                  <a:pt x="561729" y="-39232"/>
                  <a:pt x="351756" y="810821"/>
                  <a:pt x="277249" y="1098688"/>
                </a:cubicBezTo>
                <a:cubicBezTo>
                  <a:pt x="202742" y="1386555"/>
                  <a:pt x="150249" y="1577055"/>
                  <a:pt x="104529" y="1728608"/>
                </a:cubicBezTo>
                <a:cubicBezTo>
                  <a:pt x="58809" y="1880161"/>
                  <a:pt x="-15698" y="2072355"/>
                  <a:pt x="2929" y="2008008"/>
                </a:cubicBezTo>
                <a:cubicBezTo>
                  <a:pt x="21556" y="1943661"/>
                  <a:pt x="120616" y="1680348"/>
                  <a:pt x="216289" y="1342528"/>
                </a:cubicBezTo>
                <a:cubicBezTo>
                  <a:pt x="311962" y="1004708"/>
                  <a:pt x="541409" y="42048"/>
                  <a:pt x="551569" y="140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6A52958C-EAD2-41B9-8831-E69580D333AF}"/>
              </a:ext>
            </a:extLst>
          </p:cNvPr>
          <p:cNvSpPr/>
          <p:nvPr/>
        </p:nvSpPr>
        <p:spPr>
          <a:xfrm>
            <a:off x="1670050" y="2749822"/>
            <a:ext cx="969675" cy="1503406"/>
          </a:xfrm>
          <a:custGeom>
            <a:avLst/>
            <a:gdLst>
              <a:gd name="connsiteX0" fmla="*/ 946150 w 969675"/>
              <a:gd name="connsiteY0" fmla="*/ 3538 h 1503406"/>
              <a:gd name="connsiteX1" fmla="*/ 930910 w 969675"/>
              <a:gd name="connsiteY1" fmla="*/ 481058 h 1503406"/>
              <a:gd name="connsiteX2" fmla="*/ 687070 w 969675"/>
              <a:gd name="connsiteY2" fmla="*/ 948418 h 1503406"/>
              <a:gd name="connsiteX3" fmla="*/ 402590 w 969675"/>
              <a:gd name="connsiteY3" fmla="*/ 1232898 h 1503406"/>
              <a:gd name="connsiteX4" fmla="*/ 11430 w 969675"/>
              <a:gd name="connsiteY4" fmla="*/ 1486898 h 1503406"/>
              <a:gd name="connsiteX5" fmla="*/ 880110 w 969675"/>
              <a:gd name="connsiteY5" fmla="*/ 740138 h 1503406"/>
              <a:gd name="connsiteX6" fmla="*/ 946150 w 969675"/>
              <a:gd name="connsiteY6" fmla="*/ 3538 h 150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75" h="1503406">
                <a:moveTo>
                  <a:pt x="946150" y="3538"/>
                </a:moveTo>
                <a:cubicBezTo>
                  <a:pt x="954617" y="-39642"/>
                  <a:pt x="974090" y="323578"/>
                  <a:pt x="930910" y="481058"/>
                </a:cubicBezTo>
                <a:cubicBezTo>
                  <a:pt x="887730" y="638538"/>
                  <a:pt x="775123" y="823111"/>
                  <a:pt x="687070" y="948418"/>
                </a:cubicBezTo>
                <a:cubicBezTo>
                  <a:pt x="599017" y="1073725"/>
                  <a:pt x="515197" y="1143151"/>
                  <a:pt x="402590" y="1232898"/>
                </a:cubicBezTo>
                <a:cubicBezTo>
                  <a:pt x="289983" y="1322645"/>
                  <a:pt x="-68157" y="1569025"/>
                  <a:pt x="11430" y="1486898"/>
                </a:cubicBezTo>
                <a:cubicBezTo>
                  <a:pt x="91017" y="1404771"/>
                  <a:pt x="722630" y="985671"/>
                  <a:pt x="880110" y="740138"/>
                </a:cubicBezTo>
                <a:cubicBezTo>
                  <a:pt x="1037590" y="494605"/>
                  <a:pt x="937683" y="46718"/>
                  <a:pt x="946150" y="353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86B654D6-D1E8-4519-A402-BFF9C4B3FF6D}"/>
              </a:ext>
            </a:extLst>
          </p:cNvPr>
          <p:cNvSpPr/>
          <p:nvPr/>
        </p:nvSpPr>
        <p:spPr>
          <a:xfrm>
            <a:off x="2320342" y="2734865"/>
            <a:ext cx="272717" cy="923528"/>
          </a:xfrm>
          <a:custGeom>
            <a:avLst/>
            <a:gdLst>
              <a:gd name="connsiteX0" fmla="*/ 270458 w 272717"/>
              <a:gd name="connsiteY0" fmla="*/ 28655 h 923528"/>
              <a:gd name="connsiteX1" fmla="*/ 123138 w 272717"/>
              <a:gd name="connsiteY1" fmla="*/ 729695 h 923528"/>
              <a:gd name="connsiteX2" fmla="*/ 1218 w 272717"/>
              <a:gd name="connsiteY2" fmla="*/ 892255 h 923528"/>
              <a:gd name="connsiteX3" fmla="*/ 199338 w 272717"/>
              <a:gd name="connsiteY3" fmla="*/ 211535 h 923528"/>
              <a:gd name="connsiteX4" fmla="*/ 270458 w 272717"/>
              <a:gd name="connsiteY4" fmla="*/ 28655 h 92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717" h="923528">
                <a:moveTo>
                  <a:pt x="270458" y="28655"/>
                </a:moveTo>
                <a:cubicBezTo>
                  <a:pt x="257758" y="115015"/>
                  <a:pt x="168011" y="585762"/>
                  <a:pt x="123138" y="729695"/>
                </a:cubicBezTo>
                <a:cubicBezTo>
                  <a:pt x="78265" y="873628"/>
                  <a:pt x="-11482" y="978615"/>
                  <a:pt x="1218" y="892255"/>
                </a:cubicBezTo>
                <a:cubicBezTo>
                  <a:pt x="13918" y="805895"/>
                  <a:pt x="158698" y="358008"/>
                  <a:pt x="199338" y="211535"/>
                </a:cubicBezTo>
                <a:cubicBezTo>
                  <a:pt x="239978" y="65062"/>
                  <a:pt x="283158" y="-57705"/>
                  <a:pt x="270458" y="2865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50B451B3-612C-4C64-9466-E353863CDF8F}"/>
              </a:ext>
            </a:extLst>
          </p:cNvPr>
          <p:cNvSpPr/>
          <p:nvPr/>
        </p:nvSpPr>
        <p:spPr>
          <a:xfrm>
            <a:off x="5750398" y="1569699"/>
            <a:ext cx="555405" cy="2401724"/>
          </a:xfrm>
          <a:custGeom>
            <a:avLst/>
            <a:gdLst>
              <a:gd name="connsiteX0" fmla="*/ 162 w 555405"/>
              <a:gd name="connsiteY0" fmla="*/ 21 h 2401724"/>
              <a:gd name="connsiteX1" fmla="*/ 274482 w 555405"/>
              <a:gd name="connsiteY1" fmla="*/ 655341 h 2401724"/>
              <a:gd name="connsiteX2" fmla="*/ 482762 w 555405"/>
              <a:gd name="connsiteY2" fmla="*/ 1529101 h 2401724"/>
              <a:gd name="connsiteX3" fmla="*/ 350682 w 555405"/>
              <a:gd name="connsiteY3" fmla="*/ 2397781 h 2401724"/>
              <a:gd name="connsiteX4" fmla="*/ 513242 w 555405"/>
              <a:gd name="connsiteY4" fmla="*/ 1833901 h 2401724"/>
              <a:gd name="connsiteX5" fmla="*/ 533562 w 555405"/>
              <a:gd name="connsiteY5" fmla="*/ 1432581 h 2401724"/>
              <a:gd name="connsiteX6" fmla="*/ 238922 w 555405"/>
              <a:gd name="connsiteY6" fmla="*/ 675661 h 2401724"/>
              <a:gd name="connsiteX7" fmla="*/ 162 w 555405"/>
              <a:gd name="connsiteY7" fmla="*/ 21 h 240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405" h="2401724">
                <a:moveTo>
                  <a:pt x="162" y="21"/>
                </a:moveTo>
                <a:cubicBezTo>
                  <a:pt x="6089" y="-3366"/>
                  <a:pt x="194049" y="400494"/>
                  <a:pt x="274482" y="655341"/>
                </a:cubicBezTo>
                <a:cubicBezTo>
                  <a:pt x="354915" y="910188"/>
                  <a:pt x="470062" y="1238694"/>
                  <a:pt x="482762" y="1529101"/>
                </a:cubicBezTo>
                <a:cubicBezTo>
                  <a:pt x="495462" y="1819508"/>
                  <a:pt x="345602" y="2346981"/>
                  <a:pt x="350682" y="2397781"/>
                </a:cubicBezTo>
                <a:cubicBezTo>
                  <a:pt x="355762" y="2448581"/>
                  <a:pt x="482762" y="1994768"/>
                  <a:pt x="513242" y="1833901"/>
                </a:cubicBezTo>
                <a:cubicBezTo>
                  <a:pt x="543722" y="1673034"/>
                  <a:pt x="579282" y="1625621"/>
                  <a:pt x="533562" y="1432581"/>
                </a:cubicBezTo>
                <a:cubicBezTo>
                  <a:pt x="487842" y="1239541"/>
                  <a:pt x="326129" y="915268"/>
                  <a:pt x="238922" y="675661"/>
                </a:cubicBezTo>
                <a:cubicBezTo>
                  <a:pt x="151715" y="436054"/>
                  <a:pt x="-5765" y="3408"/>
                  <a:pt x="162" y="2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685ABC6-1187-4B1C-B2F8-60451CF5DE7C}"/>
              </a:ext>
            </a:extLst>
          </p:cNvPr>
          <p:cNvSpPr/>
          <p:nvPr/>
        </p:nvSpPr>
        <p:spPr>
          <a:xfrm>
            <a:off x="2902469" y="746765"/>
            <a:ext cx="1384005" cy="2218745"/>
          </a:xfrm>
          <a:custGeom>
            <a:avLst/>
            <a:gdLst>
              <a:gd name="connsiteX0" fmla="*/ 913881 w 1384005"/>
              <a:gd name="connsiteY0" fmla="*/ 326385 h 2218745"/>
              <a:gd name="connsiteX1" fmla="*/ 380481 w 1384005"/>
              <a:gd name="connsiteY1" fmla="*/ 758185 h 2218745"/>
              <a:gd name="connsiteX2" fmla="*/ 285231 w 1384005"/>
              <a:gd name="connsiteY2" fmla="*/ 1526535 h 2218745"/>
              <a:gd name="connsiteX3" fmla="*/ 253481 w 1384005"/>
              <a:gd name="connsiteY3" fmla="*/ 1805935 h 2218745"/>
              <a:gd name="connsiteX4" fmla="*/ 5831 w 1384005"/>
              <a:gd name="connsiteY4" fmla="*/ 2205985 h 2218745"/>
              <a:gd name="connsiteX5" fmla="*/ 82031 w 1384005"/>
              <a:gd name="connsiteY5" fmla="*/ 2091685 h 2218745"/>
              <a:gd name="connsiteX6" fmla="*/ 126481 w 1384005"/>
              <a:gd name="connsiteY6" fmla="*/ 1812285 h 2218745"/>
              <a:gd name="connsiteX7" fmla="*/ 151881 w 1384005"/>
              <a:gd name="connsiteY7" fmla="*/ 1215385 h 2218745"/>
              <a:gd name="connsiteX8" fmla="*/ 336031 w 1384005"/>
              <a:gd name="connsiteY8" fmla="*/ 593085 h 2218745"/>
              <a:gd name="connsiteX9" fmla="*/ 526531 w 1384005"/>
              <a:gd name="connsiteY9" fmla="*/ 396235 h 2218745"/>
              <a:gd name="connsiteX10" fmla="*/ 958331 w 1384005"/>
              <a:gd name="connsiteY10" fmla="*/ 34285 h 2218745"/>
              <a:gd name="connsiteX11" fmla="*/ 1383781 w 1384005"/>
              <a:gd name="connsiteY11" fmla="*/ 27935 h 2218745"/>
              <a:gd name="connsiteX12" fmla="*/ 1015481 w 1384005"/>
              <a:gd name="connsiteY12" fmla="*/ 148585 h 2218745"/>
              <a:gd name="connsiteX13" fmla="*/ 913881 w 1384005"/>
              <a:gd name="connsiteY13" fmla="*/ 326385 h 221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84005" h="2218745">
                <a:moveTo>
                  <a:pt x="913881" y="326385"/>
                </a:moveTo>
                <a:cubicBezTo>
                  <a:pt x="808048" y="427985"/>
                  <a:pt x="485256" y="558160"/>
                  <a:pt x="380481" y="758185"/>
                </a:cubicBezTo>
                <a:cubicBezTo>
                  <a:pt x="275706" y="958210"/>
                  <a:pt x="306398" y="1351910"/>
                  <a:pt x="285231" y="1526535"/>
                </a:cubicBezTo>
                <a:cubicBezTo>
                  <a:pt x="264064" y="1701160"/>
                  <a:pt x="300048" y="1692693"/>
                  <a:pt x="253481" y="1805935"/>
                </a:cubicBezTo>
                <a:cubicBezTo>
                  <a:pt x="206914" y="1919177"/>
                  <a:pt x="34406" y="2158360"/>
                  <a:pt x="5831" y="2205985"/>
                </a:cubicBezTo>
                <a:cubicBezTo>
                  <a:pt x="-22744" y="2253610"/>
                  <a:pt x="61923" y="2157302"/>
                  <a:pt x="82031" y="2091685"/>
                </a:cubicBezTo>
                <a:cubicBezTo>
                  <a:pt x="102139" y="2026068"/>
                  <a:pt x="114839" y="1958335"/>
                  <a:pt x="126481" y="1812285"/>
                </a:cubicBezTo>
                <a:cubicBezTo>
                  <a:pt x="138123" y="1666235"/>
                  <a:pt x="116956" y="1418585"/>
                  <a:pt x="151881" y="1215385"/>
                </a:cubicBezTo>
                <a:cubicBezTo>
                  <a:pt x="186806" y="1012185"/>
                  <a:pt x="273589" y="729610"/>
                  <a:pt x="336031" y="593085"/>
                </a:cubicBezTo>
                <a:cubicBezTo>
                  <a:pt x="398473" y="456560"/>
                  <a:pt x="422814" y="489368"/>
                  <a:pt x="526531" y="396235"/>
                </a:cubicBezTo>
                <a:cubicBezTo>
                  <a:pt x="630248" y="303102"/>
                  <a:pt x="815456" y="95668"/>
                  <a:pt x="958331" y="34285"/>
                </a:cubicBezTo>
                <a:cubicBezTo>
                  <a:pt x="1101206" y="-27098"/>
                  <a:pt x="1374256" y="8885"/>
                  <a:pt x="1383781" y="27935"/>
                </a:cubicBezTo>
                <a:cubicBezTo>
                  <a:pt x="1393306" y="46985"/>
                  <a:pt x="1096973" y="97785"/>
                  <a:pt x="1015481" y="148585"/>
                </a:cubicBezTo>
                <a:cubicBezTo>
                  <a:pt x="933989" y="199385"/>
                  <a:pt x="1019714" y="224785"/>
                  <a:pt x="913881" y="32638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D25EDE8A-134C-4C05-91BB-C52863DABA4B}"/>
              </a:ext>
            </a:extLst>
          </p:cNvPr>
          <p:cNvSpPr/>
          <p:nvPr/>
        </p:nvSpPr>
        <p:spPr>
          <a:xfrm>
            <a:off x="4807268" y="1727198"/>
            <a:ext cx="795541" cy="2568472"/>
          </a:xfrm>
          <a:custGeom>
            <a:avLst/>
            <a:gdLst>
              <a:gd name="connsiteX0" fmla="*/ 342582 w 795541"/>
              <a:gd name="connsiteY0" fmla="*/ 2 h 2568472"/>
              <a:gd name="connsiteX1" fmla="*/ 679132 w 795541"/>
              <a:gd name="connsiteY1" fmla="*/ 469902 h 2568472"/>
              <a:gd name="connsiteX2" fmla="*/ 780732 w 795541"/>
              <a:gd name="connsiteY2" fmla="*/ 1117602 h 2568472"/>
              <a:gd name="connsiteX3" fmla="*/ 393382 w 795541"/>
              <a:gd name="connsiteY3" fmla="*/ 1898652 h 2568472"/>
              <a:gd name="connsiteX4" fmla="*/ 50482 w 795541"/>
              <a:gd name="connsiteY4" fmla="*/ 2374902 h 2568472"/>
              <a:gd name="connsiteX5" fmla="*/ 18732 w 795541"/>
              <a:gd name="connsiteY5" fmla="*/ 2552702 h 2568472"/>
              <a:gd name="connsiteX6" fmla="*/ 215582 w 795541"/>
              <a:gd name="connsiteY6" fmla="*/ 2006602 h 2568472"/>
              <a:gd name="connsiteX7" fmla="*/ 507682 w 795541"/>
              <a:gd name="connsiteY7" fmla="*/ 1238252 h 2568472"/>
              <a:gd name="connsiteX8" fmla="*/ 488632 w 795541"/>
              <a:gd name="connsiteY8" fmla="*/ 476252 h 2568472"/>
              <a:gd name="connsiteX9" fmla="*/ 342582 w 795541"/>
              <a:gd name="connsiteY9" fmla="*/ 2 h 256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41" h="2568472">
                <a:moveTo>
                  <a:pt x="342582" y="2"/>
                </a:moveTo>
                <a:cubicBezTo>
                  <a:pt x="374332" y="-1056"/>
                  <a:pt x="606107" y="283635"/>
                  <a:pt x="679132" y="469902"/>
                </a:cubicBezTo>
                <a:cubicBezTo>
                  <a:pt x="752157" y="656169"/>
                  <a:pt x="828357" y="879477"/>
                  <a:pt x="780732" y="1117602"/>
                </a:cubicBezTo>
                <a:cubicBezTo>
                  <a:pt x="733107" y="1355727"/>
                  <a:pt x="515090" y="1689102"/>
                  <a:pt x="393382" y="1898652"/>
                </a:cubicBezTo>
                <a:cubicBezTo>
                  <a:pt x="271674" y="2108202"/>
                  <a:pt x="112924" y="2265894"/>
                  <a:pt x="50482" y="2374902"/>
                </a:cubicBezTo>
                <a:cubicBezTo>
                  <a:pt x="-11960" y="2483910"/>
                  <a:pt x="-8785" y="2614085"/>
                  <a:pt x="18732" y="2552702"/>
                </a:cubicBezTo>
                <a:cubicBezTo>
                  <a:pt x="46249" y="2491319"/>
                  <a:pt x="134090" y="2225677"/>
                  <a:pt x="215582" y="2006602"/>
                </a:cubicBezTo>
                <a:cubicBezTo>
                  <a:pt x="297074" y="1787527"/>
                  <a:pt x="462174" y="1493310"/>
                  <a:pt x="507682" y="1238252"/>
                </a:cubicBezTo>
                <a:cubicBezTo>
                  <a:pt x="553190" y="983194"/>
                  <a:pt x="512974" y="683685"/>
                  <a:pt x="488632" y="476252"/>
                </a:cubicBezTo>
                <a:cubicBezTo>
                  <a:pt x="464290" y="268819"/>
                  <a:pt x="310832" y="1060"/>
                  <a:pt x="342582" y="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AF4CECA2-2C2D-4997-A792-BDA140D97732}"/>
              </a:ext>
            </a:extLst>
          </p:cNvPr>
          <p:cNvSpPr/>
          <p:nvPr/>
        </p:nvSpPr>
        <p:spPr>
          <a:xfrm>
            <a:off x="3141921" y="2676333"/>
            <a:ext cx="761586" cy="952968"/>
          </a:xfrm>
          <a:custGeom>
            <a:avLst/>
            <a:gdLst>
              <a:gd name="connsiteX0" fmla="*/ 7679 w 761586"/>
              <a:gd name="connsiteY0" fmla="*/ 3367 h 952968"/>
              <a:gd name="connsiteX1" fmla="*/ 185479 w 761586"/>
              <a:gd name="connsiteY1" fmla="*/ 570634 h 952968"/>
              <a:gd name="connsiteX2" fmla="*/ 752746 w 761586"/>
              <a:gd name="connsiteY2" fmla="*/ 943167 h 952968"/>
              <a:gd name="connsiteX3" fmla="*/ 502979 w 761586"/>
              <a:gd name="connsiteY3" fmla="*/ 824634 h 952968"/>
              <a:gd name="connsiteX4" fmla="*/ 121979 w 761586"/>
              <a:gd name="connsiteY4" fmla="*/ 608734 h 952968"/>
              <a:gd name="connsiteX5" fmla="*/ 41546 w 761586"/>
              <a:gd name="connsiteY5" fmla="*/ 346267 h 952968"/>
              <a:gd name="connsiteX6" fmla="*/ 7679 w 761586"/>
              <a:gd name="connsiteY6" fmla="*/ 3367 h 95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1586" h="952968">
                <a:moveTo>
                  <a:pt x="7679" y="3367"/>
                </a:moveTo>
                <a:cubicBezTo>
                  <a:pt x="31668" y="40761"/>
                  <a:pt x="61301" y="414001"/>
                  <a:pt x="185479" y="570634"/>
                </a:cubicBezTo>
                <a:cubicBezTo>
                  <a:pt x="309657" y="727267"/>
                  <a:pt x="699829" y="900834"/>
                  <a:pt x="752746" y="943167"/>
                </a:cubicBezTo>
                <a:cubicBezTo>
                  <a:pt x="805663" y="985500"/>
                  <a:pt x="608107" y="880373"/>
                  <a:pt x="502979" y="824634"/>
                </a:cubicBezTo>
                <a:cubicBezTo>
                  <a:pt x="397851" y="768895"/>
                  <a:pt x="198884" y="688462"/>
                  <a:pt x="121979" y="608734"/>
                </a:cubicBezTo>
                <a:cubicBezTo>
                  <a:pt x="45074" y="529006"/>
                  <a:pt x="61301" y="442223"/>
                  <a:pt x="41546" y="346267"/>
                </a:cubicBezTo>
                <a:cubicBezTo>
                  <a:pt x="21791" y="250311"/>
                  <a:pt x="-16310" y="-34027"/>
                  <a:pt x="7679" y="336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02A5B934-CD9A-445D-AC39-C38B96B3ACBE}"/>
              </a:ext>
            </a:extLst>
          </p:cNvPr>
          <p:cNvSpPr/>
          <p:nvPr/>
        </p:nvSpPr>
        <p:spPr>
          <a:xfrm>
            <a:off x="3090109" y="2822921"/>
            <a:ext cx="785220" cy="839310"/>
          </a:xfrm>
          <a:custGeom>
            <a:avLst/>
            <a:gdLst>
              <a:gd name="connsiteX0" fmla="*/ 4458 w 785220"/>
              <a:gd name="connsiteY0" fmla="*/ 712 h 839310"/>
              <a:gd name="connsiteX1" fmla="*/ 254224 w 785220"/>
              <a:gd name="connsiteY1" fmla="*/ 639946 h 839310"/>
              <a:gd name="connsiteX2" fmla="*/ 766458 w 785220"/>
              <a:gd name="connsiteY2" fmla="*/ 834679 h 839310"/>
              <a:gd name="connsiteX3" fmla="*/ 647924 w 785220"/>
              <a:gd name="connsiteY3" fmla="*/ 771179 h 839310"/>
              <a:gd name="connsiteX4" fmla="*/ 398158 w 785220"/>
              <a:gd name="connsiteY4" fmla="*/ 690746 h 839310"/>
              <a:gd name="connsiteX5" fmla="*/ 118758 w 785220"/>
              <a:gd name="connsiteY5" fmla="*/ 517179 h 839310"/>
              <a:gd name="connsiteX6" fmla="*/ 4458 w 785220"/>
              <a:gd name="connsiteY6" fmla="*/ 712 h 83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5220" h="839310">
                <a:moveTo>
                  <a:pt x="4458" y="712"/>
                </a:moveTo>
                <a:cubicBezTo>
                  <a:pt x="27036" y="21173"/>
                  <a:pt x="127224" y="500952"/>
                  <a:pt x="254224" y="639946"/>
                </a:cubicBezTo>
                <a:cubicBezTo>
                  <a:pt x="381224" y="778940"/>
                  <a:pt x="700841" y="812807"/>
                  <a:pt x="766458" y="834679"/>
                </a:cubicBezTo>
                <a:cubicBezTo>
                  <a:pt x="832075" y="856551"/>
                  <a:pt x="709307" y="795168"/>
                  <a:pt x="647924" y="771179"/>
                </a:cubicBezTo>
                <a:cubicBezTo>
                  <a:pt x="586541" y="747190"/>
                  <a:pt x="486352" y="733079"/>
                  <a:pt x="398158" y="690746"/>
                </a:cubicBezTo>
                <a:cubicBezTo>
                  <a:pt x="309964" y="648413"/>
                  <a:pt x="188608" y="627951"/>
                  <a:pt x="118758" y="517179"/>
                </a:cubicBezTo>
                <a:cubicBezTo>
                  <a:pt x="48908" y="406407"/>
                  <a:pt x="-18120" y="-19749"/>
                  <a:pt x="4458" y="7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1B17A8B9-1EC9-4FAE-8872-A55D43200831}"/>
              </a:ext>
            </a:extLst>
          </p:cNvPr>
          <p:cNvSpPr/>
          <p:nvPr/>
        </p:nvSpPr>
        <p:spPr>
          <a:xfrm>
            <a:off x="3894203" y="1114151"/>
            <a:ext cx="1359927" cy="1154413"/>
          </a:xfrm>
          <a:custGeom>
            <a:avLst/>
            <a:gdLst>
              <a:gd name="connsiteX0" fmla="*/ 464 w 1359927"/>
              <a:gd name="connsiteY0" fmla="*/ 3449 h 1154413"/>
              <a:gd name="connsiteX1" fmla="*/ 279864 w 1359927"/>
              <a:gd name="connsiteY1" fmla="*/ 45782 h 1154413"/>
              <a:gd name="connsiteX2" fmla="*/ 559264 w 1359927"/>
              <a:gd name="connsiteY2" fmla="*/ 105049 h 1154413"/>
              <a:gd name="connsiteX3" fmla="*/ 940264 w 1359927"/>
              <a:gd name="connsiteY3" fmla="*/ 329416 h 1154413"/>
              <a:gd name="connsiteX4" fmla="*/ 1181564 w 1359927"/>
              <a:gd name="connsiteY4" fmla="*/ 617282 h 1154413"/>
              <a:gd name="connsiteX5" fmla="*/ 1346664 w 1359927"/>
              <a:gd name="connsiteY5" fmla="*/ 1125282 h 1154413"/>
              <a:gd name="connsiteX6" fmla="*/ 1338197 w 1359927"/>
              <a:gd name="connsiteY6" fmla="*/ 1078716 h 1154413"/>
              <a:gd name="connsiteX7" fmla="*/ 1245064 w 1359927"/>
              <a:gd name="connsiteY7" fmla="*/ 964416 h 1154413"/>
              <a:gd name="connsiteX8" fmla="*/ 1024930 w 1359927"/>
              <a:gd name="connsiteY8" fmla="*/ 850116 h 1154413"/>
              <a:gd name="connsiteX9" fmla="*/ 948730 w 1359927"/>
              <a:gd name="connsiteY9" fmla="*/ 545316 h 1154413"/>
              <a:gd name="connsiteX10" fmla="*/ 694730 w 1359927"/>
              <a:gd name="connsiteY10" fmla="*/ 350582 h 1154413"/>
              <a:gd name="connsiteX11" fmla="*/ 389930 w 1359927"/>
              <a:gd name="connsiteY11" fmla="*/ 253216 h 1154413"/>
              <a:gd name="connsiteX12" fmla="*/ 347597 w 1359927"/>
              <a:gd name="connsiteY12" fmla="*/ 138916 h 1154413"/>
              <a:gd name="connsiteX13" fmla="*/ 464 w 1359927"/>
              <a:gd name="connsiteY13" fmla="*/ 3449 h 1154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59927" h="1154413">
                <a:moveTo>
                  <a:pt x="464" y="3449"/>
                </a:moveTo>
                <a:cubicBezTo>
                  <a:pt x="-10825" y="-12073"/>
                  <a:pt x="186731" y="28849"/>
                  <a:pt x="279864" y="45782"/>
                </a:cubicBezTo>
                <a:cubicBezTo>
                  <a:pt x="372997" y="62715"/>
                  <a:pt x="449197" y="57777"/>
                  <a:pt x="559264" y="105049"/>
                </a:cubicBezTo>
                <a:cubicBezTo>
                  <a:pt x="669331" y="152321"/>
                  <a:pt x="836547" y="244044"/>
                  <a:pt x="940264" y="329416"/>
                </a:cubicBezTo>
                <a:cubicBezTo>
                  <a:pt x="1043981" y="414788"/>
                  <a:pt x="1113831" y="484638"/>
                  <a:pt x="1181564" y="617282"/>
                </a:cubicBezTo>
                <a:cubicBezTo>
                  <a:pt x="1249297" y="749926"/>
                  <a:pt x="1320558" y="1048376"/>
                  <a:pt x="1346664" y="1125282"/>
                </a:cubicBezTo>
                <a:cubicBezTo>
                  <a:pt x="1372770" y="1202188"/>
                  <a:pt x="1355130" y="1105527"/>
                  <a:pt x="1338197" y="1078716"/>
                </a:cubicBezTo>
                <a:cubicBezTo>
                  <a:pt x="1321264" y="1051905"/>
                  <a:pt x="1297275" y="1002516"/>
                  <a:pt x="1245064" y="964416"/>
                </a:cubicBezTo>
                <a:cubicBezTo>
                  <a:pt x="1192853" y="926316"/>
                  <a:pt x="1074319" y="919966"/>
                  <a:pt x="1024930" y="850116"/>
                </a:cubicBezTo>
                <a:cubicBezTo>
                  <a:pt x="975541" y="780266"/>
                  <a:pt x="1003763" y="628572"/>
                  <a:pt x="948730" y="545316"/>
                </a:cubicBezTo>
                <a:cubicBezTo>
                  <a:pt x="893697" y="462060"/>
                  <a:pt x="787863" y="399265"/>
                  <a:pt x="694730" y="350582"/>
                </a:cubicBezTo>
                <a:cubicBezTo>
                  <a:pt x="601597" y="301899"/>
                  <a:pt x="447786" y="288494"/>
                  <a:pt x="389930" y="253216"/>
                </a:cubicBezTo>
                <a:cubicBezTo>
                  <a:pt x="332075" y="217938"/>
                  <a:pt x="408275" y="181249"/>
                  <a:pt x="347597" y="138916"/>
                </a:cubicBezTo>
                <a:cubicBezTo>
                  <a:pt x="286919" y="96583"/>
                  <a:pt x="11753" y="18971"/>
                  <a:pt x="464" y="344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0FBD0623-B6C9-449C-BCDD-0C38826E14F6}"/>
              </a:ext>
            </a:extLst>
          </p:cNvPr>
          <p:cNvSpPr/>
          <p:nvPr/>
        </p:nvSpPr>
        <p:spPr>
          <a:xfrm>
            <a:off x="3257144" y="1150615"/>
            <a:ext cx="631134" cy="955348"/>
          </a:xfrm>
          <a:custGeom>
            <a:avLst/>
            <a:gdLst>
              <a:gd name="connsiteX0" fmla="*/ 624823 w 631134"/>
              <a:gd name="connsiteY0" fmla="*/ 852 h 955348"/>
              <a:gd name="connsiteX1" fmla="*/ 548623 w 631134"/>
              <a:gd name="connsiteY1" fmla="*/ 132085 h 955348"/>
              <a:gd name="connsiteX2" fmla="*/ 375056 w 631134"/>
              <a:gd name="connsiteY2" fmla="*/ 220985 h 955348"/>
              <a:gd name="connsiteX3" fmla="*/ 239589 w 631134"/>
              <a:gd name="connsiteY3" fmla="*/ 314118 h 955348"/>
              <a:gd name="connsiteX4" fmla="*/ 180323 w 631134"/>
              <a:gd name="connsiteY4" fmla="*/ 593518 h 955348"/>
              <a:gd name="connsiteX5" fmla="*/ 159156 w 631134"/>
              <a:gd name="connsiteY5" fmla="*/ 775552 h 955348"/>
              <a:gd name="connsiteX6" fmla="*/ 2523 w 631134"/>
              <a:gd name="connsiteY6" fmla="*/ 949118 h 955348"/>
              <a:gd name="connsiteX7" fmla="*/ 61789 w 631134"/>
              <a:gd name="connsiteY7" fmla="*/ 894085 h 955348"/>
              <a:gd name="connsiteX8" fmla="*/ 53323 w 631134"/>
              <a:gd name="connsiteY8" fmla="*/ 678185 h 955348"/>
              <a:gd name="connsiteX9" fmla="*/ 112589 w 631134"/>
              <a:gd name="connsiteY9" fmla="*/ 449585 h 955348"/>
              <a:gd name="connsiteX10" fmla="*/ 188789 w 631134"/>
              <a:gd name="connsiteY10" fmla="*/ 276018 h 955348"/>
              <a:gd name="connsiteX11" fmla="*/ 391989 w 631134"/>
              <a:gd name="connsiteY11" fmla="*/ 85518 h 955348"/>
              <a:gd name="connsiteX12" fmla="*/ 624823 w 631134"/>
              <a:gd name="connsiteY12" fmla="*/ 852 h 955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1134" h="955348">
                <a:moveTo>
                  <a:pt x="624823" y="852"/>
                </a:moveTo>
                <a:cubicBezTo>
                  <a:pt x="650929" y="8613"/>
                  <a:pt x="590251" y="95396"/>
                  <a:pt x="548623" y="132085"/>
                </a:cubicBezTo>
                <a:cubicBezTo>
                  <a:pt x="506995" y="168774"/>
                  <a:pt x="426562" y="190646"/>
                  <a:pt x="375056" y="220985"/>
                </a:cubicBezTo>
                <a:cubicBezTo>
                  <a:pt x="323550" y="251324"/>
                  <a:pt x="272044" y="252029"/>
                  <a:pt x="239589" y="314118"/>
                </a:cubicBezTo>
                <a:cubicBezTo>
                  <a:pt x="207134" y="376207"/>
                  <a:pt x="193728" y="516612"/>
                  <a:pt x="180323" y="593518"/>
                </a:cubicBezTo>
                <a:cubicBezTo>
                  <a:pt x="166918" y="670424"/>
                  <a:pt x="188789" y="716285"/>
                  <a:pt x="159156" y="775552"/>
                </a:cubicBezTo>
                <a:cubicBezTo>
                  <a:pt x="129523" y="834819"/>
                  <a:pt x="18751" y="929363"/>
                  <a:pt x="2523" y="949118"/>
                </a:cubicBezTo>
                <a:cubicBezTo>
                  <a:pt x="-13705" y="968874"/>
                  <a:pt x="53322" y="939241"/>
                  <a:pt x="61789" y="894085"/>
                </a:cubicBezTo>
                <a:cubicBezTo>
                  <a:pt x="70256" y="848930"/>
                  <a:pt x="44856" y="752268"/>
                  <a:pt x="53323" y="678185"/>
                </a:cubicBezTo>
                <a:cubicBezTo>
                  <a:pt x="61790" y="604102"/>
                  <a:pt x="90011" y="516613"/>
                  <a:pt x="112589" y="449585"/>
                </a:cubicBezTo>
                <a:cubicBezTo>
                  <a:pt x="135167" y="382557"/>
                  <a:pt x="142222" y="336696"/>
                  <a:pt x="188789" y="276018"/>
                </a:cubicBezTo>
                <a:cubicBezTo>
                  <a:pt x="235356" y="215340"/>
                  <a:pt x="324256" y="131379"/>
                  <a:pt x="391989" y="85518"/>
                </a:cubicBezTo>
                <a:cubicBezTo>
                  <a:pt x="459722" y="39657"/>
                  <a:pt x="598717" y="-6909"/>
                  <a:pt x="624823" y="85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44509FC-9064-419A-9000-B28B2A1E58AB}"/>
              </a:ext>
            </a:extLst>
          </p:cNvPr>
          <p:cNvSpPr/>
          <p:nvPr/>
        </p:nvSpPr>
        <p:spPr>
          <a:xfrm>
            <a:off x="4796825" y="2074713"/>
            <a:ext cx="467450" cy="1510426"/>
          </a:xfrm>
          <a:custGeom>
            <a:avLst/>
            <a:gdLst>
              <a:gd name="connsiteX0" fmla="*/ 181575 w 467450"/>
              <a:gd name="connsiteY0" fmla="*/ 11262 h 1510426"/>
              <a:gd name="connsiteX1" fmla="*/ 330800 w 467450"/>
              <a:gd name="connsiteY1" fmla="*/ 335112 h 1510426"/>
              <a:gd name="connsiteX2" fmla="*/ 311750 w 467450"/>
              <a:gd name="connsiteY2" fmla="*/ 636737 h 1510426"/>
              <a:gd name="connsiteX3" fmla="*/ 226025 w 467450"/>
              <a:gd name="connsiteY3" fmla="*/ 814537 h 1510426"/>
              <a:gd name="connsiteX4" fmla="*/ 251425 w 467450"/>
              <a:gd name="connsiteY4" fmla="*/ 1043137 h 1510426"/>
              <a:gd name="connsiteX5" fmla="*/ 165700 w 467450"/>
              <a:gd name="connsiteY5" fmla="*/ 1338412 h 1510426"/>
              <a:gd name="connsiteX6" fmla="*/ 600 w 467450"/>
              <a:gd name="connsiteY6" fmla="*/ 1506687 h 1510426"/>
              <a:gd name="connsiteX7" fmla="*/ 118075 w 467450"/>
              <a:gd name="connsiteY7" fmla="*/ 1446362 h 1510426"/>
              <a:gd name="connsiteX8" fmla="*/ 318100 w 467450"/>
              <a:gd name="connsiteY8" fmla="*/ 1344762 h 1510426"/>
              <a:gd name="connsiteX9" fmla="*/ 445100 w 467450"/>
              <a:gd name="connsiteY9" fmla="*/ 982812 h 1510426"/>
              <a:gd name="connsiteX10" fmla="*/ 464150 w 467450"/>
              <a:gd name="connsiteY10" fmla="*/ 281137 h 1510426"/>
              <a:gd name="connsiteX11" fmla="*/ 407000 w 467450"/>
              <a:gd name="connsiteY11" fmla="*/ 90637 h 1510426"/>
              <a:gd name="connsiteX12" fmla="*/ 181575 w 467450"/>
              <a:gd name="connsiteY12" fmla="*/ 11262 h 1510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7450" h="1510426">
                <a:moveTo>
                  <a:pt x="181575" y="11262"/>
                </a:moveTo>
                <a:cubicBezTo>
                  <a:pt x="168875" y="52008"/>
                  <a:pt x="309104" y="230866"/>
                  <a:pt x="330800" y="335112"/>
                </a:cubicBezTo>
                <a:cubicBezTo>
                  <a:pt x="352496" y="439358"/>
                  <a:pt x="329212" y="556833"/>
                  <a:pt x="311750" y="636737"/>
                </a:cubicBezTo>
                <a:cubicBezTo>
                  <a:pt x="294288" y="716641"/>
                  <a:pt x="236079" y="746804"/>
                  <a:pt x="226025" y="814537"/>
                </a:cubicBezTo>
                <a:cubicBezTo>
                  <a:pt x="215971" y="882270"/>
                  <a:pt x="261479" y="955825"/>
                  <a:pt x="251425" y="1043137"/>
                </a:cubicBezTo>
                <a:cubicBezTo>
                  <a:pt x="241371" y="1130449"/>
                  <a:pt x="207504" y="1261154"/>
                  <a:pt x="165700" y="1338412"/>
                </a:cubicBezTo>
                <a:cubicBezTo>
                  <a:pt x="123896" y="1415670"/>
                  <a:pt x="8537" y="1488695"/>
                  <a:pt x="600" y="1506687"/>
                </a:cubicBezTo>
                <a:cubicBezTo>
                  <a:pt x="-7338" y="1524679"/>
                  <a:pt x="65158" y="1473349"/>
                  <a:pt x="118075" y="1446362"/>
                </a:cubicBezTo>
                <a:cubicBezTo>
                  <a:pt x="170992" y="1419375"/>
                  <a:pt x="263596" y="1422020"/>
                  <a:pt x="318100" y="1344762"/>
                </a:cubicBezTo>
                <a:cubicBezTo>
                  <a:pt x="372604" y="1267504"/>
                  <a:pt x="420758" y="1160083"/>
                  <a:pt x="445100" y="982812"/>
                </a:cubicBezTo>
                <a:cubicBezTo>
                  <a:pt x="469442" y="805541"/>
                  <a:pt x="470500" y="429833"/>
                  <a:pt x="464150" y="281137"/>
                </a:cubicBezTo>
                <a:cubicBezTo>
                  <a:pt x="457800" y="132441"/>
                  <a:pt x="450392" y="130854"/>
                  <a:pt x="407000" y="90637"/>
                </a:cubicBezTo>
                <a:cubicBezTo>
                  <a:pt x="363608" y="50420"/>
                  <a:pt x="194275" y="-29484"/>
                  <a:pt x="181575" y="1126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70E3EE28-1AB2-47CC-B863-8C130437676E}"/>
              </a:ext>
            </a:extLst>
          </p:cNvPr>
          <p:cNvSpPr/>
          <p:nvPr/>
        </p:nvSpPr>
        <p:spPr>
          <a:xfrm>
            <a:off x="1898634" y="1779246"/>
            <a:ext cx="788495" cy="2280976"/>
          </a:xfrm>
          <a:custGeom>
            <a:avLst/>
            <a:gdLst>
              <a:gd name="connsiteX0" fmla="*/ 781066 w 788495"/>
              <a:gd name="connsiteY0" fmla="*/ 68604 h 2280976"/>
              <a:gd name="connsiteX1" fmla="*/ 438166 w 788495"/>
              <a:gd name="connsiteY1" fmla="*/ 1160804 h 2280976"/>
              <a:gd name="connsiteX2" fmla="*/ 139716 w 788495"/>
              <a:gd name="connsiteY2" fmla="*/ 2183154 h 2280976"/>
              <a:gd name="connsiteX3" fmla="*/ 16 w 788495"/>
              <a:gd name="connsiteY3" fmla="*/ 2227604 h 2280976"/>
              <a:gd name="connsiteX4" fmla="*/ 133366 w 788495"/>
              <a:gd name="connsiteY4" fmla="*/ 2075204 h 2280976"/>
              <a:gd name="connsiteX5" fmla="*/ 508016 w 788495"/>
              <a:gd name="connsiteY5" fmla="*/ 1116354 h 2280976"/>
              <a:gd name="connsiteX6" fmla="*/ 660416 w 788495"/>
              <a:gd name="connsiteY6" fmla="*/ 221004 h 2280976"/>
              <a:gd name="connsiteX7" fmla="*/ 781066 w 788495"/>
              <a:gd name="connsiteY7" fmla="*/ 68604 h 228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8495" h="2280976">
                <a:moveTo>
                  <a:pt x="781066" y="68604"/>
                </a:moveTo>
                <a:cubicBezTo>
                  <a:pt x="744024" y="225237"/>
                  <a:pt x="545058" y="808379"/>
                  <a:pt x="438166" y="1160804"/>
                </a:cubicBezTo>
                <a:cubicBezTo>
                  <a:pt x="331274" y="1513229"/>
                  <a:pt x="212741" y="2005354"/>
                  <a:pt x="139716" y="2183154"/>
                </a:cubicBezTo>
                <a:cubicBezTo>
                  <a:pt x="66691" y="2360954"/>
                  <a:pt x="1074" y="2245595"/>
                  <a:pt x="16" y="2227604"/>
                </a:cubicBezTo>
                <a:cubicBezTo>
                  <a:pt x="-1042" y="2209613"/>
                  <a:pt x="48699" y="2260412"/>
                  <a:pt x="133366" y="2075204"/>
                </a:cubicBezTo>
                <a:cubicBezTo>
                  <a:pt x="218033" y="1889996"/>
                  <a:pt x="420174" y="1425387"/>
                  <a:pt x="508016" y="1116354"/>
                </a:cubicBezTo>
                <a:cubicBezTo>
                  <a:pt x="595858" y="807321"/>
                  <a:pt x="613849" y="392454"/>
                  <a:pt x="660416" y="221004"/>
                </a:cubicBezTo>
                <a:cubicBezTo>
                  <a:pt x="706983" y="49554"/>
                  <a:pt x="818108" y="-88029"/>
                  <a:pt x="781066" y="6860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B27F475-1548-4582-BBC9-D0D8A2A6EBCD}"/>
              </a:ext>
            </a:extLst>
          </p:cNvPr>
          <p:cNvSpPr/>
          <p:nvPr/>
        </p:nvSpPr>
        <p:spPr>
          <a:xfrm>
            <a:off x="4028532" y="997076"/>
            <a:ext cx="1401567" cy="933451"/>
          </a:xfrm>
          <a:custGeom>
            <a:avLst/>
            <a:gdLst>
              <a:gd name="connsiteX0" fmla="*/ 3718 w 1401567"/>
              <a:gd name="connsiteY0" fmla="*/ 12574 h 933451"/>
              <a:gd name="connsiteX1" fmla="*/ 905418 w 1401567"/>
              <a:gd name="connsiteY1" fmla="*/ 222124 h 933451"/>
              <a:gd name="connsiteX2" fmla="*/ 1305468 w 1401567"/>
              <a:gd name="connsiteY2" fmla="*/ 717424 h 933451"/>
              <a:gd name="connsiteX3" fmla="*/ 1400718 w 1401567"/>
              <a:gd name="connsiteY3" fmla="*/ 933324 h 933451"/>
              <a:gd name="connsiteX4" fmla="*/ 1273718 w 1401567"/>
              <a:gd name="connsiteY4" fmla="*/ 692024 h 933451"/>
              <a:gd name="connsiteX5" fmla="*/ 1000668 w 1401567"/>
              <a:gd name="connsiteY5" fmla="*/ 266574 h 933451"/>
              <a:gd name="connsiteX6" fmla="*/ 600618 w 1401567"/>
              <a:gd name="connsiteY6" fmla="*/ 50674 h 933451"/>
              <a:gd name="connsiteX7" fmla="*/ 3718 w 1401567"/>
              <a:gd name="connsiteY7" fmla="*/ 12574 h 93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1567" h="933451">
                <a:moveTo>
                  <a:pt x="3718" y="12574"/>
                </a:moveTo>
                <a:cubicBezTo>
                  <a:pt x="54518" y="41149"/>
                  <a:pt x="688460" y="104649"/>
                  <a:pt x="905418" y="222124"/>
                </a:cubicBezTo>
                <a:cubicBezTo>
                  <a:pt x="1122376" y="339599"/>
                  <a:pt x="1222918" y="598891"/>
                  <a:pt x="1305468" y="717424"/>
                </a:cubicBezTo>
                <a:cubicBezTo>
                  <a:pt x="1388018" y="835957"/>
                  <a:pt x="1406010" y="937557"/>
                  <a:pt x="1400718" y="933324"/>
                </a:cubicBezTo>
                <a:cubicBezTo>
                  <a:pt x="1395426" y="929091"/>
                  <a:pt x="1340393" y="803149"/>
                  <a:pt x="1273718" y="692024"/>
                </a:cubicBezTo>
                <a:cubicBezTo>
                  <a:pt x="1207043" y="580899"/>
                  <a:pt x="1112851" y="373466"/>
                  <a:pt x="1000668" y="266574"/>
                </a:cubicBezTo>
                <a:cubicBezTo>
                  <a:pt x="888485" y="159682"/>
                  <a:pt x="764660" y="94066"/>
                  <a:pt x="600618" y="50674"/>
                </a:cubicBezTo>
                <a:cubicBezTo>
                  <a:pt x="436576" y="7282"/>
                  <a:pt x="-47082" y="-16001"/>
                  <a:pt x="3718" y="1257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01653632-5C9B-4129-AAE1-B285091207EB}"/>
              </a:ext>
            </a:extLst>
          </p:cNvPr>
          <p:cNvSpPr/>
          <p:nvPr/>
        </p:nvSpPr>
        <p:spPr>
          <a:xfrm>
            <a:off x="3896807" y="624687"/>
            <a:ext cx="1039738" cy="466396"/>
          </a:xfrm>
          <a:custGeom>
            <a:avLst/>
            <a:gdLst>
              <a:gd name="connsiteX0" fmla="*/ 52893 w 1039738"/>
              <a:gd name="connsiteY0" fmla="*/ 29363 h 466396"/>
              <a:gd name="connsiteX1" fmla="*/ 567243 w 1039738"/>
              <a:gd name="connsiteY1" fmla="*/ 137313 h 466396"/>
              <a:gd name="connsiteX2" fmla="*/ 1011743 w 1039738"/>
              <a:gd name="connsiteY2" fmla="*/ 461163 h 466396"/>
              <a:gd name="connsiteX3" fmla="*/ 897443 w 1039738"/>
              <a:gd name="connsiteY3" fmla="*/ 315113 h 466396"/>
              <a:gd name="connsiteX4" fmla="*/ 116393 w 1039738"/>
              <a:gd name="connsiteY4" fmla="*/ 23013 h 466396"/>
              <a:gd name="connsiteX5" fmla="*/ 52893 w 1039738"/>
              <a:gd name="connsiteY5" fmla="*/ 29363 h 46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9738" h="466396">
                <a:moveTo>
                  <a:pt x="52893" y="29363"/>
                </a:moveTo>
                <a:cubicBezTo>
                  <a:pt x="128035" y="48413"/>
                  <a:pt x="407435" y="65346"/>
                  <a:pt x="567243" y="137313"/>
                </a:cubicBezTo>
                <a:cubicBezTo>
                  <a:pt x="727051" y="209280"/>
                  <a:pt x="956710" y="431530"/>
                  <a:pt x="1011743" y="461163"/>
                </a:cubicBezTo>
                <a:cubicBezTo>
                  <a:pt x="1066776" y="490796"/>
                  <a:pt x="1046668" y="388138"/>
                  <a:pt x="897443" y="315113"/>
                </a:cubicBezTo>
                <a:cubicBezTo>
                  <a:pt x="748218" y="242088"/>
                  <a:pt x="263501" y="68521"/>
                  <a:pt x="116393" y="23013"/>
                </a:cubicBezTo>
                <a:cubicBezTo>
                  <a:pt x="-30715" y="-22495"/>
                  <a:pt x="-22249" y="10313"/>
                  <a:pt x="52893" y="2936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68F6AD85-FFC9-4B9E-A7C5-02E55C5EAA44}"/>
              </a:ext>
            </a:extLst>
          </p:cNvPr>
          <p:cNvSpPr/>
          <p:nvPr/>
        </p:nvSpPr>
        <p:spPr>
          <a:xfrm>
            <a:off x="2706352" y="676639"/>
            <a:ext cx="1235729" cy="1978888"/>
          </a:xfrm>
          <a:custGeom>
            <a:avLst/>
            <a:gdLst>
              <a:gd name="connsiteX0" fmla="*/ 1230648 w 1235729"/>
              <a:gd name="connsiteY0" fmla="*/ 9161 h 1978888"/>
              <a:gd name="connsiteX1" fmla="*/ 887748 w 1235729"/>
              <a:gd name="connsiteY1" fmla="*/ 110761 h 1978888"/>
              <a:gd name="connsiteX2" fmla="*/ 532148 w 1235729"/>
              <a:gd name="connsiteY2" fmla="*/ 529861 h 1978888"/>
              <a:gd name="connsiteX3" fmla="*/ 278148 w 1235729"/>
              <a:gd name="connsiteY3" fmla="*/ 1037861 h 1978888"/>
              <a:gd name="connsiteX4" fmla="*/ 5098 w 1235729"/>
              <a:gd name="connsiteY4" fmla="*/ 1958611 h 1978888"/>
              <a:gd name="connsiteX5" fmla="*/ 106698 w 1235729"/>
              <a:gd name="connsiteY5" fmla="*/ 1615711 h 1978888"/>
              <a:gd name="connsiteX6" fmla="*/ 189248 w 1235729"/>
              <a:gd name="connsiteY6" fmla="*/ 936261 h 1978888"/>
              <a:gd name="connsiteX7" fmla="*/ 614698 w 1235729"/>
              <a:gd name="connsiteY7" fmla="*/ 288561 h 1978888"/>
              <a:gd name="connsiteX8" fmla="*/ 1230648 w 1235729"/>
              <a:gd name="connsiteY8" fmla="*/ 9161 h 197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5729" h="1978888">
                <a:moveTo>
                  <a:pt x="1230648" y="9161"/>
                </a:moveTo>
                <a:cubicBezTo>
                  <a:pt x="1276156" y="-20472"/>
                  <a:pt x="1004165" y="23978"/>
                  <a:pt x="887748" y="110761"/>
                </a:cubicBezTo>
                <a:cubicBezTo>
                  <a:pt x="771331" y="197544"/>
                  <a:pt x="633748" y="375344"/>
                  <a:pt x="532148" y="529861"/>
                </a:cubicBezTo>
                <a:cubicBezTo>
                  <a:pt x="430548" y="684378"/>
                  <a:pt x="365990" y="799736"/>
                  <a:pt x="278148" y="1037861"/>
                </a:cubicBezTo>
                <a:cubicBezTo>
                  <a:pt x="190306" y="1275986"/>
                  <a:pt x="33673" y="1862303"/>
                  <a:pt x="5098" y="1958611"/>
                </a:cubicBezTo>
                <a:cubicBezTo>
                  <a:pt x="-23477" y="2054919"/>
                  <a:pt x="76006" y="1786103"/>
                  <a:pt x="106698" y="1615711"/>
                </a:cubicBezTo>
                <a:cubicBezTo>
                  <a:pt x="137390" y="1445319"/>
                  <a:pt x="104581" y="1157452"/>
                  <a:pt x="189248" y="936261"/>
                </a:cubicBezTo>
                <a:cubicBezTo>
                  <a:pt x="273915" y="715070"/>
                  <a:pt x="437956" y="446253"/>
                  <a:pt x="614698" y="288561"/>
                </a:cubicBezTo>
                <a:cubicBezTo>
                  <a:pt x="791440" y="130869"/>
                  <a:pt x="1185140" y="38794"/>
                  <a:pt x="1230648" y="91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35E0C4F6-5EE9-47B6-9B67-A6F57077CB7E}"/>
              </a:ext>
            </a:extLst>
          </p:cNvPr>
          <p:cNvSpPr/>
          <p:nvPr/>
        </p:nvSpPr>
        <p:spPr>
          <a:xfrm>
            <a:off x="4002017" y="573370"/>
            <a:ext cx="1637776" cy="1783231"/>
          </a:xfrm>
          <a:custGeom>
            <a:avLst/>
            <a:gdLst>
              <a:gd name="connsiteX0" fmla="*/ 55633 w 1637776"/>
              <a:gd name="connsiteY0" fmla="*/ 10830 h 1783231"/>
              <a:gd name="connsiteX1" fmla="*/ 112783 w 1637776"/>
              <a:gd name="connsiteY1" fmla="*/ 36230 h 1783231"/>
              <a:gd name="connsiteX2" fmla="*/ 766833 w 1637776"/>
              <a:gd name="connsiteY2" fmla="*/ 201330 h 1783231"/>
              <a:gd name="connsiteX3" fmla="*/ 1217683 w 1637776"/>
              <a:gd name="connsiteY3" fmla="*/ 753780 h 1783231"/>
              <a:gd name="connsiteX4" fmla="*/ 1503433 w 1637776"/>
              <a:gd name="connsiteY4" fmla="*/ 1236380 h 1783231"/>
              <a:gd name="connsiteX5" fmla="*/ 1611383 w 1637776"/>
              <a:gd name="connsiteY5" fmla="*/ 1782480 h 1783231"/>
              <a:gd name="connsiteX6" fmla="*/ 1605033 w 1637776"/>
              <a:gd name="connsiteY6" fmla="*/ 1337980 h 1783231"/>
              <a:gd name="connsiteX7" fmla="*/ 1255783 w 1637776"/>
              <a:gd name="connsiteY7" fmla="*/ 652180 h 1783231"/>
              <a:gd name="connsiteX8" fmla="*/ 690633 w 1637776"/>
              <a:gd name="connsiteY8" fmla="*/ 175930 h 1783231"/>
              <a:gd name="connsiteX9" fmla="*/ 55633 w 1637776"/>
              <a:gd name="connsiteY9" fmla="*/ 10830 h 178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7776" h="1783231">
                <a:moveTo>
                  <a:pt x="55633" y="10830"/>
                </a:moveTo>
                <a:cubicBezTo>
                  <a:pt x="-40675" y="-12453"/>
                  <a:pt x="-5750" y="4480"/>
                  <a:pt x="112783" y="36230"/>
                </a:cubicBezTo>
                <a:cubicBezTo>
                  <a:pt x="231316" y="67980"/>
                  <a:pt x="582683" y="81738"/>
                  <a:pt x="766833" y="201330"/>
                </a:cubicBezTo>
                <a:cubicBezTo>
                  <a:pt x="950983" y="320922"/>
                  <a:pt x="1094916" y="581272"/>
                  <a:pt x="1217683" y="753780"/>
                </a:cubicBezTo>
                <a:cubicBezTo>
                  <a:pt x="1340450" y="926288"/>
                  <a:pt x="1437816" y="1064930"/>
                  <a:pt x="1503433" y="1236380"/>
                </a:cubicBezTo>
                <a:cubicBezTo>
                  <a:pt x="1569050" y="1407830"/>
                  <a:pt x="1594450" y="1765547"/>
                  <a:pt x="1611383" y="1782480"/>
                </a:cubicBezTo>
                <a:cubicBezTo>
                  <a:pt x="1628316" y="1799413"/>
                  <a:pt x="1664300" y="1526363"/>
                  <a:pt x="1605033" y="1337980"/>
                </a:cubicBezTo>
                <a:cubicBezTo>
                  <a:pt x="1545766" y="1149597"/>
                  <a:pt x="1408183" y="845855"/>
                  <a:pt x="1255783" y="652180"/>
                </a:cubicBezTo>
                <a:cubicBezTo>
                  <a:pt x="1103383" y="458505"/>
                  <a:pt x="885366" y="279647"/>
                  <a:pt x="690633" y="175930"/>
                </a:cubicBezTo>
                <a:cubicBezTo>
                  <a:pt x="495900" y="72213"/>
                  <a:pt x="151941" y="34113"/>
                  <a:pt x="55633" y="1083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C51E3132-86FF-49F0-9C71-05B3D2A51097}"/>
              </a:ext>
            </a:extLst>
          </p:cNvPr>
          <p:cNvSpPr/>
          <p:nvPr/>
        </p:nvSpPr>
        <p:spPr>
          <a:xfrm>
            <a:off x="2667095" y="556414"/>
            <a:ext cx="1145728" cy="1476386"/>
          </a:xfrm>
          <a:custGeom>
            <a:avLst/>
            <a:gdLst>
              <a:gd name="connsiteX0" fmla="*/ 1111155 w 1145728"/>
              <a:gd name="connsiteY0" fmla="*/ 34136 h 1476386"/>
              <a:gd name="connsiteX1" fmla="*/ 1060355 w 1145728"/>
              <a:gd name="connsiteY1" fmla="*/ 21436 h 1476386"/>
              <a:gd name="connsiteX2" fmla="*/ 698405 w 1145728"/>
              <a:gd name="connsiteY2" fmla="*/ 186536 h 1476386"/>
              <a:gd name="connsiteX3" fmla="*/ 374555 w 1145728"/>
              <a:gd name="connsiteY3" fmla="*/ 611986 h 1476386"/>
              <a:gd name="connsiteX4" fmla="*/ 190405 w 1145728"/>
              <a:gd name="connsiteY4" fmla="*/ 942186 h 1476386"/>
              <a:gd name="connsiteX5" fmla="*/ 12605 w 1145728"/>
              <a:gd name="connsiteY5" fmla="*/ 1475586 h 1476386"/>
              <a:gd name="connsiteX6" fmla="*/ 82455 w 1145728"/>
              <a:gd name="connsiteY6" fmla="*/ 1043786 h 1476386"/>
              <a:gd name="connsiteX7" fmla="*/ 622205 w 1145728"/>
              <a:gd name="connsiteY7" fmla="*/ 313536 h 1476386"/>
              <a:gd name="connsiteX8" fmla="*/ 1111155 w 1145728"/>
              <a:gd name="connsiteY8" fmla="*/ 34136 h 147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5728" h="1476386">
                <a:moveTo>
                  <a:pt x="1111155" y="34136"/>
                </a:moveTo>
                <a:cubicBezTo>
                  <a:pt x="1184180" y="-14547"/>
                  <a:pt x="1129147" y="-3964"/>
                  <a:pt x="1060355" y="21436"/>
                </a:cubicBezTo>
                <a:cubicBezTo>
                  <a:pt x="991563" y="46836"/>
                  <a:pt x="812705" y="88111"/>
                  <a:pt x="698405" y="186536"/>
                </a:cubicBezTo>
                <a:cubicBezTo>
                  <a:pt x="584105" y="284961"/>
                  <a:pt x="459222" y="486044"/>
                  <a:pt x="374555" y="611986"/>
                </a:cubicBezTo>
                <a:cubicBezTo>
                  <a:pt x="289888" y="737928"/>
                  <a:pt x="250730" y="798253"/>
                  <a:pt x="190405" y="942186"/>
                </a:cubicBezTo>
                <a:cubicBezTo>
                  <a:pt x="130080" y="1086119"/>
                  <a:pt x="30597" y="1458653"/>
                  <a:pt x="12605" y="1475586"/>
                </a:cubicBezTo>
                <a:cubicBezTo>
                  <a:pt x="-5387" y="1492519"/>
                  <a:pt x="-19145" y="1237461"/>
                  <a:pt x="82455" y="1043786"/>
                </a:cubicBezTo>
                <a:cubicBezTo>
                  <a:pt x="184055" y="850111"/>
                  <a:pt x="447580" y="482869"/>
                  <a:pt x="622205" y="313536"/>
                </a:cubicBezTo>
                <a:cubicBezTo>
                  <a:pt x="796830" y="144203"/>
                  <a:pt x="1038130" y="82819"/>
                  <a:pt x="1111155" y="341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533FF0F9-1CE4-462D-AE23-1867ABF52731}"/>
              </a:ext>
            </a:extLst>
          </p:cNvPr>
          <p:cNvSpPr/>
          <p:nvPr/>
        </p:nvSpPr>
        <p:spPr>
          <a:xfrm>
            <a:off x="4092581" y="520242"/>
            <a:ext cx="1560059" cy="1356105"/>
          </a:xfrm>
          <a:custGeom>
            <a:avLst/>
            <a:gdLst>
              <a:gd name="connsiteX0" fmla="*/ 22219 w 1560059"/>
              <a:gd name="connsiteY0" fmla="*/ 6808 h 1356105"/>
              <a:gd name="connsiteX1" fmla="*/ 149219 w 1560059"/>
              <a:gd name="connsiteY1" fmla="*/ 32208 h 1356105"/>
              <a:gd name="connsiteX2" fmla="*/ 822319 w 1560059"/>
              <a:gd name="connsiteY2" fmla="*/ 171908 h 1356105"/>
              <a:gd name="connsiteX3" fmla="*/ 1285869 w 1560059"/>
              <a:gd name="connsiteY3" fmla="*/ 603708 h 1356105"/>
              <a:gd name="connsiteX4" fmla="*/ 1558919 w 1560059"/>
              <a:gd name="connsiteY4" fmla="*/ 1353008 h 1356105"/>
              <a:gd name="connsiteX5" fmla="*/ 1381119 w 1560059"/>
              <a:gd name="connsiteY5" fmla="*/ 857708 h 1356105"/>
              <a:gd name="connsiteX6" fmla="*/ 1323969 w 1560059"/>
              <a:gd name="connsiteY6" fmla="*/ 546558 h 1356105"/>
              <a:gd name="connsiteX7" fmla="*/ 695319 w 1560059"/>
              <a:gd name="connsiteY7" fmla="*/ 57608 h 1356105"/>
              <a:gd name="connsiteX8" fmla="*/ 22219 w 1560059"/>
              <a:gd name="connsiteY8" fmla="*/ 6808 h 135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0059" h="1356105">
                <a:moveTo>
                  <a:pt x="22219" y="6808"/>
                </a:moveTo>
                <a:cubicBezTo>
                  <a:pt x="-68798" y="2575"/>
                  <a:pt x="149219" y="32208"/>
                  <a:pt x="149219" y="32208"/>
                </a:cubicBezTo>
                <a:cubicBezTo>
                  <a:pt x="282569" y="59725"/>
                  <a:pt x="632878" y="76658"/>
                  <a:pt x="822319" y="171908"/>
                </a:cubicBezTo>
                <a:cubicBezTo>
                  <a:pt x="1011760" y="267158"/>
                  <a:pt x="1163102" y="406858"/>
                  <a:pt x="1285869" y="603708"/>
                </a:cubicBezTo>
                <a:cubicBezTo>
                  <a:pt x="1408636" y="800558"/>
                  <a:pt x="1543044" y="1310675"/>
                  <a:pt x="1558919" y="1353008"/>
                </a:cubicBezTo>
                <a:cubicBezTo>
                  <a:pt x="1574794" y="1395341"/>
                  <a:pt x="1420277" y="992116"/>
                  <a:pt x="1381119" y="857708"/>
                </a:cubicBezTo>
                <a:cubicBezTo>
                  <a:pt x="1341961" y="723300"/>
                  <a:pt x="1438269" y="679908"/>
                  <a:pt x="1323969" y="546558"/>
                </a:cubicBezTo>
                <a:cubicBezTo>
                  <a:pt x="1209669" y="413208"/>
                  <a:pt x="910161" y="147566"/>
                  <a:pt x="695319" y="57608"/>
                </a:cubicBezTo>
                <a:cubicBezTo>
                  <a:pt x="480477" y="-32350"/>
                  <a:pt x="113236" y="11041"/>
                  <a:pt x="22219" y="680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1CA4B433-FCDE-4D58-8D53-808718114CAC}"/>
              </a:ext>
            </a:extLst>
          </p:cNvPr>
          <p:cNvSpPr/>
          <p:nvPr/>
        </p:nvSpPr>
        <p:spPr>
          <a:xfrm>
            <a:off x="5568885" y="1507282"/>
            <a:ext cx="546830" cy="1775670"/>
          </a:xfrm>
          <a:custGeom>
            <a:avLst/>
            <a:gdLst>
              <a:gd name="connsiteX0" fmla="*/ 38165 w 546830"/>
              <a:gd name="connsiteY0" fmla="*/ 23068 h 1775670"/>
              <a:gd name="connsiteX1" fmla="*/ 38165 w 546830"/>
              <a:gd name="connsiteY1" fmla="*/ 111968 h 1775670"/>
              <a:gd name="connsiteX2" fmla="*/ 368365 w 546830"/>
              <a:gd name="connsiteY2" fmla="*/ 759668 h 1775670"/>
              <a:gd name="connsiteX3" fmla="*/ 539815 w 546830"/>
              <a:gd name="connsiteY3" fmla="*/ 1254968 h 1775670"/>
              <a:gd name="connsiteX4" fmla="*/ 514415 w 546830"/>
              <a:gd name="connsiteY4" fmla="*/ 1775668 h 1775670"/>
              <a:gd name="connsiteX5" fmla="*/ 520765 w 546830"/>
              <a:gd name="connsiteY5" fmla="*/ 1248618 h 1775670"/>
              <a:gd name="connsiteX6" fmla="*/ 317565 w 546830"/>
              <a:gd name="connsiteY6" fmla="*/ 365968 h 1775670"/>
              <a:gd name="connsiteX7" fmla="*/ 38165 w 546830"/>
              <a:gd name="connsiteY7" fmla="*/ 23068 h 177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6830" h="1775670">
                <a:moveTo>
                  <a:pt x="38165" y="23068"/>
                </a:moveTo>
                <a:cubicBezTo>
                  <a:pt x="-8402" y="-19265"/>
                  <a:pt x="-16868" y="-10799"/>
                  <a:pt x="38165" y="111968"/>
                </a:cubicBezTo>
                <a:cubicBezTo>
                  <a:pt x="93198" y="234735"/>
                  <a:pt x="284757" y="569168"/>
                  <a:pt x="368365" y="759668"/>
                </a:cubicBezTo>
                <a:cubicBezTo>
                  <a:pt x="451973" y="950168"/>
                  <a:pt x="515473" y="1085635"/>
                  <a:pt x="539815" y="1254968"/>
                </a:cubicBezTo>
                <a:cubicBezTo>
                  <a:pt x="564157" y="1424301"/>
                  <a:pt x="517590" y="1776726"/>
                  <a:pt x="514415" y="1775668"/>
                </a:cubicBezTo>
                <a:cubicBezTo>
                  <a:pt x="511240" y="1774610"/>
                  <a:pt x="553573" y="1483568"/>
                  <a:pt x="520765" y="1248618"/>
                </a:cubicBezTo>
                <a:cubicBezTo>
                  <a:pt x="487957" y="1013668"/>
                  <a:pt x="402232" y="567051"/>
                  <a:pt x="317565" y="365968"/>
                </a:cubicBezTo>
                <a:cubicBezTo>
                  <a:pt x="232898" y="164885"/>
                  <a:pt x="84732" y="65401"/>
                  <a:pt x="38165" y="230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E7F0AF35-43FE-4139-94E0-1674D3695058}"/>
              </a:ext>
            </a:extLst>
          </p:cNvPr>
          <p:cNvSpPr/>
          <p:nvPr/>
        </p:nvSpPr>
        <p:spPr>
          <a:xfrm>
            <a:off x="2158738" y="1963367"/>
            <a:ext cx="670195" cy="1522831"/>
          </a:xfrm>
          <a:custGeom>
            <a:avLst/>
            <a:gdLst>
              <a:gd name="connsiteX0" fmla="*/ 660662 w 670195"/>
              <a:gd name="connsiteY0" fmla="*/ 36883 h 1522831"/>
              <a:gd name="connsiteX1" fmla="*/ 609862 w 670195"/>
              <a:gd name="connsiteY1" fmla="*/ 74983 h 1522831"/>
              <a:gd name="connsiteX2" fmla="*/ 406662 w 670195"/>
              <a:gd name="connsiteY2" fmla="*/ 836983 h 1522831"/>
              <a:gd name="connsiteX3" fmla="*/ 262 w 670195"/>
              <a:gd name="connsiteY3" fmla="*/ 1522783 h 1522831"/>
              <a:gd name="connsiteX4" fmla="*/ 349512 w 670195"/>
              <a:gd name="connsiteY4" fmla="*/ 868733 h 1522831"/>
              <a:gd name="connsiteX5" fmla="*/ 641612 w 670195"/>
              <a:gd name="connsiteY5" fmla="*/ 151183 h 1522831"/>
              <a:gd name="connsiteX6" fmla="*/ 660662 w 670195"/>
              <a:gd name="connsiteY6" fmla="*/ 36883 h 1522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0195" h="1522831">
                <a:moveTo>
                  <a:pt x="660662" y="36883"/>
                </a:moveTo>
                <a:cubicBezTo>
                  <a:pt x="655370" y="24183"/>
                  <a:pt x="652195" y="-58367"/>
                  <a:pt x="609862" y="74983"/>
                </a:cubicBezTo>
                <a:cubicBezTo>
                  <a:pt x="567529" y="208333"/>
                  <a:pt x="508262" y="595683"/>
                  <a:pt x="406662" y="836983"/>
                </a:cubicBezTo>
                <a:cubicBezTo>
                  <a:pt x="305062" y="1078283"/>
                  <a:pt x="9787" y="1517491"/>
                  <a:pt x="262" y="1522783"/>
                </a:cubicBezTo>
                <a:cubicBezTo>
                  <a:pt x="-9263" y="1528075"/>
                  <a:pt x="242620" y="1097333"/>
                  <a:pt x="349512" y="868733"/>
                </a:cubicBezTo>
                <a:cubicBezTo>
                  <a:pt x="456404" y="640133"/>
                  <a:pt x="596104" y="290883"/>
                  <a:pt x="641612" y="151183"/>
                </a:cubicBezTo>
                <a:cubicBezTo>
                  <a:pt x="687120" y="11483"/>
                  <a:pt x="665954" y="49583"/>
                  <a:pt x="660662" y="3688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591EB77C-CD9D-4989-BE15-1471D31C8360}"/>
              </a:ext>
            </a:extLst>
          </p:cNvPr>
          <p:cNvSpPr/>
          <p:nvPr/>
        </p:nvSpPr>
        <p:spPr>
          <a:xfrm>
            <a:off x="5249454" y="1952724"/>
            <a:ext cx="696166" cy="2023834"/>
          </a:xfrm>
          <a:custGeom>
            <a:avLst/>
            <a:gdLst>
              <a:gd name="connsiteX0" fmla="*/ 421096 w 696166"/>
              <a:gd name="connsiteY0" fmla="*/ 53876 h 2023834"/>
              <a:gd name="connsiteX1" fmla="*/ 440146 w 696166"/>
              <a:gd name="connsiteY1" fmla="*/ 136426 h 2023834"/>
              <a:gd name="connsiteX2" fmla="*/ 624296 w 696166"/>
              <a:gd name="connsiteY2" fmla="*/ 961926 h 2023834"/>
              <a:gd name="connsiteX3" fmla="*/ 230596 w 696166"/>
              <a:gd name="connsiteY3" fmla="*/ 1762026 h 2023834"/>
              <a:gd name="connsiteX4" fmla="*/ 8346 w 696166"/>
              <a:gd name="connsiteY4" fmla="*/ 2003326 h 2023834"/>
              <a:gd name="connsiteX5" fmla="*/ 516346 w 696166"/>
              <a:gd name="connsiteY5" fmla="*/ 1311176 h 2023834"/>
              <a:gd name="connsiteX6" fmla="*/ 694146 w 696166"/>
              <a:gd name="connsiteY6" fmla="*/ 682526 h 2023834"/>
              <a:gd name="connsiteX7" fmla="*/ 421096 w 696166"/>
              <a:gd name="connsiteY7" fmla="*/ 53876 h 202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6166" h="2023834">
                <a:moveTo>
                  <a:pt x="421096" y="53876"/>
                </a:moveTo>
                <a:cubicBezTo>
                  <a:pt x="378763" y="-37141"/>
                  <a:pt x="406279" y="-14916"/>
                  <a:pt x="440146" y="136426"/>
                </a:cubicBezTo>
                <a:cubicBezTo>
                  <a:pt x="474013" y="287768"/>
                  <a:pt x="659221" y="690993"/>
                  <a:pt x="624296" y="961926"/>
                </a:cubicBezTo>
                <a:cubicBezTo>
                  <a:pt x="589371" y="1232859"/>
                  <a:pt x="333254" y="1588459"/>
                  <a:pt x="230596" y="1762026"/>
                </a:cubicBezTo>
                <a:cubicBezTo>
                  <a:pt x="127938" y="1935593"/>
                  <a:pt x="-39279" y="2078468"/>
                  <a:pt x="8346" y="2003326"/>
                </a:cubicBezTo>
                <a:cubicBezTo>
                  <a:pt x="55971" y="1928184"/>
                  <a:pt x="402046" y="1531309"/>
                  <a:pt x="516346" y="1311176"/>
                </a:cubicBezTo>
                <a:cubicBezTo>
                  <a:pt x="630646" y="1091043"/>
                  <a:pt x="710021" y="894193"/>
                  <a:pt x="694146" y="682526"/>
                </a:cubicBezTo>
                <a:cubicBezTo>
                  <a:pt x="678271" y="470859"/>
                  <a:pt x="463429" y="144893"/>
                  <a:pt x="421096" y="5387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7B845EBD-9FC5-4570-BFFE-D1C61CF4E3BD}"/>
              </a:ext>
            </a:extLst>
          </p:cNvPr>
          <p:cNvSpPr/>
          <p:nvPr/>
        </p:nvSpPr>
        <p:spPr>
          <a:xfrm>
            <a:off x="2854522" y="1840076"/>
            <a:ext cx="550329" cy="2004405"/>
          </a:xfrm>
          <a:custGeom>
            <a:avLst/>
            <a:gdLst>
              <a:gd name="connsiteX0" fmla="*/ 136328 w 550329"/>
              <a:gd name="connsiteY0" fmla="*/ 45874 h 2004405"/>
              <a:gd name="connsiteX1" fmla="*/ 85528 w 550329"/>
              <a:gd name="connsiteY1" fmla="*/ 160174 h 2004405"/>
              <a:gd name="connsiteX2" fmla="*/ 129978 w 550329"/>
              <a:gd name="connsiteY2" fmla="*/ 1220624 h 2004405"/>
              <a:gd name="connsiteX3" fmla="*/ 549078 w 550329"/>
              <a:gd name="connsiteY3" fmla="*/ 1995324 h 2004405"/>
              <a:gd name="connsiteX4" fmla="*/ 250628 w 550329"/>
              <a:gd name="connsiteY4" fmla="*/ 1576224 h 2004405"/>
              <a:gd name="connsiteX5" fmla="*/ 2978 w 550329"/>
              <a:gd name="connsiteY5" fmla="*/ 572924 h 2004405"/>
              <a:gd name="connsiteX6" fmla="*/ 136328 w 550329"/>
              <a:gd name="connsiteY6" fmla="*/ 45874 h 200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329" h="2004405">
                <a:moveTo>
                  <a:pt x="136328" y="45874"/>
                </a:moveTo>
                <a:cubicBezTo>
                  <a:pt x="150086" y="-22918"/>
                  <a:pt x="86586" y="-35618"/>
                  <a:pt x="85528" y="160174"/>
                </a:cubicBezTo>
                <a:cubicBezTo>
                  <a:pt x="84470" y="355966"/>
                  <a:pt x="52720" y="914766"/>
                  <a:pt x="129978" y="1220624"/>
                </a:cubicBezTo>
                <a:cubicBezTo>
                  <a:pt x="207236" y="1526482"/>
                  <a:pt x="528970" y="1936057"/>
                  <a:pt x="549078" y="1995324"/>
                </a:cubicBezTo>
                <a:cubicBezTo>
                  <a:pt x="569186" y="2054591"/>
                  <a:pt x="341645" y="1813291"/>
                  <a:pt x="250628" y="1576224"/>
                </a:cubicBezTo>
                <a:cubicBezTo>
                  <a:pt x="159611" y="1339157"/>
                  <a:pt x="28378" y="830099"/>
                  <a:pt x="2978" y="572924"/>
                </a:cubicBezTo>
                <a:cubicBezTo>
                  <a:pt x="-22422" y="315749"/>
                  <a:pt x="122570" y="114666"/>
                  <a:pt x="136328" y="4587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04A70FE-CB3E-485F-8D32-05387DA79BF2}"/>
              </a:ext>
            </a:extLst>
          </p:cNvPr>
          <p:cNvSpPr/>
          <p:nvPr/>
        </p:nvSpPr>
        <p:spPr>
          <a:xfrm>
            <a:off x="5867261" y="3070428"/>
            <a:ext cx="206270" cy="1879216"/>
          </a:xfrm>
          <a:custGeom>
            <a:avLst/>
            <a:gdLst>
              <a:gd name="connsiteX0" fmla="*/ 190639 w 206270"/>
              <a:gd name="connsiteY0" fmla="*/ 9322 h 1879216"/>
              <a:gd name="connsiteX1" fmla="*/ 190639 w 206270"/>
              <a:gd name="connsiteY1" fmla="*/ 136322 h 1879216"/>
              <a:gd name="connsiteX2" fmla="*/ 139 w 206270"/>
              <a:gd name="connsiteY2" fmla="*/ 1082472 h 1879216"/>
              <a:gd name="connsiteX3" fmla="*/ 158889 w 206270"/>
              <a:gd name="connsiteY3" fmla="*/ 1876222 h 1879216"/>
              <a:gd name="connsiteX4" fmla="*/ 101739 w 206270"/>
              <a:gd name="connsiteY4" fmla="*/ 1330122 h 1879216"/>
              <a:gd name="connsiteX5" fmla="*/ 82689 w 206270"/>
              <a:gd name="connsiteY5" fmla="*/ 726872 h 1879216"/>
              <a:gd name="connsiteX6" fmla="*/ 152539 w 206270"/>
              <a:gd name="connsiteY6" fmla="*/ 168072 h 1879216"/>
              <a:gd name="connsiteX7" fmla="*/ 190639 w 206270"/>
              <a:gd name="connsiteY7" fmla="*/ 9322 h 1879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270" h="1879216">
                <a:moveTo>
                  <a:pt x="190639" y="9322"/>
                </a:moveTo>
                <a:cubicBezTo>
                  <a:pt x="196989" y="4030"/>
                  <a:pt x="222389" y="-42536"/>
                  <a:pt x="190639" y="136322"/>
                </a:cubicBezTo>
                <a:cubicBezTo>
                  <a:pt x="158889" y="315180"/>
                  <a:pt x="5431" y="792489"/>
                  <a:pt x="139" y="1082472"/>
                </a:cubicBezTo>
                <a:cubicBezTo>
                  <a:pt x="-5153" y="1372455"/>
                  <a:pt x="141956" y="1834947"/>
                  <a:pt x="158889" y="1876222"/>
                </a:cubicBezTo>
                <a:cubicBezTo>
                  <a:pt x="175822" y="1917497"/>
                  <a:pt x="114439" y="1521680"/>
                  <a:pt x="101739" y="1330122"/>
                </a:cubicBezTo>
                <a:cubicBezTo>
                  <a:pt x="89039" y="1138564"/>
                  <a:pt x="74222" y="920547"/>
                  <a:pt x="82689" y="726872"/>
                </a:cubicBezTo>
                <a:cubicBezTo>
                  <a:pt x="91156" y="533197"/>
                  <a:pt x="133489" y="290839"/>
                  <a:pt x="152539" y="168072"/>
                </a:cubicBezTo>
                <a:cubicBezTo>
                  <a:pt x="171589" y="45305"/>
                  <a:pt x="184289" y="14614"/>
                  <a:pt x="190639" y="932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D267EB17-DA8A-46EF-94AD-040E83A79ABD}"/>
              </a:ext>
            </a:extLst>
          </p:cNvPr>
          <p:cNvSpPr/>
          <p:nvPr/>
        </p:nvSpPr>
        <p:spPr>
          <a:xfrm>
            <a:off x="2778368" y="2369689"/>
            <a:ext cx="599507" cy="2285048"/>
          </a:xfrm>
          <a:custGeom>
            <a:avLst/>
            <a:gdLst>
              <a:gd name="connsiteX0" fmla="*/ 53732 w 599507"/>
              <a:gd name="connsiteY0" fmla="*/ 62361 h 2285048"/>
              <a:gd name="connsiteX1" fmla="*/ 34682 w 599507"/>
              <a:gd name="connsiteY1" fmla="*/ 163961 h 2285048"/>
              <a:gd name="connsiteX2" fmla="*/ 529982 w 599507"/>
              <a:gd name="connsiteY2" fmla="*/ 1726061 h 2285048"/>
              <a:gd name="connsiteX3" fmla="*/ 555382 w 599507"/>
              <a:gd name="connsiteY3" fmla="*/ 2284861 h 2285048"/>
              <a:gd name="connsiteX4" fmla="*/ 580782 w 599507"/>
              <a:gd name="connsiteY4" fmla="*/ 1681611 h 2285048"/>
              <a:gd name="connsiteX5" fmla="*/ 250582 w 599507"/>
              <a:gd name="connsiteY5" fmla="*/ 995811 h 2285048"/>
              <a:gd name="connsiteX6" fmla="*/ 15632 w 599507"/>
              <a:gd name="connsiteY6" fmla="*/ 335411 h 2285048"/>
              <a:gd name="connsiteX7" fmla="*/ 21982 w 599507"/>
              <a:gd name="connsiteY7" fmla="*/ 17911 h 2285048"/>
              <a:gd name="connsiteX8" fmla="*/ 53732 w 599507"/>
              <a:gd name="connsiteY8" fmla="*/ 62361 h 228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9507" h="2285048">
                <a:moveTo>
                  <a:pt x="53732" y="62361"/>
                </a:moveTo>
                <a:cubicBezTo>
                  <a:pt x="55849" y="86703"/>
                  <a:pt x="-44693" y="-113322"/>
                  <a:pt x="34682" y="163961"/>
                </a:cubicBezTo>
                <a:cubicBezTo>
                  <a:pt x="114057" y="441244"/>
                  <a:pt x="443199" y="1372578"/>
                  <a:pt x="529982" y="1726061"/>
                </a:cubicBezTo>
                <a:cubicBezTo>
                  <a:pt x="616765" y="2079544"/>
                  <a:pt x="546915" y="2292269"/>
                  <a:pt x="555382" y="2284861"/>
                </a:cubicBezTo>
                <a:cubicBezTo>
                  <a:pt x="563849" y="2277453"/>
                  <a:pt x="631582" y="1896453"/>
                  <a:pt x="580782" y="1681611"/>
                </a:cubicBezTo>
                <a:cubicBezTo>
                  <a:pt x="529982" y="1466769"/>
                  <a:pt x="344774" y="1220178"/>
                  <a:pt x="250582" y="995811"/>
                </a:cubicBezTo>
                <a:cubicBezTo>
                  <a:pt x="156390" y="771444"/>
                  <a:pt x="53732" y="498394"/>
                  <a:pt x="15632" y="335411"/>
                </a:cubicBezTo>
                <a:cubicBezTo>
                  <a:pt x="-22468" y="172428"/>
                  <a:pt x="20924" y="68711"/>
                  <a:pt x="21982" y="17911"/>
                </a:cubicBezTo>
                <a:cubicBezTo>
                  <a:pt x="23040" y="-32889"/>
                  <a:pt x="51615" y="38019"/>
                  <a:pt x="53732" y="623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1A549580-D994-422D-A3D5-8413764519BB}"/>
              </a:ext>
            </a:extLst>
          </p:cNvPr>
          <p:cNvSpPr/>
          <p:nvPr/>
        </p:nvSpPr>
        <p:spPr>
          <a:xfrm>
            <a:off x="5028909" y="2462302"/>
            <a:ext cx="768752" cy="2487121"/>
          </a:xfrm>
          <a:custGeom>
            <a:avLst/>
            <a:gdLst>
              <a:gd name="connsiteX0" fmla="*/ 705141 w 768752"/>
              <a:gd name="connsiteY0" fmla="*/ 7848 h 2487121"/>
              <a:gd name="connsiteX1" fmla="*/ 743241 w 768752"/>
              <a:gd name="connsiteY1" fmla="*/ 528548 h 2487121"/>
              <a:gd name="connsiteX2" fmla="*/ 305091 w 768752"/>
              <a:gd name="connsiteY2" fmla="*/ 1360398 h 2487121"/>
              <a:gd name="connsiteX3" fmla="*/ 95541 w 768752"/>
              <a:gd name="connsiteY3" fmla="*/ 2071598 h 2487121"/>
              <a:gd name="connsiteX4" fmla="*/ 444791 w 768752"/>
              <a:gd name="connsiteY4" fmla="*/ 2484348 h 2487121"/>
              <a:gd name="connsiteX5" fmla="*/ 95541 w 768752"/>
              <a:gd name="connsiteY5" fmla="*/ 2236698 h 2487121"/>
              <a:gd name="connsiteX6" fmla="*/ 38391 w 768752"/>
              <a:gd name="connsiteY6" fmla="*/ 1938248 h 2487121"/>
              <a:gd name="connsiteX7" fmla="*/ 609891 w 768752"/>
              <a:gd name="connsiteY7" fmla="*/ 922248 h 2487121"/>
              <a:gd name="connsiteX8" fmla="*/ 705141 w 768752"/>
              <a:gd name="connsiteY8" fmla="*/ 7848 h 248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8752" h="2487121">
                <a:moveTo>
                  <a:pt x="705141" y="7848"/>
                </a:moveTo>
                <a:cubicBezTo>
                  <a:pt x="727366" y="-57769"/>
                  <a:pt x="809916" y="303123"/>
                  <a:pt x="743241" y="528548"/>
                </a:cubicBezTo>
                <a:cubicBezTo>
                  <a:pt x="676566" y="753973"/>
                  <a:pt x="413041" y="1103223"/>
                  <a:pt x="305091" y="1360398"/>
                </a:cubicBezTo>
                <a:cubicBezTo>
                  <a:pt x="197141" y="1617573"/>
                  <a:pt x="72258" y="1884273"/>
                  <a:pt x="95541" y="2071598"/>
                </a:cubicBezTo>
                <a:cubicBezTo>
                  <a:pt x="118824" y="2258923"/>
                  <a:pt x="444791" y="2456831"/>
                  <a:pt x="444791" y="2484348"/>
                </a:cubicBezTo>
                <a:cubicBezTo>
                  <a:pt x="444791" y="2511865"/>
                  <a:pt x="163274" y="2327715"/>
                  <a:pt x="95541" y="2236698"/>
                </a:cubicBezTo>
                <a:cubicBezTo>
                  <a:pt x="27808" y="2145681"/>
                  <a:pt x="-47334" y="2157323"/>
                  <a:pt x="38391" y="1938248"/>
                </a:cubicBezTo>
                <a:cubicBezTo>
                  <a:pt x="124116" y="1719173"/>
                  <a:pt x="495591" y="1239748"/>
                  <a:pt x="609891" y="922248"/>
                </a:cubicBezTo>
                <a:cubicBezTo>
                  <a:pt x="724191" y="604748"/>
                  <a:pt x="682916" y="73465"/>
                  <a:pt x="705141" y="784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F96D7CEB-66E2-41EC-A8C8-EEBF543FE726}"/>
              </a:ext>
            </a:extLst>
          </p:cNvPr>
          <p:cNvSpPr/>
          <p:nvPr/>
        </p:nvSpPr>
        <p:spPr>
          <a:xfrm>
            <a:off x="3348790" y="3563701"/>
            <a:ext cx="543403" cy="1568928"/>
          </a:xfrm>
          <a:custGeom>
            <a:avLst/>
            <a:gdLst>
              <a:gd name="connsiteX0" fmla="*/ 35760 w 543403"/>
              <a:gd name="connsiteY0" fmla="*/ 30399 h 1568928"/>
              <a:gd name="connsiteX1" fmla="*/ 73860 w 543403"/>
              <a:gd name="connsiteY1" fmla="*/ 144699 h 1568928"/>
              <a:gd name="connsiteX2" fmla="*/ 467560 w 543403"/>
              <a:gd name="connsiteY2" fmla="*/ 786049 h 1568928"/>
              <a:gd name="connsiteX3" fmla="*/ 270710 w 543403"/>
              <a:gd name="connsiteY3" fmla="*/ 1567099 h 1568928"/>
              <a:gd name="connsiteX4" fmla="*/ 524710 w 543403"/>
              <a:gd name="connsiteY4" fmla="*/ 989249 h 1568928"/>
              <a:gd name="connsiteX5" fmla="*/ 467560 w 543403"/>
              <a:gd name="connsiteY5" fmla="*/ 570149 h 1568928"/>
              <a:gd name="connsiteX6" fmla="*/ 35760 w 543403"/>
              <a:gd name="connsiteY6" fmla="*/ 30399 h 156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403" h="1568928">
                <a:moveTo>
                  <a:pt x="35760" y="30399"/>
                </a:moveTo>
                <a:cubicBezTo>
                  <a:pt x="-29857" y="-40509"/>
                  <a:pt x="1893" y="18757"/>
                  <a:pt x="73860" y="144699"/>
                </a:cubicBezTo>
                <a:cubicBezTo>
                  <a:pt x="145827" y="270641"/>
                  <a:pt x="434752" y="548982"/>
                  <a:pt x="467560" y="786049"/>
                </a:cubicBezTo>
                <a:cubicBezTo>
                  <a:pt x="500368" y="1023116"/>
                  <a:pt x="261185" y="1533232"/>
                  <a:pt x="270710" y="1567099"/>
                </a:cubicBezTo>
                <a:cubicBezTo>
                  <a:pt x="280235" y="1600966"/>
                  <a:pt x="491902" y="1155407"/>
                  <a:pt x="524710" y="989249"/>
                </a:cubicBezTo>
                <a:cubicBezTo>
                  <a:pt x="557518" y="823091"/>
                  <a:pt x="552227" y="729957"/>
                  <a:pt x="467560" y="570149"/>
                </a:cubicBezTo>
                <a:cubicBezTo>
                  <a:pt x="382893" y="410341"/>
                  <a:pt x="101377" y="101307"/>
                  <a:pt x="35760" y="3039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AF2B1FDC-1DBB-4CD5-B304-468CADEF5F5E}"/>
              </a:ext>
            </a:extLst>
          </p:cNvPr>
          <p:cNvSpPr/>
          <p:nvPr/>
        </p:nvSpPr>
        <p:spPr>
          <a:xfrm>
            <a:off x="2724134" y="2841211"/>
            <a:ext cx="724517" cy="3077803"/>
          </a:xfrm>
          <a:custGeom>
            <a:avLst/>
            <a:gdLst>
              <a:gd name="connsiteX0" fmla="*/ 38116 w 724517"/>
              <a:gd name="connsiteY0" fmla="*/ 67089 h 3077803"/>
              <a:gd name="connsiteX1" fmla="*/ 44466 w 724517"/>
              <a:gd name="connsiteY1" fmla="*/ 162339 h 3077803"/>
              <a:gd name="connsiteX2" fmla="*/ 469916 w 724517"/>
              <a:gd name="connsiteY2" fmla="*/ 1210089 h 3077803"/>
              <a:gd name="connsiteX3" fmla="*/ 673116 w 724517"/>
              <a:gd name="connsiteY3" fmla="*/ 2391189 h 3077803"/>
              <a:gd name="connsiteX4" fmla="*/ 711216 w 724517"/>
              <a:gd name="connsiteY4" fmla="*/ 3076989 h 3077803"/>
              <a:gd name="connsiteX5" fmla="*/ 711216 w 724517"/>
              <a:gd name="connsiteY5" fmla="*/ 2264189 h 3077803"/>
              <a:gd name="connsiteX6" fmla="*/ 552466 w 724517"/>
              <a:gd name="connsiteY6" fmla="*/ 1629189 h 3077803"/>
              <a:gd name="connsiteX7" fmla="*/ 266716 w 724517"/>
              <a:gd name="connsiteY7" fmla="*/ 797339 h 3077803"/>
              <a:gd name="connsiteX8" fmla="*/ 38116 w 724517"/>
              <a:gd name="connsiteY8" fmla="*/ 67089 h 3077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4517" h="3077803">
                <a:moveTo>
                  <a:pt x="38116" y="67089"/>
                </a:moveTo>
                <a:cubicBezTo>
                  <a:pt x="1074" y="-38744"/>
                  <a:pt x="-27501" y="-28161"/>
                  <a:pt x="44466" y="162339"/>
                </a:cubicBezTo>
                <a:cubicBezTo>
                  <a:pt x="116433" y="352839"/>
                  <a:pt x="365141" y="838614"/>
                  <a:pt x="469916" y="1210089"/>
                </a:cubicBezTo>
                <a:cubicBezTo>
                  <a:pt x="574691" y="1581564"/>
                  <a:pt x="632899" y="2080039"/>
                  <a:pt x="673116" y="2391189"/>
                </a:cubicBezTo>
                <a:cubicBezTo>
                  <a:pt x="713333" y="2702339"/>
                  <a:pt x="704866" y="3098156"/>
                  <a:pt x="711216" y="3076989"/>
                </a:cubicBezTo>
                <a:cubicBezTo>
                  <a:pt x="717566" y="3055822"/>
                  <a:pt x="737674" y="2505489"/>
                  <a:pt x="711216" y="2264189"/>
                </a:cubicBezTo>
                <a:cubicBezTo>
                  <a:pt x="684758" y="2022889"/>
                  <a:pt x="626549" y="1873664"/>
                  <a:pt x="552466" y="1629189"/>
                </a:cubicBezTo>
                <a:cubicBezTo>
                  <a:pt x="478383" y="1384714"/>
                  <a:pt x="356674" y="1064039"/>
                  <a:pt x="266716" y="797339"/>
                </a:cubicBezTo>
                <a:cubicBezTo>
                  <a:pt x="176758" y="530639"/>
                  <a:pt x="75158" y="172922"/>
                  <a:pt x="38116" y="6708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FE745DCE-F740-423D-AC55-6090D913F431}"/>
              </a:ext>
            </a:extLst>
          </p:cNvPr>
          <p:cNvSpPr/>
          <p:nvPr/>
        </p:nvSpPr>
        <p:spPr>
          <a:xfrm>
            <a:off x="2324055" y="2905371"/>
            <a:ext cx="864916" cy="3559106"/>
          </a:xfrm>
          <a:custGeom>
            <a:avLst/>
            <a:gdLst>
              <a:gd name="connsiteX0" fmla="*/ 330245 w 864916"/>
              <a:gd name="connsiteY0" fmla="*/ 34679 h 3559106"/>
              <a:gd name="connsiteX1" fmla="*/ 215945 w 864916"/>
              <a:gd name="connsiteY1" fmla="*/ 1425329 h 3559106"/>
              <a:gd name="connsiteX2" fmla="*/ 45 w 864916"/>
              <a:gd name="connsiteY2" fmla="*/ 2276229 h 3559106"/>
              <a:gd name="connsiteX3" fmla="*/ 234995 w 864916"/>
              <a:gd name="connsiteY3" fmla="*/ 3006479 h 3559106"/>
              <a:gd name="connsiteX4" fmla="*/ 863645 w 864916"/>
              <a:gd name="connsiteY4" fmla="*/ 3558929 h 3559106"/>
              <a:gd name="connsiteX5" fmla="*/ 387395 w 864916"/>
              <a:gd name="connsiteY5" fmla="*/ 3050929 h 3559106"/>
              <a:gd name="connsiteX6" fmla="*/ 25445 w 864916"/>
              <a:gd name="connsiteY6" fmla="*/ 1819029 h 3559106"/>
              <a:gd name="connsiteX7" fmla="*/ 323895 w 864916"/>
              <a:gd name="connsiteY7" fmla="*/ 536329 h 3559106"/>
              <a:gd name="connsiteX8" fmla="*/ 330245 w 864916"/>
              <a:gd name="connsiteY8" fmla="*/ 34679 h 355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916" h="3559106">
                <a:moveTo>
                  <a:pt x="330245" y="34679"/>
                </a:moveTo>
                <a:cubicBezTo>
                  <a:pt x="312253" y="182846"/>
                  <a:pt x="270978" y="1051737"/>
                  <a:pt x="215945" y="1425329"/>
                </a:cubicBezTo>
                <a:cubicBezTo>
                  <a:pt x="160912" y="1798921"/>
                  <a:pt x="-3130" y="2012704"/>
                  <a:pt x="45" y="2276229"/>
                </a:cubicBezTo>
                <a:cubicBezTo>
                  <a:pt x="3220" y="2539754"/>
                  <a:pt x="91062" y="2792696"/>
                  <a:pt x="234995" y="3006479"/>
                </a:cubicBezTo>
                <a:cubicBezTo>
                  <a:pt x="378928" y="3220262"/>
                  <a:pt x="838245" y="3551521"/>
                  <a:pt x="863645" y="3558929"/>
                </a:cubicBezTo>
                <a:cubicBezTo>
                  <a:pt x="889045" y="3566337"/>
                  <a:pt x="527095" y="3340912"/>
                  <a:pt x="387395" y="3050929"/>
                </a:cubicBezTo>
                <a:cubicBezTo>
                  <a:pt x="247695" y="2760946"/>
                  <a:pt x="36028" y="2238129"/>
                  <a:pt x="25445" y="1819029"/>
                </a:cubicBezTo>
                <a:cubicBezTo>
                  <a:pt x="14862" y="1399929"/>
                  <a:pt x="269920" y="829487"/>
                  <a:pt x="323895" y="536329"/>
                </a:cubicBezTo>
                <a:cubicBezTo>
                  <a:pt x="377870" y="243171"/>
                  <a:pt x="348237" y="-113488"/>
                  <a:pt x="330245" y="3467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2204C578-4F03-4E3C-A06B-6CAD7A3BC3FF}"/>
              </a:ext>
            </a:extLst>
          </p:cNvPr>
          <p:cNvSpPr/>
          <p:nvPr/>
        </p:nvSpPr>
        <p:spPr>
          <a:xfrm>
            <a:off x="1607097" y="4148458"/>
            <a:ext cx="1187849" cy="1796808"/>
          </a:xfrm>
          <a:custGeom>
            <a:avLst/>
            <a:gdLst>
              <a:gd name="connsiteX0" fmla="*/ 1104353 w 1187849"/>
              <a:gd name="connsiteY0" fmla="*/ 36192 h 1796808"/>
              <a:gd name="connsiteX1" fmla="*/ 1015453 w 1187849"/>
              <a:gd name="connsiteY1" fmla="*/ 48892 h 1796808"/>
              <a:gd name="connsiteX2" fmla="*/ 37553 w 1187849"/>
              <a:gd name="connsiteY2" fmla="*/ 575942 h 1796808"/>
              <a:gd name="connsiteX3" fmla="*/ 234403 w 1187849"/>
              <a:gd name="connsiteY3" fmla="*/ 1395092 h 1796808"/>
              <a:gd name="connsiteX4" fmla="*/ 539203 w 1187849"/>
              <a:gd name="connsiteY4" fmla="*/ 1776092 h 1796808"/>
              <a:gd name="connsiteX5" fmla="*/ 50253 w 1187849"/>
              <a:gd name="connsiteY5" fmla="*/ 798192 h 1796808"/>
              <a:gd name="connsiteX6" fmla="*/ 475703 w 1187849"/>
              <a:gd name="connsiteY6" fmla="*/ 252092 h 1796808"/>
              <a:gd name="connsiteX7" fmla="*/ 1148803 w 1187849"/>
              <a:gd name="connsiteY7" fmla="*/ 10792 h 1796808"/>
              <a:gd name="connsiteX8" fmla="*/ 1104353 w 1187849"/>
              <a:gd name="connsiteY8" fmla="*/ 36192 h 179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7849" h="1796808">
                <a:moveTo>
                  <a:pt x="1104353" y="36192"/>
                </a:moveTo>
                <a:cubicBezTo>
                  <a:pt x="1082128" y="42542"/>
                  <a:pt x="1193253" y="-41066"/>
                  <a:pt x="1015453" y="48892"/>
                </a:cubicBezTo>
                <a:cubicBezTo>
                  <a:pt x="837653" y="138850"/>
                  <a:pt x="167728" y="351575"/>
                  <a:pt x="37553" y="575942"/>
                </a:cubicBezTo>
                <a:cubicBezTo>
                  <a:pt x="-92622" y="800309"/>
                  <a:pt x="150795" y="1195067"/>
                  <a:pt x="234403" y="1395092"/>
                </a:cubicBezTo>
                <a:cubicBezTo>
                  <a:pt x="318011" y="1595117"/>
                  <a:pt x="569895" y="1875575"/>
                  <a:pt x="539203" y="1776092"/>
                </a:cubicBezTo>
                <a:cubicBezTo>
                  <a:pt x="508511" y="1676609"/>
                  <a:pt x="60836" y="1052192"/>
                  <a:pt x="50253" y="798192"/>
                </a:cubicBezTo>
                <a:cubicBezTo>
                  <a:pt x="39670" y="544192"/>
                  <a:pt x="292611" y="383325"/>
                  <a:pt x="475703" y="252092"/>
                </a:cubicBezTo>
                <a:cubicBezTo>
                  <a:pt x="658795" y="120859"/>
                  <a:pt x="1048261" y="43600"/>
                  <a:pt x="1148803" y="10792"/>
                </a:cubicBezTo>
                <a:cubicBezTo>
                  <a:pt x="1249345" y="-22016"/>
                  <a:pt x="1126578" y="29842"/>
                  <a:pt x="1104353" y="361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D14FF231-7F79-4B7B-BF0C-D5B5B11F8119}"/>
              </a:ext>
            </a:extLst>
          </p:cNvPr>
          <p:cNvSpPr/>
          <p:nvPr/>
        </p:nvSpPr>
        <p:spPr>
          <a:xfrm>
            <a:off x="1066800" y="3434911"/>
            <a:ext cx="1584258" cy="2843451"/>
          </a:xfrm>
          <a:custGeom>
            <a:avLst/>
            <a:gdLst>
              <a:gd name="connsiteX0" fmla="*/ 1473200 w 1584258"/>
              <a:gd name="connsiteY0" fmla="*/ 89339 h 2843451"/>
              <a:gd name="connsiteX1" fmla="*/ 1409700 w 1584258"/>
              <a:gd name="connsiteY1" fmla="*/ 165539 h 2843451"/>
              <a:gd name="connsiteX2" fmla="*/ 400050 w 1584258"/>
              <a:gd name="connsiteY2" fmla="*/ 1079939 h 2843451"/>
              <a:gd name="connsiteX3" fmla="*/ 0 w 1584258"/>
              <a:gd name="connsiteY3" fmla="*/ 1797489 h 2843451"/>
              <a:gd name="connsiteX4" fmla="*/ 400050 w 1584258"/>
              <a:gd name="connsiteY4" fmla="*/ 2838889 h 2843451"/>
              <a:gd name="connsiteX5" fmla="*/ 69850 w 1584258"/>
              <a:gd name="connsiteY5" fmla="*/ 2134039 h 2843451"/>
              <a:gd name="connsiteX6" fmla="*/ 273050 w 1584258"/>
              <a:gd name="connsiteY6" fmla="*/ 1118039 h 2843451"/>
              <a:gd name="connsiteX7" fmla="*/ 1473200 w 1584258"/>
              <a:gd name="connsiteY7" fmla="*/ 89339 h 284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4258" h="2843451">
                <a:moveTo>
                  <a:pt x="1473200" y="89339"/>
                </a:moveTo>
                <a:cubicBezTo>
                  <a:pt x="1662642" y="-69411"/>
                  <a:pt x="1588558" y="439"/>
                  <a:pt x="1409700" y="165539"/>
                </a:cubicBezTo>
                <a:cubicBezTo>
                  <a:pt x="1230842" y="330639"/>
                  <a:pt x="635000" y="807947"/>
                  <a:pt x="400050" y="1079939"/>
                </a:cubicBezTo>
                <a:cubicBezTo>
                  <a:pt x="165100" y="1351931"/>
                  <a:pt x="0" y="1504331"/>
                  <a:pt x="0" y="1797489"/>
                </a:cubicBezTo>
                <a:cubicBezTo>
                  <a:pt x="0" y="2090647"/>
                  <a:pt x="388408" y="2782797"/>
                  <a:pt x="400050" y="2838889"/>
                </a:cubicBezTo>
                <a:cubicBezTo>
                  <a:pt x="411692" y="2894981"/>
                  <a:pt x="91017" y="2420847"/>
                  <a:pt x="69850" y="2134039"/>
                </a:cubicBezTo>
                <a:cubicBezTo>
                  <a:pt x="48683" y="1847231"/>
                  <a:pt x="33867" y="1460939"/>
                  <a:pt x="273050" y="1118039"/>
                </a:cubicBezTo>
                <a:cubicBezTo>
                  <a:pt x="512233" y="775139"/>
                  <a:pt x="1283758" y="248089"/>
                  <a:pt x="1473200" y="8933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2BC79635-9786-4D48-8D06-D0A7585ECEFF}"/>
              </a:ext>
            </a:extLst>
          </p:cNvPr>
          <p:cNvSpPr/>
          <p:nvPr/>
        </p:nvSpPr>
        <p:spPr>
          <a:xfrm>
            <a:off x="1543038" y="3858398"/>
            <a:ext cx="1052583" cy="1987310"/>
          </a:xfrm>
          <a:custGeom>
            <a:avLst/>
            <a:gdLst>
              <a:gd name="connsiteX0" fmla="*/ 1035062 w 1052583"/>
              <a:gd name="connsiteY0" fmla="*/ 21452 h 1987310"/>
              <a:gd name="connsiteX1" fmla="*/ 812812 w 1052583"/>
              <a:gd name="connsiteY1" fmla="*/ 110352 h 1987310"/>
              <a:gd name="connsiteX2" fmla="*/ 50812 w 1052583"/>
              <a:gd name="connsiteY2" fmla="*/ 821552 h 1987310"/>
              <a:gd name="connsiteX3" fmla="*/ 171462 w 1052583"/>
              <a:gd name="connsiteY3" fmla="*/ 1539102 h 1987310"/>
              <a:gd name="connsiteX4" fmla="*/ 438162 w 1052583"/>
              <a:gd name="connsiteY4" fmla="*/ 1958202 h 1987310"/>
              <a:gd name="connsiteX5" fmla="*/ 12 w 1052583"/>
              <a:gd name="connsiteY5" fmla="*/ 732652 h 1987310"/>
              <a:gd name="connsiteX6" fmla="*/ 425462 w 1052583"/>
              <a:gd name="connsiteY6" fmla="*/ 307202 h 1987310"/>
              <a:gd name="connsiteX7" fmla="*/ 1035062 w 1052583"/>
              <a:gd name="connsiteY7" fmla="*/ 21452 h 1987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2583" h="1987310">
                <a:moveTo>
                  <a:pt x="1035062" y="21452"/>
                </a:moveTo>
                <a:cubicBezTo>
                  <a:pt x="1099620" y="-11356"/>
                  <a:pt x="976854" y="-22998"/>
                  <a:pt x="812812" y="110352"/>
                </a:cubicBezTo>
                <a:cubicBezTo>
                  <a:pt x="648770" y="243702"/>
                  <a:pt x="157704" y="583427"/>
                  <a:pt x="50812" y="821552"/>
                </a:cubicBezTo>
                <a:cubicBezTo>
                  <a:pt x="-56080" y="1059677"/>
                  <a:pt x="106904" y="1349660"/>
                  <a:pt x="171462" y="1539102"/>
                </a:cubicBezTo>
                <a:cubicBezTo>
                  <a:pt x="236020" y="1728544"/>
                  <a:pt x="466737" y="2092610"/>
                  <a:pt x="438162" y="1958202"/>
                </a:cubicBezTo>
                <a:cubicBezTo>
                  <a:pt x="409587" y="1823794"/>
                  <a:pt x="2129" y="1007819"/>
                  <a:pt x="12" y="732652"/>
                </a:cubicBezTo>
                <a:cubicBezTo>
                  <a:pt x="-2105" y="457485"/>
                  <a:pt x="256129" y="428910"/>
                  <a:pt x="425462" y="307202"/>
                </a:cubicBezTo>
                <a:cubicBezTo>
                  <a:pt x="594795" y="185494"/>
                  <a:pt x="970504" y="54260"/>
                  <a:pt x="1035062" y="2145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9AF2D4F6-749F-4238-9F5F-68FC44C6CF0D}"/>
              </a:ext>
            </a:extLst>
          </p:cNvPr>
          <p:cNvSpPr/>
          <p:nvPr/>
        </p:nvSpPr>
        <p:spPr>
          <a:xfrm>
            <a:off x="4961886" y="3258897"/>
            <a:ext cx="1155457" cy="2385721"/>
          </a:xfrm>
          <a:custGeom>
            <a:avLst/>
            <a:gdLst>
              <a:gd name="connsiteX0" fmla="*/ 562614 w 1155457"/>
              <a:gd name="connsiteY0" fmla="*/ 100253 h 2385721"/>
              <a:gd name="connsiteX1" fmla="*/ 473714 w 1155457"/>
              <a:gd name="connsiteY1" fmla="*/ 170103 h 2385721"/>
              <a:gd name="connsiteX2" fmla="*/ 22864 w 1155457"/>
              <a:gd name="connsiteY2" fmla="*/ 1433753 h 2385721"/>
              <a:gd name="connsiteX3" fmla="*/ 670564 w 1155457"/>
              <a:gd name="connsiteY3" fmla="*/ 2310053 h 2385721"/>
              <a:gd name="connsiteX4" fmla="*/ 1153164 w 1155457"/>
              <a:gd name="connsiteY4" fmla="*/ 2310053 h 2385721"/>
              <a:gd name="connsiteX5" fmla="*/ 473714 w 1155457"/>
              <a:gd name="connsiteY5" fmla="*/ 2049703 h 2385721"/>
              <a:gd name="connsiteX6" fmla="*/ 22864 w 1155457"/>
              <a:gd name="connsiteY6" fmla="*/ 1357553 h 2385721"/>
              <a:gd name="connsiteX7" fmla="*/ 118114 w 1155457"/>
              <a:gd name="connsiteY7" fmla="*/ 887653 h 2385721"/>
              <a:gd name="connsiteX8" fmla="*/ 562614 w 1155457"/>
              <a:gd name="connsiteY8" fmla="*/ 49453 h 2385721"/>
              <a:gd name="connsiteX9" fmla="*/ 562614 w 1155457"/>
              <a:gd name="connsiteY9" fmla="*/ 100253 h 238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5457" h="2385721">
                <a:moveTo>
                  <a:pt x="562614" y="100253"/>
                </a:moveTo>
                <a:cubicBezTo>
                  <a:pt x="547797" y="120361"/>
                  <a:pt x="563672" y="-52147"/>
                  <a:pt x="473714" y="170103"/>
                </a:cubicBezTo>
                <a:cubicBezTo>
                  <a:pt x="383756" y="392353"/>
                  <a:pt x="-9944" y="1077095"/>
                  <a:pt x="22864" y="1433753"/>
                </a:cubicBezTo>
                <a:cubicBezTo>
                  <a:pt x="55672" y="1790411"/>
                  <a:pt x="482181" y="2164003"/>
                  <a:pt x="670564" y="2310053"/>
                </a:cubicBezTo>
                <a:cubicBezTo>
                  <a:pt x="858947" y="2456103"/>
                  <a:pt x="1185972" y="2353445"/>
                  <a:pt x="1153164" y="2310053"/>
                </a:cubicBezTo>
                <a:cubicBezTo>
                  <a:pt x="1120356" y="2266661"/>
                  <a:pt x="662097" y="2208453"/>
                  <a:pt x="473714" y="2049703"/>
                </a:cubicBezTo>
                <a:cubicBezTo>
                  <a:pt x="285331" y="1890953"/>
                  <a:pt x="82131" y="1551228"/>
                  <a:pt x="22864" y="1357553"/>
                </a:cubicBezTo>
                <a:cubicBezTo>
                  <a:pt x="-36403" y="1163878"/>
                  <a:pt x="28156" y="1105670"/>
                  <a:pt x="118114" y="887653"/>
                </a:cubicBezTo>
                <a:cubicBezTo>
                  <a:pt x="208072" y="669636"/>
                  <a:pt x="494881" y="177511"/>
                  <a:pt x="562614" y="49453"/>
                </a:cubicBezTo>
                <a:cubicBezTo>
                  <a:pt x="630347" y="-78605"/>
                  <a:pt x="577431" y="80145"/>
                  <a:pt x="562614" y="10025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1A25744F-832A-4AD4-AD04-87041ABA2063}"/>
              </a:ext>
            </a:extLst>
          </p:cNvPr>
          <p:cNvSpPr/>
          <p:nvPr/>
        </p:nvSpPr>
        <p:spPr>
          <a:xfrm>
            <a:off x="5657841" y="3436708"/>
            <a:ext cx="603815" cy="1715722"/>
          </a:xfrm>
          <a:custGeom>
            <a:avLst/>
            <a:gdLst>
              <a:gd name="connsiteX0" fmla="*/ 215909 w 603815"/>
              <a:gd name="connsiteY0" fmla="*/ 4992 h 1715722"/>
              <a:gd name="connsiteX1" fmla="*/ 95259 w 603815"/>
              <a:gd name="connsiteY1" fmla="*/ 1363892 h 1715722"/>
              <a:gd name="connsiteX2" fmla="*/ 603259 w 603815"/>
              <a:gd name="connsiteY2" fmla="*/ 1713142 h 1715722"/>
              <a:gd name="connsiteX3" fmla="*/ 190509 w 603815"/>
              <a:gd name="connsiteY3" fmla="*/ 1490892 h 1715722"/>
              <a:gd name="connsiteX4" fmla="*/ 9 w 603815"/>
              <a:gd name="connsiteY4" fmla="*/ 925742 h 1715722"/>
              <a:gd name="connsiteX5" fmla="*/ 215909 w 603815"/>
              <a:gd name="connsiteY5" fmla="*/ 4992 h 1715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3815" h="1715722">
                <a:moveTo>
                  <a:pt x="215909" y="4992"/>
                </a:moveTo>
                <a:cubicBezTo>
                  <a:pt x="231784" y="78017"/>
                  <a:pt x="30701" y="1079200"/>
                  <a:pt x="95259" y="1363892"/>
                </a:cubicBezTo>
                <a:cubicBezTo>
                  <a:pt x="159817" y="1648584"/>
                  <a:pt x="587384" y="1691975"/>
                  <a:pt x="603259" y="1713142"/>
                </a:cubicBezTo>
                <a:cubicBezTo>
                  <a:pt x="619134" y="1734309"/>
                  <a:pt x="291051" y="1622125"/>
                  <a:pt x="190509" y="1490892"/>
                </a:cubicBezTo>
                <a:cubicBezTo>
                  <a:pt x="89967" y="1359659"/>
                  <a:pt x="-1049" y="1171275"/>
                  <a:pt x="9" y="925742"/>
                </a:cubicBezTo>
                <a:cubicBezTo>
                  <a:pt x="1067" y="680209"/>
                  <a:pt x="200034" y="-68033"/>
                  <a:pt x="215909" y="49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812F60AD-394E-4359-B030-51A20A1E1403}"/>
              </a:ext>
            </a:extLst>
          </p:cNvPr>
          <p:cNvSpPr/>
          <p:nvPr/>
        </p:nvSpPr>
        <p:spPr>
          <a:xfrm>
            <a:off x="3765550" y="2101838"/>
            <a:ext cx="145464" cy="84179"/>
          </a:xfrm>
          <a:custGeom>
            <a:avLst/>
            <a:gdLst>
              <a:gd name="connsiteX0" fmla="*/ 0 w 145464"/>
              <a:gd name="connsiteY0" fmla="*/ 12 h 84179"/>
              <a:gd name="connsiteX1" fmla="*/ 130175 w 145464"/>
              <a:gd name="connsiteY1" fmla="*/ 50812 h 84179"/>
              <a:gd name="connsiteX2" fmla="*/ 142875 w 145464"/>
              <a:gd name="connsiteY2" fmla="*/ 84150 h 84179"/>
              <a:gd name="connsiteX3" fmla="*/ 130175 w 145464"/>
              <a:gd name="connsiteY3" fmla="*/ 55575 h 84179"/>
              <a:gd name="connsiteX4" fmla="*/ 0 w 145464"/>
              <a:gd name="connsiteY4" fmla="*/ 12 h 84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64" h="84179">
                <a:moveTo>
                  <a:pt x="0" y="12"/>
                </a:moveTo>
                <a:cubicBezTo>
                  <a:pt x="0" y="-782"/>
                  <a:pt x="106363" y="36789"/>
                  <a:pt x="130175" y="50812"/>
                </a:cubicBezTo>
                <a:cubicBezTo>
                  <a:pt x="153987" y="64835"/>
                  <a:pt x="142875" y="83356"/>
                  <a:pt x="142875" y="84150"/>
                </a:cubicBezTo>
                <a:cubicBezTo>
                  <a:pt x="142875" y="84944"/>
                  <a:pt x="149225" y="69333"/>
                  <a:pt x="130175" y="55575"/>
                </a:cubicBezTo>
                <a:cubicBezTo>
                  <a:pt x="111125" y="41817"/>
                  <a:pt x="0" y="806"/>
                  <a:pt x="0" y="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BA5BCAA4-D1C5-47DB-9059-1EB9B2C86A22}"/>
              </a:ext>
            </a:extLst>
          </p:cNvPr>
          <p:cNvSpPr/>
          <p:nvPr/>
        </p:nvSpPr>
        <p:spPr>
          <a:xfrm>
            <a:off x="4219203" y="2060513"/>
            <a:ext cx="132335" cy="166810"/>
          </a:xfrm>
          <a:custGeom>
            <a:avLst/>
            <a:gdLst>
              <a:gd name="connsiteX0" fmla="*/ 132135 w 132335"/>
              <a:gd name="connsiteY0" fmla="*/ 62 h 166810"/>
              <a:gd name="connsiteX1" fmla="*/ 43235 w 132335"/>
              <a:gd name="connsiteY1" fmla="*/ 87375 h 166810"/>
              <a:gd name="connsiteX2" fmla="*/ 372 w 132335"/>
              <a:gd name="connsiteY2" fmla="*/ 166750 h 166810"/>
              <a:gd name="connsiteX3" fmla="*/ 65460 w 132335"/>
              <a:gd name="connsiteY3" fmla="*/ 74675 h 166810"/>
              <a:gd name="connsiteX4" fmla="*/ 132135 w 132335"/>
              <a:gd name="connsiteY4" fmla="*/ 62 h 16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335" h="166810">
                <a:moveTo>
                  <a:pt x="132135" y="62"/>
                </a:moveTo>
                <a:cubicBezTo>
                  <a:pt x="128431" y="2179"/>
                  <a:pt x="65195" y="59594"/>
                  <a:pt x="43235" y="87375"/>
                </a:cubicBezTo>
                <a:cubicBezTo>
                  <a:pt x="21275" y="115156"/>
                  <a:pt x="-3332" y="168867"/>
                  <a:pt x="372" y="166750"/>
                </a:cubicBezTo>
                <a:cubicBezTo>
                  <a:pt x="4076" y="164633"/>
                  <a:pt x="43764" y="99546"/>
                  <a:pt x="65460" y="74675"/>
                </a:cubicBezTo>
                <a:cubicBezTo>
                  <a:pt x="87156" y="49804"/>
                  <a:pt x="135839" y="-2055"/>
                  <a:pt x="132135" y="6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B992D0C7-6619-4D9E-AEF1-4663D9FDB2A8}"/>
              </a:ext>
            </a:extLst>
          </p:cNvPr>
          <p:cNvSpPr/>
          <p:nvPr/>
        </p:nvSpPr>
        <p:spPr>
          <a:xfrm>
            <a:off x="3501801" y="2223857"/>
            <a:ext cx="291481" cy="105977"/>
          </a:xfrm>
          <a:custGeom>
            <a:avLst/>
            <a:gdLst>
              <a:gd name="connsiteX0" fmla="*/ 290737 w 291481"/>
              <a:gd name="connsiteY0" fmla="*/ 105006 h 105977"/>
              <a:gd name="connsiteX1" fmla="*/ 181199 w 291481"/>
              <a:gd name="connsiteY1" fmla="*/ 28806 h 105977"/>
              <a:gd name="connsiteX2" fmla="*/ 87537 w 291481"/>
              <a:gd name="connsiteY2" fmla="*/ 6581 h 105977"/>
              <a:gd name="connsiteX3" fmla="*/ 224 w 291481"/>
              <a:gd name="connsiteY3" fmla="*/ 231 h 105977"/>
              <a:gd name="connsiteX4" fmla="*/ 62137 w 291481"/>
              <a:gd name="connsiteY4" fmla="*/ 12931 h 105977"/>
              <a:gd name="connsiteX5" fmla="*/ 55787 w 291481"/>
              <a:gd name="connsiteY5" fmla="*/ 14518 h 105977"/>
              <a:gd name="connsiteX6" fmla="*/ 62137 w 291481"/>
              <a:gd name="connsiteY6" fmla="*/ 25631 h 105977"/>
              <a:gd name="connsiteX7" fmla="*/ 28799 w 291481"/>
              <a:gd name="connsiteY7" fmla="*/ 30393 h 105977"/>
              <a:gd name="connsiteX8" fmla="*/ 130399 w 291481"/>
              <a:gd name="connsiteY8" fmla="*/ 47856 h 105977"/>
              <a:gd name="connsiteX9" fmla="*/ 225649 w 291481"/>
              <a:gd name="connsiteY9" fmla="*/ 71668 h 105977"/>
              <a:gd name="connsiteX10" fmla="*/ 290737 w 291481"/>
              <a:gd name="connsiteY10" fmla="*/ 105006 h 105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1481" h="105977">
                <a:moveTo>
                  <a:pt x="290737" y="105006"/>
                </a:moveTo>
                <a:cubicBezTo>
                  <a:pt x="283329" y="97862"/>
                  <a:pt x="215066" y="45210"/>
                  <a:pt x="181199" y="28806"/>
                </a:cubicBezTo>
                <a:cubicBezTo>
                  <a:pt x="147332" y="12402"/>
                  <a:pt x="117699" y="11343"/>
                  <a:pt x="87537" y="6581"/>
                </a:cubicBezTo>
                <a:cubicBezTo>
                  <a:pt x="57374" y="1818"/>
                  <a:pt x="4457" y="-827"/>
                  <a:pt x="224" y="231"/>
                </a:cubicBezTo>
                <a:cubicBezTo>
                  <a:pt x="-4009" y="1289"/>
                  <a:pt x="52876" y="10550"/>
                  <a:pt x="62137" y="12931"/>
                </a:cubicBezTo>
                <a:cubicBezTo>
                  <a:pt x="71397" y="15312"/>
                  <a:pt x="55787" y="12401"/>
                  <a:pt x="55787" y="14518"/>
                </a:cubicBezTo>
                <a:cubicBezTo>
                  <a:pt x="55787" y="16635"/>
                  <a:pt x="66635" y="22985"/>
                  <a:pt x="62137" y="25631"/>
                </a:cubicBezTo>
                <a:cubicBezTo>
                  <a:pt x="57639" y="28277"/>
                  <a:pt x="17422" y="26689"/>
                  <a:pt x="28799" y="30393"/>
                </a:cubicBezTo>
                <a:cubicBezTo>
                  <a:pt x="40176" y="34097"/>
                  <a:pt x="97591" y="40977"/>
                  <a:pt x="130399" y="47856"/>
                </a:cubicBezTo>
                <a:cubicBezTo>
                  <a:pt x="163207" y="54735"/>
                  <a:pt x="202895" y="65583"/>
                  <a:pt x="225649" y="71668"/>
                </a:cubicBezTo>
                <a:cubicBezTo>
                  <a:pt x="248403" y="77753"/>
                  <a:pt x="298145" y="112150"/>
                  <a:pt x="290737" y="105006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BAE4AA3D-2499-4407-A432-DD245F58470A}"/>
              </a:ext>
            </a:extLst>
          </p:cNvPr>
          <p:cNvSpPr/>
          <p:nvPr/>
        </p:nvSpPr>
        <p:spPr>
          <a:xfrm>
            <a:off x="4057484" y="3573570"/>
            <a:ext cx="1016378" cy="326126"/>
          </a:xfrm>
          <a:custGeom>
            <a:avLst/>
            <a:gdLst>
              <a:gd name="connsiteX0" fmla="*/ 166 w 1016378"/>
              <a:gd name="connsiteY0" fmla="*/ 125305 h 326126"/>
              <a:gd name="connsiteX1" fmla="*/ 349416 w 1016378"/>
              <a:gd name="connsiteY1" fmla="*/ 138005 h 326126"/>
              <a:gd name="connsiteX2" fmla="*/ 470066 w 1016378"/>
              <a:gd name="connsiteY2" fmla="*/ 185630 h 326126"/>
              <a:gd name="connsiteX3" fmla="*/ 530391 w 1016378"/>
              <a:gd name="connsiteY3" fmla="*/ 207855 h 326126"/>
              <a:gd name="connsiteX4" fmla="*/ 631991 w 1016378"/>
              <a:gd name="connsiteY4" fmla="*/ 312630 h 326126"/>
              <a:gd name="connsiteX5" fmla="*/ 701841 w 1016378"/>
              <a:gd name="connsiteY5" fmla="*/ 306280 h 326126"/>
              <a:gd name="connsiteX6" fmla="*/ 854241 w 1016378"/>
              <a:gd name="connsiteY6" fmla="*/ 144355 h 326126"/>
              <a:gd name="connsiteX7" fmla="*/ 1016166 w 1016378"/>
              <a:gd name="connsiteY7" fmla="*/ 1480 h 326126"/>
              <a:gd name="connsiteX8" fmla="*/ 819316 w 1016378"/>
              <a:gd name="connsiteY8" fmla="*/ 68155 h 326126"/>
              <a:gd name="connsiteX9" fmla="*/ 651041 w 1016378"/>
              <a:gd name="connsiteY9" fmla="*/ 39580 h 326126"/>
              <a:gd name="connsiteX10" fmla="*/ 533566 w 1016378"/>
              <a:gd name="connsiteY10" fmla="*/ 26880 h 326126"/>
              <a:gd name="connsiteX11" fmla="*/ 397041 w 1016378"/>
              <a:gd name="connsiteY11" fmla="*/ 106255 h 326126"/>
              <a:gd name="connsiteX12" fmla="*/ 166 w 1016378"/>
              <a:gd name="connsiteY12" fmla="*/ 125305 h 32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6378" h="326126">
                <a:moveTo>
                  <a:pt x="166" y="125305"/>
                </a:moveTo>
                <a:cubicBezTo>
                  <a:pt x="-7771" y="130597"/>
                  <a:pt x="271099" y="127951"/>
                  <a:pt x="349416" y="138005"/>
                </a:cubicBezTo>
                <a:cubicBezTo>
                  <a:pt x="427733" y="148059"/>
                  <a:pt x="439904" y="173988"/>
                  <a:pt x="470066" y="185630"/>
                </a:cubicBezTo>
                <a:cubicBezTo>
                  <a:pt x="500228" y="197272"/>
                  <a:pt x="503404" y="186688"/>
                  <a:pt x="530391" y="207855"/>
                </a:cubicBezTo>
                <a:cubicBezTo>
                  <a:pt x="557379" y="229022"/>
                  <a:pt x="603416" y="296226"/>
                  <a:pt x="631991" y="312630"/>
                </a:cubicBezTo>
                <a:cubicBezTo>
                  <a:pt x="660566" y="329034"/>
                  <a:pt x="664799" y="334326"/>
                  <a:pt x="701841" y="306280"/>
                </a:cubicBezTo>
                <a:cubicBezTo>
                  <a:pt x="738883" y="278234"/>
                  <a:pt x="801854" y="195155"/>
                  <a:pt x="854241" y="144355"/>
                </a:cubicBezTo>
                <a:cubicBezTo>
                  <a:pt x="906629" y="93555"/>
                  <a:pt x="1021987" y="14180"/>
                  <a:pt x="1016166" y="1480"/>
                </a:cubicBezTo>
                <a:cubicBezTo>
                  <a:pt x="1010345" y="-11220"/>
                  <a:pt x="880170" y="61805"/>
                  <a:pt x="819316" y="68155"/>
                </a:cubicBezTo>
                <a:cubicBezTo>
                  <a:pt x="758462" y="74505"/>
                  <a:pt x="698666" y="46459"/>
                  <a:pt x="651041" y="39580"/>
                </a:cubicBezTo>
                <a:cubicBezTo>
                  <a:pt x="603416" y="32701"/>
                  <a:pt x="575899" y="15768"/>
                  <a:pt x="533566" y="26880"/>
                </a:cubicBezTo>
                <a:cubicBezTo>
                  <a:pt x="491233" y="37992"/>
                  <a:pt x="484353" y="89851"/>
                  <a:pt x="397041" y="106255"/>
                </a:cubicBezTo>
                <a:cubicBezTo>
                  <a:pt x="309729" y="122659"/>
                  <a:pt x="8103" y="120013"/>
                  <a:pt x="166" y="125305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CD7F56A-7CA8-4178-806F-63EF51066D8A}"/>
              </a:ext>
            </a:extLst>
          </p:cNvPr>
          <p:cNvSpPr/>
          <p:nvPr/>
        </p:nvSpPr>
        <p:spPr>
          <a:xfrm>
            <a:off x="3535696" y="3554029"/>
            <a:ext cx="323187" cy="450705"/>
          </a:xfrm>
          <a:custGeom>
            <a:avLst/>
            <a:gdLst>
              <a:gd name="connsiteX0" fmla="*/ 26654 w 323187"/>
              <a:gd name="connsiteY0" fmla="*/ 4088 h 450705"/>
              <a:gd name="connsiteX1" fmla="*/ 157887 w 323187"/>
              <a:gd name="connsiteY1" fmla="*/ 211521 h 450705"/>
              <a:gd name="connsiteX2" fmla="*/ 212921 w 323187"/>
              <a:gd name="connsiteY2" fmla="*/ 319471 h 450705"/>
              <a:gd name="connsiteX3" fmla="*/ 322987 w 323187"/>
              <a:gd name="connsiteY3" fmla="*/ 450704 h 450705"/>
              <a:gd name="connsiteX4" fmla="*/ 183287 w 323187"/>
              <a:gd name="connsiteY4" fmla="*/ 321588 h 450705"/>
              <a:gd name="connsiteX5" fmla="*/ 47821 w 323187"/>
              <a:gd name="connsiteY5" fmla="*/ 167071 h 450705"/>
              <a:gd name="connsiteX6" fmla="*/ 1254 w 323187"/>
              <a:gd name="connsiteY6" fmla="*/ 92988 h 450705"/>
              <a:gd name="connsiteX7" fmla="*/ 16071 w 323187"/>
              <a:gd name="connsiteY7" fmla="*/ 73938 h 450705"/>
              <a:gd name="connsiteX8" fmla="*/ 26654 w 323187"/>
              <a:gd name="connsiteY8" fmla="*/ 4088 h 45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187" h="450705">
                <a:moveTo>
                  <a:pt x="26654" y="4088"/>
                </a:moveTo>
                <a:cubicBezTo>
                  <a:pt x="50290" y="27018"/>
                  <a:pt x="126843" y="158957"/>
                  <a:pt x="157887" y="211521"/>
                </a:cubicBezTo>
                <a:cubicBezTo>
                  <a:pt x="188931" y="264085"/>
                  <a:pt x="185404" y="279607"/>
                  <a:pt x="212921" y="319471"/>
                </a:cubicBezTo>
                <a:cubicBezTo>
                  <a:pt x="240438" y="359335"/>
                  <a:pt x="327926" y="450351"/>
                  <a:pt x="322987" y="450704"/>
                </a:cubicBezTo>
                <a:cubicBezTo>
                  <a:pt x="318048" y="451057"/>
                  <a:pt x="229148" y="368860"/>
                  <a:pt x="183287" y="321588"/>
                </a:cubicBezTo>
                <a:cubicBezTo>
                  <a:pt x="137426" y="274316"/>
                  <a:pt x="78160" y="205171"/>
                  <a:pt x="47821" y="167071"/>
                </a:cubicBezTo>
                <a:cubicBezTo>
                  <a:pt x="17482" y="128971"/>
                  <a:pt x="6546" y="108510"/>
                  <a:pt x="1254" y="92988"/>
                </a:cubicBezTo>
                <a:cubicBezTo>
                  <a:pt x="-4038" y="77466"/>
                  <a:pt x="8663" y="86285"/>
                  <a:pt x="16071" y="73938"/>
                </a:cubicBezTo>
                <a:cubicBezTo>
                  <a:pt x="23479" y="61591"/>
                  <a:pt x="3018" y="-18842"/>
                  <a:pt x="26654" y="4088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5BE5A7A5-9E3D-4DDD-83D6-6586A43FC024}"/>
              </a:ext>
            </a:extLst>
          </p:cNvPr>
          <p:cNvSpPr/>
          <p:nvPr/>
        </p:nvSpPr>
        <p:spPr>
          <a:xfrm>
            <a:off x="4505359" y="2489177"/>
            <a:ext cx="412144" cy="27566"/>
          </a:xfrm>
          <a:custGeom>
            <a:avLst/>
            <a:gdLst>
              <a:gd name="connsiteX0" fmla="*/ 7374 w 412144"/>
              <a:gd name="connsiteY0" fmla="*/ 23 h 27566"/>
              <a:gd name="connsiteX1" fmla="*/ 259258 w 412144"/>
              <a:gd name="connsiteY1" fmla="*/ 23306 h 27566"/>
              <a:gd name="connsiteX2" fmla="*/ 411658 w 412144"/>
              <a:gd name="connsiteY2" fmla="*/ 23 h 27566"/>
              <a:gd name="connsiteX3" fmla="*/ 301591 w 412144"/>
              <a:gd name="connsiteY3" fmla="*/ 19073 h 27566"/>
              <a:gd name="connsiteX4" fmla="*/ 136491 w 412144"/>
              <a:gd name="connsiteY4" fmla="*/ 27540 h 27566"/>
              <a:gd name="connsiteX5" fmla="*/ 70874 w 412144"/>
              <a:gd name="connsiteY5" fmla="*/ 21190 h 27566"/>
              <a:gd name="connsiteX6" fmla="*/ 7374 w 412144"/>
              <a:gd name="connsiteY6" fmla="*/ 23 h 2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144" h="27566">
                <a:moveTo>
                  <a:pt x="7374" y="23"/>
                </a:moveTo>
                <a:cubicBezTo>
                  <a:pt x="38771" y="376"/>
                  <a:pt x="191877" y="23306"/>
                  <a:pt x="259258" y="23306"/>
                </a:cubicBezTo>
                <a:cubicBezTo>
                  <a:pt x="326639" y="23306"/>
                  <a:pt x="404603" y="728"/>
                  <a:pt x="411658" y="23"/>
                </a:cubicBezTo>
                <a:cubicBezTo>
                  <a:pt x="418713" y="-682"/>
                  <a:pt x="347452" y="14487"/>
                  <a:pt x="301591" y="19073"/>
                </a:cubicBezTo>
                <a:cubicBezTo>
                  <a:pt x="255730" y="23659"/>
                  <a:pt x="174944" y="27187"/>
                  <a:pt x="136491" y="27540"/>
                </a:cubicBezTo>
                <a:cubicBezTo>
                  <a:pt x="98038" y="27893"/>
                  <a:pt x="87807" y="24718"/>
                  <a:pt x="70874" y="21190"/>
                </a:cubicBezTo>
                <a:cubicBezTo>
                  <a:pt x="53941" y="17662"/>
                  <a:pt x="-24023" y="-330"/>
                  <a:pt x="7374" y="2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CEFF6CCF-8F44-4450-BEBB-BCDBC4FF0CB1}"/>
              </a:ext>
            </a:extLst>
          </p:cNvPr>
          <p:cNvSpPr/>
          <p:nvPr/>
        </p:nvSpPr>
        <p:spPr>
          <a:xfrm>
            <a:off x="3816101" y="2478549"/>
            <a:ext cx="87097" cy="167315"/>
          </a:xfrm>
          <a:custGeom>
            <a:avLst/>
            <a:gdLst>
              <a:gd name="connsiteX0" fmla="*/ 87032 w 87097"/>
              <a:gd name="connsiteY0" fmla="*/ 68 h 167315"/>
              <a:gd name="connsiteX1" fmla="*/ 42582 w 87097"/>
              <a:gd name="connsiteY1" fmla="*/ 50868 h 167315"/>
              <a:gd name="connsiteX2" fmla="*/ 17182 w 87097"/>
              <a:gd name="connsiteY2" fmla="*/ 118601 h 167315"/>
              <a:gd name="connsiteX3" fmla="*/ 17182 w 87097"/>
              <a:gd name="connsiteY3" fmla="*/ 167284 h 167315"/>
              <a:gd name="connsiteX4" fmla="*/ 249 w 87097"/>
              <a:gd name="connsiteY4" fmla="*/ 124951 h 167315"/>
              <a:gd name="connsiteX5" fmla="*/ 31999 w 87097"/>
              <a:gd name="connsiteY5" fmla="*/ 61451 h 167315"/>
              <a:gd name="connsiteX6" fmla="*/ 87032 w 87097"/>
              <a:gd name="connsiteY6" fmla="*/ 68 h 16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97" h="167315">
                <a:moveTo>
                  <a:pt x="87032" y="68"/>
                </a:moveTo>
                <a:cubicBezTo>
                  <a:pt x="88796" y="-1696"/>
                  <a:pt x="54224" y="31113"/>
                  <a:pt x="42582" y="50868"/>
                </a:cubicBezTo>
                <a:cubicBezTo>
                  <a:pt x="30940" y="70624"/>
                  <a:pt x="21415" y="99199"/>
                  <a:pt x="17182" y="118601"/>
                </a:cubicBezTo>
                <a:cubicBezTo>
                  <a:pt x="12949" y="138003"/>
                  <a:pt x="20004" y="166226"/>
                  <a:pt x="17182" y="167284"/>
                </a:cubicBezTo>
                <a:cubicBezTo>
                  <a:pt x="14360" y="168342"/>
                  <a:pt x="-2220" y="142590"/>
                  <a:pt x="249" y="124951"/>
                </a:cubicBezTo>
                <a:cubicBezTo>
                  <a:pt x="2718" y="107312"/>
                  <a:pt x="20004" y="78384"/>
                  <a:pt x="31999" y="61451"/>
                </a:cubicBezTo>
                <a:cubicBezTo>
                  <a:pt x="43993" y="44518"/>
                  <a:pt x="85268" y="1832"/>
                  <a:pt x="87032" y="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115E7589-9966-46CA-B623-6589CBD5F6A0}"/>
              </a:ext>
            </a:extLst>
          </p:cNvPr>
          <p:cNvSpPr/>
          <p:nvPr/>
        </p:nvSpPr>
        <p:spPr>
          <a:xfrm>
            <a:off x="3657534" y="3647776"/>
            <a:ext cx="530476" cy="101798"/>
          </a:xfrm>
          <a:custGeom>
            <a:avLst/>
            <a:gdLst>
              <a:gd name="connsiteX0" fmla="*/ 66 w 530476"/>
              <a:gd name="connsiteY0" fmla="*/ 299 h 101798"/>
              <a:gd name="connsiteX1" fmla="*/ 358841 w 530476"/>
              <a:gd name="connsiteY1" fmla="*/ 92374 h 101798"/>
              <a:gd name="connsiteX2" fmla="*/ 530291 w 530476"/>
              <a:gd name="connsiteY2" fmla="*/ 95549 h 101798"/>
              <a:gd name="connsiteX3" fmla="*/ 330266 w 530476"/>
              <a:gd name="connsiteY3" fmla="*/ 63799 h 101798"/>
              <a:gd name="connsiteX4" fmla="*/ 66 w 530476"/>
              <a:gd name="connsiteY4" fmla="*/ 299 h 10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476" h="101798">
                <a:moveTo>
                  <a:pt x="66" y="299"/>
                </a:moveTo>
                <a:cubicBezTo>
                  <a:pt x="4828" y="5061"/>
                  <a:pt x="270470" y="76499"/>
                  <a:pt x="358841" y="92374"/>
                </a:cubicBezTo>
                <a:cubicBezTo>
                  <a:pt x="447212" y="108249"/>
                  <a:pt x="535053" y="100311"/>
                  <a:pt x="530291" y="95549"/>
                </a:cubicBezTo>
                <a:cubicBezTo>
                  <a:pt x="525529" y="90787"/>
                  <a:pt x="413874" y="78616"/>
                  <a:pt x="330266" y="63799"/>
                </a:cubicBezTo>
                <a:cubicBezTo>
                  <a:pt x="246658" y="48982"/>
                  <a:pt x="-4696" y="-4463"/>
                  <a:pt x="66" y="29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2670BCE3-9F2E-412E-84DD-C204E0D89C1E}"/>
              </a:ext>
            </a:extLst>
          </p:cNvPr>
          <p:cNvSpPr/>
          <p:nvPr/>
        </p:nvSpPr>
        <p:spPr>
          <a:xfrm>
            <a:off x="4736172" y="3645882"/>
            <a:ext cx="323152" cy="668421"/>
          </a:xfrm>
          <a:custGeom>
            <a:avLst/>
            <a:gdLst>
              <a:gd name="connsiteX0" fmla="*/ 322661 w 323152"/>
              <a:gd name="connsiteY0" fmla="*/ 1135 h 668421"/>
              <a:gd name="connsiteX1" fmla="*/ 172378 w 323152"/>
              <a:gd name="connsiteY1" fmla="*/ 193751 h 668421"/>
              <a:gd name="connsiteX2" fmla="*/ 66545 w 323152"/>
              <a:gd name="connsiteY2" fmla="*/ 280535 h 668421"/>
              <a:gd name="connsiteX3" fmla="*/ 96178 w 323152"/>
              <a:gd name="connsiteY3" fmla="*/ 310168 h 668421"/>
              <a:gd name="connsiteX4" fmla="*/ 104645 w 323152"/>
              <a:gd name="connsiteY4" fmla="*/ 312285 h 668421"/>
              <a:gd name="connsiteX5" fmla="*/ 96178 w 323152"/>
              <a:gd name="connsiteY5" fmla="*/ 460451 h 668421"/>
              <a:gd name="connsiteX6" fmla="*/ 928 w 323152"/>
              <a:gd name="connsiteY6" fmla="*/ 667885 h 668421"/>
              <a:gd name="connsiteX7" fmla="*/ 161795 w 323152"/>
              <a:gd name="connsiteY7" fmla="*/ 394835 h 668421"/>
              <a:gd name="connsiteX8" fmla="*/ 218945 w 323152"/>
              <a:gd name="connsiteY8" fmla="*/ 291118 h 668421"/>
              <a:gd name="connsiteX9" fmla="*/ 322661 w 323152"/>
              <a:gd name="connsiteY9" fmla="*/ 1135 h 66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152" h="668421">
                <a:moveTo>
                  <a:pt x="322661" y="1135"/>
                </a:moveTo>
                <a:cubicBezTo>
                  <a:pt x="314900" y="-15093"/>
                  <a:pt x="215064" y="147184"/>
                  <a:pt x="172378" y="193751"/>
                </a:cubicBezTo>
                <a:cubicBezTo>
                  <a:pt x="129692" y="240318"/>
                  <a:pt x="79245" y="261132"/>
                  <a:pt x="66545" y="280535"/>
                </a:cubicBezTo>
                <a:cubicBezTo>
                  <a:pt x="53845" y="299938"/>
                  <a:pt x="89828" y="304876"/>
                  <a:pt x="96178" y="310168"/>
                </a:cubicBezTo>
                <a:cubicBezTo>
                  <a:pt x="102528" y="315460"/>
                  <a:pt x="104645" y="287238"/>
                  <a:pt x="104645" y="312285"/>
                </a:cubicBezTo>
                <a:cubicBezTo>
                  <a:pt x="104645" y="337332"/>
                  <a:pt x="113464" y="401184"/>
                  <a:pt x="96178" y="460451"/>
                </a:cubicBezTo>
                <a:cubicBezTo>
                  <a:pt x="78892" y="519718"/>
                  <a:pt x="-10008" y="678821"/>
                  <a:pt x="928" y="667885"/>
                </a:cubicBezTo>
                <a:cubicBezTo>
                  <a:pt x="11864" y="656949"/>
                  <a:pt x="125459" y="457630"/>
                  <a:pt x="161795" y="394835"/>
                </a:cubicBezTo>
                <a:cubicBezTo>
                  <a:pt x="198131" y="332041"/>
                  <a:pt x="193898" y="350385"/>
                  <a:pt x="218945" y="291118"/>
                </a:cubicBezTo>
                <a:cubicBezTo>
                  <a:pt x="243992" y="231851"/>
                  <a:pt x="330422" y="17363"/>
                  <a:pt x="322661" y="1135"/>
                </a:cubicBezTo>
                <a:close/>
              </a:path>
            </a:pathLst>
          </a:cu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42786838-1A05-440C-97E8-509D5CE2BB83}"/>
              </a:ext>
            </a:extLst>
          </p:cNvPr>
          <p:cNvSpPr/>
          <p:nvPr/>
        </p:nvSpPr>
        <p:spPr>
          <a:xfrm>
            <a:off x="4317630" y="3941233"/>
            <a:ext cx="519041" cy="487226"/>
          </a:xfrm>
          <a:custGeom>
            <a:avLst/>
            <a:gdLst>
              <a:gd name="connsiteX0" fmla="*/ 482970 w 519041"/>
              <a:gd name="connsiteY0" fmla="*/ 0 h 487226"/>
              <a:gd name="connsiteX1" fmla="*/ 330570 w 519041"/>
              <a:gd name="connsiteY1" fmla="*/ 114300 h 487226"/>
              <a:gd name="connsiteX2" fmla="*/ 10953 w 519041"/>
              <a:gd name="connsiteY2" fmla="*/ 209550 h 487226"/>
              <a:gd name="connsiteX3" fmla="*/ 91387 w 519041"/>
              <a:gd name="connsiteY3" fmla="*/ 201084 h 487226"/>
              <a:gd name="connsiteX4" fmla="*/ 260720 w 519041"/>
              <a:gd name="connsiteY4" fmla="*/ 175684 h 487226"/>
              <a:gd name="connsiteX5" fmla="*/ 239553 w 519041"/>
              <a:gd name="connsiteY5" fmla="*/ 215900 h 487226"/>
              <a:gd name="connsiteX6" fmla="*/ 184520 w 519041"/>
              <a:gd name="connsiteY6" fmla="*/ 277284 h 487226"/>
              <a:gd name="connsiteX7" fmla="*/ 243787 w 519041"/>
              <a:gd name="connsiteY7" fmla="*/ 273050 h 487226"/>
              <a:gd name="connsiteX8" fmla="*/ 258603 w 519041"/>
              <a:gd name="connsiteY8" fmla="*/ 306917 h 487226"/>
              <a:gd name="connsiteX9" fmla="*/ 235320 w 519041"/>
              <a:gd name="connsiteY9" fmla="*/ 412750 h 487226"/>
              <a:gd name="connsiteX10" fmla="*/ 267070 w 519041"/>
              <a:gd name="connsiteY10" fmla="*/ 486834 h 487226"/>
              <a:gd name="connsiteX11" fmla="*/ 322103 w 519041"/>
              <a:gd name="connsiteY11" fmla="*/ 381000 h 487226"/>
              <a:gd name="connsiteX12" fmla="*/ 423703 w 519041"/>
              <a:gd name="connsiteY12" fmla="*/ 245534 h 487226"/>
              <a:gd name="connsiteX13" fmla="*/ 495670 w 519041"/>
              <a:gd name="connsiteY13" fmla="*/ 196850 h 487226"/>
              <a:gd name="connsiteX14" fmla="*/ 518953 w 519041"/>
              <a:gd name="connsiteY14" fmla="*/ 114300 h 487226"/>
              <a:gd name="connsiteX15" fmla="*/ 482970 w 519041"/>
              <a:gd name="connsiteY15" fmla="*/ 0 h 487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9041" h="487226">
                <a:moveTo>
                  <a:pt x="482970" y="0"/>
                </a:moveTo>
                <a:cubicBezTo>
                  <a:pt x="451573" y="0"/>
                  <a:pt x="409239" y="79375"/>
                  <a:pt x="330570" y="114300"/>
                </a:cubicBezTo>
                <a:cubicBezTo>
                  <a:pt x="251900" y="149225"/>
                  <a:pt x="50817" y="195086"/>
                  <a:pt x="10953" y="209550"/>
                </a:cubicBezTo>
                <a:cubicBezTo>
                  <a:pt x="-28911" y="224014"/>
                  <a:pt x="49759" y="206728"/>
                  <a:pt x="91387" y="201084"/>
                </a:cubicBezTo>
                <a:cubicBezTo>
                  <a:pt x="133015" y="195440"/>
                  <a:pt x="236026" y="173215"/>
                  <a:pt x="260720" y="175684"/>
                </a:cubicBezTo>
                <a:cubicBezTo>
                  <a:pt x="285414" y="178153"/>
                  <a:pt x="252253" y="198967"/>
                  <a:pt x="239553" y="215900"/>
                </a:cubicBezTo>
                <a:cubicBezTo>
                  <a:pt x="226853" y="232833"/>
                  <a:pt x="183814" y="267759"/>
                  <a:pt x="184520" y="277284"/>
                </a:cubicBezTo>
                <a:cubicBezTo>
                  <a:pt x="185226" y="286809"/>
                  <a:pt x="231440" y="268111"/>
                  <a:pt x="243787" y="273050"/>
                </a:cubicBezTo>
                <a:cubicBezTo>
                  <a:pt x="256134" y="277989"/>
                  <a:pt x="260014" y="283634"/>
                  <a:pt x="258603" y="306917"/>
                </a:cubicBezTo>
                <a:cubicBezTo>
                  <a:pt x="257192" y="330200"/>
                  <a:pt x="233909" y="382764"/>
                  <a:pt x="235320" y="412750"/>
                </a:cubicBezTo>
                <a:cubicBezTo>
                  <a:pt x="236731" y="442736"/>
                  <a:pt x="252606" y="492126"/>
                  <a:pt x="267070" y="486834"/>
                </a:cubicBezTo>
                <a:cubicBezTo>
                  <a:pt x="281534" y="481542"/>
                  <a:pt x="295998" y="421217"/>
                  <a:pt x="322103" y="381000"/>
                </a:cubicBezTo>
                <a:cubicBezTo>
                  <a:pt x="348208" y="340783"/>
                  <a:pt x="394775" y="276226"/>
                  <a:pt x="423703" y="245534"/>
                </a:cubicBezTo>
                <a:cubicBezTo>
                  <a:pt x="452631" y="214842"/>
                  <a:pt x="479795" y="218722"/>
                  <a:pt x="495670" y="196850"/>
                </a:cubicBezTo>
                <a:cubicBezTo>
                  <a:pt x="511545" y="174978"/>
                  <a:pt x="520011" y="141817"/>
                  <a:pt x="518953" y="114300"/>
                </a:cubicBezTo>
                <a:cubicBezTo>
                  <a:pt x="517895" y="86783"/>
                  <a:pt x="514367" y="0"/>
                  <a:pt x="482970" y="0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03999B87-72A2-4C3F-B571-51E504B72C6B}"/>
              </a:ext>
            </a:extLst>
          </p:cNvPr>
          <p:cNvSpPr/>
          <p:nvPr/>
        </p:nvSpPr>
        <p:spPr>
          <a:xfrm>
            <a:off x="3602313" y="3812834"/>
            <a:ext cx="491809" cy="1038566"/>
          </a:xfrm>
          <a:custGeom>
            <a:avLst/>
            <a:gdLst>
              <a:gd name="connsiteX0" fmla="*/ 27770 w 491809"/>
              <a:gd name="connsiteY0" fmla="*/ 16216 h 1038566"/>
              <a:gd name="connsiteX1" fmla="*/ 402420 w 491809"/>
              <a:gd name="connsiteY1" fmla="*/ 342183 h 1038566"/>
              <a:gd name="connsiteX2" fmla="*/ 474387 w 491809"/>
              <a:gd name="connsiteY2" fmla="*/ 479766 h 1038566"/>
              <a:gd name="connsiteX3" fmla="*/ 482854 w 491809"/>
              <a:gd name="connsiteY3" fmla="*/ 680849 h 1038566"/>
              <a:gd name="connsiteX4" fmla="*/ 364320 w 491809"/>
              <a:gd name="connsiteY4" fmla="*/ 892516 h 1038566"/>
              <a:gd name="connsiteX5" fmla="*/ 250020 w 491809"/>
              <a:gd name="connsiteY5" fmla="*/ 983533 h 1038566"/>
              <a:gd name="connsiteX6" fmla="*/ 258487 w 491809"/>
              <a:gd name="connsiteY6" fmla="*/ 1038566 h 1038566"/>
              <a:gd name="connsiteX7" fmla="*/ 233087 w 491809"/>
              <a:gd name="connsiteY7" fmla="*/ 983533 h 1038566"/>
              <a:gd name="connsiteX8" fmla="*/ 290237 w 491809"/>
              <a:gd name="connsiteY8" fmla="*/ 731649 h 1038566"/>
              <a:gd name="connsiteX9" fmla="*/ 254254 w 491809"/>
              <a:gd name="connsiteY9" fmla="*/ 363349 h 1038566"/>
              <a:gd name="connsiteX10" fmla="*/ 51054 w 491809"/>
              <a:gd name="connsiteY10" fmla="*/ 81833 h 1038566"/>
              <a:gd name="connsiteX11" fmla="*/ 27770 w 491809"/>
              <a:gd name="connsiteY11" fmla="*/ 16216 h 1038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1809" h="1038566">
                <a:moveTo>
                  <a:pt x="27770" y="16216"/>
                </a:moveTo>
                <a:cubicBezTo>
                  <a:pt x="86331" y="59608"/>
                  <a:pt x="327984" y="264925"/>
                  <a:pt x="402420" y="342183"/>
                </a:cubicBezTo>
                <a:cubicBezTo>
                  <a:pt x="476856" y="419441"/>
                  <a:pt x="460981" y="423322"/>
                  <a:pt x="474387" y="479766"/>
                </a:cubicBezTo>
                <a:cubicBezTo>
                  <a:pt x="487793" y="536210"/>
                  <a:pt x="501199" y="612057"/>
                  <a:pt x="482854" y="680849"/>
                </a:cubicBezTo>
                <a:cubicBezTo>
                  <a:pt x="464510" y="749641"/>
                  <a:pt x="403126" y="842069"/>
                  <a:pt x="364320" y="892516"/>
                </a:cubicBezTo>
                <a:cubicBezTo>
                  <a:pt x="325514" y="942963"/>
                  <a:pt x="267659" y="959191"/>
                  <a:pt x="250020" y="983533"/>
                </a:cubicBezTo>
                <a:cubicBezTo>
                  <a:pt x="232381" y="1007875"/>
                  <a:pt x="261309" y="1038566"/>
                  <a:pt x="258487" y="1038566"/>
                </a:cubicBezTo>
                <a:cubicBezTo>
                  <a:pt x="255665" y="1038566"/>
                  <a:pt x="227795" y="1034686"/>
                  <a:pt x="233087" y="983533"/>
                </a:cubicBezTo>
                <a:cubicBezTo>
                  <a:pt x="238379" y="932380"/>
                  <a:pt x="286709" y="835013"/>
                  <a:pt x="290237" y="731649"/>
                </a:cubicBezTo>
                <a:cubicBezTo>
                  <a:pt x="293765" y="628285"/>
                  <a:pt x="294118" y="471652"/>
                  <a:pt x="254254" y="363349"/>
                </a:cubicBezTo>
                <a:cubicBezTo>
                  <a:pt x="214390" y="255046"/>
                  <a:pt x="85979" y="139689"/>
                  <a:pt x="51054" y="81833"/>
                </a:cubicBezTo>
                <a:cubicBezTo>
                  <a:pt x="16129" y="23978"/>
                  <a:pt x="-30791" y="-27176"/>
                  <a:pt x="27770" y="16216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2A95DE04-1065-4629-978F-36AE4D1AD82D}"/>
              </a:ext>
            </a:extLst>
          </p:cNvPr>
          <p:cNvSpPr/>
          <p:nvPr/>
        </p:nvSpPr>
        <p:spPr>
          <a:xfrm>
            <a:off x="3683276" y="3648487"/>
            <a:ext cx="483924" cy="451863"/>
          </a:xfrm>
          <a:custGeom>
            <a:avLst/>
            <a:gdLst>
              <a:gd name="connsiteX0" fmla="*/ 1841 w 483924"/>
              <a:gd name="connsiteY0" fmla="*/ 646 h 451863"/>
              <a:gd name="connsiteX1" fmla="*/ 97091 w 483924"/>
              <a:gd name="connsiteY1" fmla="*/ 201730 h 451863"/>
              <a:gd name="connsiteX2" fmla="*/ 200807 w 483924"/>
              <a:gd name="connsiteY2" fmla="*/ 337196 h 451863"/>
              <a:gd name="connsiteX3" fmla="*/ 380724 w 483924"/>
              <a:gd name="connsiteY3" fmla="*/ 413396 h 451863"/>
              <a:gd name="connsiteX4" fmla="*/ 480207 w 483924"/>
              <a:gd name="connsiteY4" fmla="*/ 451496 h 451863"/>
              <a:gd name="connsiteX5" fmla="*/ 253724 w 483924"/>
              <a:gd name="connsiteY5" fmla="*/ 392230 h 451863"/>
              <a:gd name="connsiteX6" fmla="*/ 109791 w 483924"/>
              <a:gd name="connsiteY6" fmla="*/ 290630 h 451863"/>
              <a:gd name="connsiteX7" fmla="*/ 39941 w 483924"/>
              <a:gd name="connsiteY7" fmla="*/ 142463 h 451863"/>
              <a:gd name="connsiteX8" fmla="*/ 1841 w 483924"/>
              <a:gd name="connsiteY8" fmla="*/ 646 h 45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924" h="451863">
                <a:moveTo>
                  <a:pt x="1841" y="646"/>
                </a:moveTo>
                <a:cubicBezTo>
                  <a:pt x="11366" y="10524"/>
                  <a:pt x="63930" y="145638"/>
                  <a:pt x="97091" y="201730"/>
                </a:cubicBezTo>
                <a:cubicBezTo>
                  <a:pt x="130252" y="257822"/>
                  <a:pt x="153535" y="301918"/>
                  <a:pt x="200807" y="337196"/>
                </a:cubicBezTo>
                <a:cubicBezTo>
                  <a:pt x="248079" y="372474"/>
                  <a:pt x="334157" y="394346"/>
                  <a:pt x="380724" y="413396"/>
                </a:cubicBezTo>
                <a:cubicBezTo>
                  <a:pt x="427291" y="432446"/>
                  <a:pt x="501374" y="455024"/>
                  <a:pt x="480207" y="451496"/>
                </a:cubicBezTo>
                <a:cubicBezTo>
                  <a:pt x="459040" y="447968"/>
                  <a:pt x="315460" y="419041"/>
                  <a:pt x="253724" y="392230"/>
                </a:cubicBezTo>
                <a:cubicBezTo>
                  <a:pt x="191988" y="365419"/>
                  <a:pt x="145421" y="332258"/>
                  <a:pt x="109791" y="290630"/>
                </a:cubicBezTo>
                <a:cubicBezTo>
                  <a:pt x="74161" y="249002"/>
                  <a:pt x="57933" y="188324"/>
                  <a:pt x="39941" y="142463"/>
                </a:cubicBezTo>
                <a:cubicBezTo>
                  <a:pt x="21949" y="96602"/>
                  <a:pt x="-7684" y="-9232"/>
                  <a:pt x="1841" y="6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1C3D1234-2F5C-4B57-8117-7975A27BF681}"/>
              </a:ext>
            </a:extLst>
          </p:cNvPr>
          <p:cNvSpPr/>
          <p:nvPr/>
        </p:nvSpPr>
        <p:spPr>
          <a:xfrm>
            <a:off x="4265026" y="3615151"/>
            <a:ext cx="829837" cy="508793"/>
          </a:xfrm>
          <a:custGeom>
            <a:avLst/>
            <a:gdLst>
              <a:gd name="connsiteX0" fmla="*/ 829791 w 829837"/>
              <a:gd name="connsiteY0" fmla="*/ 116 h 508793"/>
              <a:gd name="connsiteX1" fmla="*/ 609657 w 829837"/>
              <a:gd name="connsiteY1" fmla="*/ 247766 h 508793"/>
              <a:gd name="connsiteX2" fmla="*/ 448791 w 829837"/>
              <a:gd name="connsiteY2" fmla="*/ 391699 h 508793"/>
              <a:gd name="connsiteX3" fmla="*/ 302741 w 829837"/>
              <a:gd name="connsiteY3" fmla="*/ 459432 h 508793"/>
              <a:gd name="connsiteX4" fmla="*/ 57 w 829837"/>
              <a:gd name="connsiteY4" fmla="*/ 508116 h 508793"/>
              <a:gd name="connsiteX5" fmla="*/ 328141 w 829837"/>
              <a:gd name="connsiteY5" fmla="*/ 423449 h 508793"/>
              <a:gd name="connsiteX6" fmla="*/ 590607 w 829837"/>
              <a:gd name="connsiteY6" fmla="*/ 218132 h 508793"/>
              <a:gd name="connsiteX7" fmla="*/ 829791 w 829837"/>
              <a:gd name="connsiteY7" fmla="*/ 116 h 508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9837" h="508793">
                <a:moveTo>
                  <a:pt x="829791" y="116"/>
                </a:moveTo>
                <a:cubicBezTo>
                  <a:pt x="832966" y="5055"/>
                  <a:pt x="673157" y="182502"/>
                  <a:pt x="609657" y="247766"/>
                </a:cubicBezTo>
                <a:cubicBezTo>
                  <a:pt x="546157" y="313030"/>
                  <a:pt x="499944" y="356421"/>
                  <a:pt x="448791" y="391699"/>
                </a:cubicBezTo>
                <a:cubicBezTo>
                  <a:pt x="397638" y="426977"/>
                  <a:pt x="377530" y="440029"/>
                  <a:pt x="302741" y="459432"/>
                </a:cubicBezTo>
                <a:cubicBezTo>
                  <a:pt x="227952" y="478835"/>
                  <a:pt x="-4176" y="514113"/>
                  <a:pt x="57" y="508116"/>
                </a:cubicBezTo>
                <a:cubicBezTo>
                  <a:pt x="4290" y="502119"/>
                  <a:pt x="229716" y="471780"/>
                  <a:pt x="328141" y="423449"/>
                </a:cubicBezTo>
                <a:cubicBezTo>
                  <a:pt x="426566" y="375118"/>
                  <a:pt x="509468" y="287982"/>
                  <a:pt x="590607" y="218132"/>
                </a:cubicBezTo>
                <a:cubicBezTo>
                  <a:pt x="671746" y="148282"/>
                  <a:pt x="826616" y="-4823"/>
                  <a:pt x="829791" y="1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8A379A01-449F-4141-B0C8-FF3B353939BD}"/>
              </a:ext>
            </a:extLst>
          </p:cNvPr>
          <p:cNvSpPr/>
          <p:nvPr/>
        </p:nvSpPr>
        <p:spPr>
          <a:xfrm>
            <a:off x="3333398" y="3713702"/>
            <a:ext cx="634127" cy="2844584"/>
          </a:xfrm>
          <a:custGeom>
            <a:avLst/>
            <a:gdLst>
              <a:gd name="connsiteX0" fmla="*/ 36335 w 634127"/>
              <a:gd name="connsiteY0" fmla="*/ 113231 h 2844584"/>
              <a:gd name="connsiteX1" fmla="*/ 95602 w 634127"/>
              <a:gd name="connsiteY1" fmla="*/ 147098 h 2844584"/>
              <a:gd name="connsiteX2" fmla="*/ 612069 w 634127"/>
              <a:gd name="connsiteY2" fmla="*/ 1222365 h 2844584"/>
              <a:gd name="connsiteX3" fmla="*/ 510469 w 634127"/>
              <a:gd name="connsiteY3" fmla="*/ 2466965 h 2844584"/>
              <a:gd name="connsiteX4" fmla="*/ 248002 w 634127"/>
              <a:gd name="connsiteY4" fmla="*/ 2839498 h 2844584"/>
              <a:gd name="connsiteX5" fmla="*/ 417335 w 634127"/>
              <a:gd name="connsiteY5" fmla="*/ 2627831 h 2844584"/>
              <a:gd name="connsiteX6" fmla="*/ 578202 w 634127"/>
              <a:gd name="connsiteY6" fmla="*/ 1891231 h 2844584"/>
              <a:gd name="connsiteX7" fmla="*/ 502002 w 634127"/>
              <a:gd name="connsiteY7" fmla="*/ 1112298 h 2844584"/>
              <a:gd name="connsiteX8" fmla="*/ 36335 w 634127"/>
              <a:gd name="connsiteY8" fmla="*/ 113231 h 284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4127" h="2844584">
                <a:moveTo>
                  <a:pt x="36335" y="113231"/>
                </a:moveTo>
                <a:cubicBezTo>
                  <a:pt x="-31398" y="-47636"/>
                  <a:pt x="-354" y="-37758"/>
                  <a:pt x="95602" y="147098"/>
                </a:cubicBezTo>
                <a:cubicBezTo>
                  <a:pt x="191558" y="331954"/>
                  <a:pt x="542924" y="835720"/>
                  <a:pt x="612069" y="1222365"/>
                </a:cubicBezTo>
                <a:cubicBezTo>
                  <a:pt x="681214" y="1609010"/>
                  <a:pt x="571147" y="2197443"/>
                  <a:pt x="510469" y="2466965"/>
                </a:cubicBezTo>
                <a:cubicBezTo>
                  <a:pt x="449791" y="2736487"/>
                  <a:pt x="263524" y="2812687"/>
                  <a:pt x="248002" y="2839498"/>
                </a:cubicBezTo>
                <a:cubicBezTo>
                  <a:pt x="232480" y="2866309"/>
                  <a:pt x="362302" y="2785876"/>
                  <a:pt x="417335" y="2627831"/>
                </a:cubicBezTo>
                <a:cubicBezTo>
                  <a:pt x="472368" y="2469787"/>
                  <a:pt x="564091" y="2143820"/>
                  <a:pt x="578202" y="1891231"/>
                </a:cubicBezTo>
                <a:cubicBezTo>
                  <a:pt x="592313" y="1638642"/>
                  <a:pt x="595135" y="1412865"/>
                  <a:pt x="502002" y="1112298"/>
                </a:cubicBezTo>
                <a:cubicBezTo>
                  <a:pt x="408869" y="811731"/>
                  <a:pt x="104068" y="274098"/>
                  <a:pt x="36335" y="11323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C0A81D3D-D56E-4790-94A5-D04DDDCACDEF}"/>
              </a:ext>
            </a:extLst>
          </p:cNvPr>
          <p:cNvSpPr/>
          <p:nvPr/>
        </p:nvSpPr>
        <p:spPr>
          <a:xfrm>
            <a:off x="2692243" y="3470652"/>
            <a:ext cx="289999" cy="2726717"/>
          </a:xfrm>
          <a:custGeom>
            <a:avLst/>
            <a:gdLst>
              <a:gd name="connsiteX0" fmla="*/ 169490 w 289999"/>
              <a:gd name="connsiteY0" fmla="*/ 59948 h 2726717"/>
              <a:gd name="connsiteX1" fmla="*/ 203357 w 289999"/>
              <a:gd name="connsiteY1" fmla="*/ 203881 h 2726717"/>
              <a:gd name="connsiteX2" fmla="*/ 288024 w 289999"/>
              <a:gd name="connsiteY2" fmla="*/ 1499281 h 2726717"/>
              <a:gd name="connsiteX3" fmla="*/ 110224 w 289999"/>
              <a:gd name="connsiteY3" fmla="*/ 2159681 h 2726717"/>
              <a:gd name="connsiteX4" fmla="*/ 161024 w 289999"/>
              <a:gd name="connsiteY4" fmla="*/ 2718481 h 2726717"/>
              <a:gd name="connsiteX5" fmla="*/ 157 w 289999"/>
              <a:gd name="connsiteY5" fmla="*/ 2430615 h 2726717"/>
              <a:gd name="connsiteX6" fmla="*/ 194890 w 289999"/>
              <a:gd name="connsiteY6" fmla="*/ 1600881 h 2726717"/>
              <a:gd name="connsiteX7" fmla="*/ 186424 w 289999"/>
              <a:gd name="connsiteY7" fmla="*/ 779615 h 2726717"/>
              <a:gd name="connsiteX8" fmla="*/ 169490 w 289999"/>
              <a:gd name="connsiteY8" fmla="*/ 59948 h 2726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999" h="2726717">
                <a:moveTo>
                  <a:pt x="169490" y="59948"/>
                </a:moveTo>
                <a:cubicBezTo>
                  <a:pt x="172312" y="-36008"/>
                  <a:pt x="183601" y="-36008"/>
                  <a:pt x="203357" y="203881"/>
                </a:cubicBezTo>
                <a:cubicBezTo>
                  <a:pt x="223113" y="443770"/>
                  <a:pt x="303546" y="1173314"/>
                  <a:pt x="288024" y="1499281"/>
                </a:cubicBezTo>
                <a:cubicBezTo>
                  <a:pt x="272502" y="1825248"/>
                  <a:pt x="131391" y="1956481"/>
                  <a:pt x="110224" y="2159681"/>
                </a:cubicBezTo>
                <a:cubicBezTo>
                  <a:pt x="89057" y="2362881"/>
                  <a:pt x="179368" y="2673325"/>
                  <a:pt x="161024" y="2718481"/>
                </a:cubicBezTo>
                <a:cubicBezTo>
                  <a:pt x="142680" y="2763637"/>
                  <a:pt x="-5487" y="2616882"/>
                  <a:pt x="157" y="2430615"/>
                </a:cubicBezTo>
                <a:cubicBezTo>
                  <a:pt x="5801" y="2244348"/>
                  <a:pt x="163846" y="1876048"/>
                  <a:pt x="194890" y="1600881"/>
                </a:cubicBezTo>
                <a:cubicBezTo>
                  <a:pt x="225934" y="1325714"/>
                  <a:pt x="187835" y="1037848"/>
                  <a:pt x="186424" y="779615"/>
                </a:cubicBezTo>
                <a:cubicBezTo>
                  <a:pt x="185013" y="521382"/>
                  <a:pt x="166668" y="155904"/>
                  <a:pt x="169490" y="5994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4B7602F9-D212-4D6B-B56A-4FE13610138C}"/>
              </a:ext>
            </a:extLst>
          </p:cNvPr>
          <p:cNvSpPr/>
          <p:nvPr/>
        </p:nvSpPr>
        <p:spPr>
          <a:xfrm>
            <a:off x="2877782" y="3371710"/>
            <a:ext cx="1423115" cy="3621930"/>
          </a:xfrm>
          <a:custGeom>
            <a:avLst/>
            <a:gdLst>
              <a:gd name="connsiteX0" fmla="*/ 48298 w 1423115"/>
              <a:gd name="connsiteY0" fmla="*/ 189637 h 3621930"/>
              <a:gd name="connsiteX1" fmla="*/ 77174 w 1423115"/>
              <a:gd name="connsiteY1" fmla="*/ 276265 h 3621930"/>
              <a:gd name="connsiteX2" fmla="*/ 606563 w 1423115"/>
              <a:gd name="connsiteY2" fmla="*/ 2480450 h 3621930"/>
              <a:gd name="connsiteX3" fmla="*/ 1415085 w 1423115"/>
              <a:gd name="connsiteY3" fmla="*/ 3587355 h 3621930"/>
              <a:gd name="connsiteX4" fmla="*/ 991574 w 1423115"/>
              <a:gd name="connsiteY4" fmla="*/ 3192719 h 3621930"/>
              <a:gd name="connsiteX5" fmla="*/ 510311 w 1423115"/>
              <a:gd name="connsiteY5" fmla="*/ 1710429 h 3621930"/>
              <a:gd name="connsiteX6" fmla="*/ 48298 w 1423115"/>
              <a:gd name="connsiteY6" fmla="*/ 189637 h 3621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3115" h="3621930">
                <a:moveTo>
                  <a:pt x="48298" y="189637"/>
                </a:moveTo>
                <a:cubicBezTo>
                  <a:pt x="-23892" y="-49390"/>
                  <a:pt x="-15870" y="-105537"/>
                  <a:pt x="77174" y="276265"/>
                </a:cubicBezTo>
                <a:cubicBezTo>
                  <a:pt x="170218" y="658067"/>
                  <a:pt x="383578" y="1928602"/>
                  <a:pt x="606563" y="2480450"/>
                </a:cubicBezTo>
                <a:cubicBezTo>
                  <a:pt x="829548" y="3032298"/>
                  <a:pt x="1350917" y="3468644"/>
                  <a:pt x="1415085" y="3587355"/>
                </a:cubicBezTo>
                <a:cubicBezTo>
                  <a:pt x="1479253" y="3706066"/>
                  <a:pt x="1142370" y="3505540"/>
                  <a:pt x="991574" y="3192719"/>
                </a:cubicBezTo>
                <a:cubicBezTo>
                  <a:pt x="840778" y="2879898"/>
                  <a:pt x="665919" y="2207734"/>
                  <a:pt x="510311" y="1710429"/>
                </a:cubicBezTo>
                <a:cubicBezTo>
                  <a:pt x="354703" y="1213124"/>
                  <a:pt x="120488" y="428664"/>
                  <a:pt x="48298" y="18963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94D98E41-5CC5-4C11-8EDF-E3F6A7D37A61}"/>
              </a:ext>
            </a:extLst>
          </p:cNvPr>
          <p:cNvSpPr/>
          <p:nvPr/>
        </p:nvSpPr>
        <p:spPr>
          <a:xfrm>
            <a:off x="2984510" y="4154065"/>
            <a:ext cx="808647" cy="2641372"/>
          </a:xfrm>
          <a:custGeom>
            <a:avLst/>
            <a:gdLst>
              <a:gd name="connsiteX0" fmla="*/ 18572 w 808647"/>
              <a:gd name="connsiteY0" fmla="*/ 81051 h 2641372"/>
              <a:gd name="connsiteX1" fmla="*/ 8947 w 808647"/>
              <a:gd name="connsiteY1" fmla="*/ 148428 h 2641372"/>
              <a:gd name="connsiteX2" fmla="*/ 143701 w 808647"/>
              <a:gd name="connsiteY2" fmla="*/ 1572967 h 2641372"/>
              <a:gd name="connsiteX3" fmla="*/ 644214 w 808647"/>
              <a:gd name="connsiteY3" fmla="*/ 2439240 h 2641372"/>
              <a:gd name="connsiteX4" fmla="*/ 788593 w 808647"/>
              <a:gd name="connsiteY4" fmla="*/ 2564369 h 2641372"/>
              <a:gd name="connsiteX5" fmla="*/ 259204 w 808647"/>
              <a:gd name="connsiteY5" fmla="*/ 1457463 h 2641372"/>
              <a:gd name="connsiteX6" fmla="*/ 66698 w 808647"/>
              <a:gd name="connsiteY6" fmla="*/ 475687 h 2641372"/>
              <a:gd name="connsiteX7" fmla="*/ 18572 w 808647"/>
              <a:gd name="connsiteY7" fmla="*/ 81051 h 2641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8647" h="2641372">
                <a:moveTo>
                  <a:pt x="18572" y="81051"/>
                </a:moveTo>
                <a:cubicBezTo>
                  <a:pt x="8947" y="26508"/>
                  <a:pt x="-11908" y="-100225"/>
                  <a:pt x="8947" y="148428"/>
                </a:cubicBezTo>
                <a:cubicBezTo>
                  <a:pt x="29802" y="397081"/>
                  <a:pt x="37823" y="1191165"/>
                  <a:pt x="143701" y="1572967"/>
                </a:cubicBezTo>
                <a:cubicBezTo>
                  <a:pt x="249579" y="1954769"/>
                  <a:pt x="536732" y="2274006"/>
                  <a:pt x="644214" y="2439240"/>
                </a:cubicBezTo>
                <a:cubicBezTo>
                  <a:pt x="751696" y="2604474"/>
                  <a:pt x="852761" y="2727999"/>
                  <a:pt x="788593" y="2564369"/>
                </a:cubicBezTo>
                <a:cubicBezTo>
                  <a:pt x="724425" y="2400739"/>
                  <a:pt x="379520" y="1805577"/>
                  <a:pt x="259204" y="1457463"/>
                </a:cubicBezTo>
                <a:cubicBezTo>
                  <a:pt x="138888" y="1109349"/>
                  <a:pt x="110012" y="706693"/>
                  <a:pt x="66698" y="475687"/>
                </a:cubicBezTo>
                <a:cubicBezTo>
                  <a:pt x="23384" y="244681"/>
                  <a:pt x="28197" y="135594"/>
                  <a:pt x="18572" y="810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E64D36F8-321C-483D-9B74-C02DFA3D8739}"/>
              </a:ext>
            </a:extLst>
          </p:cNvPr>
          <p:cNvSpPr/>
          <p:nvPr/>
        </p:nvSpPr>
        <p:spPr>
          <a:xfrm>
            <a:off x="1966542" y="3627509"/>
            <a:ext cx="904385" cy="2244010"/>
          </a:xfrm>
          <a:custGeom>
            <a:avLst/>
            <a:gdLst>
              <a:gd name="connsiteX0" fmla="*/ 901786 w 904385"/>
              <a:gd name="connsiteY0" fmla="*/ 1215 h 2244010"/>
              <a:gd name="connsiteX1" fmla="*/ 430149 w 904385"/>
              <a:gd name="connsiteY1" fmla="*/ 1021493 h 2244010"/>
              <a:gd name="connsiteX2" fmla="*/ 45138 w 904385"/>
              <a:gd name="connsiteY2" fmla="*/ 1464255 h 2244010"/>
              <a:gd name="connsiteX3" fmla="*/ 35513 w 904385"/>
              <a:gd name="connsiteY3" fmla="*/ 1839640 h 2244010"/>
              <a:gd name="connsiteX4" fmla="*/ 295395 w 904385"/>
              <a:gd name="connsiteY4" fmla="*/ 2243902 h 2244010"/>
              <a:gd name="connsiteX5" fmla="*/ 35513 w 904385"/>
              <a:gd name="connsiteY5" fmla="*/ 1801139 h 2244010"/>
              <a:gd name="connsiteX6" fmla="*/ 208767 w 904385"/>
              <a:gd name="connsiteY6" fmla="*/ 1242874 h 2244010"/>
              <a:gd name="connsiteX7" fmla="*/ 901786 w 904385"/>
              <a:gd name="connsiteY7" fmla="*/ 1215 h 2244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4385" h="2244010">
                <a:moveTo>
                  <a:pt x="901786" y="1215"/>
                </a:moveTo>
                <a:cubicBezTo>
                  <a:pt x="938683" y="-35682"/>
                  <a:pt x="572924" y="777653"/>
                  <a:pt x="430149" y="1021493"/>
                </a:cubicBezTo>
                <a:cubicBezTo>
                  <a:pt x="287374" y="1265333"/>
                  <a:pt x="110911" y="1327897"/>
                  <a:pt x="45138" y="1464255"/>
                </a:cubicBezTo>
                <a:cubicBezTo>
                  <a:pt x="-20635" y="1600613"/>
                  <a:pt x="-6197" y="1709699"/>
                  <a:pt x="35513" y="1839640"/>
                </a:cubicBezTo>
                <a:cubicBezTo>
                  <a:pt x="77223" y="1969581"/>
                  <a:pt x="295395" y="2250319"/>
                  <a:pt x="295395" y="2243902"/>
                </a:cubicBezTo>
                <a:cubicBezTo>
                  <a:pt x="295395" y="2237485"/>
                  <a:pt x="49951" y="1967977"/>
                  <a:pt x="35513" y="1801139"/>
                </a:cubicBezTo>
                <a:cubicBezTo>
                  <a:pt x="21075" y="1634301"/>
                  <a:pt x="69201" y="1542861"/>
                  <a:pt x="208767" y="1242874"/>
                </a:cubicBezTo>
                <a:cubicBezTo>
                  <a:pt x="348333" y="942887"/>
                  <a:pt x="864889" y="38112"/>
                  <a:pt x="901786" y="12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1520BC92-CF2F-4884-90F9-8324DA72D27C}"/>
              </a:ext>
            </a:extLst>
          </p:cNvPr>
          <p:cNvSpPr/>
          <p:nvPr/>
        </p:nvSpPr>
        <p:spPr>
          <a:xfrm>
            <a:off x="4722362" y="3410019"/>
            <a:ext cx="1081783" cy="2259851"/>
          </a:xfrm>
          <a:custGeom>
            <a:avLst/>
            <a:gdLst>
              <a:gd name="connsiteX0" fmla="*/ 715912 w 1081783"/>
              <a:gd name="connsiteY0" fmla="*/ 6949 h 2259851"/>
              <a:gd name="connsiteX1" fmla="*/ 80644 w 1081783"/>
              <a:gd name="connsiteY1" fmla="*/ 1104229 h 2259851"/>
              <a:gd name="connsiteX2" fmla="*/ 119145 w 1081783"/>
              <a:gd name="connsiteY2" fmla="*/ 1768373 h 2259851"/>
              <a:gd name="connsiteX3" fmla="*/ 1081672 w 1081783"/>
              <a:gd name="connsiteY3" fmla="*/ 2259261 h 2259851"/>
              <a:gd name="connsiteX4" fmla="*/ 186522 w 1081783"/>
              <a:gd name="connsiteY4" fmla="*/ 1672120 h 2259851"/>
              <a:gd name="connsiteX5" fmla="*/ 715912 w 1081783"/>
              <a:gd name="connsiteY5" fmla="*/ 6949 h 2259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1783" h="2259851">
                <a:moveTo>
                  <a:pt x="715912" y="6949"/>
                </a:moveTo>
                <a:cubicBezTo>
                  <a:pt x="698266" y="-87700"/>
                  <a:pt x="180105" y="810658"/>
                  <a:pt x="80644" y="1104229"/>
                </a:cubicBezTo>
                <a:cubicBezTo>
                  <a:pt x="-18817" y="1397800"/>
                  <a:pt x="-47693" y="1575868"/>
                  <a:pt x="119145" y="1768373"/>
                </a:cubicBezTo>
                <a:cubicBezTo>
                  <a:pt x="285983" y="1960878"/>
                  <a:pt x="1070443" y="2275303"/>
                  <a:pt x="1081672" y="2259261"/>
                </a:cubicBezTo>
                <a:cubicBezTo>
                  <a:pt x="1092902" y="2243219"/>
                  <a:pt x="249086" y="2042693"/>
                  <a:pt x="186522" y="1672120"/>
                </a:cubicBezTo>
                <a:cubicBezTo>
                  <a:pt x="123958" y="1301547"/>
                  <a:pt x="733558" y="101598"/>
                  <a:pt x="715912" y="69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69FBAD7E-33EA-4BDD-AA3A-73942752C15A}"/>
              </a:ext>
            </a:extLst>
          </p:cNvPr>
          <p:cNvSpPr/>
          <p:nvPr/>
        </p:nvSpPr>
        <p:spPr>
          <a:xfrm>
            <a:off x="3884216" y="4703219"/>
            <a:ext cx="485969" cy="879751"/>
          </a:xfrm>
          <a:custGeom>
            <a:avLst/>
            <a:gdLst>
              <a:gd name="connsiteX0" fmla="*/ 118824 w 485969"/>
              <a:gd name="connsiteY0" fmla="*/ 5941 h 879751"/>
              <a:gd name="connsiteX1" fmla="*/ 164544 w 485969"/>
              <a:gd name="connsiteY1" fmla="*/ 392021 h 879751"/>
              <a:gd name="connsiteX2" fmla="*/ 367744 w 485969"/>
              <a:gd name="connsiteY2" fmla="*/ 574901 h 879751"/>
              <a:gd name="connsiteX3" fmla="*/ 474424 w 485969"/>
              <a:gd name="connsiteY3" fmla="*/ 620621 h 879751"/>
              <a:gd name="connsiteX4" fmla="*/ 469344 w 485969"/>
              <a:gd name="connsiteY4" fmla="*/ 788261 h 879751"/>
              <a:gd name="connsiteX5" fmla="*/ 352504 w 485969"/>
              <a:gd name="connsiteY5" fmla="*/ 879701 h 879751"/>
              <a:gd name="connsiteX6" fmla="*/ 245824 w 485969"/>
              <a:gd name="connsiteY6" fmla="*/ 798421 h 879751"/>
              <a:gd name="connsiteX7" fmla="*/ 215344 w 485969"/>
              <a:gd name="connsiteY7" fmla="*/ 630781 h 879751"/>
              <a:gd name="connsiteX8" fmla="*/ 108664 w 485969"/>
              <a:gd name="connsiteY8" fmla="*/ 529181 h 879751"/>
              <a:gd name="connsiteX9" fmla="*/ 73104 w 485969"/>
              <a:gd name="connsiteY9" fmla="*/ 376781 h 879751"/>
              <a:gd name="connsiteX10" fmla="*/ 22304 w 485969"/>
              <a:gd name="connsiteY10" fmla="*/ 183741 h 879751"/>
              <a:gd name="connsiteX11" fmla="*/ 7064 w 485969"/>
              <a:gd name="connsiteY11" fmla="*/ 158341 h 879751"/>
              <a:gd name="connsiteX12" fmla="*/ 118824 w 485969"/>
              <a:gd name="connsiteY12" fmla="*/ 5941 h 87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5969" h="879751">
                <a:moveTo>
                  <a:pt x="118824" y="5941"/>
                </a:moveTo>
                <a:cubicBezTo>
                  <a:pt x="145071" y="44888"/>
                  <a:pt x="123057" y="297194"/>
                  <a:pt x="164544" y="392021"/>
                </a:cubicBezTo>
                <a:cubicBezTo>
                  <a:pt x="206031" y="486848"/>
                  <a:pt x="316097" y="536801"/>
                  <a:pt x="367744" y="574901"/>
                </a:cubicBezTo>
                <a:cubicBezTo>
                  <a:pt x="419391" y="613001"/>
                  <a:pt x="457491" y="585061"/>
                  <a:pt x="474424" y="620621"/>
                </a:cubicBezTo>
                <a:cubicBezTo>
                  <a:pt x="491357" y="656181"/>
                  <a:pt x="489664" y="745081"/>
                  <a:pt x="469344" y="788261"/>
                </a:cubicBezTo>
                <a:cubicBezTo>
                  <a:pt x="449024" y="831441"/>
                  <a:pt x="389757" y="878008"/>
                  <a:pt x="352504" y="879701"/>
                </a:cubicBezTo>
                <a:cubicBezTo>
                  <a:pt x="315251" y="881394"/>
                  <a:pt x="268684" y="839908"/>
                  <a:pt x="245824" y="798421"/>
                </a:cubicBezTo>
                <a:cubicBezTo>
                  <a:pt x="222964" y="756934"/>
                  <a:pt x="238204" y="675654"/>
                  <a:pt x="215344" y="630781"/>
                </a:cubicBezTo>
                <a:cubicBezTo>
                  <a:pt x="192484" y="585908"/>
                  <a:pt x="132371" y="571514"/>
                  <a:pt x="108664" y="529181"/>
                </a:cubicBezTo>
                <a:cubicBezTo>
                  <a:pt x="84957" y="486848"/>
                  <a:pt x="87497" y="434354"/>
                  <a:pt x="73104" y="376781"/>
                </a:cubicBezTo>
                <a:cubicBezTo>
                  <a:pt x="58711" y="319208"/>
                  <a:pt x="33311" y="220147"/>
                  <a:pt x="22304" y="183741"/>
                </a:cubicBezTo>
                <a:cubicBezTo>
                  <a:pt x="11297" y="147335"/>
                  <a:pt x="-11563" y="185434"/>
                  <a:pt x="7064" y="158341"/>
                </a:cubicBezTo>
                <a:cubicBezTo>
                  <a:pt x="25691" y="131248"/>
                  <a:pt x="92577" y="-33006"/>
                  <a:pt x="118824" y="5941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07E661DE-6179-4A25-9411-236FFEFB26B9}"/>
              </a:ext>
            </a:extLst>
          </p:cNvPr>
          <p:cNvSpPr/>
          <p:nvPr/>
        </p:nvSpPr>
        <p:spPr>
          <a:xfrm>
            <a:off x="4227875" y="1376682"/>
            <a:ext cx="641229" cy="571534"/>
          </a:xfrm>
          <a:custGeom>
            <a:avLst/>
            <a:gdLst>
              <a:gd name="connsiteX0" fmla="*/ 1225 w 641229"/>
              <a:gd name="connsiteY0" fmla="*/ 7618 h 571534"/>
              <a:gd name="connsiteX1" fmla="*/ 315550 w 641229"/>
              <a:gd name="connsiteY1" fmla="*/ 255268 h 571534"/>
              <a:gd name="connsiteX2" fmla="*/ 550500 w 641229"/>
              <a:gd name="connsiteY2" fmla="*/ 445768 h 571534"/>
              <a:gd name="connsiteX3" fmla="*/ 629875 w 641229"/>
              <a:gd name="connsiteY3" fmla="*/ 569593 h 571534"/>
              <a:gd name="connsiteX4" fmla="*/ 639400 w 641229"/>
              <a:gd name="connsiteY4" fmla="*/ 506093 h 571534"/>
              <a:gd name="connsiteX5" fmla="*/ 617175 w 641229"/>
              <a:gd name="connsiteY5" fmla="*/ 309243 h 571534"/>
              <a:gd name="connsiteX6" fmla="*/ 439375 w 641229"/>
              <a:gd name="connsiteY6" fmla="*/ 156843 h 571534"/>
              <a:gd name="connsiteX7" fmla="*/ 213950 w 641229"/>
              <a:gd name="connsiteY7" fmla="*/ 71118 h 571534"/>
              <a:gd name="connsiteX8" fmla="*/ 1225 w 641229"/>
              <a:gd name="connsiteY8" fmla="*/ 7618 h 57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1229" h="571534">
                <a:moveTo>
                  <a:pt x="1225" y="7618"/>
                </a:moveTo>
                <a:cubicBezTo>
                  <a:pt x="18158" y="38310"/>
                  <a:pt x="224004" y="182243"/>
                  <a:pt x="315550" y="255268"/>
                </a:cubicBezTo>
                <a:cubicBezTo>
                  <a:pt x="407096" y="328293"/>
                  <a:pt x="498113" y="393381"/>
                  <a:pt x="550500" y="445768"/>
                </a:cubicBezTo>
                <a:cubicBezTo>
                  <a:pt x="602887" y="498155"/>
                  <a:pt x="615058" y="559539"/>
                  <a:pt x="629875" y="569593"/>
                </a:cubicBezTo>
                <a:cubicBezTo>
                  <a:pt x="644692" y="579647"/>
                  <a:pt x="641517" y="549485"/>
                  <a:pt x="639400" y="506093"/>
                </a:cubicBezTo>
                <a:cubicBezTo>
                  <a:pt x="637283" y="462701"/>
                  <a:pt x="650513" y="367451"/>
                  <a:pt x="617175" y="309243"/>
                </a:cubicBezTo>
                <a:cubicBezTo>
                  <a:pt x="583838" y="251035"/>
                  <a:pt x="506579" y="196531"/>
                  <a:pt x="439375" y="156843"/>
                </a:cubicBezTo>
                <a:cubicBezTo>
                  <a:pt x="372171" y="117155"/>
                  <a:pt x="280625" y="94931"/>
                  <a:pt x="213950" y="71118"/>
                </a:cubicBezTo>
                <a:cubicBezTo>
                  <a:pt x="147275" y="47306"/>
                  <a:pt x="-15708" y="-23074"/>
                  <a:pt x="1225" y="761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A16F62C3-8B60-4DB5-A9E5-D148AC9926EC}"/>
              </a:ext>
            </a:extLst>
          </p:cNvPr>
          <p:cNvSpPr/>
          <p:nvPr/>
        </p:nvSpPr>
        <p:spPr>
          <a:xfrm>
            <a:off x="3343082" y="1266472"/>
            <a:ext cx="630282" cy="791022"/>
          </a:xfrm>
          <a:custGeom>
            <a:avLst/>
            <a:gdLst>
              <a:gd name="connsiteX0" fmla="*/ 609793 w 630282"/>
              <a:gd name="connsiteY0" fmla="*/ 13053 h 791022"/>
              <a:gd name="connsiteX1" fmla="*/ 539943 w 630282"/>
              <a:gd name="connsiteY1" fmla="*/ 32103 h 791022"/>
              <a:gd name="connsiteX2" fmla="*/ 308168 w 630282"/>
              <a:gd name="connsiteY2" fmla="*/ 162278 h 791022"/>
              <a:gd name="connsiteX3" fmla="*/ 187518 w 630282"/>
              <a:gd name="connsiteY3" fmla="*/ 324203 h 791022"/>
              <a:gd name="connsiteX4" fmla="*/ 152593 w 630282"/>
              <a:gd name="connsiteY4" fmla="*/ 587728 h 791022"/>
              <a:gd name="connsiteX5" fmla="*/ 193 w 630282"/>
              <a:gd name="connsiteY5" fmla="*/ 790928 h 791022"/>
              <a:gd name="connsiteX6" fmla="*/ 120843 w 630282"/>
              <a:gd name="connsiteY6" fmla="*/ 609953 h 791022"/>
              <a:gd name="connsiteX7" fmla="*/ 127193 w 630282"/>
              <a:gd name="connsiteY7" fmla="*/ 317853 h 791022"/>
              <a:gd name="connsiteX8" fmla="*/ 193868 w 630282"/>
              <a:gd name="connsiteY8" fmla="*/ 200378 h 791022"/>
              <a:gd name="connsiteX9" fmla="*/ 609793 w 630282"/>
              <a:gd name="connsiteY9" fmla="*/ 13053 h 79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0282" h="791022">
                <a:moveTo>
                  <a:pt x="609793" y="13053"/>
                </a:moveTo>
                <a:cubicBezTo>
                  <a:pt x="667472" y="-14993"/>
                  <a:pt x="590214" y="7232"/>
                  <a:pt x="539943" y="32103"/>
                </a:cubicBezTo>
                <a:cubicBezTo>
                  <a:pt x="489672" y="56974"/>
                  <a:pt x="366906" y="113595"/>
                  <a:pt x="308168" y="162278"/>
                </a:cubicBezTo>
                <a:cubicBezTo>
                  <a:pt x="249430" y="210961"/>
                  <a:pt x="213447" y="253295"/>
                  <a:pt x="187518" y="324203"/>
                </a:cubicBezTo>
                <a:cubicBezTo>
                  <a:pt x="161589" y="395111"/>
                  <a:pt x="183814" y="509940"/>
                  <a:pt x="152593" y="587728"/>
                </a:cubicBezTo>
                <a:cubicBezTo>
                  <a:pt x="121372" y="665516"/>
                  <a:pt x="5485" y="787224"/>
                  <a:pt x="193" y="790928"/>
                </a:cubicBezTo>
                <a:cubicBezTo>
                  <a:pt x="-5099" y="794632"/>
                  <a:pt x="99676" y="688799"/>
                  <a:pt x="120843" y="609953"/>
                </a:cubicBezTo>
                <a:cubicBezTo>
                  <a:pt x="142010" y="531107"/>
                  <a:pt x="115022" y="386116"/>
                  <a:pt x="127193" y="317853"/>
                </a:cubicBezTo>
                <a:cubicBezTo>
                  <a:pt x="139364" y="249591"/>
                  <a:pt x="113435" y="251178"/>
                  <a:pt x="193868" y="200378"/>
                </a:cubicBezTo>
                <a:cubicBezTo>
                  <a:pt x="274301" y="149578"/>
                  <a:pt x="552114" y="41099"/>
                  <a:pt x="609793" y="1305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F000BB21-AD1F-41D8-8D29-EF27220C025C}"/>
              </a:ext>
            </a:extLst>
          </p:cNvPr>
          <p:cNvSpPr/>
          <p:nvPr/>
        </p:nvSpPr>
        <p:spPr>
          <a:xfrm>
            <a:off x="3705752" y="5274046"/>
            <a:ext cx="1983856" cy="2016141"/>
          </a:xfrm>
          <a:custGeom>
            <a:avLst/>
            <a:gdLst>
              <a:gd name="connsiteX0" fmla="*/ 1983848 w 1983856"/>
              <a:gd name="connsiteY0" fmla="*/ 687 h 2016141"/>
              <a:gd name="connsiteX1" fmla="*/ 1763715 w 1983856"/>
              <a:gd name="connsiteY1" fmla="*/ 364754 h 2016141"/>
              <a:gd name="connsiteX2" fmla="*/ 1662115 w 1983856"/>
              <a:gd name="connsiteY2" fmla="*/ 483287 h 2016141"/>
              <a:gd name="connsiteX3" fmla="*/ 1010181 w 1983856"/>
              <a:gd name="connsiteY3" fmla="*/ 957421 h 2016141"/>
              <a:gd name="connsiteX4" fmla="*/ 434448 w 1983856"/>
              <a:gd name="connsiteY4" fmla="*/ 1346887 h 2016141"/>
              <a:gd name="connsiteX5" fmla="*/ 44981 w 1983856"/>
              <a:gd name="connsiteY5" fmla="*/ 1821021 h 2016141"/>
              <a:gd name="connsiteX6" fmla="*/ 19581 w 1983856"/>
              <a:gd name="connsiteY6" fmla="*/ 2015754 h 2016141"/>
              <a:gd name="connsiteX7" fmla="*/ 146581 w 1983856"/>
              <a:gd name="connsiteY7" fmla="*/ 1778687 h 2016141"/>
              <a:gd name="connsiteX8" fmla="*/ 1221848 w 1983856"/>
              <a:gd name="connsiteY8" fmla="*/ 940487 h 2016141"/>
              <a:gd name="connsiteX9" fmla="*/ 1755248 w 1983856"/>
              <a:gd name="connsiteY9" fmla="*/ 466354 h 2016141"/>
              <a:gd name="connsiteX10" fmla="*/ 1983848 w 1983856"/>
              <a:gd name="connsiteY10" fmla="*/ 687 h 201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83856" h="2016141">
                <a:moveTo>
                  <a:pt x="1983848" y="687"/>
                </a:moveTo>
                <a:cubicBezTo>
                  <a:pt x="1985259" y="-16246"/>
                  <a:pt x="1817337" y="284321"/>
                  <a:pt x="1763715" y="364754"/>
                </a:cubicBezTo>
                <a:cubicBezTo>
                  <a:pt x="1710093" y="445187"/>
                  <a:pt x="1787704" y="384509"/>
                  <a:pt x="1662115" y="483287"/>
                </a:cubicBezTo>
                <a:cubicBezTo>
                  <a:pt x="1536526" y="582065"/>
                  <a:pt x="1214792" y="813488"/>
                  <a:pt x="1010181" y="957421"/>
                </a:cubicBezTo>
                <a:cubicBezTo>
                  <a:pt x="805570" y="1101354"/>
                  <a:pt x="595315" y="1202954"/>
                  <a:pt x="434448" y="1346887"/>
                </a:cubicBezTo>
                <a:cubicBezTo>
                  <a:pt x="273581" y="1490820"/>
                  <a:pt x="114125" y="1709543"/>
                  <a:pt x="44981" y="1821021"/>
                </a:cubicBezTo>
                <a:cubicBezTo>
                  <a:pt x="-24163" y="1932499"/>
                  <a:pt x="2648" y="2022810"/>
                  <a:pt x="19581" y="2015754"/>
                </a:cubicBezTo>
                <a:cubicBezTo>
                  <a:pt x="36514" y="2008698"/>
                  <a:pt x="-53797" y="1957898"/>
                  <a:pt x="146581" y="1778687"/>
                </a:cubicBezTo>
                <a:cubicBezTo>
                  <a:pt x="346959" y="1599476"/>
                  <a:pt x="953737" y="1159209"/>
                  <a:pt x="1221848" y="940487"/>
                </a:cubicBezTo>
                <a:cubicBezTo>
                  <a:pt x="1489959" y="721765"/>
                  <a:pt x="1631070" y="622987"/>
                  <a:pt x="1755248" y="466354"/>
                </a:cubicBezTo>
                <a:cubicBezTo>
                  <a:pt x="1879426" y="309721"/>
                  <a:pt x="1982437" y="17620"/>
                  <a:pt x="1983848" y="68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9CD0501B-D32F-4A67-9B75-3C8CE5F3F50A}"/>
              </a:ext>
            </a:extLst>
          </p:cNvPr>
          <p:cNvSpPr/>
          <p:nvPr/>
        </p:nvSpPr>
        <p:spPr>
          <a:xfrm>
            <a:off x="3614793" y="6518997"/>
            <a:ext cx="797231" cy="2466176"/>
          </a:xfrm>
          <a:custGeom>
            <a:avLst/>
            <a:gdLst>
              <a:gd name="connsiteX0" fmla="*/ 474 w 797231"/>
              <a:gd name="connsiteY0" fmla="*/ 336 h 2466176"/>
              <a:gd name="connsiteX1" fmla="*/ 102074 w 797231"/>
              <a:gd name="connsiteY1" fmla="*/ 762336 h 2466176"/>
              <a:gd name="connsiteX2" fmla="*/ 169807 w 797231"/>
              <a:gd name="connsiteY2" fmla="*/ 1101003 h 2466176"/>
              <a:gd name="connsiteX3" fmla="*/ 440740 w 797231"/>
              <a:gd name="connsiteY3" fmla="*/ 1769870 h 2466176"/>
              <a:gd name="connsiteX4" fmla="*/ 796340 w 797231"/>
              <a:gd name="connsiteY4" fmla="*/ 2464136 h 2466176"/>
              <a:gd name="connsiteX5" fmla="*/ 330674 w 797231"/>
              <a:gd name="connsiteY5" fmla="*/ 1541270 h 2466176"/>
              <a:gd name="connsiteX6" fmla="*/ 76674 w 797231"/>
              <a:gd name="connsiteY6" fmla="*/ 677670 h 2466176"/>
              <a:gd name="connsiteX7" fmla="*/ 474 w 797231"/>
              <a:gd name="connsiteY7" fmla="*/ 336 h 246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7231" h="2466176">
                <a:moveTo>
                  <a:pt x="474" y="336"/>
                </a:moveTo>
                <a:cubicBezTo>
                  <a:pt x="4707" y="14447"/>
                  <a:pt x="73852" y="578892"/>
                  <a:pt x="102074" y="762336"/>
                </a:cubicBezTo>
                <a:cubicBezTo>
                  <a:pt x="130296" y="945780"/>
                  <a:pt x="113363" y="933081"/>
                  <a:pt x="169807" y="1101003"/>
                </a:cubicBezTo>
                <a:cubicBezTo>
                  <a:pt x="226251" y="1268925"/>
                  <a:pt x="336318" y="1542681"/>
                  <a:pt x="440740" y="1769870"/>
                </a:cubicBezTo>
                <a:cubicBezTo>
                  <a:pt x="545162" y="1997059"/>
                  <a:pt x="814684" y="2502236"/>
                  <a:pt x="796340" y="2464136"/>
                </a:cubicBezTo>
                <a:cubicBezTo>
                  <a:pt x="777996" y="2426036"/>
                  <a:pt x="450618" y="1839014"/>
                  <a:pt x="330674" y="1541270"/>
                </a:cubicBezTo>
                <a:cubicBezTo>
                  <a:pt x="210730" y="1243526"/>
                  <a:pt x="133118" y="935903"/>
                  <a:pt x="76674" y="677670"/>
                </a:cubicBezTo>
                <a:cubicBezTo>
                  <a:pt x="20230" y="419437"/>
                  <a:pt x="-3759" y="-13775"/>
                  <a:pt x="474" y="3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91C7330F-848D-4CF9-AC30-75475369655F}"/>
              </a:ext>
            </a:extLst>
          </p:cNvPr>
          <p:cNvSpPr/>
          <p:nvPr/>
        </p:nvSpPr>
        <p:spPr>
          <a:xfrm>
            <a:off x="4859783" y="5300131"/>
            <a:ext cx="1042122" cy="939811"/>
          </a:xfrm>
          <a:custGeom>
            <a:avLst/>
            <a:gdLst>
              <a:gd name="connsiteX0" fmla="*/ 948350 w 1042122"/>
              <a:gd name="connsiteY0" fmla="*/ 2 h 939811"/>
              <a:gd name="connsiteX1" fmla="*/ 982217 w 1042122"/>
              <a:gd name="connsiteY1" fmla="*/ 728136 h 939811"/>
              <a:gd name="connsiteX2" fmla="*/ 965284 w 1042122"/>
              <a:gd name="connsiteY2" fmla="*/ 812802 h 939811"/>
              <a:gd name="connsiteX3" fmla="*/ 736684 w 1042122"/>
              <a:gd name="connsiteY3" fmla="*/ 668869 h 939811"/>
              <a:gd name="connsiteX4" fmla="*/ 347217 w 1042122"/>
              <a:gd name="connsiteY4" fmla="*/ 736602 h 939811"/>
              <a:gd name="connsiteX5" fmla="*/ 8550 w 1042122"/>
              <a:gd name="connsiteY5" fmla="*/ 939802 h 939811"/>
              <a:gd name="connsiteX6" fmla="*/ 711284 w 1042122"/>
              <a:gd name="connsiteY6" fmla="*/ 745069 h 939811"/>
              <a:gd name="connsiteX7" fmla="*/ 1033017 w 1042122"/>
              <a:gd name="connsiteY7" fmla="*/ 736602 h 939811"/>
              <a:gd name="connsiteX8" fmla="*/ 948350 w 1042122"/>
              <a:gd name="connsiteY8" fmla="*/ 2 h 939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2122" h="939811">
                <a:moveTo>
                  <a:pt x="948350" y="2"/>
                </a:moveTo>
                <a:cubicBezTo>
                  <a:pt x="939883" y="-1409"/>
                  <a:pt x="979395" y="592669"/>
                  <a:pt x="982217" y="728136"/>
                </a:cubicBezTo>
                <a:cubicBezTo>
                  <a:pt x="985039" y="863603"/>
                  <a:pt x="1006206" y="822680"/>
                  <a:pt x="965284" y="812802"/>
                </a:cubicBezTo>
                <a:cubicBezTo>
                  <a:pt x="924362" y="802924"/>
                  <a:pt x="839695" y="681569"/>
                  <a:pt x="736684" y="668869"/>
                </a:cubicBezTo>
                <a:cubicBezTo>
                  <a:pt x="633673" y="656169"/>
                  <a:pt x="468573" y="691447"/>
                  <a:pt x="347217" y="736602"/>
                </a:cubicBezTo>
                <a:cubicBezTo>
                  <a:pt x="225861" y="781757"/>
                  <a:pt x="-52128" y="938391"/>
                  <a:pt x="8550" y="939802"/>
                </a:cubicBezTo>
                <a:cubicBezTo>
                  <a:pt x="69228" y="941213"/>
                  <a:pt x="540540" y="778936"/>
                  <a:pt x="711284" y="745069"/>
                </a:cubicBezTo>
                <a:cubicBezTo>
                  <a:pt x="882028" y="711202"/>
                  <a:pt x="990684" y="862191"/>
                  <a:pt x="1033017" y="736602"/>
                </a:cubicBezTo>
                <a:cubicBezTo>
                  <a:pt x="1075350" y="611013"/>
                  <a:pt x="956817" y="1413"/>
                  <a:pt x="948350" y="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6D71C403-849E-4288-BE4F-14AAD3545FC8}"/>
              </a:ext>
            </a:extLst>
          </p:cNvPr>
          <p:cNvSpPr/>
          <p:nvPr/>
        </p:nvSpPr>
        <p:spPr>
          <a:xfrm>
            <a:off x="1548422" y="4652532"/>
            <a:ext cx="790000" cy="3274222"/>
          </a:xfrm>
          <a:custGeom>
            <a:avLst/>
            <a:gdLst>
              <a:gd name="connsiteX0" fmla="*/ 978 w 790000"/>
              <a:gd name="connsiteY0" fmla="*/ 21068 h 3274222"/>
              <a:gd name="connsiteX1" fmla="*/ 204178 w 790000"/>
              <a:gd name="connsiteY1" fmla="*/ 1604335 h 3274222"/>
              <a:gd name="connsiteX2" fmla="*/ 559778 w 790000"/>
              <a:gd name="connsiteY2" fmla="*/ 2755801 h 3274222"/>
              <a:gd name="connsiteX3" fmla="*/ 788378 w 790000"/>
              <a:gd name="connsiteY3" fmla="*/ 3272268 h 3274222"/>
              <a:gd name="connsiteX4" fmla="*/ 644445 w 790000"/>
              <a:gd name="connsiteY4" fmla="*/ 2874335 h 3274222"/>
              <a:gd name="connsiteX5" fmla="*/ 322711 w 790000"/>
              <a:gd name="connsiteY5" fmla="*/ 1545068 h 3274222"/>
              <a:gd name="connsiteX6" fmla="*/ 136445 w 790000"/>
              <a:gd name="connsiteY6" fmla="*/ 749201 h 3274222"/>
              <a:gd name="connsiteX7" fmla="*/ 978 w 790000"/>
              <a:gd name="connsiteY7" fmla="*/ 21068 h 3274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0000" h="3274222">
                <a:moveTo>
                  <a:pt x="978" y="21068"/>
                </a:moveTo>
                <a:cubicBezTo>
                  <a:pt x="12267" y="163590"/>
                  <a:pt x="111045" y="1148546"/>
                  <a:pt x="204178" y="1604335"/>
                </a:cubicBezTo>
                <a:cubicBezTo>
                  <a:pt x="297311" y="2060124"/>
                  <a:pt x="462411" y="2477812"/>
                  <a:pt x="559778" y="2755801"/>
                </a:cubicBezTo>
                <a:cubicBezTo>
                  <a:pt x="657145" y="3033790"/>
                  <a:pt x="774267" y="3252512"/>
                  <a:pt x="788378" y="3272268"/>
                </a:cubicBezTo>
                <a:cubicBezTo>
                  <a:pt x="802489" y="3292024"/>
                  <a:pt x="722056" y="3162202"/>
                  <a:pt x="644445" y="2874335"/>
                </a:cubicBezTo>
                <a:cubicBezTo>
                  <a:pt x="566834" y="2586468"/>
                  <a:pt x="407378" y="1899257"/>
                  <a:pt x="322711" y="1545068"/>
                </a:cubicBezTo>
                <a:cubicBezTo>
                  <a:pt x="238044" y="1190879"/>
                  <a:pt x="194300" y="1001790"/>
                  <a:pt x="136445" y="749201"/>
                </a:cubicBezTo>
                <a:cubicBezTo>
                  <a:pt x="78590" y="496612"/>
                  <a:pt x="-10311" y="-121454"/>
                  <a:pt x="978" y="210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57D65FB0-999B-4A3E-BAFE-18B6E97DA0B2}"/>
              </a:ext>
            </a:extLst>
          </p:cNvPr>
          <p:cNvSpPr/>
          <p:nvPr/>
        </p:nvSpPr>
        <p:spPr>
          <a:xfrm>
            <a:off x="5982349" y="4876942"/>
            <a:ext cx="1883756" cy="3829494"/>
          </a:xfrm>
          <a:custGeom>
            <a:avLst/>
            <a:gdLst>
              <a:gd name="connsiteX0" fmla="*/ 71318 w 1883756"/>
              <a:gd name="connsiteY0" fmla="*/ 16791 h 3829494"/>
              <a:gd name="connsiteX1" fmla="*/ 113651 w 1883756"/>
              <a:gd name="connsiteY1" fmla="*/ 92991 h 3829494"/>
              <a:gd name="connsiteX2" fmla="*/ 909518 w 1883756"/>
              <a:gd name="connsiteY2" fmla="*/ 558658 h 3829494"/>
              <a:gd name="connsiteX3" fmla="*/ 1493718 w 1883756"/>
              <a:gd name="connsiteY3" fmla="*/ 1803258 h 3829494"/>
              <a:gd name="connsiteX4" fmla="*/ 1722318 w 1883756"/>
              <a:gd name="connsiteY4" fmla="*/ 2616058 h 3829494"/>
              <a:gd name="connsiteX5" fmla="*/ 1840851 w 1883756"/>
              <a:gd name="connsiteY5" fmla="*/ 3555858 h 3829494"/>
              <a:gd name="connsiteX6" fmla="*/ 1883184 w 1883756"/>
              <a:gd name="connsiteY6" fmla="*/ 3792925 h 3829494"/>
              <a:gd name="connsiteX7" fmla="*/ 1815451 w 1883756"/>
              <a:gd name="connsiteY7" fmla="*/ 2903925 h 3829494"/>
              <a:gd name="connsiteX8" fmla="*/ 1637651 w 1883756"/>
              <a:gd name="connsiteY8" fmla="*/ 2006458 h 3829494"/>
              <a:gd name="connsiteX9" fmla="*/ 1222784 w 1883756"/>
              <a:gd name="connsiteY9" fmla="*/ 846525 h 3829494"/>
              <a:gd name="connsiteX10" fmla="*/ 740184 w 1883756"/>
              <a:gd name="connsiteY10" fmla="*/ 313125 h 3829494"/>
              <a:gd name="connsiteX11" fmla="*/ 71318 w 1883756"/>
              <a:gd name="connsiteY11" fmla="*/ 16791 h 382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3756" h="3829494">
                <a:moveTo>
                  <a:pt x="71318" y="16791"/>
                </a:moveTo>
                <a:cubicBezTo>
                  <a:pt x="-33104" y="-19898"/>
                  <a:pt x="-26049" y="2680"/>
                  <a:pt x="113651" y="92991"/>
                </a:cubicBezTo>
                <a:cubicBezTo>
                  <a:pt x="253351" y="183302"/>
                  <a:pt x="679507" y="273614"/>
                  <a:pt x="909518" y="558658"/>
                </a:cubicBezTo>
                <a:cubicBezTo>
                  <a:pt x="1139529" y="843702"/>
                  <a:pt x="1358251" y="1460358"/>
                  <a:pt x="1493718" y="1803258"/>
                </a:cubicBezTo>
                <a:cubicBezTo>
                  <a:pt x="1629185" y="2146158"/>
                  <a:pt x="1664463" y="2323958"/>
                  <a:pt x="1722318" y="2616058"/>
                </a:cubicBezTo>
                <a:cubicBezTo>
                  <a:pt x="1780173" y="2908158"/>
                  <a:pt x="1814040" y="3359714"/>
                  <a:pt x="1840851" y="3555858"/>
                </a:cubicBezTo>
                <a:cubicBezTo>
                  <a:pt x="1867662" y="3752003"/>
                  <a:pt x="1887417" y="3901580"/>
                  <a:pt x="1883184" y="3792925"/>
                </a:cubicBezTo>
                <a:cubicBezTo>
                  <a:pt x="1878951" y="3684270"/>
                  <a:pt x="1856373" y="3201669"/>
                  <a:pt x="1815451" y="2903925"/>
                </a:cubicBezTo>
                <a:cubicBezTo>
                  <a:pt x="1774529" y="2606181"/>
                  <a:pt x="1736429" y="2349358"/>
                  <a:pt x="1637651" y="2006458"/>
                </a:cubicBezTo>
                <a:cubicBezTo>
                  <a:pt x="1538873" y="1663558"/>
                  <a:pt x="1372362" y="1128747"/>
                  <a:pt x="1222784" y="846525"/>
                </a:cubicBezTo>
                <a:cubicBezTo>
                  <a:pt x="1073206" y="564303"/>
                  <a:pt x="939151" y="450003"/>
                  <a:pt x="740184" y="313125"/>
                </a:cubicBezTo>
                <a:cubicBezTo>
                  <a:pt x="541217" y="176247"/>
                  <a:pt x="175740" y="53480"/>
                  <a:pt x="71318" y="1679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52482CB7-F9FC-4373-A17E-03FD41D9D07B}"/>
              </a:ext>
            </a:extLst>
          </p:cNvPr>
          <p:cNvSpPr/>
          <p:nvPr/>
        </p:nvSpPr>
        <p:spPr>
          <a:xfrm>
            <a:off x="997177" y="4141083"/>
            <a:ext cx="862410" cy="5113009"/>
          </a:xfrm>
          <a:custGeom>
            <a:avLst/>
            <a:gdLst>
              <a:gd name="connsiteX0" fmla="*/ 645356 w 862410"/>
              <a:gd name="connsiteY0" fmla="*/ 227717 h 5113009"/>
              <a:gd name="connsiteX1" fmla="*/ 501423 w 862410"/>
              <a:gd name="connsiteY1" fmla="*/ 380117 h 5113009"/>
              <a:gd name="connsiteX2" fmla="*/ 196623 w 862410"/>
              <a:gd name="connsiteY2" fmla="*/ 2285117 h 5113009"/>
              <a:gd name="connsiteX3" fmla="*/ 222023 w 862410"/>
              <a:gd name="connsiteY3" fmla="*/ 3385784 h 5113009"/>
              <a:gd name="connsiteX4" fmla="*/ 1890 w 862410"/>
              <a:gd name="connsiteY4" fmla="*/ 3741384 h 5113009"/>
              <a:gd name="connsiteX5" fmla="*/ 365956 w 862410"/>
              <a:gd name="connsiteY5" fmla="*/ 4334050 h 5113009"/>
              <a:gd name="connsiteX6" fmla="*/ 255890 w 862410"/>
              <a:gd name="connsiteY6" fmla="*/ 4477984 h 5113009"/>
              <a:gd name="connsiteX7" fmla="*/ 128890 w 862410"/>
              <a:gd name="connsiteY7" fmla="*/ 4477984 h 5113009"/>
              <a:gd name="connsiteX8" fmla="*/ 560690 w 862410"/>
              <a:gd name="connsiteY8" fmla="*/ 4960584 h 5113009"/>
              <a:gd name="connsiteX9" fmla="*/ 857023 w 862410"/>
              <a:gd name="connsiteY9" fmla="*/ 5087584 h 5113009"/>
              <a:gd name="connsiteX10" fmla="*/ 306690 w 862410"/>
              <a:gd name="connsiteY10" fmla="*/ 4520317 h 5113009"/>
              <a:gd name="connsiteX11" fmla="*/ 255890 w 862410"/>
              <a:gd name="connsiteY11" fmla="*/ 4266317 h 5113009"/>
              <a:gd name="connsiteX12" fmla="*/ 137356 w 862410"/>
              <a:gd name="connsiteY12" fmla="*/ 3682117 h 5113009"/>
              <a:gd name="connsiteX13" fmla="*/ 222023 w 862410"/>
              <a:gd name="connsiteY13" fmla="*/ 2911650 h 5113009"/>
              <a:gd name="connsiteX14" fmla="*/ 645356 w 862410"/>
              <a:gd name="connsiteY14" fmla="*/ 227717 h 511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62410" h="5113009">
                <a:moveTo>
                  <a:pt x="645356" y="227717"/>
                </a:moveTo>
                <a:cubicBezTo>
                  <a:pt x="691923" y="-194205"/>
                  <a:pt x="576212" y="37217"/>
                  <a:pt x="501423" y="380117"/>
                </a:cubicBezTo>
                <a:cubicBezTo>
                  <a:pt x="426634" y="723017"/>
                  <a:pt x="243190" y="1784173"/>
                  <a:pt x="196623" y="2285117"/>
                </a:cubicBezTo>
                <a:cubicBezTo>
                  <a:pt x="150056" y="2786062"/>
                  <a:pt x="254478" y="3143073"/>
                  <a:pt x="222023" y="3385784"/>
                </a:cubicBezTo>
                <a:cubicBezTo>
                  <a:pt x="189568" y="3628495"/>
                  <a:pt x="-22099" y="3583340"/>
                  <a:pt x="1890" y="3741384"/>
                </a:cubicBezTo>
                <a:cubicBezTo>
                  <a:pt x="25879" y="3899428"/>
                  <a:pt x="323623" y="4211283"/>
                  <a:pt x="365956" y="4334050"/>
                </a:cubicBezTo>
                <a:cubicBezTo>
                  <a:pt x="408289" y="4456817"/>
                  <a:pt x="295401" y="4453995"/>
                  <a:pt x="255890" y="4477984"/>
                </a:cubicBezTo>
                <a:cubicBezTo>
                  <a:pt x="216379" y="4501973"/>
                  <a:pt x="78090" y="4397551"/>
                  <a:pt x="128890" y="4477984"/>
                </a:cubicBezTo>
                <a:cubicBezTo>
                  <a:pt x="179690" y="4558417"/>
                  <a:pt x="439335" y="4858984"/>
                  <a:pt x="560690" y="4960584"/>
                </a:cubicBezTo>
                <a:cubicBezTo>
                  <a:pt x="682045" y="5062184"/>
                  <a:pt x="899356" y="5160962"/>
                  <a:pt x="857023" y="5087584"/>
                </a:cubicBezTo>
                <a:cubicBezTo>
                  <a:pt x="814690" y="5014206"/>
                  <a:pt x="406879" y="4657195"/>
                  <a:pt x="306690" y="4520317"/>
                </a:cubicBezTo>
                <a:cubicBezTo>
                  <a:pt x="206501" y="4383439"/>
                  <a:pt x="284112" y="4406017"/>
                  <a:pt x="255890" y="4266317"/>
                </a:cubicBezTo>
                <a:cubicBezTo>
                  <a:pt x="227668" y="4126617"/>
                  <a:pt x="143000" y="3907895"/>
                  <a:pt x="137356" y="3682117"/>
                </a:cubicBezTo>
                <a:cubicBezTo>
                  <a:pt x="131712" y="3456339"/>
                  <a:pt x="141590" y="3484561"/>
                  <a:pt x="222023" y="2911650"/>
                </a:cubicBezTo>
                <a:cubicBezTo>
                  <a:pt x="302456" y="2338739"/>
                  <a:pt x="598789" y="649639"/>
                  <a:pt x="645356" y="22771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70339C5C-8353-44AB-BB18-835A3DDC3224}"/>
              </a:ext>
            </a:extLst>
          </p:cNvPr>
          <p:cNvSpPr/>
          <p:nvPr/>
        </p:nvSpPr>
        <p:spPr>
          <a:xfrm>
            <a:off x="6328811" y="5596196"/>
            <a:ext cx="761263" cy="3056268"/>
          </a:xfrm>
          <a:custGeom>
            <a:avLst/>
            <a:gdLst>
              <a:gd name="connsiteX0" fmla="*/ 613856 w 761263"/>
              <a:gd name="connsiteY0" fmla="*/ 8737 h 3056268"/>
              <a:gd name="connsiteX1" fmla="*/ 740856 w 761263"/>
              <a:gd name="connsiteY1" fmla="*/ 677604 h 3056268"/>
              <a:gd name="connsiteX2" fmla="*/ 114322 w 761263"/>
              <a:gd name="connsiteY2" fmla="*/ 2413271 h 3056268"/>
              <a:gd name="connsiteX3" fmla="*/ 4256 w 761263"/>
              <a:gd name="connsiteY3" fmla="*/ 2946671 h 3056268"/>
              <a:gd name="connsiteX4" fmla="*/ 173589 w 761263"/>
              <a:gd name="connsiteY4" fmla="*/ 3039804 h 3056268"/>
              <a:gd name="connsiteX5" fmla="*/ 21189 w 761263"/>
              <a:gd name="connsiteY5" fmla="*/ 2718071 h 3056268"/>
              <a:gd name="connsiteX6" fmla="*/ 241322 w 761263"/>
              <a:gd name="connsiteY6" fmla="*/ 2066137 h 3056268"/>
              <a:gd name="connsiteX7" fmla="*/ 664656 w 761263"/>
              <a:gd name="connsiteY7" fmla="*/ 1084004 h 3056268"/>
              <a:gd name="connsiteX8" fmla="*/ 613856 w 761263"/>
              <a:gd name="connsiteY8" fmla="*/ 8737 h 3056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263" h="3056268">
                <a:moveTo>
                  <a:pt x="613856" y="8737"/>
                </a:moveTo>
                <a:cubicBezTo>
                  <a:pt x="626556" y="-58996"/>
                  <a:pt x="824112" y="276848"/>
                  <a:pt x="740856" y="677604"/>
                </a:cubicBezTo>
                <a:cubicBezTo>
                  <a:pt x="657600" y="1078360"/>
                  <a:pt x="237089" y="2035093"/>
                  <a:pt x="114322" y="2413271"/>
                </a:cubicBezTo>
                <a:cubicBezTo>
                  <a:pt x="-8445" y="2791449"/>
                  <a:pt x="-5622" y="2842249"/>
                  <a:pt x="4256" y="2946671"/>
                </a:cubicBezTo>
                <a:cubicBezTo>
                  <a:pt x="14134" y="3051093"/>
                  <a:pt x="170767" y="3077904"/>
                  <a:pt x="173589" y="3039804"/>
                </a:cubicBezTo>
                <a:cubicBezTo>
                  <a:pt x="176411" y="3001704"/>
                  <a:pt x="9900" y="2880349"/>
                  <a:pt x="21189" y="2718071"/>
                </a:cubicBezTo>
                <a:cubicBezTo>
                  <a:pt x="32478" y="2555793"/>
                  <a:pt x="134078" y="2338481"/>
                  <a:pt x="241322" y="2066137"/>
                </a:cubicBezTo>
                <a:cubicBezTo>
                  <a:pt x="348566" y="1793793"/>
                  <a:pt x="601156" y="1421259"/>
                  <a:pt x="664656" y="1084004"/>
                </a:cubicBezTo>
                <a:cubicBezTo>
                  <a:pt x="728156" y="746749"/>
                  <a:pt x="601156" y="76470"/>
                  <a:pt x="613856" y="873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CB227CF2-1E10-48FA-AAE8-1AC84CE76CE4}"/>
              </a:ext>
            </a:extLst>
          </p:cNvPr>
          <p:cNvSpPr/>
          <p:nvPr/>
        </p:nvSpPr>
        <p:spPr>
          <a:xfrm>
            <a:off x="6412146" y="7200878"/>
            <a:ext cx="1190421" cy="1428307"/>
          </a:xfrm>
          <a:custGeom>
            <a:avLst/>
            <a:gdLst>
              <a:gd name="connsiteX0" fmla="*/ 1173987 w 1190421"/>
              <a:gd name="connsiteY0" fmla="*/ 12722 h 1428307"/>
              <a:gd name="connsiteX1" fmla="*/ 1165521 w 1190421"/>
              <a:gd name="connsiteY1" fmla="*/ 88922 h 1428307"/>
              <a:gd name="connsiteX2" fmla="*/ 1097787 w 1190421"/>
              <a:gd name="connsiteY2" fmla="*/ 402189 h 1428307"/>
              <a:gd name="connsiteX3" fmla="*/ 479721 w 1190421"/>
              <a:gd name="connsiteY3" fmla="*/ 994855 h 1428307"/>
              <a:gd name="connsiteX4" fmla="*/ 174921 w 1190421"/>
              <a:gd name="connsiteY4" fmla="*/ 1274255 h 1428307"/>
              <a:gd name="connsiteX5" fmla="*/ 14054 w 1190421"/>
              <a:gd name="connsiteY5" fmla="*/ 1409722 h 1428307"/>
              <a:gd name="connsiteX6" fmla="*/ 530521 w 1190421"/>
              <a:gd name="connsiteY6" fmla="*/ 867855 h 1428307"/>
              <a:gd name="connsiteX7" fmla="*/ 1131654 w 1190421"/>
              <a:gd name="connsiteY7" fmla="*/ 309055 h 1428307"/>
              <a:gd name="connsiteX8" fmla="*/ 1173987 w 1190421"/>
              <a:gd name="connsiteY8" fmla="*/ 12722 h 1428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0421" h="1428307">
                <a:moveTo>
                  <a:pt x="1173987" y="12722"/>
                </a:moveTo>
                <a:cubicBezTo>
                  <a:pt x="1179631" y="-23967"/>
                  <a:pt x="1178221" y="24011"/>
                  <a:pt x="1165521" y="88922"/>
                </a:cubicBezTo>
                <a:cubicBezTo>
                  <a:pt x="1152821" y="153833"/>
                  <a:pt x="1212087" y="251200"/>
                  <a:pt x="1097787" y="402189"/>
                </a:cubicBezTo>
                <a:cubicBezTo>
                  <a:pt x="983487" y="553178"/>
                  <a:pt x="479721" y="994855"/>
                  <a:pt x="479721" y="994855"/>
                </a:cubicBezTo>
                <a:cubicBezTo>
                  <a:pt x="325910" y="1140199"/>
                  <a:pt x="252532" y="1205111"/>
                  <a:pt x="174921" y="1274255"/>
                </a:cubicBezTo>
                <a:cubicBezTo>
                  <a:pt x="97310" y="1343400"/>
                  <a:pt x="-45213" y="1477455"/>
                  <a:pt x="14054" y="1409722"/>
                </a:cubicBezTo>
                <a:cubicBezTo>
                  <a:pt x="73321" y="1341989"/>
                  <a:pt x="344254" y="1051299"/>
                  <a:pt x="530521" y="867855"/>
                </a:cubicBezTo>
                <a:cubicBezTo>
                  <a:pt x="716788" y="684411"/>
                  <a:pt x="1027232" y="452988"/>
                  <a:pt x="1131654" y="309055"/>
                </a:cubicBezTo>
                <a:cubicBezTo>
                  <a:pt x="1236076" y="165122"/>
                  <a:pt x="1168343" y="49411"/>
                  <a:pt x="1173987" y="1272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71D142C9-3E10-4F6F-9B1B-EE911AD67EC0}"/>
              </a:ext>
            </a:extLst>
          </p:cNvPr>
          <p:cNvSpPr/>
          <p:nvPr/>
        </p:nvSpPr>
        <p:spPr>
          <a:xfrm>
            <a:off x="5779934" y="8566496"/>
            <a:ext cx="459189" cy="705647"/>
          </a:xfrm>
          <a:custGeom>
            <a:avLst/>
            <a:gdLst>
              <a:gd name="connsiteX0" fmla="*/ 451533 w 459189"/>
              <a:gd name="connsiteY0" fmla="*/ 1771 h 705647"/>
              <a:gd name="connsiteX1" fmla="*/ 205999 w 459189"/>
              <a:gd name="connsiteY1" fmla="*/ 365837 h 705647"/>
              <a:gd name="connsiteX2" fmla="*/ 2799 w 459189"/>
              <a:gd name="connsiteY2" fmla="*/ 704504 h 705647"/>
              <a:gd name="connsiteX3" fmla="*/ 358399 w 459189"/>
              <a:gd name="connsiteY3" fmla="*/ 247304 h 705647"/>
              <a:gd name="connsiteX4" fmla="*/ 451533 w 459189"/>
              <a:gd name="connsiteY4" fmla="*/ 1771 h 70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189" h="705647">
                <a:moveTo>
                  <a:pt x="451533" y="1771"/>
                </a:moveTo>
                <a:cubicBezTo>
                  <a:pt x="426133" y="21527"/>
                  <a:pt x="280788" y="248715"/>
                  <a:pt x="205999" y="365837"/>
                </a:cubicBezTo>
                <a:cubicBezTo>
                  <a:pt x="131210" y="482959"/>
                  <a:pt x="-22601" y="724260"/>
                  <a:pt x="2799" y="704504"/>
                </a:cubicBezTo>
                <a:cubicBezTo>
                  <a:pt x="28199" y="684749"/>
                  <a:pt x="279377" y="363015"/>
                  <a:pt x="358399" y="247304"/>
                </a:cubicBezTo>
                <a:cubicBezTo>
                  <a:pt x="437421" y="131593"/>
                  <a:pt x="476933" y="-17985"/>
                  <a:pt x="451533" y="177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A51981E9-86CE-4490-A82A-570C193CBA53}"/>
              </a:ext>
            </a:extLst>
          </p:cNvPr>
          <p:cNvSpPr/>
          <p:nvPr/>
        </p:nvSpPr>
        <p:spPr>
          <a:xfrm>
            <a:off x="6229064" y="8550656"/>
            <a:ext cx="936177" cy="143023"/>
          </a:xfrm>
          <a:custGeom>
            <a:avLst/>
            <a:gdLst>
              <a:gd name="connsiteX0" fmla="*/ 2403 w 936177"/>
              <a:gd name="connsiteY0" fmla="*/ 677 h 143023"/>
              <a:gd name="connsiteX1" fmla="*/ 561203 w 936177"/>
              <a:gd name="connsiteY1" fmla="*/ 136144 h 143023"/>
              <a:gd name="connsiteX2" fmla="*/ 933736 w 936177"/>
              <a:gd name="connsiteY2" fmla="*/ 119211 h 143023"/>
              <a:gd name="connsiteX3" fmla="*/ 383403 w 936177"/>
              <a:gd name="connsiteY3" fmla="*/ 85344 h 143023"/>
              <a:gd name="connsiteX4" fmla="*/ 2403 w 936177"/>
              <a:gd name="connsiteY4" fmla="*/ 677 h 14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6177" h="143023">
                <a:moveTo>
                  <a:pt x="2403" y="677"/>
                </a:moveTo>
                <a:cubicBezTo>
                  <a:pt x="32036" y="9144"/>
                  <a:pt x="405981" y="116388"/>
                  <a:pt x="561203" y="136144"/>
                </a:cubicBezTo>
                <a:cubicBezTo>
                  <a:pt x="716425" y="155900"/>
                  <a:pt x="963369" y="127678"/>
                  <a:pt x="933736" y="119211"/>
                </a:cubicBezTo>
                <a:cubicBezTo>
                  <a:pt x="904103" y="110744"/>
                  <a:pt x="542858" y="105100"/>
                  <a:pt x="383403" y="85344"/>
                </a:cubicBezTo>
                <a:cubicBezTo>
                  <a:pt x="223948" y="65588"/>
                  <a:pt x="-27230" y="-7790"/>
                  <a:pt x="2403" y="67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9ABE0CDA-2C29-4D6C-BA41-16C6E22CB76D}"/>
              </a:ext>
            </a:extLst>
          </p:cNvPr>
          <p:cNvSpPr/>
          <p:nvPr/>
        </p:nvSpPr>
        <p:spPr>
          <a:xfrm>
            <a:off x="6209371" y="8600665"/>
            <a:ext cx="1611286" cy="612066"/>
          </a:xfrm>
          <a:custGeom>
            <a:avLst/>
            <a:gdLst>
              <a:gd name="connsiteX0" fmla="*/ 39029 w 1611286"/>
              <a:gd name="connsiteY0" fmla="*/ 52268 h 612066"/>
              <a:gd name="connsiteX1" fmla="*/ 877229 w 1611286"/>
              <a:gd name="connsiteY1" fmla="*/ 179268 h 612066"/>
              <a:gd name="connsiteX2" fmla="*/ 1520696 w 1611286"/>
              <a:gd name="connsiteY2" fmla="*/ 484068 h 612066"/>
              <a:gd name="connsiteX3" fmla="*/ 1579962 w 1611286"/>
              <a:gd name="connsiteY3" fmla="*/ 611068 h 612066"/>
              <a:gd name="connsiteX4" fmla="*/ 1266696 w 1611286"/>
              <a:gd name="connsiteY4" fmla="*/ 424802 h 612066"/>
              <a:gd name="connsiteX5" fmla="*/ 894162 w 1611286"/>
              <a:gd name="connsiteY5" fmla="*/ 255468 h 612066"/>
              <a:gd name="connsiteX6" fmla="*/ 386162 w 1611286"/>
              <a:gd name="connsiteY6" fmla="*/ 120002 h 612066"/>
              <a:gd name="connsiteX7" fmla="*/ 166029 w 1611286"/>
              <a:gd name="connsiteY7" fmla="*/ 1468 h 612066"/>
              <a:gd name="connsiteX8" fmla="*/ 39029 w 1611286"/>
              <a:gd name="connsiteY8" fmla="*/ 52268 h 61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1286" h="612066">
                <a:moveTo>
                  <a:pt x="39029" y="52268"/>
                </a:moveTo>
                <a:cubicBezTo>
                  <a:pt x="157562" y="81901"/>
                  <a:pt x="630285" y="107301"/>
                  <a:pt x="877229" y="179268"/>
                </a:cubicBezTo>
                <a:cubicBezTo>
                  <a:pt x="1124174" y="251235"/>
                  <a:pt x="1403574" y="412101"/>
                  <a:pt x="1520696" y="484068"/>
                </a:cubicBezTo>
                <a:cubicBezTo>
                  <a:pt x="1637818" y="556035"/>
                  <a:pt x="1622295" y="620946"/>
                  <a:pt x="1579962" y="611068"/>
                </a:cubicBezTo>
                <a:cubicBezTo>
                  <a:pt x="1537629" y="601190"/>
                  <a:pt x="1380996" y="484069"/>
                  <a:pt x="1266696" y="424802"/>
                </a:cubicBezTo>
                <a:cubicBezTo>
                  <a:pt x="1152396" y="365535"/>
                  <a:pt x="1040918" y="306268"/>
                  <a:pt x="894162" y="255468"/>
                </a:cubicBezTo>
                <a:cubicBezTo>
                  <a:pt x="747406" y="204668"/>
                  <a:pt x="507517" y="162335"/>
                  <a:pt x="386162" y="120002"/>
                </a:cubicBezTo>
                <a:cubicBezTo>
                  <a:pt x="264807" y="77669"/>
                  <a:pt x="228118" y="9935"/>
                  <a:pt x="166029" y="1468"/>
                </a:cubicBezTo>
                <a:cubicBezTo>
                  <a:pt x="103940" y="-6999"/>
                  <a:pt x="-79504" y="22635"/>
                  <a:pt x="39029" y="522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AB31E6C3-9CD2-47DB-A321-54130F0C884C}"/>
              </a:ext>
            </a:extLst>
          </p:cNvPr>
          <p:cNvSpPr/>
          <p:nvPr/>
        </p:nvSpPr>
        <p:spPr>
          <a:xfrm>
            <a:off x="5692283" y="9231571"/>
            <a:ext cx="1925630" cy="362332"/>
          </a:xfrm>
          <a:custGeom>
            <a:avLst/>
            <a:gdLst>
              <a:gd name="connsiteX0" fmla="*/ 5784 w 1925630"/>
              <a:gd name="connsiteY0" fmla="*/ 81762 h 362332"/>
              <a:gd name="connsiteX1" fmla="*/ 564584 w 1925630"/>
              <a:gd name="connsiteY1" fmla="*/ 107162 h 362332"/>
              <a:gd name="connsiteX2" fmla="*/ 1097984 w 1925630"/>
              <a:gd name="connsiteY2" fmla="*/ 352696 h 362332"/>
              <a:gd name="connsiteX3" fmla="*/ 1622917 w 1925630"/>
              <a:gd name="connsiteY3" fmla="*/ 301896 h 362332"/>
              <a:gd name="connsiteX4" fmla="*/ 1919250 w 1925630"/>
              <a:gd name="connsiteY4" fmla="*/ 200296 h 362332"/>
              <a:gd name="connsiteX5" fmla="*/ 1351984 w 1925630"/>
              <a:gd name="connsiteY5" fmla="*/ 301896 h 362332"/>
              <a:gd name="connsiteX6" fmla="*/ 877850 w 1925630"/>
              <a:gd name="connsiteY6" fmla="*/ 225696 h 362332"/>
              <a:gd name="connsiteX7" fmla="*/ 310584 w 1925630"/>
              <a:gd name="connsiteY7" fmla="*/ 5562 h 362332"/>
              <a:gd name="connsiteX8" fmla="*/ 5784 w 1925630"/>
              <a:gd name="connsiteY8" fmla="*/ 81762 h 36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5630" h="362332">
                <a:moveTo>
                  <a:pt x="5784" y="81762"/>
                </a:moveTo>
                <a:cubicBezTo>
                  <a:pt x="48117" y="98695"/>
                  <a:pt x="382551" y="62006"/>
                  <a:pt x="564584" y="107162"/>
                </a:cubicBezTo>
                <a:cubicBezTo>
                  <a:pt x="746617" y="152318"/>
                  <a:pt x="921595" y="320240"/>
                  <a:pt x="1097984" y="352696"/>
                </a:cubicBezTo>
                <a:cubicBezTo>
                  <a:pt x="1274373" y="385152"/>
                  <a:pt x="1486039" y="327296"/>
                  <a:pt x="1622917" y="301896"/>
                </a:cubicBezTo>
                <a:cubicBezTo>
                  <a:pt x="1759795" y="276496"/>
                  <a:pt x="1964405" y="200296"/>
                  <a:pt x="1919250" y="200296"/>
                </a:cubicBezTo>
                <a:cubicBezTo>
                  <a:pt x="1874095" y="200296"/>
                  <a:pt x="1525551" y="297663"/>
                  <a:pt x="1351984" y="301896"/>
                </a:cubicBezTo>
                <a:cubicBezTo>
                  <a:pt x="1178417" y="306129"/>
                  <a:pt x="1051417" y="275085"/>
                  <a:pt x="877850" y="225696"/>
                </a:cubicBezTo>
                <a:cubicBezTo>
                  <a:pt x="704283" y="176307"/>
                  <a:pt x="458751" y="33784"/>
                  <a:pt x="310584" y="5562"/>
                </a:cubicBezTo>
                <a:cubicBezTo>
                  <a:pt x="162417" y="-22660"/>
                  <a:pt x="-36549" y="64829"/>
                  <a:pt x="5784" y="8176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49922A83-6FD1-44F8-BC1A-D65F46442CA5}"/>
              </a:ext>
            </a:extLst>
          </p:cNvPr>
          <p:cNvSpPr/>
          <p:nvPr/>
        </p:nvSpPr>
        <p:spPr>
          <a:xfrm>
            <a:off x="7608591" y="8705369"/>
            <a:ext cx="278316" cy="731086"/>
          </a:xfrm>
          <a:custGeom>
            <a:avLst/>
            <a:gdLst>
              <a:gd name="connsiteX0" fmla="*/ 1884 w 278316"/>
              <a:gd name="connsiteY0" fmla="*/ 730731 h 731086"/>
              <a:gd name="connsiteX1" fmla="*/ 17759 w 278316"/>
              <a:gd name="connsiteY1" fmla="*/ 489431 h 731086"/>
              <a:gd name="connsiteX2" fmla="*/ 132059 w 278316"/>
              <a:gd name="connsiteY2" fmla="*/ 346556 h 731086"/>
              <a:gd name="connsiteX3" fmla="*/ 141584 w 278316"/>
              <a:gd name="connsiteY3" fmla="*/ 378306 h 731086"/>
              <a:gd name="connsiteX4" fmla="*/ 97134 w 278316"/>
              <a:gd name="connsiteY4" fmla="*/ 270356 h 731086"/>
              <a:gd name="connsiteX5" fmla="*/ 135234 w 278316"/>
              <a:gd name="connsiteY5" fmla="*/ 117956 h 731086"/>
              <a:gd name="connsiteX6" fmla="*/ 278109 w 278316"/>
              <a:gd name="connsiteY6" fmla="*/ 481 h 731086"/>
              <a:gd name="connsiteX7" fmla="*/ 100309 w 278316"/>
              <a:gd name="connsiteY7" fmla="*/ 162406 h 731086"/>
              <a:gd name="connsiteX8" fmla="*/ 116184 w 278316"/>
              <a:gd name="connsiteY8" fmla="*/ 381481 h 731086"/>
              <a:gd name="connsiteX9" fmla="*/ 33634 w 278316"/>
              <a:gd name="connsiteY9" fmla="*/ 540231 h 731086"/>
              <a:gd name="connsiteX10" fmla="*/ 1884 w 278316"/>
              <a:gd name="connsiteY10" fmla="*/ 730731 h 7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8316" h="731086">
                <a:moveTo>
                  <a:pt x="1884" y="730731"/>
                </a:moveTo>
                <a:cubicBezTo>
                  <a:pt x="-762" y="722264"/>
                  <a:pt x="-3937" y="553460"/>
                  <a:pt x="17759" y="489431"/>
                </a:cubicBezTo>
                <a:cubicBezTo>
                  <a:pt x="39455" y="425402"/>
                  <a:pt x="111422" y="365077"/>
                  <a:pt x="132059" y="346556"/>
                </a:cubicBezTo>
                <a:cubicBezTo>
                  <a:pt x="152696" y="328035"/>
                  <a:pt x="147405" y="391006"/>
                  <a:pt x="141584" y="378306"/>
                </a:cubicBezTo>
                <a:cubicBezTo>
                  <a:pt x="135763" y="365606"/>
                  <a:pt x="98192" y="313748"/>
                  <a:pt x="97134" y="270356"/>
                </a:cubicBezTo>
                <a:cubicBezTo>
                  <a:pt x="96076" y="226964"/>
                  <a:pt x="105072" y="162935"/>
                  <a:pt x="135234" y="117956"/>
                </a:cubicBezTo>
                <a:cubicBezTo>
                  <a:pt x="165397" y="72977"/>
                  <a:pt x="283930" y="-6927"/>
                  <a:pt x="278109" y="481"/>
                </a:cubicBezTo>
                <a:cubicBezTo>
                  <a:pt x="272288" y="7889"/>
                  <a:pt x="127296" y="98906"/>
                  <a:pt x="100309" y="162406"/>
                </a:cubicBezTo>
                <a:cubicBezTo>
                  <a:pt x="73322" y="225906"/>
                  <a:pt x="127296" y="318510"/>
                  <a:pt x="116184" y="381481"/>
                </a:cubicBezTo>
                <a:cubicBezTo>
                  <a:pt x="105072" y="444452"/>
                  <a:pt x="51096" y="486256"/>
                  <a:pt x="33634" y="540231"/>
                </a:cubicBezTo>
                <a:cubicBezTo>
                  <a:pt x="16172" y="594206"/>
                  <a:pt x="4530" y="739198"/>
                  <a:pt x="1884" y="73073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0907D950-8583-4883-B4BD-D3DDB839038D}"/>
              </a:ext>
            </a:extLst>
          </p:cNvPr>
          <p:cNvSpPr/>
          <p:nvPr/>
        </p:nvSpPr>
        <p:spPr>
          <a:xfrm>
            <a:off x="7578683" y="8697026"/>
            <a:ext cx="509359" cy="903014"/>
          </a:xfrm>
          <a:custGeom>
            <a:avLst/>
            <a:gdLst>
              <a:gd name="connsiteX0" fmla="*/ 314367 w 509359"/>
              <a:gd name="connsiteY0" fmla="*/ 8824 h 903014"/>
              <a:gd name="connsiteX1" fmla="*/ 469942 w 509359"/>
              <a:gd name="connsiteY1" fmla="*/ 177099 h 903014"/>
              <a:gd name="connsiteX2" fmla="*/ 412792 w 509359"/>
              <a:gd name="connsiteY2" fmla="*/ 405699 h 903014"/>
              <a:gd name="connsiteX3" fmla="*/ 390567 w 509359"/>
              <a:gd name="connsiteY3" fmla="*/ 621599 h 903014"/>
              <a:gd name="connsiteX4" fmla="*/ 349292 w 509359"/>
              <a:gd name="connsiteY4" fmla="*/ 773999 h 903014"/>
              <a:gd name="connsiteX5" fmla="*/ 190542 w 509359"/>
              <a:gd name="connsiteY5" fmla="*/ 888299 h 903014"/>
              <a:gd name="connsiteX6" fmla="*/ 133392 w 509359"/>
              <a:gd name="connsiteY6" fmla="*/ 894649 h 903014"/>
              <a:gd name="connsiteX7" fmla="*/ 98467 w 509359"/>
              <a:gd name="connsiteY7" fmla="*/ 824799 h 903014"/>
              <a:gd name="connsiteX8" fmla="*/ 42 w 509359"/>
              <a:gd name="connsiteY8" fmla="*/ 723199 h 903014"/>
              <a:gd name="connsiteX9" fmla="*/ 111167 w 509359"/>
              <a:gd name="connsiteY9" fmla="*/ 843849 h 903014"/>
              <a:gd name="connsiteX10" fmla="*/ 288967 w 509359"/>
              <a:gd name="connsiteY10" fmla="*/ 805749 h 903014"/>
              <a:gd name="connsiteX11" fmla="*/ 358817 w 509359"/>
              <a:gd name="connsiteY11" fmla="*/ 659699 h 903014"/>
              <a:gd name="connsiteX12" fmla="*/ 508042 w 509359"/>
              <a:gd name="connsiteY12" fmla="*/ 205674 h 903014"/>
              <a:gd name="connsiteX13" fmla="*/ 425492 w 509359"/>
              <a:gd name="connsiteY13" fmla="*/ 43749 h 903014"/>
              <a:gd name="connsiteX14" fmla="*/ 314367 w 509359"/>
              <a:gd name="connsiteY14" fmla="*/ 8824 h 90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9359" h="903014">
                <a:moveTo>
                  <a:pt x="314367" y="8824"/>
                </a:moveTo>
                <a:cubicBezTo>
                  <a:pt x="321775" y="31049"/>
                  <a:pt x="453538" y="110953"/>
                  <a:pt x="469942" y="177099"/>
                </a:cubicBezTo>
                <a:cubicBezTo>
                  <a:pt x="486346" y="243245"/>
                  <a:pt x="426021" y="331616"/>
                  <a:pt x="412792" y="405699"/>
                </a:cubicBezTo>
                <a:cubicBezTo>
                  <a:pt x="399563" y="479782"/>
                  <a:pt x="401150" y="560216"/>
                  <a:pt x="390567" y="621599"/>
                </a:cubicBezTo>
                <a:cubicBezTo>
                  <a:pt x="379984" y="682982"/>
                  <a:pt x="382629" y="729549"/>
                  <a:pt x="349292" y="773999"/>
                </a:cubicBezTo>
                <a:cubicBezTo>
                  <a:pt x="315955" y="818449"/>
                  <a:pt x="226525" y="868191"/>
                  <a:pt x="190542" y="888299"/>
                </a:cubicBezTo>
                <a:cubicBezTo>
                  <a:pt x="154559" y="908407"/>
                  <a:pt x="148738" y="905232"/>
                  <a:pt x="133392" y="894649"/>
                </a:cubicBezTo>
                <a:cubicBezTo>
                  <a:pt x="118046" y="884066"/>
                  <a:pt x="120692" y="853374"/>
                  <a:pt x="98467" y="824799"/>
                </a:cubicBezTo>
                <a:cubicBezTo>
                  <a:pt x="76242" y="796224"/>
                  <a:pt x="-2075" y="720024"/>
                  <a:pt x="42" y="723199"/>
                </a:cubicBezTo>
                <a:cubicBezTo>
                  <a:pt x="2159" y="726374"/>
                  <a:pt x="63013" y="830091"/>
                  <a:pt x="111167" y="843849"/>
                </a:cubicBezTo>
                <a:cubicBezTo>
                  <a:pt x="159321" y="857607"/>
                  <a:pt x="247692" y="836441"/>
                  <a:pt x="288967" y="805749"/>
                </a:cubicBezTo>
                <a:cubicBezTo>
                  <a:pt x="330242" y="775057"/>
                  <a:pt x="322305" y="759711"/>
                  <a:pt x="358817" y="659699"/>
                </a:cubicBezTo>
                <a:cubicBezTo>
                  <a:pt x="395329" y="559687"/>
                  <a:pt x="496930" y="308332"/>
                  <a:pt x="508042" y="205674"/>
                </a:cubicBezTo>
                <a:cubicBezTo>
                  <a:pt x="519154" y="103016"/>
                  <a:pt x="457242" y="78145"/>
                  <a:pt x="425492" y="43749"/>
                </a:cubicBezTo>
                <a:cubicBezTo>
                  <a:pt x="393742" y="9353"/>
                  <a:pt x="306959" y="-13401"/>
                  <a:pt x="314367" y="882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492983C6-9CBF-4184-A72D-C77C3848CA92}"/>
              </a:ext>
            </a:extLst>
          </p:cNvPr>
          <p:cNvSpPr/>
          <p:nvPr/>
        </p:nvSpPr>
        <p:spPr>
          <a:xfrm>
            <a:off x="7867249" y="8848597"/>
            <a:ext cx="138937" cy="202592"/>
          </a:xfrm>
          <a:custGeom>
            <a:avLst/>
            <a:gdLst>
              <a:gd name="connsiteX0" fmla="*/ 401 w 138937"/>
              <a:gd name="connsiteY0" fmla="*/ 49341 h 202592"/>
              <a:gd name="connsiteX1" fmla="*/ 75014 w 138937"/>
              <a:gd name="connsiteY1" fmla="*/ 27116 h 202592"/>
              <a:gd name="connsiteX2" fmla="*/ 121051 w 138937"/>
              <a:gd name="connsiteY2" fmla="*/ 139828 h 202592"/>
              <a:gd name="connsiteX3" fmla="*/ 82951 w 138937"/>
              <a:gd name="connsiteY3" fmla="*/ 187453 h 202592"/>
              <a:gd name="connsiteX4" fmla="*/ 38501 w 138937"/>
              <a:gd name="connsiteY4" fmla="*/ 198566 h 202592"/>
              <a:gd name="connsiteX5" fmla="*/ 136926 w 138937"/>
              <a:gd name="connsiteY5" fmla="*/ 125541 h 202592"/>
              <a:gd name="connsiteX6" fmla="*/ 100414 w 138937"/>
              <a:gd name="connsiteY6" fmla="*/ 44578 h 202592"/>
              <a:gd name="connsiteX7" fmla="*/ 48026 w 138937"/>
              <a:gd name="connsiteY7" fmla="*/ 128 h 202592"/>
              <a:gd name="connsiteX8" fmla="*/ 401 w 138937"/>
              <a:gd name="connsiteY8" fmla="*/ 49341 h 20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937" h="202592">
                <a:moveTo>
                  <a:pt x="401" y="49341"/>
                </a:moveTo>
                <a:cubicBezTo>
                  <a:pt x="4899" y="53839"/>
                  <a:pt x="54906" y="12035"/>
                  <a:pt x="75014" y="27116"/>
                </a:cubicBezTo>
                <a:cubicBezTo>
                  <a:pt x="95122" y="42197"/>
                  <a:pt x="119728" y="113105"/>
                  <a:pt x="121051" y="139828"/>
                </a:cubicBezTo>
                <a:cubicBezTo>
                  <a:pt x="122374" y="166551"/>
                  <a:pt x="96709" y="177663"/>
                  <a:pt x="82951" y="187453"/>
                </a:cubicBezTo>
                <a:cubicBezTo>
                  <a:pt x="69193" y="197243"/>
                  <a:pt x="29505" y="208885"/>
                  <a:pt x="38501" y="198566"/>
                </a:cubicBezTo>
                <a:cubicBezTo>
                  <a:pt x="47497" y="188247"/>
                  <a:pt x="126607" y="151206"/>
                  <a:pt x="136926" y="125541"/>
                </a:cubicBezTo>
                <a:cubicBezTo>
                  <a:pt x="147245" y="99876"/>
                  <a:pt x="115231" y="65480"/>
                  <a:pt x="100414" y="44578"/>
                </a:cubicBezTo>
                <a:cubicBezTo>
                  <a:pt x="85597" y="23676"/>
                  <a:pt x="65753" y="3038"/>
                  <a:pt x="48026" y="128"/>
                </a:cubicBezTo>
                <a:cubicBezTo>
                  <a:pt x="30299" y="-2782"/>
                  <a:pt x="-4097" y="44843"/>
                  <a:pt x="401" y="4934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7F73AE50-E92A-412C-BB87-9AE76F63FC01}"/>
              </a:ext>
            </a:extLst>
          </p:cNvPr>
          <p:cNvSpPr/>
          <p:nvPr/>
        </p:nvSpPr>
        <p:spPr>
          <a:xfrm>
            <a:off x="7838962" y="8854646"/>
            <a:ext cx="120877" cy="189889"/>
          </a:xfrm>
          <a:custGeom>
            <a:avLst/>
            <a:gdLst>
              <a:gd name="connsiteX0" fmla="*/ 58851 w 120877"/>
              <a:gd name="connsiteY0" fmla="*/ 429 h 189889"/>
              <a:gd name="connsiteX1" fmla="*/ 113 w 120877"/>
              <a:gd name="connsiteY1" fmla="*/ 71867 h 189889"/>
              <a:gd name="connsiteX2" fmla="*/ 46151 w 120877"/>
              <a:gd name="connsiteY2" fmla="*/ 163942 h 189889"/>
              <a:gd name="connsiteX3" fmla="*/ 120763 w 120877"/>
              <a:gd name="connsiteY3" fmla="*/ 189342 h 189889"/>
              <a:gd name="connsiteX4" fmla="*/ 62026 w 120877"/>
              <a:gd name="connsiteY4" fmla="*/ 146479 h 189889"/>
              <a:gd name="connsiteX5" fmla="*/ 15988 w 120877"/>
              <a:gd name="connsiteY5" fmla="*/ 105204 h 189889"/>
              <a:gd name="connsiteX6" fmla="*/ 58851 w 120877"/>
              <a:gd name="connsiteY6" fmla="*/ 429 h 189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877" h="189889">
                <a:moveTo>
                  <a:pt x="58851" y="429"/>
                </a:moveTo>
                <a:cubicBezTo>
                  <a:pt x="56205" y="-5127"/>
                  <a:pt x="2230" y="44615"/>
                  <a:pt x="113" y="71867"/>
                </a:cubicBezTo>
                <a:cubicBezTo>
                  <a:pt x="-2004" y="99119"/>
                  <a:pt x="26043" y="144363"/>
                  <a:pt x="46151" y="163942"/>
                </a:cubicBezTo>
                <a:cubicBezTo>
                  <a:pt x="66259" y="183521"/>
                  <a:pt x="118117" y="192252"/>
                  <a:pt x="120763" y="189342"/>
                </a:cubicBezTo>
                <a:cubicBezTo>
                  <a:pt x="123409" y="186432"/>
                  <a:pt x="79488" y="160502"/>
                  <a:pt x="62026" y="146479"/>
                </a:cubicBezTo>
                <a:cubicBezTo>
                  <a:pt x="44564" y="132456"/>
                  <a:pt x="19428" y="126900"/>
                  <a:pt x="15988" y="105204"/>
                </a:cubicBezTo>
                <a:cubicBezTo>
                  <a:pt x="12548" y="83508"/>
                  <a:pt x="61497" y="5985"/>
                  <a:pt x="58851" y="42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0FC209C7-B112-480C-9093-00838527E28E}"/>
              </a:ext>
            </a:extLst>
          </p:cNvPr>
          <p:cNvSpPr/>
          <p:nvPr/>
        </p:nvSpPr>
        <p:spPr>
          <a:xfrm>
            <a:off x="2946096" y="5324441"/>
            <a:ext cx="899126" cy="2504915"/>
          </a:xfrm>
          <a:custGeom>
            <a:avLst/>
            <a:gdLst>
              <a:gd name="connsiteX0" fmla="*/ 51104 w 899126"/>
              <a:gd name="connsiteY0" fmla="*/ 85759 h 2504915"/>
              <a:gd name="connsiteX1" fmla="*/ 51104 w 899126"/>
              <a:gd name="connsiteY1" fmla="*/ 151799 h 2504915"/>
              <a:gd name="connsiteX2" fmla="*/ 416864 w 899126"/>
              <a:gd name="connsiteY2" fmla="*/ 1792639 h 2504915"/>
              <a:gd name="connsiteX3" fmla="*/ 894384 w 899126"/>
              <a:gd name="connsiteY3" fmla="*/ 2493679 h 2504915"/>
              <a:gd name="connsiteX4" fmla="*/ 650544 w 899126"/>
              <a:gd name="connsiteY4" fmla="*/ 2183799 h 2504915"/>
              <a:gd name="connsiteX5" fmla="*/ 467664 w 899126"/>
              <a:gd name="connsiteY5" fmla="*/ 1645319 h 2504915"/>
              <a:gd name="connsiteX6" fmla="*/ 157784 w 899126"/>
              <a:gd name="connsiteY6" fmla="*/ 700439 h 2504915"/>
              <a:gd name="connsiteX7" fmla="*/ 5384 w 899126"/>
              <a:gd name="connsiteY7" fmla="*/ 268639 h 2504915"/>
              <a:gd name="connsiteX8" fmla="*/ 51104 w 899126"/>
              <a:gd name="connsiteY8" fmla="*/ 85759 h 250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9126" h="2504915">
                <a:moveTo>
                  <a:pt x="51104" y="85759"/>
                </a:moveTo>
                <a:cubicBezTo>
                  <a:pt x="58724" y="66286"/>
                  <a:pt x="-9856" y="-132681"/>
                  <a:pt x="51104" y="151799"/>
                </a:cubicBezTo>
                <a:cubicBezTo>
                  <a:pt x="112064" y="436279"/>
                  <a:pt x="276317" y="1402326"/>
                  <a:pt x="416864" y="1792639"/>
                </a:cubicBezTo>
                <a:cubicBezTo>
                  <a:pt x="557411" y="2182952"/>
                  <a:pt x="855437" y="2428486"/>
                  <a:pt x="894384" y="2493679"/>
                </a:cubicBezTo>
                <a:cubicBezTo>
                  <a:pt x="933331" y="2558872"/>
                  <a:pt x="721664" y="2325192"/>
                  <a:pt x="650544" y="2183799"/>
                </a:cubicBezTo>
                <a:cubicBezTo>
                  <a:pt x="579424" y="2042406"/>
                  <a:pt x="549791" y="1892546"/>
                  <a:pt x="467664" y="1645319"/>
                </a:cubicBezTo>
                <a:cubicBezTo>
                  <a:pt x="385537" y="1398092"/>
                  <a:pt x="234831" y="929886"/>
                  <a:pt x="157784" y="700439"/>
                </a:cubicBezTo>
                <a:cubicBezTo>
                  <a:pt x="80737" y="470992"/>
                  <a:pt x="29091" y="369392"/>
                  <a:pt x="5384" y="268639"/>
                </a:cubicBezTo>
                <a:cubicBezTo>
                  <a:pt x="-18323" y="167886"/>
                  <a:pt x="43484" y="105232"/>
                  <a:pt x="51104" y="8575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88850E43-97CB-467C-A021-1AD114BB5EAB}"/>
              </a:ext>
            </a:extLst>
          </p:cNvPr>
          <p:cNvSpPr/>
          <p:nvPr/>
        </p:nvSpPr>
        <p:spPr>
          <a:xfrm>
            <a:off x="4434463" y="5949400"/>
            <a:ext cx="1205712" cy="2351596"/>
          </a:xfrm>
          <a:custGeom>
            <a:avLst/>
            <a:gdLst>
              <a:gd name="connsiteX0" fmla="*/ 1189097 w 1205712"/>
              <a:gd name="connsiteY0" fmla="*/ 100880 h 2351596"/>
              <a:gd name="connsiteX1" fmla="*/ 1067177 w 1205712"/>
              <a:gd name="connsiteY1" fmla="*/ 182160 h 2351596"/>
              <a:gd name="connsiteX2" fmla="*/ 173097 w 1205712"/>
              <a:gd name="connsiteY2" fmla="*/ 1772200 h 2351596"/>
              <a:gd name="connsiteX3" fmla="*/ 377 w 1205712"/>
              <a:gd name="connsiteY3" fmla="*/ 2351320 h 2351596"/>
              <a:gd name="connsiteX4" fmla="*/ 183257 w 1205712"/>
              <a:gd name="connsiteY4" fmla="*/ 1716320 h 2351596"/>
              <a:gd name="connsiteX5" fmla="*/ 970657 w 1205712"/>
              <a:gd name="connsiteY5" fmla="*/ 420920 h 2351596"/>
              <a:gd name="connsiteX6" fmla="*/ 1189097 w 1205712"/>
              <a:gd name="connsiteY6" fmla="*/ 100880 h 235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5712" h="2351596">
                <a:moveTo>
                  <a:pt x="1189097" y="100880"/>
                </a:moveTo>
                <a:cubicBezTo>
                  <a:pt x="1212803" y="2243"/>
                  <a:pt x="1236510" y="-96393"/>
                  <a:pt x="1067177" y="182160"/>
                </a:cubicBezTo>
                <a:cubicBezTo>
                  <a:pt x="897844" y="460713"/>
                  <a:pt x="350897" y="1410673"/>
                  <a:pt x="173097" y="1772200"/>
                </a:cubicBezTo>
                <a:cubicBezTo>
                  <a:pt x="-4703" y="2133727"/>
                  <a:pt x="-1316" y="2360633"/>
                  <a:pt x="377" y="2351320"/>
                </a:cubicBezTo>
                <a:cubicBezTo>
                  <a:pt x="2070" y="2342007"/>
                  <a:pt x="21544" y="2038053"/>
                  <a:pt x="183257" y="1716320"/>
                </a:cubicBezTo>
                <a:cubicBezTo>
                  <a:pt x="344970" y="1394587"/>
                  <a:pt x="970657" y="420920"/>
                  <a:pt x="970657" y="420920"/>
                </a:cubicBezTo>
                <a:lnTo>
                  <a:pt x="1189097" y="10088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AADF98B6-153E-41DC-87F9-5AC4CB159FD5}"/>
              </a:ext>
            </a:extLst>
          </p:cNvPr>
          <p:cNvSpPr/>
          <p:nvPr/>
        </p:nvSpPr>
        <p:spPr>
          <a:xfrm>
            <a:off x="2405899" y="7837453"/>
            <a:ext cx="1800377" cy="1118624"/>
          </a:xfrm>
          <a:custGeom>
            <a:avLst/>
            <a:gdLst>
              <a:gd name="connsiteX0" fmla="*/ 103621 w 1800377"/>
              <a:gd name="connsiteY0" fmla="*/ 72107 h 1118624"/>
              <a:gd name="connsiteX1" fmla="*/ 169661 w 1800377"/>
              <a:gd name="connsiteY1" fmla="*/ 138147 h 1118624"/>
              <a:gd name="connsiteX2" fmla="*/ 957061 w 1800377"/>
              <a:gd name="connsiteY2" fmla="*/ 696947 h 1118624"/>
              <a:gd name="connsiteX3" fmla="*/ 1800341 w 1800377"/>
              <a:gd name="connsiteY3" fmla="*/ 1118587 h 1118624"/>
              <a:gd name="connsiteX4" fmla="*/ 987541 w 1800377"/>
              <a:gd name="connsiteY4" fmla="*/ 717267 h 1118624"/>
              <a:gd name="connsiteX5" fmla="*/ 57901 w 1800377"/>
              <a:gd name="connsiteY5" fmla="*/ 46707 h 1118624"/>
              <a:gd name="connsiteX6" fmla="*/ 103621 w 1800377"/>
              <a:gd name="connsiteY6" fmla="*/ 72107 h 111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377" h="1118624">
                <a:moveTo>
                  <a:pt x="103621" y="72107"/>
                </a:moveTo>
                <a:cubicBezTo>
                  <a:pt x="122248" y="87347"/>
                  <a:pt x="27421" y="34007"/>
                  <a:pt x="169661" y="138147"/>
                </a:cubicBezTo>
                <a:cubicBezTo>
                  <a:pt x="311901" y="242287"/>
                  <a:pt x="685281" y="533540"/>
                  <a:pt x="957061" y="696947"/>
                </a:cubicBezTo>
                <a:cubicBezTo>
                  <a:pt x="1228841" y="860354"/>
                  <a:pt x="1795261" y="1115200"/>
                  <a:pt x="1800341" y="1118587"/>
                </a:cubicBezTo>
                <a:cubicBezTo>
                  <a:pt x="1805421" y="1121974"/>
                  <a:pt x="1277948" y="895914"/>
                  <a:pt x="987541" y="717267"/>
                </a:cubicBezTo>
                <a:cubicBezTo>
                  <a:pt x="697134" y="538620"/>
                  <a:pt x="203528" y="158467"/>
                  <a:pt x="57901" y="46707"/>
                </a:cubicBezTo>
                <a:cubicBezTo>
                  <a:pt x="-87726" y="-65053"/>
                  <a:pt x="84994" y="56867"/>
                  <a:pt x="103621" y="7210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4E329ADF-B91D-4F07-A71B-9BB31E3307D5}"/>
              </a:ext>
            </a:extLst>
          </p:cNvPr>
          <p:cNvSpPr/>
          <p:nvPr/>
        </p:nvSpPr>
        <p:spPr>
          <a:xfrm>
            <a:off x="3952433" y="165648"/>
            <a:ext cx="1416528" cy="528490"/>
          </a:xfrm>
          <a:custGeom>
            <a:avLst/>
            <a:gdLst>
              <a:gd name="connsiteX0" fmla="*/ 30287 w 1416528"/>
              <a:gd name="connsiteY0" fmla="*/ 205192 h 528490"/>
              <a:gd name="connsiteX1" fmla="*/ 55687 w 1416528"/>
              <a:gd name="connsiteY1" fmla="*/ 134072 h 528490"/>
              <a:gd name="connsiteX2" fmla="*/ 335087 w 1416528"/>
              <a:gd name="connsiteY2" fmla="*/ 7072 h 528490"/>
              <a:gd name="connsiteX3" fmla="*/ 751647 w 1416528"/>
              <a:gd name="connsiteY3" fmla="*/ 37552 h 528490"/>
              <a:gd name="connsiteX4" fmla="*/ 1015807 w 1416528"/>
              <a:gd name="connsiteY4" fmla="*/ 215352 h 528490"/>
              <a:gd name="connsiteX5" fmla="*/ 1264727 w 1416528"/>
              <a:gd name="connsiteY5" fmla="*/ 474432 h 528490"/>
              <a:gd name="connsiteX6" fmla="*/ 1412047 w 1416528"/>
              <a:gd name="connsiteY6" fmla="*/ 520152 h 528490"/>
              <a:gd name="connsiteX7" fmla="*/ 1097087 w 1416528"/>
              <a:gd name="connsiteY7" fmla="*/ 357592 h 528490"/>
              <a:gd name="connsiteX8" fmla="*/ 858327 w 1416528"/>
              <a:gd name="connsiteY8" fmla="*/ 174712 h 528490"/>
              <a:gd name="connsiteX9" fmla="*/ 396047 w 1416528"/>
              <a:gd name="connsiteY9" fmla="*/ 68032 h 528490"/>
              <a:gd name="connsiteX10" fmla="*/ 30287 w 1416528"/>
              <a:gd name="connsiteY10" fmla="*/ 205192 h 52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6528" h="528490">
                <a:moveTo>
                  <a:pt x="30287" y="205192"/>
                </a:moveTo>
                <a:cubicBezTo>
                  <a:pt x="-26439" y="216199"/>
                  <a:pt x="4887" y="167092"/>
                  <a:pt x="55687" y="134072"/>
                </a:cubicBezTo>
                <a:cubicBezTo>
                  <a:pt x="106487" y="101052"/>
                  <a:pt x="219094" y="23159"/>
                  <a:pt x="335087" y="7072"/>
                </a:cubicBezTo>
                <a:cubicBezTo>
                  <a:pt x="451080" y="-9015"/>
                  <a:pt x="638194" y="2839"/>
                  <a:pt x="751647" y="37552"/>
                </a:cubicBezTo>
                <a:cubicBezTo>
                  <a:pt x="865100" y="72265"/>
                  <a:pt x="930294" y="142539"/>
                  <a:pt x="1015807" y="215352"/>
                </a:cubicBezTo>
                <a:cubicBezTo>
                  <a:pt x="1101320" y="288165"/>
                  <a:pt x="1198687" y="423632"/>
                  <a:pt x="1264727" y="474432"/>
                </a:cubicBezTo>
                <a:cubicBezTo>
                  <a:pt x="1330767" y="525232"/>
                  <a:pt x="1439987" y="539625"/>
                  <a:pt x="1412047" y="520152"/>
                </a:cubicBezTo>
                <a:cubicBezTo>
                  <a:pt x="1384107" y="500679"/>
                  <a:pt x="1189374" y="415165"/>
                  <a:pt x="1097087" y="357592"/>
                </a:cubicBezTo>
                <a:cubicBezTo>
                  <a:pt x="1004800" y="300019"/>
                  <a:pt x="975167" y="222972"/>
                  <a:pt x="858327" y="174712"/>
                </a:cubicBezTo>
                <a:cubicBezTo>
                  <a:pt x="741487" y="126452"/>
                  <a:pt x="538287" y="65492"/>
                  <a:pt x="396047" y="68032"/>
                </a:cubicBezTo>
                <a:cubicBezTo>
                  <a:pt x="253807" y="70572"/>
                  <a:pt x="87013" y="194185"/>
                  <a:pt x="30287" y="2051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CD345B0E-146E-49D7-AC1D-77DD669A967F}"/>
              </a:ext>
            </a:extLst>
          </p:cNvPr>
          <p:cNvSpPr/>
          <p:nvPr/>
        </p:nvSpPr>
        <p:spPr>
          <a:xfrm>
            <a:off x="5705436" y="5058203"/>
            <a:ext cx="404112" cy="3528351"/>
          </a:xfrm>
          <a:custGeom>
            <a:avLst/>
            <a:gdLst>
              <a:gd name="connsiteX0" fmla="*/ 399031 w 404112"/>
              <a:gd name="connsiteY0" fmla="*/ 89530 h 3528351"/>
              <a:gd name="connsiteX1" fmla="*/ 373631 w 404112"/>
              <a:gd name="connsiteY1" fmla="*/ 140330 h 3528351"/>
              <a:gd name="connsiteX2" fmla="*/ 356697 w 404112"/>
              <a:gd name="connsiteY2" fmla="*/ 1173264 h 3528351"/>
              <a:gd name="connsiteX3" fmla="*/ 348231 w 404112"/>
              <a:gd name="connsiteY3" fmla="*/ 2299330 h 3528351"/>
              <a:gd name="connsiteX4" fmla="*/ 170431 w 404112"/>
              <a:gd name="connsiteY4" fmla="*/ 2976664 h 3528351"/>
              <a:gd name="connsiteX5" fmla="*/ 1097 w 404112"/>
              <a:gd name="connsiteY5" fmla="*/ 3518530 h 3528351"/>
              <a:gd name="connsiteX6" fmla="*/ 255097 w 404112"/>
              <a:gd name="connsiteY6" fmla="*/ 2502530 h 3528351"/>
              <a:gd name="connsiteX7" fmla="*/ 331297 w 404112"/>
              <a:gd name="connsiteY7" fmla="*/ 1351064 h 3528351"/>
              <a:gd name="connsiteX8" fmla="*/ 263564 w 404112"/>
              <a:gd name="connsiteY8" fmla="*/ 885397 h 3528351"/>
              <a:gd name="connsiteX9" fmla="*/ 399031 w 404112"/>
              <a:gd name="connsiteY9" fmla="*/ 89530 h 3528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4112" h="3528351">
                <a:moveTo>
                  <a:pt x="399031" y="89530"/>
                </a:moveTo>
                <a:cubicBezTo>
                  <a:pt x="417376" y="-34648"/>
                  <a:pt x="380687" y="-40292"/>
                  <a:pt x="373631" y="140330"/>
                </a:cubicBezTo>
                <a:cubicBezTo>
                  <a:pt x="366575" y="320952"/>
                  <a:pt x="360930" y="813431"/>
                  <a:pt x="356697" y="1173264"/>
                </a:cubicBezTo>
                <a:cubicBezTo>
                  <a:pt x="352464" y="1533097"/>
                  <a:pt x="379275" y="1998763"/>
                  <a:pt x="348231" y="2299330"/>
                </a:cubicBezTo>
                <a:cubicBezTo>
                  <a:pt x="317187" y="2599897"/>
                  <a:pt x="228287" y="2773464"/>
                  <a:pt x="170431" y="2976664"/>
                </a:cubicBezTo>
                <a:cubicBezTo>
                  <a:pt x="112575" y="3179864"/>
                  <a:pt x="-13014" y="3597552"/>
                  <a:pt x="1097" y="3518530"/>
                </a:cubicBezTo>
                <a:cubicBezTo>
                  <a:pt x="15208" y="3439508"/>
                  <a:pt x="200064" y="2863774"/>
                  <a:pt x="255097" y="2502530"/>
                </a:cubicBezTo>
                <a:cubicBezTo>
                  <a:pt x="310130" y="2141286"/>
                  <a:pt x="329886" y="1620586"/>
                  <a:pt x="331297" y="1351064"/>
                </a:cubicBezTo>
                <a:cubicBezTo>
                  <a:pt x="332708" y="1081542"/>
                  <a:pt x="259331" y="1094241"/>
                  <a:pt x="263564" y="885397"/>
                </a:cubicBezTo>
                <a:cubicBezTo>
                  <a:pt x="267797" y="676553"/>
                  <a:pt x="380686" y="213708"/>
                  <a:pt x="399031" y="8953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2C06C032-6B2E-48B7-BF09-3C5C1F14B53D}"/>
              </a:ext>
            </a:extLst>
          </p:cNvPr>
          <p:cNvSpPr/>
          <p:nvPr/>
        </p:nvSpPr>
        <p:spPr>
          <a:xfrm>
            <a:off x="5324607" y="6099690"/>
            <a:ext cx="315396" cy="1663515"/>
          </a:xfrm>
          <a:custGeom>
            <a:avLst/>
            <a:gdLst>
              <a:gd name="connsiteX0" fmla="*/ 314193 w 315396"/>
              <a:gd name="connsiteY0" fmla="*/ 4777 h 1663515"/>
              <a:gd name="connsiteX1" fmla="*/ 136393 w 315396"/>
              <a:gd name="connsiteY1" fmla="*/ 1291710 h 1663515"/>
              <a:gd name="connsiteX2" fmla="*/ 926 w 315396"/>
              <a:gd name="connsiteY2" fmla="*/ 1647310 h 1663515"/>
              <a:gd name="connsiteX3" fmla="*/ 204126 w 315396"/>
              <a:gd name="connsiteY3" fmla="*/ 885310 h 1663515"/>
              <a:gd name="connsiteX4" fmla="*/ 314193 w 315396"/>
              <a:gd name="connsiteY4" fmla="*/ 4777 h 166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396" h="1663515">
                <a:moveTo>
                  <a:pt x="314193" y="4777"/>
                </a:moveTo>
                <a:cubicBezTo>
                  <a:pt x="302904" y="72510"/>
                  <a:pt x="188604" y="1017955"/>
                  <a:pt x="136393" y="1291710"/>
                </a:cubicBezTo>
                <a:cubicBezTo>
                  <a:pt x="84182" y="1565466"/>
                  <a:pt x="-10363" y="1715043"/>
                  <a:pt x="926" y="1647310"/>
                </a:cubicBezTo>
                <a:cubicBezTo>
                  <a:pt x="12215" y="1579577"/>
                  <a:pt x="153326" y="1163299"/>
                  <a:pt x="204126" y="885310"/>
                </a:cubicBezTo>
                <a:cubicBezTo>
                  <a:pt x="254926" y="607321"/>
                  <a:pt x="325482" y="-62956"/>
                  <a:pt x="314193" y="477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CA7A82B8-2BA9-48F8-B6FF-E61C50E0F0FF}"/>
              </a:ext>
            </a:extLst>
          </p:cNvPr>
          <p:cNvSpPr/>
          <p:nvPr/>
        </p:nvSpPr>
        <p:spPr>
          <a:xfrm>
            <a:off x="4408051" y="6537867"/>
            <a:ext cx="1168719" cy="2224839"/>
          </a:xfrm>
          <a:custGeom>
            <a:avLst/>
            <a:gdLst>
              <a:gd name="connsiteX0" fmla="*/ 1163016 w 1168719"/>
              <a:gd name="connsiteY0" fmla="*/ 15333 h 2224839"/>
              <a:gd name="connsiteX1" fmla="*/ 663482 w 1168719"/>
              <a:gd name="connsiteY1" fmla="*/ 1048266 h 2224839"/>
              <a:gd name="connsiteX2" fmla="*/ 333282 w 1168719"/>
              <a:gd name="connsiteY2" fmla="*/ 1894933 h 2224839"/>
              <a:gd name="connsiteX3" fmla="*/ 3082 w 1168719"/>
              <a:gd name="connsiteY3" fmla="*/ 2199733 h 2224839"/>
              <a:gd name="connsiteX4" fmla="*/ 536482 w 1168719"/>
              <a:gd name="connsiteY4" fmla="*/ 1302266 h 2224839"/>
              <a:gd name="connsiteX5" fmla="*/ 909016 w 1168719"/>
              <a:gd name="connsiteY5" fmla="*/ 489466 h 2224839"/>
              <a:gd name="connsiteX6" fmla="*/ 1163016 w 1168719"/>
              <a:gd name="connsiteY6" fmla="*/ 15333 h 222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719" h="2224839">
                <a:moveTo>
                  <a:pt x="1163016" y="15333"/>
                </a:moveTo>
                <a:cubicBezTo>
                  <a:pt x="1122094" y="108466"/>
                  <a:pt x="801771" y="734999"/>
                  <a:pt x="663482" y="1048266"/>
                </a:cubicBezTo>
                <a:cubicBezTo>
                  <a:pt x="525193" y="1361533"/>
                  <a:pt x="443349" y="1703022"/>
                  <a:pt x="333282" y="1894933"/>
                </a:cubicBezTo>
                <a:cubicBezTo>
                  <a:pt x="223215" y="2086844"/>
                  <a:pt x="-30785" y="2298511"/>
                  <a:pt x="3082" y="2199733"/>
                </a:cubicBezTo>
                <a:cubicBezTo>
                  <a:pt x="36949" y="2100955"/>
                  <a:pt x="385493" y="1587311"/>
                  <a:pt x="536482" y="1302266"/>
                </a:cubicBezTo>
                <a:cubicBezTo>
                  <a:pt x="687471" y="1017222"/>
                  <a:pt x="803183" y="703955"/>
                  <a:pt x="909016" y="489466"/>
                </a:cubicBezTo>
                <a:cubicBezTo>
                  <a:pt x="1014849" y="274977"/>
                  <a:pt x="1203938" y="-77800"/>
                  <a:pt x="1163016" y="153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44958A4B-01D8-4F5D-BD89-557740E57665}"/>
              </a:ext>
            </a:extLst>
          </p:cNvPr>
          <p:cNvSpPr/>
          <p:nvPr/>
        </p:nvSpPr>
        <p:spPr>
          <a:xfrm>
            <a:off x="4558942" y="6238026"/>
            <a:ext cx="1086797" cy="1631953"/>
          </a:xfrm>
          <a:custGeom>
            <a:avLst/>
            <a:gdLst>
              <a:gd name="connsiteX0" fmla="*/ 1054458 w 1086797"/>
              <a:gd name="connsiteY0" fmla="*/ 61174 h 1631953"/>
              <a:gd name="connsiteX1" fmla="*/ 969791 w 1086797"/>
              <a:gd name="connsiteY1" fmla="*/ 95041 h 1631953"/>
              <a:gd name="connsiteX2" fmla="*/ 554925 w 1086797"/>
              <a:gd name="connsiteY2" fmla="*/ 713107 h 1631953"/>
              <a:gd name="connsiteX3" fmla="*/ 267058 w 1086797"/>
              <a:gd name="connsiteY3" fmla="*/ 1187241 h 1631953"/>
              <a:gd name="connsiteX4" fmla="*/ 4591 w 1086797"/>
              <a:gd name="connsiteY4" fmla="*/ 1619041 h 1631953"/>
              <a:gd name="connsiteX5" fmla="*/ 495658 w 1086797"/>
              <a:gd name="connsiteY5" fmla="*/ 670774 h 1631953"/>
              <a:gd name="connsiteX6" fmla="*/ 1054458 w 1086797"/>
              <a:gd name="connsiteY6" fmla="*/ 61174 h 163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6797" h="1631953">
                <a:moveTo>
                  <a:pt x="1054458" y="61174"/>
                </a:moveTo>
                <a:cubicBezTo>
                  <a:pt x="1133480" y="-34781"/>
                  <a:pt x="1053046" y="-13615"/>
                  <a:pt x="969791" y="95041"/>
                </a:cubicBezTo>
                <a:cubicBezTo>
                  <a:pt x="886535" y="203697"/>
                  <a:pt x="672047" y="531074"/>
                  <a:pt x="554925" y="713107"/>
                </a:cubicBezTo>
                <a:cubicBezTo>
                  <a:pt x="437803" y="895140"/>
                  <a:pt x="358780" y="1036252"/>
                  <a:pt x="267058" y="1187241"/>
                </a:cubicBezTo>
                <a:cubicBezTo>
                  <a:pt x="175336" y="1338230"/>
                  <a:pt x="-33509" y="1705119"/>
                  <a:pt x="4591" y="1619041"/>
                </a:cubicBezTo>
                <a:cubicBezTo>
                  <a:pt x="42691" y="1532963"/>
                  <a:pt x="319269" y="933241"/>
                  <a:pt x="495658" y="670774"/>
                </a:cubicBezTo>
                <a:cubicBezTo>
                  <a:pt x="672047" y="408307"/>
                  <a:pt x="975436" y="157129"/>
                  <a:pt x="1054458" y="61174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EF4F3A2B-4A03-4931-98EC-CEA8EB739A39}"/>
              </a:ext>
            </a:extLst>
          </p:cNvPr>
          <p:cNvSpPr/>
          <p:nvPr/>
        </p:nvSpPr>
        <p:spPr>
          <a:xfrm>
            <a:off x="1898722" y="5808070"/>
            <a:ext cx="1673173" cy="2608561"/>
          </a:xfrm>
          <a:custGeom>
            <a:avLst/>
            <a:gdLst>
              <a:gd name="connsiteX0" fmla="*/ 31678 w 1673173"/>
              <a:gd name="connsiteY0" fmla="*/ 33930 h 2608561"/>
              <a:gd name="connsiteX1" fmla="*/ 150211 w 1673173"/>
              <a:gd name="connsiteY1" fmla="*/ 321797 h 2608561"/>
              <a:gd name="connsiteX2" fmla="*/ 802145 w 1673173"/>
              <a:gd name="connsiteY2" fmla="*/ 1439397 h 2608561"/>
              <a:gd name="connsiteX3" fmla="*/ 1437145 w 1673173"/>
              <a:gd name="connsiteY3" fmla="*/ 2370730 h 2608561"/>
              <a:gd name="connsiteX4" fmla="*/ 1665745 w 1673173"/>
              <a:gd name="connsiteY4" fmla="*/ 2599330 h 2608561"/>
              <a:gd name="connsiteX5" fmla="*/ 1200078 w 1673173"/>
              <a:gd name="connsiteY5" fmla="*/ 2150597 h 2608561"/>
              <a:gd name="connsiteX6" fmla="*/ 844478 w 1673173"/>
              <a:gd name="connsiteY6" fmla="*/ 1498663 h 2608561"/>
              <a:gd name="connsiteX7" fmla="*/ 598945 w 1673173"/>
              <a:gd name="connsiteY7" fmla="*/ 965263 h 2608561"/>
              <a:gd name="connsiteX8" fmla="*/ 31678 w 1673173"/>
              <a:gd name="connsiteY8" fmla="*/ 33930 h 2608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3173" h="2608561">
                <a:moveTo>
                  <a:pt x="31678" y="33930"/>
                </a:moveTo>
                <a:cubicBezTo>
                  <a:pt x="-43111" y="-73314"/>
                  <a:pt x="21800" y="87553"/>
                  <a:pt x="150211" y="321797"/>
                </a:cubicBezTo>
                <a:cubicBezTo>
                  <a:pt x="278622" y="556041"/>
                  <a:pt x="587656" y="1097908"/>
                  <a:pt x="802145" y="1439397"/>
                </a:cubicBezTo>
                <a:cubicBezTo>
                  <a:pt x="1016634" y="1780886"/>
                  <a:pt x="1293212" y="2177408"/>
                  <a:pt x="1437145" y="2370730"/>
                </a:cubicBezTo>
                <a:cubicBezTo>
                  <a:pt x="1581078" y="2564052"/>
                  <a:pt x="1705256" y="2636019"/>
                  <a:pt x="1665745" y="2599330"/>
                </a:cubicBezTo>
                <a:cubicBezTo>
                  <a:pt x="1626234" y="2562641"/>
                  <a:pt x="1336956" y="2334041"/>
                  <a:pt x="1200078" y="2150597"/>
                </a:cubicBezTo>
                <a:cubicBezTo>
                  <a:pt x="1063200" y="1967153"/>
                  <a:pt x="944667" y="1696219"/>
                  <a:pt x="844478" y="1498663"/>
                </a:cubicBezTo>
                <a:cubicBezTo>
                  <a:pt x="744289" y="1301107"/>
                  <a:pt x="737234" y="1206563"/>
                  <a:pt x="598945" y="965263"/>
                </a:cubicBezTo>
                <a:cubicBezTo>
                  <a:pt x="460656" y="723963"/>
                  <a:pt x="106467" y="141174"/>
                  <a:pt x="31678" y="3393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5534AB12-10B8-4E0A-99DA-DE2B5A542DD5}"/>
              </a:ext>
            </a:extLst>
          </p:cNvPr>
          <p:cNvSpPr/>
          <p:nvPr/>
        </p:nvSpPr>
        <p:spPr>
          <a:xfrm>
            <a:off x="6172054" y="5789116"/>
            <a:ext cx="373357" cy="1273035"/>
          </a:xfrm>
          <a:custGeom>
            <a:avLst/>
            <a:gdLst>
              <a:gd name="connsiteX0" fmla="*/ 372679 w 373357"/>
              <a:gd name="connsiteY0" fmla="*/ 2084 h 1273035"/>
              <a:gd name="connsiteX1" fmla="*/ 169479 w 373357"/>
              <a:gd name="connsiteY1" fmla="*/ 696351 h 1273035"/>
              <a:gd name="connsiteX2" fmla="*/ 93279 w 373357"/>
              <a:gd name="connsiteY2" fmla="*/ 1102751 h 1273035"/>
              <a:gd name="connsiteX3" fmla="*/ 110213 w 373357"/>
              <a:gd name="connsiteY3" fmla="*/ 1263617 h 1273035"/>
              <a:gd name="connsiteX4" fmla="*/ 146 w 373357"/>
              <a:gd name="connsiteY4" fmla="*/ 848751 h 1273035"/>
              <a:gd name="connsiteX5" fmla="*/ 93279 w 373357"/>
              <a:gd name="connsiteY5" fmla="*/ 493151 h 1273035"/>
              <a:gd name="connsiteX6" fmla="*/ 372679 w 373357"/>
              <a:gd name="connsiteY6" fmla="*/ 2084 h 127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3357" h="1273035">
                <a:moveTo>
                  <a:pt x="372679" y="2084"/>
                </a:moveTo>
                <a:cubicBezTo>
                  <a:pt x="385379" y="35951"/>
                  <a:pt x="216046" y="512907"/>
                  <a:pt x="169479" y="696351"/>
                </a:cubicBezTo>
                <a:cubicBezTo>
                  <a:pt x="122912" y="879795"/>
                  <a:pt x="103157" y="1008207"/>
                  <a:pt x="93279" y="1102751"/>
                </a:cubicBezTo>
                <a:cubicBezTo>
                  <a:pt x="83401" y="1197295"/>
                  <a:pt x="125735" y="1305950"/>
                  <a:pt x="110213" y="1263617"/>
                </a:cubicBezTo>
                <a:cubicBezTo>
                  <a:pt x="94691" y="1221284"/>
                  <a:pt x="2968" y="977162"/>
                  <a:pt x="146" y="848751"/>
                </a:cubicBezTo>
                <a:cubicBezTo>
                  <a:pt x="-2676" y="720340"/>
                  <a:pt x="35424" y="630029"/>
                  <a:pt x="93279" y="493151"/>
                </a:cubicBezTo>
                <a:cubicBezTo>
                  <a:pt x="151134" y="356273"/>
                  <a:pt x="359979" y="-31783"/>
                  <a:pt x="372679" y="2084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5742BEF2-A7C4-40CA-96EC-6EDF1B5A3D4D}"/>
              </a:ext>
            </a:extLst>
          </p:cNvPr>
          <p:cNvSpPr/>
          <p:nvPr/>
        </p:nvSpPr>
        <p:spPr>
          <a:xfrm>
            <a:off x="6725877" y="5820485"/>
            <a:ext cx="220084" cy="983425"/>
          </a:xfrm>
          <a:custGeom>
            <a:avLst/>
            <a:gdLst>
              <a:gd name="connsiteX0" fmla="*/ 208323 w 220084"/>
              <a:gd name="connsiteY0" fmla="*/ 4582 h 983425"/>
              <a:gd name="connsiteX1" fmla="*/ 182923 w 220084"/>
              <a:gd name="connsiteY1" fmla="*/ 571848 h 983425"/>
              <a:gd name="connsiteX2" fmla="*/ 55923 w 220084"/>
              <a:gd name="connsiteY2" fmla="*/ 978248 h 983425"/>
              <a:gd name="connsiteX3" fmla="*/ 106723 w 220084"/>
              <a:gd name="connsiteY3" fmla="*/ 783515 h 983425"/>
              <a:gd name="connsiteX4" fmla="*/ 30523 w 220084"/>
              <a:gd name="connsiteY4" fmla="*/ 521048 h 983425"/>
              <a:gd name="connsiteX5" fmla="*/ 13590 w 220084"/>
              <a:gd name="connsiteY5" fmla="*/ 317848 h 983425"/>
              <a:gd name="connsiteX6" fmla="*/ 208323 w 220084"/>
              <a:gd name="connsiteY6" fmla="*/ 4582 h 98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084" h="983425">
                <a:moveTo>
                  <a:pt x="208323" y="4582"/>
                </a:moveTo>
                <a:cubicBezTo>
                  <a:pt x="236545" y="46915"/>
                  <a:pt x="208323" y="409571"/>
                  <a:pt x="182923" y="571848"/>
                </a:cubicBezTo>
                <a:cubicBezTo>
                  <a:pt x="157523" y="734125"/>
                  <a:pt x="68623" y="942970"/>
                  <a:pt x="55923" y="978248"/>
                </a:cubicBezTo>
                <a:cubicBezTo>
                  <a:pt x="43223" y="1013526"/>
                  <a:pt x="110956" y="859715"/>
                  <a:pt x="106723" y="783515"/>
                </a:cubicBezTo>
                <a:cubicBezTo>
                  <a:pt x="102490" y="707315"/>
                  <a:pt x="46045" y="598659"/>
                  <a:pt x="30523" y="521048"/>
                </a:cubicBezTo>
                <a:cubicBezTo>
                  <a:pt x="15001" y="443437"/>
                  <a:pt x="-18866" y="410981"/>
                  <a:pt x="13590" y="317848"/>
                </a:cubicBezTo>
                <a:cubicBezTo>
                  <a:pt x="46045" y="224715"/>
                  <a:pt x="180101" y="-37751"/>
                  <a:pt x="208323" y="458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9AFBBFB3-BB41-441A-BF67-CE198A721778}"/>
              </a:ext>
            </a:extLst>
          </p:cNvPr>
          <p:cNvSpPr/>
          <p:nvPr/>
        </p:nvSpPr>
        <p:spPr>
          <a:xfrm>
            <a:off x="1404338" y="6645832"/>
            <a:ext cx="788792" cy="925055"/>
          </a:xfrm>
          <a:custGeom>
            <a:avLst/>
            <a:gdLst>
              <a:gd name="connsiteX0" fmla="*/ 1129 w 788792"/>
              <a:gd name="connsiteY0" fmla="*/ 8968 h 925055"/>
              <a:gd name="connsiteX1" fmla="*/ 475262 w 788792"/>
              <a:gd name="connsiteY1" fmla="*/ 584701 h 925055"/>
              <a:gd name="connsiteX2" fmla="*/ 788529 w 788792"/>
              <a:gd name="connsiteY2" fmla="*/ 923368 h 925055"/>
              <a:gd name="connsiteX3" fmla="*/ 526062 w 788792"/>
              <a:gd name="connsiteY3" fmla="*/ 449235 h 925055"/>
              <a:gd name="connsiteX4" fmla="*/ 348262 w 788792"/>
              <a:gd name="connsiteY4" fmla="*/ 246035 h 925055"/>
              <a:gd name="connsiteX5" fmla="*/ 1129 w 788792"/>
              <a:gd name="connsiteY5" fmla="*/ 8968 h 92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8792" h="925055">
                <a:moveTo>
                  <a:pt x="1129" y="8968"/>
                </a:moveTo>
                <a:cubicBezTo>
                  <a:pt x="22296" y="65412"/>
                  <a:pt x="344029" y="432301"/>
                  <a:pt x="475262" y="584701"/>
                </a:cubicBezTo>
                <a:cubicBezTo>
                  <a:pt x="606495" y="737101"/>
                  <a:pt x="780062" y="945946"/>
                  <a:pt x="788529" y="923368"/>
                </a:cubicBezTo>
                <a:cubicBezTo>
                  <a:pt x="796996" y="900790"/>
                  <a:pt x="599440" y="562124"/>
                  <a:pt x="526062" y="449235"/>
                </a:cubicBezTo>
                <a:cubicBezTo>
                  <a:pt x="452684" y="336346"/>
                  <a:pt x="434340" y="313768"/>
                  <a:pt x="348262" y="246035"/>
                </a:cubicBezTo>
                <a:cubicBezTo>
                  <a:pt x="262184" y="178302"/>
                  <a:pt x="-20038" y="-47476"/>
                  <a:pt x="1129" y="8968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C077C2BA-00B5-4D12-9402-9B3136A65E05}"/>
              </a:ext>
            </a:extLst>
          </p:cNvPr>
          <p:cNvSpPr/>
          <p:nvPr/>
        </p:nvSpPr>
        <p:spPr>
          <a:xfrm>
            <a:off x="7041094" y="5908845"/>
            <a:ext cx="434145" cy="1929437"/>
          </a:xfrm>
          <a:custGeom>
            <a:avLst/>
            <a:gdLst>
              <a:gd name="connsiteX0" fmla="*/ 121706 w 434145"/>
              <a:gd name="connsiteY0" fmla="*/ 888 h 1929437"/>
              <a:gd name="connsiteX1" fmla="*/ 70906 w 434145"/>
              <a:gd name="connsiteY1" fmla="*/ 957622 h 1929437"/>
              <a:gd name="connsiteX2" fmla="*/ 3173 w 434145"/>
              <a:gd name="connsiteY2" fmla="*/ 1177755 h 1929437"/>
              <a:gd name="connsiteX3" fmla="*/ 180973 w 434145"/>
              <a:gd name="connsiteY3" fmla="*/ 551222 h 1929437"/>
              <a:gd name="connsiteX4" fmla="*/ 164039 w 434145"/>
              <a:gd name="connsiteY4" fmla="*/ 1482555 h 1929437"/>
              <a:gd name="connsiteX5" fmla="*/ 20106 w 434145"/>
              <a:gd name="connsiteY5" fmla="*/ 1914355 h 1929437"/>
              <a:gd name="connsiteX6" fmla="*/ 350306 w 434145"/>
              <a:gd name="connsiteY6" fmla="*/ 974555 h 1929437"/>
              <a:gd name="connsiteX7" fmla="*/ 418039 w 434145"/>
              <a:gd name="connsiteY7" fmla="*/ 1143888 h 1929437"/>
              <a:gd name="connsiteX8" fmla="*/ 121706 w 434145"/>
              <a:gd name="connsiteY8" fmla="*/ 888 h 1929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145" h="1929437">
                <a:moveTo>
                  <a:pt x="121706" y="888"/>
                </a:moveTo>
                <a:cubicBezTo>
                  <a:pt x="63850" y="-30156"/>
                  <a:pt x="90661" y="761478"/>
                  <a:pt x="70906" y="957622"/>
                </a:cubicBezTo>
                <a:cubicBezTo>
                  <a:pt x="51151" y="1153766"/>
                  <a:pt x="-15171" y="1245488"/>
                  <a:pt x="3173" y="1177755"/>
                </a:cubicBezTo>
                <a:cubicBezTo>
                  <a:pt x="21517" y="1110022"/>
                  <a:pt x="154162" y="500422"/>
                  <a:pt x="180973" y="551222"/>
                </a:cubicBezTo>
                <a:cubicBezTo>
                  <a:pt x="207784" y="602022"/>
                  <a:pt x="190850" y="1255366"/>
                  <a:pt x="164039" y="1482555"/>
                </a:cubicBezTo>
                <a:cubicBezTo>
                  <a:pt x="137228" y="1709744"/>
                  <a:pt x="-10938" y="1999022"/>
                  <a:pt x="20106" y="1914355"/>
                </a:cubicBezTo>
                <a:cubicBezTo>
                  <a:pt x="51150" y="1829688"/>
                  <a:pt x="283984" y="1102966"/>
                  <a:pt x="350306" y="974555"/>
                </a:cubicBezTo>
                <a:cubicBezTo>
                  <a:pt x="416628" y="846144"/>
                  <a:pt x="458961" y="1303344"/>
                  <a:pt x="418039" y="1143888"/>
                </a:cubicBezTo>
                <a:cubicBezTo>
                  <a:pt x="377117" y="984433"/>
                  <a:pt x="179562" y="31932"/>
                  <a:pt x="121706" y="888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75F8C24A-0404-4B3F-8080-A06AA7B459DF}"/>
              </a:ext>
            </a:extLst>
          </p:cNvPr>
          <p:cNvSpPr/>
          <p:nvPr/>
        </p:nvSpPr>
        <p:spPr>
          <a:xfrm>
            <a:off x="4417290" y="6148298"/>
            <a:ext cx="925522" cy="2100514"/>
          </a:xfrm>
          <a:custGeom>
            <a:avLst/>
            <a:gdLst>
              <a:gd name="connsiteX0" fmla="*/ 916710 w 925522"/>
              <a:gd name="connsiteY0" fmla="*/ 32369 h 2100514"/>
              <a:gd name="connsiteX1" fmla="*/ 823577 w 925522"/>
              <a:gd name="connsiteY1" fmla="*/ 91635 h 2100514"/>
              <a:gd name="connsiteX2" fmla="*/ 256310 w 925522"/>
              <a:gd name="connsiteY2" fmla="*/ 921369 h 2100514"/>
              <a:gd name="connsiteX3" fmla="*/ 230910 w 925522"/>
              <a:gd name="connsiteY3" fmla="*/ 1243102 h 2100514"/>
              <a:gd name="connsiteX4" fmla="*/ 103910 w 925522"/>
              <a:gd name="connsiteY4" fmla="*/ 1607169 h 2100514"/>
              <a:gd name="connsiteX5" fmla="*/ 2310 w 925522"/>
              <a:gd name="connsiteY5" fmla="*/ 2098235 h 2100514"/>
              <a:gd name="connsiteX6" fmla="*/ 205510 w 925522"/>
              <a:gd name="connsiteY6" fmla="*/ 1395502 h 2100514"/>
              <a:gd name="connsiteX7" fmla="*/ 19243 w 925522"/>
              <a:gd name="connsiteY7" fmla="*/ 1175369 h 2100514"/>
              <a:gd name="connsiteX8" fmla="*/ 171643 w 925522"/>
              <a:gd name="connsiteY8" fmla="*/ 811302 h 2100514"/>
              <a:gd name="connsiteX9" fmla="*/ 713510 w 925522"/>
              <a:gd name="connsiteY9" fmla="*/ 193235 h 2100514"/>
              <a:gd name="connsiteX10" fmla="*/ 916710 w 925522"/>
              <a:gd name="connsiteY10" fmla="*/ 32369 h 210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5522" h="2100514">
                <a:moveTo>
                  <a:pt x="916710" y="32369"/>
                </a:moveTo>
                <a:cubicBezTo>
                  <a:pt x="935054" y="15436"/>
                  <a:pt x="933644" y="-56532"/>
                  <a:pt x="823577" y="91635"/>
                </a:cubicBezTo>
                <a:cubicBezTo>
                  <a:pt x="713510" y="239802"/>
                  <a:pt x="355088" y="729458"/>
                  <a:pt x="256310" y="921369"/>
                </a:cubicBezTo>
                <a:cubicBezTo>
                  <a:pt x="157532" y="1113280"/>
                  <a:pt x="256310" y="1128802"/>
                  <a:pt x="230910" y="1243102"/>
                </a:cubicBezTo>
                <a:cubicBezTo>
                  <a:pt x="205510" y="1357402"/>
                  <a:pt x="142010" y="1464647"/>
                  <a:pt x="103910" y="1607169"/>
                </a:cubicBezTo>
                <a:cubicBezTo>
                  <a:pt x="65810" y="1749691"/>
                  <a:pt x="-14623" y="2133513"/>
                  <a:pt x="2310" y="2098235"/>
                </a:cubicBezTo>
                <a:cubicBezTo>
                  <a:pt x="19243" y="2062957"/>
                  <a:pt x="202688" y="1549313"/>
                  <a:pt x="205510" y="1395502"/>
                </a:cubicBezTo>
                <a:cubicBezTo>
                  <a:pt x="208332" y="1241691"/>
                  <a:pt x="24887" y="1272736"/>
                  <a:pt x="19243" y="1175369"/>
                </a:cubicBezTo>
                <a:cubicBezTo>
                  <a:pt x="13599" y="1078002"/>
                  <a:pt x="55932" y="974991"/>
                  <a:pt x="171643" y="811302"/>
                </a:cubicBezTo>
                <a:cubicBezTo>
                  <a:pt x="287354" y="647613"/>
                  <a:pt x="589332" y="321646"/>
                  <a:pt x="713510" y="193235"/>
                </a:cubicBezTo>
                <a:cubicBezTo>
                  <a:pt x="837688" y="64824"/>
                  <a:pt x="898366" y="49302"/>
                  <a:pt x="916710" y="3236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F95C6BF2-4FE3-4521-9D81-B98A24382ABA}"/>
              </a:ext>
            </a:extLst>
          </p:cNvPr>
          <p:cNvSpPr/>
          <p:nvPr/>
        </p:nvSpPr>
        <p:spPr>
          <a:xfrm>
            <a:off x="5337025" y="5988868"/>
            <a:ext cx="460493" cy="3182648"/>
          </a:xfrm>
          <a:custGeom>
            <a:avLst/>
            <a:gdLst>
              <a:gd name="connsiteX0" fmla="*/ 318708 w 460493"/>
              <a:gd name="connsiteY0" fmla="*/ 90199 h 3182648"/>
              <a:gd name="connsiteX1" fmla="*/ 352575 w 460493"/>
              <a:gd name="connsiteY1" fmla="*/ 251065 h 3182648"/>
              <a:gd name="connsiteX2" fmla="*/ 310242 w 460493"/>
              <a:gd name="connsiteY2" fmla="*/ 1775065 h 3182648"/>
              <a:gd name="connsiteX3" fmla="*/ 13908 w 460493"/>
              <a:gd name="connsiteY3" fmla="*/ 3087399 h 3182648"/>
              <a:gd name="connsiteX4" fmla="*/ 90108 w 460493"/>
              <a:gd name="connsiteY4" fmla="*/ 2867265 h 3182648"/>
              <a:gd name="connsiteX5" fmla="*/ 454175 w 460493"/>
              <a:gd name="connsiteY5" fmla="*/ 1165465 h 3182648"/>
              <a:gd name="connsiteX6" fmla="*/ 318708 w 460493"/>
              <a:gd name="connsiteY6" fmla="*/ 90199 h 318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0493" h="3182648">
                <a:moveTo>
                  <a:pt x="318708" y="90199"/>
                </a:moveTo>
                <a:cubicBezTo>
                  <a:pt x="301775" y="-62201"/>
                  <a:pt x="353986" y="-29746"/>
                  <a:pt x="352575" y="251065"/>
                </a:cubicBezTo>
                <a:cubicBezTo>
                  <a:pt x="351164" y="531876"/>
                  <a:pt x="366687" y="1302343"/>
                  <a:pt x="310242" y="1775065"/>
                </a:cubicBezTo>
                <a:cubicBezTo>
                  <a:pt x="253797" y="2247787"/>
                  <a:pt x="50597" y="2905366"/>
                  <a:pt x="13908" y="3087399"/>
                </a:cubicBezTo>
                <a:cubicBezTo>
                  <a:pt x="-22781" y="3269432"/>
                  <a:pt x="16730" y="3187587"/>
                  <a:pt x="90108" y="2867265"/>
                </a:cubicBezTo>
                <a:cubicBezTo>
                  <a:pt x="163486" y="2546943"/>
                  <a:pt x="414664" y="1629720"/>
                  <a:pt x="454175" y="1165465"/>
                </a:cubicBezTo>
                <a:cubicBezTo>
                  <a:pt x="493686" y="701210"/>
                  <a:pt x="335641" y="242599"/>
                  <a:pt x="318708" y="9019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7AF11B72-3AE2-4D4F-8864-3B7AEFABF6FA}"/>
              </a:ext>
            </a:extLst>
          </p:cNvPr>
          <p:cNvSpPr/>
          <p:nvPr/>
        </p:nvSpPr>
        <p:spPr>
          <a:xfrm>
            <a:off x="4549957" y="4350277"/>
            <a:ext cx="348278" cy="1102814"/>
          </a:xfrm>
          <a:custGeom>
            <a:avLst/>
            <a:gdLst>
              <a:gd name="connsiteX0" fmla="*/ 292976 w 348278"/>
              <a:gd name="connsiteY0" fmla="*/ 43923 h 1102814"/>
              <a:gd name="connsiteX1" fmla="*/ 119410 w 348278"/>
              <a:gd name="connsiteY1" fmla="*/ 755123 h 1102814"/>
              <a:gd name="connsiteX2" fmla="*/ 208310 w 348278"/>
              <a:gd name="connsiteY2" fmla="*/ 1068390 h 1102814"/>
              <a:gd name="connsiteX3" fmla="*/ 348010 w 348278"/>
              <a:gd name="connsiteY3" fmla="*/ 1093790 h 1102814"/>
              <a:gd name="connsiteX4" fmla="*/ 170210 w 348278"/>
              <a:gd name="connsiteY4" fmla="*/ 1059923 h 1102814"/>
              <a:gd name="connsiteX5" fmla="*/ 876 w 348278"/>
              <a:gd name="connsiteY5" fmla="*/ 1038756 h 1102814"/>
              <a:gd name="connsiteX6" fmla="*/ 106710 w 348278"/>
              <a:gd name="connsiteY6" fmla="*/ 556156 h 1102814"/>
              <a:gd name="connsiteX7" fmla="*/ 170210 w 348278"/>
              <a:gd name="connsiteY7" fmla="*/ 124356 h 1102814"/>
              <a:gd name="connsiteX8" fmla="*/ 292976 w 348278"/>
              <a:gd name="connsiteY8" fmla="*/ 43923 h 1102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8278" h="1102814">
                <a:moveTo>
                  <a:pt x="292976" y="43923"/>
                </a:moveTo>
                <a:cubicBezTo>
                  <a:pt x="284509" y="149051"/>
                  <a:pt x="133521" y="584379"/>
                  <a:pt x="119410" y="755123"/>
                </a:cubicBezTo>
                <a:cubicBezTo>
                  <a:pt x="105299" y="925868"/>
                  <a:pt x="170210" y="1011946"/>
                  <a:pt x="208310" y="1068390"/>
                </a:cubicBezTo>
                <a:cubicBezTo>
                  <a:pt x="246410" y="1124835"/>
                  <a:pt x="354360" y="1095201"/>
                  <a:pt x="348010" y="1093790"/>
                </a:cubicBezTo>
                <a:cubicBezTo>
                  <a:pt x="341660" y="1092379"/>
                  <a:pt x="228066" y="1069095"/>
                  <a:pt x="170210" y="1059923"/>
                </a:cubicBezTo>
                <a:cubicBezTo>
                  <a:pt x="112354" y="1050751"/>
                  <a:pt x="11459" y="1122717"/>
                  <a:pt x="876" y="1038756"/>
                </a:cubicBezTo>
                <a:cubicBezTo>
                  <a:pt x="-9707" y="954795"/>
                  <a:pt x="78488" y="708556"/>
                  <a:pt x="106710" y="556156"/>
                </a:cubicBezTo>
                <a:cubicBezTo>
                  <a:pt x="134932" y="403756"/>
                  <a:pt x="138460" y="203378"/>
                  <a:pt x="170210" y="124356"/>
                </a:cubicBezTo>
                <a:cubicBezTo>
                  <a:pt x="201960" y="45334"/>
                  <a:pt x="301443" y="-61205"/>
                  <a:pt x="292976" y="43923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58483B6B-D557-451A-9608-9D0159414F84}"/>
              </a:ext>
            </a:extLst>
          </p:cNvPr>
          <p:cNvSpPr/>
          <p:nvPr/>
        </p:nvSpPr>
        <p:spPr>
          <a:xfrm>
            <a:off x="3807627" y="8942070"/>
            <a:ext cx="1917828" cy="326848"/>
          </a:xfrm>
          <a:custGeom>
            <a:avLst/>
            <a:gdLst>
              <a:gd name="connsiteX0" fmla="*/ 2373 w 1917828"/>
              <a:gd name="connsiteY0" fmla="*/ 3810 h 326848"/>
              <a:gd name="connsiteX1" fmla="*/ 98893 w 1917828"/>
              <a:gd name="connsiteY1" fmla="*/ 19050 h 326848"/>
              <a:gd name="connsiteX2" fmla="*/ 1114893 w 1917828"/>
              <a:gd name="connsiteY2" fmla="*/ 252730 h 326848"/>
              <a:gd name="connsiteX3" fmla="*/ 1917533 w 1917828"/>
              <a:gd name="connsiteY3" fmla="*/ 323850 h 326848"/>
              <a:gd name="connsiteX4" fmla="*/ 1028533 w 1917828"/>
              <a:gd name="connsiteY4" fmla="*/ 171450 h 326848"/>
              <a:gd name="connsiteX5" fmla="*/ 220813 w 1917828"/>
              <a:gd name="connsiteY5" fmla="*/ 19050 h 326848"/>
              <a:gd name="connsiteX6" fmla="*/ 2373 w 1917828"/>
              <a:gd name="connsiteY6" fmla="*/ 3810 h 32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7828" h="326848">
                <a:moveTo>
                  <a:pt x="2373" y="3810"/>
                </a:moveTo>
                <a:cubicBezTo>
                  <a:pt x="-17947" y="3810"/>
                  <a:pt x="98893" y="19050"/>
                  <a:pt x="98893" y="19050"/>
                </a:cubicBezTo>
                <a:cubicBezTo>
                  <a:pt x="284313" y="60537"/>
                  <a:pt x="811786" y="201930"/>
                  <a:pt x="1114893" y="252730"/>
                </a:cubicBezTo>
                <a:cubicBezTo>
                  <a:pt x="1418000" y="303530"/>
                  <a:pt x="1931926" y="337397"/>
                  <a:pt x="1917533" y="323850"/>
                </a:cubicBezTo>
                <a:cubicBezTo>
                  <a:pt x="1903140" y="310303"/>
                  <a:pt x="1028533" y="171450"/>
                  <a:pt x="1028533" y="171450"/>
                </a:cubicBezTo>
                <a:lnTo>
                  <a:pt x="220813" y="19050"/>
                </a:lnTo>
                <a:cubicBezTo>
                  <a:pt x="53173" y="-11430"/>
                  <a:pt x="22693" y="3810"/>
                  <a:pt x="2373" y="381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88B72165-C38C-46FC-8C92-246F11473E2B}"/>
              </a:ext>
            </a:extLst>
          </p:cNvPr>
          <p:cNvSpPr/>
          <p:nvPr/>
        </p:nvSpPr>
        <p:spPr>
          <a:xfrm>
            <a:off x="2946400" y="8295640"/>
            <a:ext cx="971238" cy="654134"/>
          </a:xfrm>
          <a:custGeom>
            <a:avLst/>
            <a:gdLst>
              <a:gd name="connsiteX0" fmla="*/ 0 w 971238"/>
              <a:gd name="connsiteY0" fmla="*/ 0 h 654134"/>
              <a:gd name="connsiteX1" fmla="*/ 264160 w 971238"/>
              <a:gd name="connsiteY1" fmla="*/ 243840 h 654134"/>
              <a:gd name="connsiteX2" fmla="*/ 716280 w 971238"/>
              <a:gd name="connsiteY2" fmla="*/ 563880 h 654134"/>
              <a:gd name="connsiteX3" fmla="*/ 970280 w 971238"/>
              <a:gd name="connsiteY3" fmla="*/ 650240 h 654134"/>
              <a:gd name="connsiteX4" fmla="*/ 629920 w 971238"/>
              <a:gd name="connsiteY4" fmla="*/ 467360 h 654134"/>
              <a:gd name="connsiteX5" fmla="*/ 238760 w 971238"/>
              <a:gd name="connsiteY5" fmla="*/ 177800 h 654134"/>
              <a:gd name="connsiteX6" fmla="*/ 0 w 971238"/>
              <a:gd name="connsiteY6" fmla="*/ 0 h 65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1238" h="654134">
                <a:moveTo>
                  <a:pt x="0" y="0"/>
                </a:moveTo>
                <a:cubicBezTo>
                  <a:pt x="72390" y="74930"/>
                  <a:pt x="144780" y="149860"/>
                  <a:pt x="264160" y="243840"/>
                </a:cubicBezTo>
                <a:cubicBezTo>
                  <a:pt x="383540" y="337820"/>
                  <a:pt x="598593" y="496147"/>
                  <a:pt x="716280" y="563880"/>
                </a:cubicBezTo>
                <a:cubicBezTo>
                  <a:pt x="833967" y="631613"/>
                  <a:pt x="984673" y="666327"/>
                  <a:pt x="970280" y="650240"/>
                </a:cubicBezTo>
                <a:cubicBezTo>
                  <a:pt x="955887" y="634153"/>
                  <a:pt x="751840" y="546100"/>
                  <a:pt x="629920" y="467360"/>
                </a:cubicBezTo>
                <a:cubicBezTo>
                  <a:pt x="508000" y="388620"/>
                  <a:pt x="238760" y="177800"/>
                  <a:pt x="238760" y="1778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A5D5F826-12A8-4363-9545-F7DC65BD45BB}"/>
              </a:ext>
            </a:extLst>
          </p:cNvPr>
          <p:cNvSpPr/>
          <p:nvPr/>
        </p:nvSpPr>
        <p:spPr>
          <a:xfrm>
            <a:off x="1890691" y="7897314"/>
            <a:ext cx="1051526" cy="400709"/>
          </a:xfrm>
          <a:custGeom>
            <a:avLst/>
            <a:gdLst>
              <a:gd name="connsiteX0" fmla="*/ 1049359 w 1051526"/>
              <a:gd name="connsiteY0" fmla="*/ 398961 h 400709"/>
              <a:gd name="connsiteX1" fmla="*/ 828697 w 1051526"/>
              <a:gd name="connsiteY1" fmla="*/ 267199 h 400709"/>
              <a:gd name="connsiteX2" fmla="*/ 563584 w 1051526"/>
              <a:gd name="connsiteY2" fmla="*/ 113211 h 400709"/>
              <a:gd name="connsiteX3" fmla="*/ 392134 w 1051526"/>
              <a:gd name="connsiteY3" fmla="*/ 32249 h 400709"/>
              <a:gd name="connsiteX4" fmla="*/ 252434 w 1051526"/>
              <a:gd name="connsiteY4" fmla="*/ 10024 h 400709"/>
              <a:gd name="connsiteX5" fmla="*/ 22 w 1051526"/>
              <a:gd name="connsiteY5" fmla="*/ 499 h 400709"/>
              <a:gd name="connsiteX6" fmla="*/ 266722 w 1051526"/>
              <a:gd name="connsiteY6" fmla="*/ 24311 h 400709"/>
              <a:gd name="connsiteX7" fmla="*/ 484209 w 1051526"/>
              <a:gd name="connsiteY7" fmla="*/ 71936 h 400709"/>
              <a:gd name="connsiteX8" fmla="*/ 662009 w 1051526"/>
              <a:gd name="connsiteY8" fmla="*/ 149724 h 400709"/>
              <a:gd name="connsiteX9" fmla="*/ 1049359 w 1051526"/>
              <a:gd name="connsiteY9" fmla="*/ 398961 h 40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1526" h="400709">
                <a:moveTo>
                  <a:pt x="1049359" y="398961"/>
                </a:moveTo>
                <a:cubicBezTo>
                  <a:pt x="1077140" y="418540"/>
                  <a:pt x="828697" y="267199"/>
                  <a:pt x="828697" y="267199"/>
                </a:cubicBezTo>
                <a:cubicBezTo>
                  <a:pt x="747734" y="219574"/>
                  <a:pt x="636344" y="152369"/>
                  <a:pt x="563584" y="113211"/>
                </a:cubicBezTo>
                <a:cubicBezTo>
                  <a:pt x="490824" y="74053"/>
                  <a:pt x="443992" y="49447"/>
                  <a:pt x="392134" y="32249"/>
                </a:cubicBezTo>
                <a:cubicBezTo>
                  <a:pt x="340276" y="15051"/>
                  <a:pt x="317786" y="15316"/>
                  <a:pt x="252434" y="10024"/>
                </a:cubicBezTo>
                <a:cubicBezTo>
                  <a:pt x="187082" y="4732"/>
                  <a:pt x="-2359" y="-1882"/>
                  <a:pt x="22" y="499"/>
                </a:cubicBezTo>
                <a:cubicBezTo>
                  <a:pt x="2403" y="2880"/>
                  <a:pt x="186024" y="12405"/>
                  <a:pt x="266722" y="24311"/>
                </a:cubicBezTo>
                <a:cubicBezTo>
                  <a:pt x="347420" y="36217"/>
                  <a:pt x="418328" y="51034"/>
                  <a:pt x="484209" y="71936"/>
                </a:cubicBezTo>
                <a:cubicBezTo>
                  <a:pt x="550090" y="92838"/>
                  <a:pt x="564378" y="97072"/>
                  <a:pt x="662009" y="149724"/>
                </a:cubicBezTo>
                <a:cubicBezTo>
                  <a:pt x="759640" y="202376"/>
                  <a:pt x="1021578" y="379382"/>
                  <a:pt x="1049359" y="3989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C9FAD356-A279-47EF-AD23-3F86EE01A115}"/>
              </a:ext>
            </a:extLst>
          </p:cNvPr>
          <p:cNvSpPr/>
          <p:nvPr/>
        </p:nvSpPr>
        <p:spPr>
          <a:xfrm>
            <a:off x="2090380" y="8171914"/>
            <a:ext cx="369134" cy="183238"/>
          </a:xfrm>
          <a:custGeom>
            <a:avLst/>
            <a:gdLst>
              <a:gd name="connsiteX0" fmla="*/ 358 w 369134"/>
              <a:gd name="connsiteY0" fmla="*/ 3711 h 183238"/>
              <a:gd name="connsiteX1" fmla="*/ 113070 w 369134"/>
              <a:gd name="connsiteY1" fmla="*/ 17999 h 183238"/>
              <a:gd name="connsiteX2" fmla="*/ 236895 w 369134"/>
              <a:gd name="connsiteY2" fmla="*/ 124361 h 183238"/>
              <a:gd name="connsiteX3" fmla="*/ 338495 w 369134"/>
              <a:gd name="connsiteY3" fmla="*/ 178336 h 183238"/>
              <a:gd name="connsiteX4" fmla="*/ 365483 w 369134"/>
              <a:gd name="connsiteY4" fmla="*/ 175161 h 183238"/>
              <a:gd name="connsiteX5" fmla="*/ 270233 w 369134"/>
              <a:gd name="connsiteY5" fmla="*/ 129124 h 183238"/>
              <a:gd name="connsiteX6" fmla="*/ 151170 w 369134"/>
              <a:gd name="connsiteY6" fmla="*/ 57686 h 183238"/>
              <a:gd name="connsiteX7" fmla="*/ 358 w 369134"/>
              <a:gd name="connsiteY7" fmla="*/ 3711 h 18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134" h="183238">
                <a:moveTo>
                  <a:pt x="358" y="3711"/>
                </a:moveTo>
                <a:cubicBezTo>
                  <a:pt x="-5992" y="-2903"/>
                  <a:pt x="73647" y="-2109"/>
                  <a:pt x="113070" y="17999"/>
                </a:cubicBezTo>
                <a:cubicBezTo>
                  <a:pt x="152493" y="38107"/>
                  <a:pt x="199324" y="97638"/>
                  <a:pt x="236895" y="124361"/>
                </a:cubicBezTo>
                <a:cubicBezTo>
                  <a:pt x="274466" y="151084"/>
                  <a:pt x="317064" y="169869"/>
                  <a:pt x="338495" y="178336"/>
                </a:cubicBezTo>
                <a:cubicBezTo>
                  <a:pt x="359926" y="186803"/>
                  <a:pt x="376860" y="183363"/>
                  <a:pt x="365483" y="175161"/>
                </a:cubicBezTo>
                <a:cubicBezTo>
                  <a:pt x="354106" y="166959"/>
                  <a:pt x="305952" y="148703"/>
                  <a:pt x="270233" y="129124"/>
                </a:cubicBezTo>
                <a:cubicBezTo>
                  <a:pt x="234514" y="109545"/>
                  <a:pt x="193239" y="78853"/>
                  <a:pt x="151170" y="57686"/>
                </a:cubicBezTo>
                <a:cubicBezTo>
                  <a:pt x="109101" y="36519"/>
                  <a:pt x="6708" y="10325"/>
                  <a:pt x="358" y="371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19427EAF-026E-49A1-A16B-8E0A66E23561}"/>
              </a:ext>
            </a:extLst>
          </p:cNvPr>
          <p:cNvSpPr/>
          <p:nvPr/>
        </p:nvSpPr>
        <p:spPr>
          <a:xfrm>
            <a:off x="1520114" y="8342308"/>
            <a:ext cx="907728" cy="604240"/>
          </a:xfrm>
          <a:custGeom>
            <a:avLst/>
            <a:gdLst>
              <a:gd name="connsiteX0" fmla="*/ 907703 w 907728"/>
              <a:gd name="connsiteY0" fmla="*/ 18525 h 604240"/>
              <a:gd name="connsiteX1" fmla="*/ 433569 w 907728"/>
              <a:gd name="connsiteY1" fmla="*/ 3709 h 604240"/>
              <a:gd name="connsiteX2" fmla="*/ 418753 w 907728"/>
              <a:gd name="connsiteY2" fmla="*/ 22759 h 604240"/>
              <a:gd name="connsiteX3" fmla="*/ 308686 w 907728"/>
              <a:gd name="connsiteY3" fmla="*/ 219609 h 604240"/>
              <a:gd name="connsiteX4" fmla="*/ 149936 w 907728"/>
              <a:gd name="connsiteY4" fmla="*/ 418575 h 604240"/>
              <a:gd name="connsiteX5" fmla="*/ 88553 w 907728"/>
              <a:gd name="connsiteY5" fmla="*/ 492659 h 604240"/>
              <a:gd name="connsiteX6" fmla="*/ 44103 w 907728"/>
              <a:gd name="connsiteY6" fmla="*/ 577325 h 604240"/>
              <a:gd name="connsiteX7" fmla="*/ 3886 w 907728"/>
              <a:gd name="connsiteY7" fmla="*/ 592142 h 604240"/>
              <a:gd name="connsiteX8" fmla="*/ 145703 w 907728"/>
              <a:gd name="connsiteY8" fmla="*/ 412225 h 604240"/>
              <a:gd name="connsiteX9" fmla="*/ 363719 w 907728"/>
              <a:gd name="connsiteY9" fmla="*/ 82025 h 604240"/>
              <a:gd name="connsiteX10" fmla="*/ 454736 w 907728"/>
              <a:gd name="connsiteY10" fmla="*/ 10059 h 604240"/>
              <a:gd name="connsiteX11" fmla="*/ 907703 w 907728"/>
              <a:gd name="connsiteY11" fmla="*/ 18525 h 60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7728" h="604240">
                <a:moveTo>
                  <a:pt x="907703" y="18525"/>
                </a:moveTo>
                <a:cubicBezTo>
                  <a:pt x="904175" y="17467"/>
                  <a:pt x="515061" y="3003"/>
                  <a:pt x="433569" y="3709"/>
                </a:cubicBezTo>
                <a:cubicBezTo>
                  <a:pt x="352077" y="4415"/>
                  <a:pt x="439567" y="-13224"/>
                  <a:pt x="418753" y="22759"/>
                </a:cubicBezTo>
                <a:cubicBezTo>
                  <a:pt x="397939" y="58742"/>
                  <a:pt x="353489" y="153640"/>
                  <a:pt x="308686" y="219609"/>
                </a:cubicBezTo>
                <a:cubicBezTo>
                  <a:pt x="263883" y="285578"/>
                  <a:pt x="186625" y="373067"/>
                  <a:pt x="149936" y="418575"/>
                </a:cubicBezTo>
                <a:cubicBezTo>
                  <a:pt x="113247" y="464083"/>
                  <a:pt x="106192" y="466201"/>
                  <a:pt x="88553" y="492659"/>
                </a:cubicBezTo>
                <a:cubicBezTo>
                  <a:pt x="70914" y="519117"/>
                  <a:pt x="58214" y="560744"/>
                  <a:pt x="44103" y="577325"/>
                </a:cubicBezTo>
                <a:cubicBezTo>
                  <a:pt x="29992" y="593906"/>
                  <a:pt x="-13047" y="619659"/>
                  <a:pt x="3886" y="592142"/>
                </a:cubicBezTo>
                <a:cubicBezTo>
                  <a:pt x="20819" y="564625"/>
                  <a:pt x="85731" y="497245"/>
                  <a:pt x="145703" y="412225"/>
                </a:cubicBezTo>
                <a:cubicBezTo>
                  <a:pt x="205675" y="327205"/>
                  <a:pt x="312213" y="149053"/>
                  <a:pt x="363719" y="82025"/>
                </a:cubicBezTo>
                <a:cubicBezTo>
                  <a:pt x="415224" y="14997"/>
                  <a:pt x="363014" y="22406"/>
                  <a:pt x="454736" y="10059"/>
                </a:cubicBezTo>
                <a:cubicBezTo>
                  <a:pt x="546458" y="-2288"/>
                  <a:pt x="911231" y="19583"/>
                  <a:pt x="907703" y="185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536DE006-C303-4E8F-A6B6-81046C065520}"/>
              </a:ext>
            </a:extLst>
          </p:cNvPr>
          <p:cNvSpPr/>
          <p:nvPr/>
        </p:nvSpPr>
        <p:spPr>
          <a:xfrm>
            <a:off x="1629833" y="8634277"/>
            <a:ext cx="760033" cy="423515"/>
          </a:xfrm>
          <a:custGeom>
            <a:avLst/>
            <a:gdLst>
              <a:gd name="connsiteX0" fmla="*/ 753534 w 760033"/>
              <a:gd name="connsiteY0" fmla="*/ 29240 h 423515"/>
              <a:gd name="connsiteX1" fmla="*/ 702734 w 760033"/>
              <a:gd name="connsiteY1" fmla="*/ 22890 h 423515"/>
              <a:gd name="connsiteX2" fmla="*/ 455084 w 760033"/>
              <a:gd name="connsiteY2" fmla="*/ 31356 h 423515"/>
              <a:gd name="connsiteX3" fmla="*/ 372534 w 760033"/>
              <a:gd name="connsiteY3" fmla="*/ 107556 h 423515"/>
              <a:gd name="connsiteX4" fmla="*/ 201084 w 760033"/>
              <a:gd name="connsiteY4" fmla="*/ 304406 h 423515"/>
              <a:gd name="connsiteX5" fmla="*/ 150284 w 760033"/>
              <a:gd name="connsiteY5" fmla="*/ 359440 h 423515"/>
              <a:gd name="connsiteX6" fmla="*/ 0 w 760033"/>
              <a:gd name="connsiteY6" fmla="*/ 422940 h 423515"/>
              <a:gd name="connsiteX7" fmla="*/ 148167 w 760033"/>
              <a:gd name="connsiteY7" fmla="*/ 376373 h 423515"/>
              <a:gd name="connsiteX8" fmla="*/ 304800 w 760033"/>
              <a:gd name="connsiteY8" fmla="*/ 164706 h 423515"/>
              <a:gd name="connsiteX9" fmla="*/ 455084 w 760033"/>
              <a:gd name="connsiteY9" fmla="*/ 16540 h 423515"/>
              <a:gd name="connsiteX10" fmla="*/ 596900 w 760033"/>
              <a:gd name="connsiteY10" fmla="*/ 3840 h 423515"/>
              <a:gd name="connsiteX11" fmla="*/ 753534 w 760033"/>
              <a:gd name="connsiteY11" fmla="*/ 29240 h 42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0033" h="423515">
                <a:moveTo>
                  <a:pt x="753534" y="29240"/>
                </a:moveTo>
                <a:cubicBezTo>
                  <a:pt x="771173" y="32415"/>
                  <a:pt x="752476" y="22537"/>
                  <a:pt x="702734" y="22890"/>
                </a:cubicBezTo>
                <a:cubicBezTo>
                  <a:pt x="652992" y="23243"/>
                  <a:pt x="510117" y="17245"/>
                  <a:pt x="455084" y="31356"/>
                </a:cubicBezTo>
                <a:cubicBezTo>
                  <a:pt x="400051" y="45467"/>
                  <a:pt x="414867" y="62048"/>
                  <a:pt x="372534" y="107556"/>
                </a:cubicBezTo>
                <a:cubicBezTo>
                  <a:pt x="330201" y="153064"/>
                  <a:pt x="238126" y="262425"/>
                  <a:pt x="201084" y="304406"/>
                </a:cubicBezTo>
                <a:cubicBezTo>
                  <a:pt x="164042" y="346387"/>
                  <a:pt x="183798" y="339684"/>
                  <a:pt x="150284" y="359440"/>
                </a:cubicBezTo>
                <a:cubicBezTo>
                  <a:pt x="116770" y="379196"/>
                  <a:pt x="353" y="420118"/>
                  <a:pt x="0" y="422940"/>
                </a:cubicBezTo>
                <a:cubicBezTo>
                  <a:pt x="-353" y="425762"/>
                  <a:pt x="97367" y="419412"/>
                  <a:pt x="148167" y="376373"/>
                </a:cubicBezTo>
                <a:cubicBezTo>
                  <a:pt x="198967" y="333334"/>
                  <a:pt x="253647" y="224678"/>
                  <a:pt x="304800" y="164706"/>
                </a:cubicBezTo>
                <a:cubicBezTo>
                  <a:pt x="355953" y="104734"/>
                  <a:pt x="406401" y="43351"/>
                  <a:pt x="455084" y="16540"/>
                </a:cubicBezTo>
                <a:cubicBezTo>
                  <a:pt x="503767" y="-10271"/>
                  <a:pt x="547864" y="3487"/>
                  <a:pt x="596900" y="3840"/>
                </a:cubicBezTo>
                <a:cubicBezTo>
                  <a:pt x="645936" y="4193"/>
                  <a:pt x="735895" y="26065"/>
                  <a:pt x="753534" y="292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D4B5F5AF-0A53-466E-A660-0747630DE321}"/>
              </a:ext>
            </a:extLst>
          </p:cNvPr>
          <p:cNvSpPr/>
          <p:nvPr/>
        </p:nvSpPr>
        <p:spPr>
          <a:xfrm>
            <a:off x="1919815" y="8671821"/>
            <a:ext cx="643468" cy="491338"/>
          </a:xfrm>
          <a:custGeom>
            <a:avLst/>
            <a:gdLst>
              <a:gd name="connsiteX0" fmla="*/ 643468 w 643468"/>
              <a:gd name="connsiteY0" fmla="*/ 162 h 491338"/>
              <a:gd name="connsiteX1" fmla="*/ 309035 w 643468"/>
              <a:gd name="connsiteY1" fmla="*/ 57312 h 491338"/>
              <a:gd name="connsiteX2" fmla="*/ 78318 w 643468"/>
              <a:gd name="connsiteY2" fmla="*/ 152562 h 491338"/>
              <a:gd name="connsiteX3" fmla="*/ 55035 w 643468"/>
              <a:gd name="connsiteY3" fmla="*/ 345179 h 491338"/>
              <a:gd name="connsiteX4" fmla="*/ 2 w 643468"/>
              <a:gd name="connsiteY4" fmla="*/ 491229 h 491338"/>
              <a:gd name="connsiteX5" fmla="*/ 52918 w 643468"/>
              <a:gd name="connsiteY5" fmla="*/ 366346 h 491338"/>
              <a:gd name="connsiteX6" fmla="*/ 78318 w 643468"/>
              <a:gd name="connsiteY6" fmla="*/ 213946 h 491338"/>
              <a:gd name="connsiteX7" fmla="*/ 167218 w 643468"/>
              <a:gd name="connsiteY7" fmla="*/ 116579 h 491338"/>
              <a:gd name="connsiteX8" fmla="*/ 317502 w 643468"/>
              <a:gd name="connsiteY8" fmla="*/ 74246 h 491338"/>
              <a:gd name="connsiteX9" fmla="*/ 643468 w 643468"/>
              <a:gd name="connsiteY9" fmla="*/ 162 h 49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3468" h="491338">
                <a:moveTo>
                  <a:pt x="643468" y="162"/>
                </a:moveTo>
                <a:cubicBezTo>
                  <a:pt x="642057" y="-2660"/>
                  <a:pt x="403227" y="31912"/>
                  <a:pt x="309035" y="57312"/>
                </a:cubicBezTo>
                <a:cubicBezTo>
                  <a:pt x="214843" y="82712"/>
                  <a:pt x="120651" y="104584"/>
                  <a:pt x="78318" y="152562"/>
                </a:cubicBezTo>
                <a:cubicBezTo>
                  <a:pt x="35985" y="200540"/>
                  <a:pt x="68088" y="288735"/>
                  <a:pt x="55035" y="345179"/>
                </a:cubicBezTo>
                <a:cubicBezTo>
                  <a:pt x="41982" y="401623"/>
                  <a:pt x="355" y="487701"/>
                  <a:pt x="2" y="491229"/>
                </a:cubicBezTo>
                <a:cubicBezTo>
                  <a:pt x="-351" y="494757"/>
                  <a:pt x="39865" y="412560"/>
                  <a:pt x="52918" y="366346"/>
                </a:cubicBezTo>
                <a:cubicBezTo>
                  <a:pt x="65971" y="320132"/>
                  <a:pt x="59268" y="255574"/>
                  <a:pt x="78318" y="213946"/>
                </a:cubicBezTo>
                <a:cubicBezTo>
                  <a:pt x="97368" y="172318"/>
                  <a:pt x="127354" y="139862"/>
                  <a:pt x="167218" y="116579"/>
                </a:cubicBezTo>
                <a:cubicBezTo>
                  <a:pt x="207082" y="93296"/>
                  <a:pt x="238127" y="92590"/>
                  <a:pt x="317502" y="74246"/>
                </a:cubicBezTo>
                <a:lnTo>
                  <a:pt x="643468" y="16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32441522-92B6-4791-BD2D-21C728C025D4}"/>
              </a:ext>
            </a:extLst>
          </p:cNvPr>
          <p:cNvSpPr/>
          <p:nvPr/>
        </p:nvSpPr>
        <p:spPr>
          <a:xfrm>
            <a:off x="2332559" y="8654964"/>
            <a:ext cx="55291" cy="53040"/>
          </a:xfrm>
          <a:custGeom>
            <a:avLst/>
            <a:gdLst>
              <a:gd name="connsiteX0" fmla="*/ 8 w 55291"/>
              <a:gd name="connsiteY0" fmla="*/ 86 h 53040"/>
              <a:gd name="connsiteX1" fmla="*/ 50808 w 55291"/>
              <a:gd name="connsiteY1" fmla="*/ 23369 h 53040"/>
              <a:gd name="connsiteX2" fmla="*/ 40224 w 55291"/>
              <a:gd name="connsiteY2" fmla="*/ 53003 h 53040"/>
              <a:gd name="connsiteX3" fmla="*/ 55041 w 55291"/>
              <a:gd name="connsiteY3" fmla="*/ 17019 h 53040"/>
              <a:gd name="connsiteX4" fmla="*/ 8 w 55291"/>
              <a:gd name="connsiteY4" fmla="*/ 86 h 5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291" h="53040">
                <a:moveTo>
                  <a:pt x="8" y="86"/>
                </a:moveTo>
                <a:cubicBezTo>
                  <a:pt x="-697" y="1144"/>
                  <a:pt x="44105" y="14550"/>
                  <a:pt x="50808" y="23369"/>
                </a:cubicBezTo>
                <a:cubicBezTo>
                  <a:pt x="57511" y="32189"/>
                  <a:pt x="39519" y="54061"/>
                  <a:pt x="40224" y="53003"/>
                </a:cubicBezTo>
                <a:cubicBezTo>
                  <a:pt x="40929" y="51945"/>
                  <a:pt x="57510" y="26191"/>
                  <a:pt x="55041" y="17019"/>
                </a:cubicBezTo>
                <a:cubicBezTo>
                  <a:pt x="52572" y="7847"/>
                  <a:pt x="713" y="-972"/>
                  <a:pt x="8" y="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107F1A52-FC97-4CE6-B2AB-15049D850F9A}"/>
              </a:ext>
            </a:extLst>
          </p:cNvPr>
          <p:cNvSpPr/>
          <p:nvPr/>
        </p:nvSpPr>
        <p:spPr>
          <a:xfrm>
            <a:off x="1760858" y="7577878"/>
            <a:ext cx="508462" cy="782561"/>
          </a:xfrm>
          <a:custGeom>
            <a:avLst/>
            <a:gdLst>
              <a:gd name="connsiteX0" fmla="*/ 209 w 508462"/>
              <a:gd name="connsiteY0" fmla="*/ 1905 h 782561"/>
              <a:gd name="connsiteX1" fmla="*/ 120859 w 508462"/>
              <a:gd name="connsiteY1" fmla="*/ 241089 h 782561"/>
              <a:gd name="connsiteX2" fmla="*/ 201292 w 508462"/>
              <a:gd name="connsiteY2" fmla="*/ 425239 h 782561"/>
              <a:gd name="connsiteX3" fmla="*/ 372742 w 508462"/>
              <a:gd name="connsiteY3" fmla="*/ 660189 h 782561"/>
              <a:gd name="connsiteX4" fmla="*/ 508209 w 508462"/>
              <a:gd name="connsiteY4" fmla="*/ 780839 h 782561"/>
              <a:gd name="connsiteX5" fmla="*/ 338875 w 508462"/>
              <a:gd name="connsiteY5" fmla="*/ 575522 h 782561"/>
              <a:gd name="connsiteX6" fmla="*/ 169542 w 508462"/>
              <a:gd name="connsiteY6" fmla="*/ 310939 h 782561"/>
              <a:gd name="connsiteX7" fmla="*/ 93342 w 508462"/>
              <a:gd name="connsiteY7" fmla="*/ 137372 h 782561"/>
              <a:gd name="connsiteX8" fmla="*/ 209 w 508462"/>
              <a:gd name="connsiteY8" fmla="*/ 1905 h 78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462" h="782561">
                <a:moveTo>
                  <a:pt x="209" y="1905"/>
                </a:moveTo>
                <a:cubicBezTo>
                  <a:pt x="4795" y="19191"/>
                  <a:pt x="87345" y="170533"/>
                  <a:pt x="120859" y="241089"/>
                </a:cubicBezTo>
                <a:cubicBezTo>
                  <a:pt x="154373" y="311645"/>
                  <a:pt x="159312" y="355389"/>
                  <a:pt x="201292" y="425239"/>
                </a:cubicBezTo>
                <a:cubicBezTo>
                  <a:pt x="243273" y="495089"/>
                  <a:pt x="321589" y="600922"/>
                  <a:pt x="372742" y="660189"/>
                </a:cubicBezTo>
                <a:cubicBezTo>
                  <a:pt x="423895" y="719456"/>
                  <a:pt x="513854" y="794950"/>
                  <a:pt x="508209" y="780839"/>
                </a:cubicBezTo>
                <a:cubicBezTo>
                  <a:pt x="502565" y="766728"/>
                  <a:pt x="395320" y="653839"/>
                  <a:pt x="338875" y="575522"/>
                </a:cubicBezTo>
                <a:cubicBezTo>
                  <a:pt x="282431" y="497205"/>
                  <a:pt x="210464" y="383964"/>
                  <a:pt x="169542" y="310939"/>
                </a:cubicBezTo>
                <a:cubicBezTo>
                  <a:pt x="128620" y="237914"/>
                  <a:pt x="119095" y="185350"/>
                  <a:pt x="93342" y="137372"/>
                </a:cubicBezTo>
                <a:cubicBezTo>
                  <a:pt x="67589" y="89394"/>
                  <a:pt x="-4377" y="-15381"/>
                  <a:pt x="209" y="190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C201C272-1CC5-4953-9606-7336F2C262D1}"/>
              </a:ext>
            </a:extLst>
          </p:cNvPr>
          <p:cNvSpPr/>
          <p:nvPr/>
        </p:nvSpPr>
        <p:spPr>
          <a:xfrm>
            <a:off x="1929014" y="8346008"/>
            <a:ext cx="512151" cy="27806"/>
          </a:xfrm>
          <a:custGeom>
            <a:avLst/>
            <a:gdLst>
              <a:gd name="connsiteX0" fmla="*/ 511503 w 512151"/>
              <a:gd name="connsiteY0" fmla="*/ 23292 h 27806"/>
              <a:gd name="connsiteX1" fmla="*/ 259619 w 512151"/>
              <a:gd name="connsiteY1" fmla="*/ 27525 h 27806"/>
              <a:gd name="connsiteX2" fmla="*/ 1386 w 512151"/>
              <a:gd name="connsiteY2" fmla="*/ 19059 h 27806"/>
              <a:gd name="connsiteX3" fmla="*/ 164369 w 512151"/>
              <a:gd name="connsiteY3" fmla="*/ 12709 h 27806"/>
              <a:gd name="connsiteX4" fmla="*/ 327353 w 512151"/>
              <a:gd name="connsiteY4" fmla="*/ 9 h 27806"/>
              <a:gd name="connsiteX5" fmla="*/ 511503 w 512151"/>
              <a:gd name="connsiteY5" fmla="*/ 23292 h 2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2151" h="27806">
                <a:moveTo>
                  <a:pt x="511503" y="23292"/>
                </a:moveTo>
                <a:cubicBezTo>
                  <a:pt x="500214" y="27878"/>
                  <a:pt x="344638" y="28230"/>
                  <a:pt x="259619" y="27525"/>
                </a:cubicBezTo>
                <a:cubicBezTo>
                  <a:pt x="174600" y="26820"/>
                  <a:pt x="17261" y="21528"/>
                  <a:pt x="1386" y="19059"/>
                </a:cubicBezTo>
                <a:cubicBezTo>
                  <a:pt x="-14489" y="16590"/>
                  <a:pt x="110041" y="15884"/>
                  <a:pt x="164369" y="12709"/>
                </a:cubicBezTo>
                <a:cubicBezTo>
                  <a:pt x="218697" y="9534"/>
                  <a:pt x="270909" y="-344"/>
                  <a:pt x="327353" y="9"/>
                </a:cubicBezTo>
                <a:cubicBezTo>
                  <a:pt x="383797" y="362"/>
                  <a:pt x="522792" y="18706"/>
                  <a:pt x="511503" y="232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EE1EFD8A-8D6A-4A75-B3AF-DF2B6B762488}"/>
              </a:ext>
            </a:extLst>
          </p:cNvPr>
          <p:cNvSpPr/>
          <p:nvPr/>
        </p:nvSpPr>
        <p:spPr>
          <a:xfrm>
            <a:off x="1887829" y="8889997"/>
            <a:ext cx="722081" cy="280872"/>
          </a:xfrm>
          <a:custGeom>
            <a:avLst/>
            <a:gdLst>
              <a:gd name="connsiteX0" fmla="*/ 722021 w 722081"/>
              <a:gd name="connsiteY0" fmla="*/ 3 h 280872"/>
              <a:gd name="connsiteX1" fmla="*/ 292338 w 722081"/>
              <a:gd name="connsiteY1" fmla="*/ 55036 h 280872"/>
              <a:gd name="connsiteX2" fmla="*/ 163221 w 722081"/>
              <a:gd name="connsiteY2" fmla="*/ 143936 h 280872"/>
              <a:gd name="connsiteX3" fmla="*/ 95488 w 722081"/>
              <a:gd name="connsiteY3" fmla="*/ 224370 h 280872"/>
              <a:gd name="connsiteX4" fmla="*/ 238 w 722081"/>
              <a:gd name="connsiteY4" fmla="*/ 279403 h 280872"/>
              <a:gd name="connsiteX5" fmla="*/ 125121 w 722081"/>
              <a:gd name="connsiteY5" fmla="*/ 165103 h 280872"/>
              <a:gd name="connsiteX6" fmla="*/ 260588 w 722081"/>
              <a:gd name="connsiteY6" fmla="*/ 52920 h 280872"/>
              <a:gd name="connsiteX7" fmla="*/ 722021 w 722081"/>
              <a:gd name="connsiteY7" fmla="*/ 3 h 28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2081" h="280872">
                <a:moveTo>
                  <a:pt x="722021" y="3"/>
                </a:moveTo>
                <a:cubicBezTo>
                  <a:pt x="727313" y="356"/>
                  <a:pt x="385471" y="31047"/>
                  <a:pt x="292338" y="55036"/>
                </a:cubicBezTo>
                <a:cubicBezTo>
                  <a:pt x="199205" y="79025"/>
                  <a:pt x="196029" y="115714"/>
                  <a:pt x="163221" y="143936"/>
                </a:cubicBezTo>
                <a:cubicBezTo>
                  <a:pt x="130413" y="172158"/>
                  <a:pt x="122652" y="201792"/>
                  <a:pt x="95488" y="224370"/>
                </a:cubicBezTo>
                <a:cubicBezTo>
                  <a:pt x="68324" y="246948"/>
                  <a:pt x="-4701" y="289281"/>
                  <a:pt x="238" y="279403"/>
                </a:cubicBezTo>
                <a:cubicBezTo>
                  <a:pt x="5177" y="269525"/>
                  <a:pt x="81729" y="202850"/>
                  <a:pt x="125121" y="165103"/>
                </a:cubicBezTo>
                <a:cubicBezTo>
                  <a:pt x="168513" y="127356"/>
                  <a:pt x="165691" y="82553"/>
                  <a:pt x="260588" y="52920"/>
                </a:cubicBezTo>
                <a:cubicBezTo>
                  <a:pt x="355485" y="23287"/>
                  <a:pt x="716729" y="-350"/>
                  <a:pt x="722021" y="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61254869-D25A-49E9-9510-E73B56E42007}"/>
              </a:ext>
            </a:extLst>
          </p:cNvPr>
          <p:cNvSpPr/>
          <p:nvPr/>
        </p:nvSpPr>
        <p:spPr>
          <a:xfrm>
            <a:off x="1564065" y="8729345"/>
            <a:ext cx="144163" cy="246741"/>
          </a:xfrm>
          <a:custGeom>
            <a:avLst/>
            <a:gdLst>
              <a:gd name="connsiteX0" fmla="*/ 144085 w 144163"/>
              <a:gd name="connsiteY0" fmla="*/ 1905 h 246741"/>
              <a:gd name="connsiteX1" fmla="*/ 103868 w 144163"/>
              <a:gd name="connsiteY1" fmla="*/ 181822 h 246741"/>
              <a:gd name="connsiteX2" fmla="*/ 61535 w 144163"/>
              <a:gd name="connsiteY2" fmla="*/ 234738 h 246741"/>
              <a:gd name="connsiteX3" fmla="*/ 152 w 144163"/>
              <a:gd name="connsiteY3" fmla="*/ 243205 h 246741"/>
              <a:gd name="connsiteX4" fmla="*/ 80585 w 144163"/>
              <a:gd name="connsiteY4" fmla="*/ 188172 h 246741"/>
              <a:gd name="connsiteX5" fmla="*/ 93285 w 144163"/>
              <a:gd name="connsiteY5" fmla="*/ 92922 h 246741"/>
              <a:gd name="connsiteX6" fmla="*/ 144085 w 144163"/>
              <a:gd name="connsiteY6" fmla="*/ 1905 h 24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163" h="246741">
                <a:moveTo>
                  <a:pt x="144085" y="1905"/>
                </a:moveTo>
                <a:cubicBezTo>
                  <a:pt x="145849" y="16722"/>
                  <a:pt x="117626" y="143017"/>
                  <a:pt x="103868" y="181822"/>
                </a:cubicBezTo>
                <a:cubicBezTo>
                  <a:pt x="90110" y="220627"/>
                  <a:pt x="78821" y="224508"/>
                  <a:pt x="61535" y="234738"/>
                </a:cubicBezTo>
                <a:cubicBezTo>
                  <a:pt x="44249" y="244969"/>
                  <a:pt x="-3023" y="250966"/>
                  <a:pt x="152" y="243205"/>
                </a:cubicBezTo>
                <a:cubicBezTo>
                  <a:pt x="3327" y="235444"/>
                  <a:pt x="65063" y="213219"/>
                  <a:pt x="80585" y="188172"/>
                </a:cubicBezTo>
                <a:cubicBezTo>
                  <a:pt x="96107" y="163125"/>
                  <a:pt x="83760" y="123261"/>
                  <a:pt x="93285" y="92922"/>
                </a:cubicBezTo>
                <a:cubicBezTo>
                  <a:pt x="102810" y="62583"/>
                  <a:pt x="142321" y="-12912"/>
                  <a:pt x="144085" y="190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CCADC3F6-1FE5-45B4-9FE9-832C55CFCC23}"/>
              </a:ext>
            </a:extLst>
          </p:cNvPr>
          <p:cNvSpPr/>
          <p:nvPr/>
        </p:nvSpPr>
        <p:spPr>
          <a:xfrm>
            <a:off x="1887471" y="9156434"/>
            <a:ext cx="714295" cy="351279"/>
          </a:xfrm>
          <a:custGeom>
            <a:avLst/>
            <a:gdLst>
              <a:gd name="connsiteX0" fmla="*/ 711796 w 714295"/>
              <a:gd name="connsiteY0" fmla="*/ 25666 h 351279"/>
              <a:gd name="connsiteX1" fmla="*/ 523412 w 714295"/>
              <a:gd name="connsiteY1" fmla="*/ 6616 h 351279"/>
              <a:gd name="connsiteX2" fmla="*/ 260946 w 714295"/>
              <a:gd name="connsiteY2" fmla="*/ 72233 h 351279"/>
              <a:gd name="connsiteX3" fmla="*/ 131829 w 714295"/>
              <a:gd name="connsiteY3" fmla="*/ 269083 h 351279"/>
              <a:gd name="connsiteX4" fmla="*/ 6946 w 714295"/>
              <a:gd name="connsiteY4" fmla="*/ 349516 h 351279"/>
              <a:gd name="connsiteX5" fmla="*/ 17529 w 714295"/>
              <a:gd name="connsiteY5" fmla="*/ 315649 h 351279"/>
              <a:gd name="connsiteX6" fmla="*/ 30229 w 714295"/>
              <a:gd name="connsiteY6" fmla="*/ 214049 h 351279"/>
              <a:gd name="connsiteX7" fmla="*/ 21762 w 714295"/>
              <a:gd name="connsiteY7" fmla="*/ 165366 h 351279"/>
              <a:gd name="connsiteX8" fmla="*/ 21762 w 714295"/>
              <a:gd name="connsiteY8" fmla="*/ 127266 h 351279"/>
              <a:gd name="connsiteX9" fmla="*/ 49279 w 714295"/>
              <a:gd name="connsiteY9" fmla="*/ 2383 h 351279"/>
              <a:gd name="connsiteX10" fmla="*/ 30229 w 714295"/>
              <a:gd name="connsiteY10" fmla="*/ 63766 h 351279"/>
              <a:gd name="connsiteX11" fmla="*/ 32346 w 714295"/>
              <a:gd name="connsiteY11" fmla="*/ 281783 h 351279"/>
              <a:gd name="connsiteX12" fmla="*/ 47162 w 714295"/>
              <a:gd name="connsiteY12" fmla="*/ 336816 h 351279"/>
              <a:gd name="connsiteX13" fmla="*/ 191096 w 714295"/>
              <a:gd name="connsiteY13" fmla="*/ 211933 h 351279"/>
              <a:gd name="connsiteX14" fmla="*/ 214379 w 714295"/>
              <a:gd name="connsiteY14" fmla="*/ 103983 h 351279"/>
              <a:gd name="connsiteX15" fmla="*/ 387946 w 714295"/>
              <a:gd name="connsiteY15" fmla="*/ 15083 h 351279"/>
              <a:gd name="connsiteX16" fmla="*/ 711796 w 714295"/>
              <a:gd name="connsiteY16" fmla="*/ 25666 h 35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14295" h="351279">
                <a:moveTo>
                  <a:pt x="711796" y="25666"/>
                </a:moveTo>
                <a:cubicBezTo>
                  <a:pt x="734374" y="24255"/>
                  <a:pt x="598554" y="-1145"/>
                  <a:pt x="523412" y="6616"/>
                </a:cubicBezTo>
                <a:cubicBezTo>
                  <a:pt x="448270" y="14377"/>
                  <a:pt x="326210" y="28489"/>
                  <a:pt x="260946" y="72233"/>
                </a:cubicBezTo>
                <a:cubicBezTo>
                  <a:pt x="195682" y="115977"/>
                  <a:pt x="174162" y="222869"/>
                  <a:pt x="131829" y="269083"/>
                </a:cubicBezTo>
                <a:cubicBezTo>
                  <a:pt x="89496" y="315297"/>
                  <a:pt x="25996" y="341755"/>
                  <a:pt x="6946" y="349516"/>
                </a:cubicBezTo>
                <a:cubicBezTo>
                  <a:pt x="-12104" y="357277"/>
                  <a:pt x="13649" y="338227"/>
                  <a:pt x="17529" y="315649"/>
                </a:cubicBezTo>
                <a:cubicBezTo>
                  <a:pt x="21409" y="293071"/>
                  <a:pt x="29524" y="239096"/>
                  <a:pt x="30229" y="214049"/>
                </a:cubicBezTo>
                <a:cubicBezTo>
                  <a:pt x="30934" y="189002"/>
                  <a:pt x="23173" y="179830"/>
                  <a:pt x="21762" y="165366"/>
                </a:cubicBezTo>
                <a:cubicBezTo>
                  <a:pt x="20351" y="150902"/>
                  <a:pt x="17176" y="154430"/>
                  <a:pt x="21762" y="127266"/>
                </a:cubicBezTo>
                <a:cubicBezTo>
                  <a:pt x="26348" y="100102"/>
                  <a:pt x="47868" y="12966"/>
                  <a:pt x="49279" y="2383"/>
                </a:cubicBezTo>
                <a:cubicBezTo>
                  <a:pt x="50690" y="-8200"/>
                  <a:pt x="33051" y="17199"/>
                  <a:pt x="30229" y="63766"/>
                </a:cubicBezTo>
                <a:cubicBezTo>
                  <a:pt x="27407" y="110333"/>
                  <a:pt x="29524" y="236275"/>
                  <a:pt x="32346" y="281783"/>
                </a:cubicBezTo>
                <a:cubicBezTo>
                  <a:pt x="35168" y="327291"/>
                  <a:pt x="20704" y="348458"/>
                  <a:pt x="47162" y="336816"/>
                </a:cubicBezTo>
                <a:cubicBezTo>
                  <a:pt x="73620" y="325174"/>
                  <a:pt x="163226" y="250739"/>
                  <a:pt x="191096" y="211933"/>
                </a:cubicBezTo>
                <a:cubicBezTo>
                  <a:pt x="218966" y="173127"/>
                  <a:pt x="181571" y="136791"/>
                  <a:pt x="214379" y="103983"/>
                </a:cubicBezTo>
                <a:cubicBezTo>
                  <a:pt x="247187" y="71175"/>
                  <a:pt x="309629" y="30252"/>
                  <a:pt x="387946" y="15083"/>
                </a:cubicBezTo>
                <a:cubicBezTo>
                  <a:pt x="466263" y="-86"/>
                  <a:pt x="689218" y="27077"/>
                  <a:pt x="711796" y="2566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D287C63E-F46C-4139-9D2D-4A0C03A76851}"/>
              </a:ext>
            </a:extLst>
          </p:cNvPr>
          <p:cNvSpPr/>
          <p:nvPr/>
        </p:nvSpPr>
        <p:spPr>
          <a:xfrm>
            <a:off x="1902875" y="9313074"/>
            <a:ext cx="122906" cy="129996"/>
          </a:xfrm>
          <a:custGeom>
            <a:avLst/>
            <a:gdLst>
              <a:gd name="connsiteX0" fmla="*/ 8 w 122906"/>
              <a:gd name="connsiteY0" fmla="*/ 259 h 129996"/>
              <a:gd name="connsiteX1" fmla="*/ 116425 w 122906"/>
              <a:gd name="connsiteY1" fmla="*/ 17193 h 129996"/>
              <a:gd name="connsiteX2" fmla="*/ 95258 w 122906"/>
              <a:gd name="connsiteY2" fmla="*/ 67993 h 129996"/>
              <a:gd name="connsiteX3" fmla="*/ 52925 w 122906"/>
              <a:gd name="connsiteY3" fmla="*/ 129376 h 129996"/>
              <a:gd name="connsiteX4" fmla="*/ 122775 w 122906"/>
              <a:gd name="connsiteY4" fmla="*/ 27776 h 129996"/>
              <a:gd name="connsiteX5" fmla="*/ 8 w 122906"/>
              <a:gd name="connsiteY5" fmla="*/ 259 h 12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906" h="129996">
                <a:moveTo>
                  <a:pt x="8" y="259"/>
                </a:moveTo>
                <a:cubicBezTo>
                  <a:pt x="-1050" y="-1505"/>
                  <a:pt x="100550" y="5904"/>
                  <a:pt x="116425" y="17193"/>
                </a:cubicBezTo>
                <a:cubicBezTo>
                  <a:pt x="132300" y="28482"/>
                  <a:pt x="105841" y="49296"/>
                  <a:pt x="95258" y="67993"/>
                </a:cubicBezTo>
                <a:cubicBezTo>
                  <a:pt x="84675" y="86690"/>
                  <a:pt x="48339" y="136079"/>
                  <a:pt x="52925" y="129376"/>
                </a:cubicBezTo>
                <a:cubicBezTo>
                  <a:pt x="57511" y="122673"/>
                  <a:pt x="126303" y="52470"/>
                  <a:pt x="122775" y="27776"/>
                </a:cubicBezTo>
                <a:cubicBezTo>
                  <a:pt x="119247" y="3082"/>
                  <a:pt x="1066" y="2023"/>
                  <a:pt x="8" y="25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30B74E1A-F664-47EA-8ED9-FF254B6D77A9}"/>
              </a:ext>
            </a:extLst>
          </p:cNvPr>
          <p:cNvSpPr/>
          <p:nvPr/>
        </p:nvSpPr>
        <p:spPr>
          <a:xfrm>
            <a:off x="2436489" y="9166448"/>
            <a:ext cx="1392038" cy="532573"/>
          </a:xfrm>
          <a:custGeom>
            <a:avLst/>
            <a:gdLst>
              <a:gd name="connsiteX0" fmla="*/ 22231 w 1392038"/>
              <a:gd name="connsiteY0" fmla="*/ 18192 h 532573"/>
              <a:gd name="connsiteX1" fmla="*/ 98431 w 1392038"/>
              <a:gd name="connsiteY1" fmla="*/ 13112 h 532573"/>
              <a:gd name="connsiteX2" fmla="*/ 423551 w 1392038"/>
              <a:gd name="connsiteY2" fmla="*/ 150272 h 532573"/>
              <a:gd name="connsiteX3" fmla="*/ 1114431 w 1392038"/>
              <a:gd name="connsiteY3" fmla="*/ 500792 h 532573"/>
              <a:gd name="connsiteX4" fmla="*/ 1383671 w 1392038"/>
              <a:gd name="connsiteY4" fmla="*/ 505872 h 532573"/>
              <a:gd name="connsiteX5" fmla="*/ 835031 w 1392038"/>
              <a:gd name="connsiteY5" fmla="*/ 409352 h 532573"/>
              <a:gd name="connsiteX6" fmla="*/ 448951 w 1392038"/>
              <a:gd name="connsiteY6" fmla="*/ 124872 h 532573"/>
              <a:gd name="connsiteX7" fmla="*/ 22231 w 1392038"/>
              <a:gd name="connsiteY7" fmla="*/ 18192 h 53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2038" h="532573">
                <a:moveTo>
                  <a:pt x="22231" y="18192"/>
                </a:moveTo>
                <a:cubicBezTo>
                  <a:pt x="-36189" y="-435"/>
                  <a:pt x="31544" y="-8901"/>
                  <a:pt x="98431" y="13112"/>
                </a:cubicBezTo>
                <a:cubicBezTo>
                  <a:pt x="165318" y="35125"/>
                  <a:pt x="254218" y="68992"/>
                  <a:pt x="423551" y="150272"/>
                </a:cubicBezTo>
                <a:cubicBezTo>
                  <a:pt x="592884" y="231552"/>
                  <a:pt x="954411" y="441525"/>
                  <a:pt x="1114431" y="500792"/>
                </a:cubicBezTo>
                <a:cubicBezTo>
                  <a:pt x="1274451" y="560059"/>
                  <a:pt x="1430238" y="521112"/>
                  <a:pt x="1383671" y="505872"/>
                </a:cubicBezTo>
                <a:cubicBezTo>
                  <a:pt x="1337104" y="490632"/>
                  <a:pt x="990818" y="472852"/>
                  <a:pt x="835031" y="409352"/>
                </a:cubicBezTo>
                <a:cubicBezTo>
                  <a:pt x="679244" y="345852"/>
                  <a:pt x="581878" y="195145"/>
                  <a:pt x="448951" y="124872"/>
                </a:cubicBezTo>
                <a:cubicBezTo>
                  <a:pt x="316024" y="54599"/>
                  <a:pt x="80651" y="36819"/>
                  <a:pt x="22231" y="181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3671FE40-00F0-4818-9364-8590F9B53C6B}"/>
              </a:ext>
            </a:extLst>
          </p:cNvPr>
          <p:cNvSpPr/>
          <p:nvPr/>
        </p:nvSpPr>
        <p:spPr>
          <a:xfrm>
            <a:off x="3818368" y="9573603"/>
            <a:ext cx="3901575" cy="977565"/>
          </a:xfrm>
          <a:custGeom>
            <a:avLst/>
            <a:gdLst>
              <a:gd name="connsiteX0" fmla="*/ 3898152 w 3901575"/>
              <a:gd name="connsiteY0" fmla="*/ 2197 h 977565"/>
              <a:gd name="connsiteX1" fmla="*/ 3801632 w 3901575"/>
              <a:gd name="connsiteY1" fmla="*/ 484797 h 977565"/>
              <a:gd name="connsiteX2" fmla="*/ 3573032 w 3901575"/>
              <a:gd name="connsiteY2" fmla="*/ 901357 h 977565"/>
              <a:gd name="connsiteX3" fmla="*/ 3385072 w 3901575"/>
              <a:gd name="connsiteY3" fmla="*/ 977557 h 977565"/>
              <a:gd name="connsiteX4" fmla="*/ 2968512 w 3901575"/>
              <a:gd name="connsiteY4" fmla="*/ 906437 h 977565"/>
              <a:gd name="connsiteX5" fmla="*/ 2587512 w 3901575"/>
              <a:gd name="connsiteY5" fmla="*/ 936917 h 977565"/>
              <a:gd name="connsiteX6" fmla="*/ 530112 w 3901575"/>
              <a:gd name="connsiteY6" fmla="*/ 271437 h 977565"/>
              <a:gd name="connsiteX7" fmla="*/ 1792 w 3901575"/>
              <a:gd name="connsiteY7" fmla="*/ 113957 h 977565"/>
              <a:gd name="connsiteX8" fmla="*/ 423432 w 3901575"/>
              <a:gd name="connsiteY8" fmla="*/ 205397 h 977565"/>
              <a:gd name="connsiteX9" fmla="*/ 1962672 w 3901575"/>
              <a:gd name="connsiteY9" fmla="*/ 728637 h 977565"/>
              <a:gd name="connsiteX10" fmla="*/ 2765312 w 3901575"/>
              <a:gd name="connsiteY10" fmla="*/ 845477 h 977565"/>
              <a:gd name="connsiteX11" fmla="*/ 3379992 w 3901575"/>
              <a:gd name="connsiteY11" fmla="*/ 799757 h 977565"/>
              <a:gd name="connsiteX12" fmla="*/ 3689872 w 3901575"/>
              <a:gd name="connsiteY12" fmla="*/ 687997 h 977565"/>
              <a:gd name="connsiteX13" fmla="*/ 3898152 w 3901575"/>
              <a:gd name="connsiteY13" fmla="*/ 2197 h 97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01575" h="977565">
                <a:moveTo>
                  <a:pt x="3898152" y="2197"/>
                </a:moveTo>
                <a:cubicBezTo>
                  <a:pt x="3916779" y="-31670"/>
                  <a:pt x="3855819" y="334937"/>
                  <a:pt x="3801632" y="484797"/>
                </a:cubicBezTo>
                <a:cubicBezTo>
                  <a:pt x="3747445" y="634657"/>
                  <a:pt x="3642459" y="819230"/>
                  <a:pt x="3573032" y="901357"/>
                </a:cubicBezTo>
                <a:cubicBezTo>
                  <a:pt x="3503605" y="983484"/>
                  <a:pt x="3485825" y="976710"/>
                  <a:pt x="3385072" y="977557"/>
                </a:cubicBezTo>
                <a:cubicBezTo>
                  <a:pt x="3284319" y="978404"/>
                  <a:pt x="3101439" y="913210"/>
                  <a:pt x="2968512" y="906437"/>
                </a:cubicBezTo>
                <a:cubicBezTo>
                  <a:pt x="2835585" y="899664"/>
                  <a:pt x="2993912" y="1042750"/>
                  <a:pt x="2587512" y="936917"/>
                </a:cubicBezTo>
                <a:cubicBezTo>
                  <a:pt x="2181112" y="831084"/>
                  <a:pt x="961065" y="408597"/>
                  <a:pt x="530112" y="271437"/>
                </a:cubicBezTo>
                <a:cubicBezTo>
                  <a:pt x="99159" y="134277"/>
                  <a:pt x="19572" y="124964"/>
                  <a:pt x="1792" y="113957"/>
                </a:cubicBezTo>
                <a:cubicBezTo>
                  <a:pt x="-15988" y="102950"/>
                  <a:pt x="96619" y="102950"/>
                  <a:pt x="423432" y="205397"/>
                </a:cubicBezTo>
                <a:cubicBezTo>
                  <a:pt x="750245" y="307844"/>
                  <a:pt x="1572359" y="621957"/>
                  <a:pt x="1962672" y="728637"/>
                </a:cubicBezTo>
                <a:cubicBezTo>
                  <a:pt x="2352985" y="835317"/>
                  <a:pt x="2529092" y="833624"/>
                  <a:pt x="2765312" y="845477"/>
                </a:cubicBezTo>
                <a:cubicBezTo>
                  <a:pt x="3001532" y="857330"/>
                  <a:pt x="3225899" y="826004"/>
                  <a:pt x="3379992" y="799757"/>
                </a:cubicBezTo>
                <a:cubicBezTo>
                  <a:pt x="3534085" y="773510"/>
                  <a:pt x="3606052" y="819230"/>
                  <a:pt x="3689872" y="687997"/>
                </a:cubicBezTo>
                <a:cubicBezTo>
                  <a:pt x="3773692" y="556764"/>
                  <a:pt x="3879525" y="36064"/>
                  <a:pt x="3898152" y="219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A174FB9B-C80C-4F7A-82C1-25F3E671A98A}"/>
              </a:ext>
            </a:extLst>
          </p:cNvPr>
          <p:cNvSpPr/>
          <p:nvPr/>
        </p:nvSpPr>
        <p:spPr>
          <a:xfrm>
            <a:off x="2736776" y="9172457"/>
            <a:ext cx="2076284" cy="899417"/>
          </a:xfrm>
          <a:custGeom>
            <a:avLst/>
            <a:gdLst>
              <a:gd name="connsiteX0" fmla="*/ 31824 w 2076284"/>
              <a:gd name="connsiteY0" fmla="*/ 35043 h 899417"/>
              <a:gd name="connsiteX1" fmla="*/ 44524 w 2076284"/>
              <a:gd name="connsiteY1" fmla="*/ 85843 h 899417"/>
              <a:gd name="connsiteX2" fmla="*/ 254074 w 2076284"/>
              <a:gd name="connsiteY2" fmla="*/ 447793 h 899417"/>
              <a:gd name="connsiteX3" fmla="*/ 825574 w 2076284"/>
              <a:gd name="connsiteY3" fmla="*/ 777993 h 899417"/>
              <a:gd name="connsiteX4" fmla="*/ 1352624 w 2076284"/>
              <a:gd name="connsiteY4" fmla="*/ 892293 h 899417"/>
              <a:gd name="connsiteX5" fmla="*/ 1892374 w 2076284"/>
              <a:gd name="connsiteY5" fmla="*/ 879593 h 899417"/>
              <a:gd name="connsiteX6" fmla="*/ 2070174 w 2076284"/>
              <a:gd name="connsiteY6" fmla="*/ 816093 h 899417"/>
              <a:gd name="connsiteX7" fmla="*/ 1708224 w 2076284"/>
              <a:gd name="connsiteY7" fmla="*/ 816093 h 899417"/>
              <a:gd name="connsiteX8" fmla="*/ 1289124 w 2076284"/>
              <a:gd name="connsiteY8" fmla="*/ 835143 h 899417"/>
              <a:gd name="connsiteX9" fmla="*/ 920824 w 2076284"/>
              <a:gd name="connsiteY9" fmla="*/ 727193 h 899417"/>
              <a:gd name="connsiteX10" fmla="*/ 400124 w 2076284"/>
              <a:gd name="connsiteY10" fmla="*/ 530343 h 899417"/>
              <a:gd name="connsiteX11" fmla="*/ 31824 w 2076284"/>
              <a:gd name="connsiteY11" fmla="*/ 35043 h 89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76284" h="899417">
                <a:moveTo>
                  <a:pt x="31824" y="35043"/>
                </a:moveTo>
                <a:cubicBezTo>
                  <a:pt x="-27443" y="-39040"/>
                  <a:pt x="7482" y="17051"/>
                  <a:pt x="44524" y="85843"/>
                </a:cubicBezTo>
                <a:cubicBezTo>
                  <a:pt x="81566" y="154635"/>
                  <a:pt x="123899" y="332435"/>
                  <a:pt x="254074" y="447793"/>
                </a:cubicBezTo>
                <a:cubicBezTo>
                  <a:pt x="384249" y="563151"/>
                  <a:pt x="642482" y="703910"/>
                  <a:pt x="825574" y="777993"/>
                </a:cubicBezTo>
                <a:cubicBezTo>
                  <a:pt x="1008666" y="852076"/>
                  <a:pt x="1174824" y="875360"/>
                  <a:pt x="1352624" y="892293"/>
                </a:cubicBezTo>
                <a:cubicBezTo>
                  <a:pt x="1530424" y="909226"/>
                  <a:pt x="1772782" y="892293"/>
                  <a:pt x="1892374" y="879593"/>
                </a:cubicBezTo>
                <a:cubicBezTo>
                  <a:pt x="2011966" y="866893"/>
                  <a:pt x="2100866" y="826676"/>
                  <a:pt x="2070174" y="816093"/>
                </a:cubicBezTo>
                <a:cubicBezTo>
                  <a:pt x="2039482" y="805510"/>
                  <a:pt x="1838399" y="812918"/>
                  <a:pt x="1708224" y="816093"/>
                </a:cubicBezTo>
                <a:cubicBezTo>
                  <a:pt x="1578049" y="819268"/>
                  <a:pt x="1420357" y="849960"/>
                  <a:pt x="1289124" y="835143"/>
                </a:cubicBezTo>
                <a:cubicBezTo>
                  <a:pt x="1157891" y="820326"/>
                  <a:pt x="920824" y="727193"/>
                  <a:pt x="920824" y="727193"/>
                </a:cubicBezTo>
                <a:cubicBezTo>
                  <a:pt x="772657" y="676393"/>
                  <a:pt x="552524" y="642526"/>
                  <a:pt x="400124" y="530343"/>
                </a:cubicBezTo>
                <a:cubicBezTo>
                  <a:pt x="247724" y="418160"/>
                  <a:pt x="91091" y="109126"/>
                  <a:pt x="31824" y="3504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8A626E52-A2A1-4B6E-A35B-B4B2AF3E0128}"/>
              </a:ext>
            </a:extLst>
          </p:cNvPr>
          <p:cNvSpPr/>
          <p:nvPr/>
        </p:nvSpPr>
        <p:spPr>
          <a:xfrm>
            <a:off x="2517075" y="9927749"/>
            <a:ext cx="3894194" cy="670801"/>
          </a:xfrm>
          <a:custGeom>
            <a:avLst/>
            <a:gdLst>
              <a:gd name="connsiteX0" fmla="*/ 41975 w 3894194"/>
              <a:gd name="connsiteY0" fmla="*/ 10001 h 670801"/>
              <a:gd name="connsiteX1" fmla="*/ 99125 w 3894194"/>
              <a:gd name="connsiteY1" fmla="*/ 29051 h 670801"/>
              <a:gd name="connsiteX2" fmla="*/ 676975 w 3894194"/>
              <a:gd name="connsiteY2" fmla="*/ 213201 h 670801"/>
              <a:gd name="connsiteX3" fmla="*/ 1438975 w 3894194"/>
              <a:gd name="connsiteY3" fmla="*/ 384651 h 670801"/>
              <a:gd name="connsiteX4" fmla="*/ 2613725 w 3894194"/>
              <a:gd name="connsiteY4" fmla="*/ 568801 h 670801"/>
              <a:gd name="connsiteX5" fmla="*/ 2823275 w 3894194"/>
              <a:gd name="connsiteY5" fmla="*/ 619601 h 670801"/>
              <a:gd name="connsiteX6" fmla="*/ 3134425 w 3894194"/>
              <a:gd name="connsiteY6" fmla="*/ 664051 h 670801"/>
              <a:gd name="connsiteX7" fmla="*/ 3553525 w 3894194"/>
              <a:gd name="connsiteY7" fmla="*/ 657701 h 670801"/>
              <a:gd name="connsiteX8" fmla="*/ 3890075 w 3894194"/>
              <a:gd name="connsiteY8" fmla="*/ 543401 h 670801"/>
              <a:gd name="connsiteX9" fmla="*/ 3318575 w 3894194"/>
              <a:gd name="connsiteY9" fmla="*/ 613251 h 670801"/>
              <a:gd name="connsiteX10" fmla="*/ 2435925 w 3894194"/>
              <a:gd name="connsiteY10" fmla="*/ 486251 h 670801"/>
              <a:gd name="connsiteX11" fmla="*/ 823025 w 3894194"/>
              <a:gd name="connsiteY11" fmla="*/ 213201 h 670801"/>
              <a:gd name="connsiteX12" fmla="*/ 41975 w 3894194"/>
              <a:gd name="connsiteY12" fmla="*/ 10001 h 670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94194" h="670801">
                <a:moveTo>
                  <a:pt x="41975" y="10001"/>
                </a:moveTo>
                <a:cubicBezTo>
                  <a:pt x="-78675" y="-20691"/>
                  <a:pt x="99125" y="29051"/>
                  <a:pt x="99125" y="29051"/>
                </a:cubicBezTo>
                <a:cubicBezTo>
                  <a:pt x="204958" y="62918"/>
                  <a:pt x="453667" y="153934"/>
                  <a:pt x="676975" y="213201"/>
                </a:cubicBezTo>
                <a:cubicBezTo>
                  <a:pt x="900283" y="272468"/>
                  <a:pt x="1116183" y="325384"/>
                  <a:pt x="1438975" y="384651"/>
                </a:cubicBezTo>
                <a:cubicBezTo>
                  <a:pt x="1761767" y="443918"/>
                  <a:pt x="2383008" y="529643"/>
                  <a:pt x="2613725" y="568801"/>
                </a:cubicBezTo>
                <a:cubicBezTo>
                  <a:pt x="2844442" y="607959"/>
                  <a:pt x="2736492" y="603726"/>
                  <a:pt x="2823275" y="619601"/>
                </a:cubicBezTo>
                <a:cubicBezTo>
                  <a:pt x="2910058" y="635476"/>
                  <a:pt x="3012717" y="657701"/>
                  <a:pt x="3134425" y="664051"/>
                </a:cubicBezTo>
                <a:cubicBezTo>
                  <a:pt x="3256133" y="670401"/>
                  <a:pt x="3427583" y="677809"/>
                  <a:pt x="3553525" y="657701"/>
                </a:cubicBezTo>
                <a:cubicBezTo>
                  <a:pt x="3679467" y="637593"/>
                  <a:pt x="3929233" y="550809"/>
                  <a:pt x="3890075" y="543401"/>
                </a:cubicBezTo>
                <a:cubicBezTo>
                  <a:pt x="3850917" y="535993"/>
                  <a:pt x="3560933" y="622776"/>
                  <a:pt x="3318575" y="613251"/>
                </a:cubicBezTo>
                <a:cubicBezTo>
                  <a:pt x="3076217" y="603726"/>
                  <a:pt x="2435925" y="486251"/>
                  <a:pt x="2435925" y="486251"/>
                </a:cubicBezTo>
                <a:cubicBezTo>
                  <a:pt x="2020000" y="419576"/>
                  <a:pt x="1218842" y="296809"/>
                  <a:pt x="823025" y="213201"/>
                </a:cubicBezTo>
                <a:cubicBezTo>
                  <a:pt x="427208" y="129593"/>
                  <a:pt x="162625" y="40693"/>
                  <a:pt x="41975" y="100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A34AFE06-B8DC-414B-B63C-31C10E6F5DF4}"/>
              </a:ext>
            </a:extLst>
          </p:cNvPr>
          <p:cNvSpPr/>
          <p:nvPr/>
        </p:nvSpPr>
        <p:spPr>
          <a:xfrm>
            <a:off x="2398936" y="9174608"/>
            <a:ext cx="204360" cy="906224"/>
          </a:xfrm>
          <a:custGeom>
            <a:avLst/>
            <a:gdLst>
              <a:gd name="connsiteX0" fmla="*/ 1364 w 204360"/>
              <a:gd name="connsiteY0" fmla="*/ 1142 h 906224"/>
              <a:gd name="connsiteX1" fmla="*/ 109314 w 204360"/>
              <a:gd name="connsiteY1" fmla="*/ 394842 h 906224"/>
              <a:gd name="connsiteX2" fmla="*/ 166464 w 204360"/>
              <a:gd name="connsiteY2" fmla="*/ 820292 h 906224"/>
              <a:gd name="connsiteX3" fmla="*/ 172814 w 204360"/>
              <a:gd name="connsiteY3" fmla="*/ 896492 h 906224"/>
              <a:gd name="connsiteX4" fmla="*/ 191864 w 204360"/>
              <a:gd name="connsiteY4" fmla="*/ 680592 h 906224"/>
              <a:gd name="connsiteX5" fmla="*/ 191864 w 204360"/>
              <a:gd name="connsiteY5" fmla="*/ 521842 h 906224"/>
              <a:gd name="connsiteX6" fmla="*/ 1364 w 204360"/>
              <a:gd name="connsiteY6" fmla="*/ 1142 h 90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360" h="906224">
                <a:moveTo>
                  <a:pt x="1364" y="1142"/>
                </a:moveTo>
                <a:cubicBezTo>
                  <a:pt x="-12394" y="-20025"/>
                  <a:pt x="81797" y="258317"/>
                  <a:pt x="109314" y="394842"/>
                </a:cubicBezTo>
                <a:cubicBezTo>
                  <a:pt x="136831" y="531367"/>
                  <a:pt x="155881" y="736684"/>
                  <a:pt x="166464" y="820292"/>
                </a:cubicBezTo>
                <a:cubicBezTo>
                  <a:pt x="177047" y="903900"/>
                  <a:pt x="168581" y="919775"/>
                  <a:pt x="172814" y="896492"/>
                </a:cubicBezTo>
                <a:cubicBezTo>
                  <a:pt x="177047" y="873209"/>
                  <a:pt x="188689" y="743034"/>
                  <a:pt x="191864" y="680592"/>
                </a:cubicBezTo>
                <a:cubicBezTo>
                  <a:pt x="195039" y="618150"/>
                  <a:pt x="218322" y="639317"/>
                  <a:pt x="191864" y="521842"/>
                </a:cubicBezTo>
                <a:cubicBezTo>
                  <a:pt x="165406" y="404367"/>
                  <a:pt x="15122" y="22309"/>
                  <a:pt x="1364" y="114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1ADBDF46-39F5-4885-B08F-9569A3F557BC}"/>
              </a:ext>
            </a:extLst>
          </p:cNvPr>
          <p:cNvSpPr/>
          <p:nvPr/>
        </p:nvSpPr>
        <p:spPr>
          <a:xfrm>
            <a:off x="2480718" y="9935916"/>
            <a:ext cx="204368" cy="3084930"/>
          </a:xfrm>
          <a:custGeom>
            <a:avLst/>
            <a:gdLst>
              <a:gd name="connsiteX0" fmla="*/ 84682 w 204368"/>
              <a:gd name="connsiteY0" fmla="*/ 29351 h 3084930"/>
              <a:gd name="connsiteX1" fmla="*/ 186282 w 204368"/>
              <a:gd name="connsiteY1" fmla="*/ 977617 h 3084930"/>
              <a:gd name="connsiteX2" fmla="*/ 194749 w 204368"/>
              <a:gd name="connsiteY2" fmla="*/ 1570284 h 3084930"/>
              <a:gd name="connsiteX3" fmla="*/ 84682 w 204368"/>
              <a:gd name="connsiteY3" fmla="*/ 2357684 h 3084930"/>
              <a:gd name="connsiteX4" fmla="*/ 59282 w 204368"/>
              <a:gd name="connsiteY4" fmla="*/ 2764084 h 3084930"/>
              <a:gd name="connsiteX5" fmla="*/ 76215 w 204368"/>
              <a:gd name="connsiteY5" fmla="*/ 3026551 h 3084930"/>
              <a:gd name="connsiteX6" fmla="*/ 110082 w 204368"/>
              <a:gd name="connsiteY6" fmla="*/ 3068884 h 3084930"/>
              <a:gd name="connsiteX7" fmla="*/ 15 w 204368"/>
              <a:gd name="connsiteY7" fmla="*/ 2814884 h 3084930"/>
              <a:gd name="connsiteX8" fmla="*/ 101615 w 204368"/>
              <a:gd name="connsiteY8" fmla="*/ 1223151 h 3084930"/>
              <a:gd name="connsiteX9" fmla="*/ 42349 w 204368"/>
              <a:gd name="connsiteY9" fmla="*/ 334151 h 3084930"/>
              <a:gd name="connsiteX10" fmla="*/ 84682 w 204368"/>
              <a:gd name="connsiteY10" fmla="*/ 29351 h 308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4368" h="3084930">
                <a:moveTo>
                  <a:pt x="84682" y="29351"/>
                </a:moveTo>
                <a:cubicBezTo>
                  <a:pt x="108671" y="136595"/>
                  <a:pt x="167938" y="720795"/>
                  <a:pt x="186282" y="977617"/>
                </a:cubicBezTo>
                <a:cubicBezTo>
                  <a:pt x="204626" y="1234439"/>
                  <a:pt x="211682" y="1340273"/>
                  <a:pt x="194749" y="1570284"/>
                </a:cubicBezTo>
                <a:cubicBezTo>
                  <a:pt x="177816" y="1800295"/>
                  <a:pt x="107260" y="2158717"/>
                  <a:pt x="84682" y="2357684"/>
                </a:cubicBezTo>
                <a:cubicBezTo>
                  <a:pt x="62104" y="2556651"/>
                  <a:pt x="60693" y="2652606"/>
                  <a:pt x="59282" y="2764084"/>
                </a:cubicBezTo>
                <a:cubicBezTo>
                  <a:pt x="57871" y="2875562"/>
                  <a:pt x="67748" y="2975751"/>
                  <a:pt x="76215" y="3026551"/>
                </a:cubicBezTo>
                <a:cubicBezTo>
                  <a:pt x="84682" y="3077351"/>
                  <a:pt x="122782" y="3104162"/>
                  <a:pt x="110082" y="3068884"/>
                </a:cubicBezTo>
                <a:cubicBezTo>
                  <a:pt x="97382" y="3033606"/>
                  <a:pt x="1426" y="3122506"/>
                  <a:pt x="15" y="2814884"/>
                </a:cubicBezTo>
                <a:cubicBezTo>
                  <a:pt x="-1396" y="2507262"/>
                  <a:pt x="94559" y="1636606"/>
                  <a:pt x="101615" y="1223151"/>
                </a:cubicBezTo>
                <a:cubicBezTo>
                  <a:pt x="108671" y="809696"/>
                  <a:pt x="45171" y="540173"/>
                  <a:pt x="42349" y="334151"/>
                </a:cubicBezTo>
                <a:cubicBezTo>
                  <a:pt x="39527" y="128129"/>
                  <a:pt x="60693" y="-77893"/>
                  <a:pt x="84682" y="293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6CE6F3B0-9398-48A7-88EE-A261012D235C}"/>
              </a:ext>
            </a:extLst>
          </p:cNvPr>
          <p:cNvSpPr/>
          <p:nvPr/>
        </p:nvSpPr>
        <p:spPr>
          <a:xfrm>
            <a:off x="2017633" y="9162806"/>
            <a:ext cx="573613" cy="3612503"/>
          </a:xfrm>
          <a:custGeom>
            <a:avLst/>
            <a:gdLst>
              <a:gd name="connsiteX0" fmla="*/ 141367 w 573613"/>
              <a:gd name="connsiteY0" fmla="*/ 57394 h 3612503"/>
              <a:gd name="connsiteX1" fmla="*/ 73634 w 573613"/>
              <a:gd name="connsiteY1" fmla="*/ 184394 h 3612503"/>
              <a:gd name="connsiteX2" fmla="*/ 5900 w 573613"/>
              <a:gd name="connsiteY2" fmla="*/ 1217327 h 3612503"/>
              <a:gd name="connsiteX3" fmla="*/ 234500 w 573613"/>
              <a:gd name="connsiteY3" fmla="*/ 2698994 h 3612503"/>
              <a:gd name="connsiteX4" fmla="*/ 369967 w 573613"/>
              <a:gd name="connsiteY4" fmla="*/ 3333994 h 3612503"/>
              <a:gd name="connsiteX5" fmla="*/ 573167 w 573613"/>
              <a:gd name="connsiteY5" fmla="*/ 3596461 h 3612503"/>
              <a:gd name="connsiteX6" fmla="*/ 310700 w 573613"/>
              <a:gd name="connsiteY6" fmla="*/ 2902194 h 3612503"/>
              <a:gd name="connsiteX7" fmla="*/ 31300 w 573613"/>
              <a:gd name="connsiteY7" fmla="*/ 1225794 h 3612503"/>
              <a:gd name="connsiteX8" fmla="*/ 82100 w 573613"/>
              <a:gd name="connsiteY8" fmla="*/ 819394 h 3612503"/>
              <a:gd name="connsiteX9" fmla="*/ 141367 w 573613"/>
              <a:gd name="connsiteY9" fmla="*/ 57394 h 361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3613" h="3612503">
                <a:moveTo>
                  <a:pt x="141367" y="57394"/>
                </a:moveTo>
                <a:cubicBezTo>
                  <a:pt x="139956" y="-48439"/>
                  <a:pt x="96212" y="-8928"/>
                  <a:pt x="73634" y="184394"/>
                </a:cubicBezTo>
                <a:cubicBezTo>
                  <a:pt x="51056" y="377716"/>
                  <a:pt x="-20911" y="798227"/>
                  <a:pt x="5900" y="1217327"/>
                </a:cubicBezTo>
                <a:cubicBezTo>
                  <a:pt x="32711" y="1636427"/>
                  <a:pt x="173822" y="2346216"/>
                  <a:pt x="234500" y="2698994"/>
                </a:cubicBezTo>
                <a:cubicBezTo>
                  <a:pt x="295178" y="3051772"/>
                  <a:pt x="313523" y="3184416"/>
                  <a:pt x="369967" y="3333994"/>
                </a:cubicBezTo>
                <a:cubicBezTo>
                  <a:pt x="426412" y="3483572"/>
                  <a:pt x="583045" y="3668427"/>
                  <a:pt x="573167" y="3596461"/>
                </a:cubicBezTo>
                <a:cubicBezTo>
                  <a:pt x="563289" y="3524495"/>
                  <a:pt x="401011" y="3297305"/>
                  <a:pt x="310700" y="2902194"/>
                </a:cubicBezTo>
                <a:cubicBezTo>
                  <a:pt x="220389" y="2507083"/>
                  <a:pt x="69400" y="1572927"/>
                  <a:pt x="31300" y="1225794"/>
                </a:cubicBezTo>
                <a:cubicBezTo>
                  <a:pt x="-6800" y="878661"/>
                  <a:pt x="60933" y="1016950"/>
                  <a:pt x="82100" y="819394"/>
                </a:cubicBezTo>
                <a:cubicBezTo>
                  <a:pt x="103267" y="621838"/>
                  <a:pt x="142778" y="163227"/>
                  <a:pt x="141367" y="573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36509247-D17E-4AF8-A6DE-59B4E69184CD}"/>
              </a:ext>
            </a:extLst>
          </p:cNvPr>
          <p:cNvSpPr/>
          <p:nvPr/>
        </p:nvSpPr>
        <p:spPr>
          <a:xfrm>
            <a:off x="7995689" y="9072754"/>
            <a:ext cx="614691" cy="3784130"/>
          </a:xfrm>
          <a:custGeom>
            <a:avLst/>
            <a:gdLst>
              <a:gd name="connsiteX0" fmla="*/ 2905 w 614691"/>
              <a:gd name="connsiteY0" fmla="*/ 51995 h 3784130"/>
              <a:gd name="connsiteX1" fmla="*/ 79907 w 614691"/>
              <a:gd name="connsiteY1" fmla="*/ 109747 h 3784130"/>
              <a:gd name="connsiteX2" fmla="*/ 166534 w 614691"/>
              <a:gd name="connsiteY2" fmla="*/ 639137 h 3784130"/>
              <a:gd name="connsiteX3" fmla="*/ 339789 w 614691"/>
              <a:gd name="connsiteY3" fmla="*/ 1110774 h 3784130"/>
              <a:gd name="connsiteX4" fmla="*/ 426416 w 614691"/>
              <a:gd name="connsiteY4" fmla="*/ 2342808 h 3784130"/>
              <a:gd name="connsiteX5" fmla="*/ 262787 w 614691"/>
              <a:gd name="connsiteY5" fmla="*/ 3257208 h 3784130"/>
              <a:gd name="connsiteX6" fmla="*/ 445667 w 614691"/>
              <a:gd name="connsiteY6" fmla="*/ 3776972 h 3784130"/>
              <a:gd name="connsiteX7" fmla="*/ 426416 w 614691"/>
              <a:gd name="connsiteY7" fmla="*/ 2891448 h 3784130"/>
              <a:gd name="connsiteX8" fmla="*/ 609296 w 614691"/>
              <a:gd name="connsiteY8" fmla="*/ 2063675 h 3784130"/>
              <a:gd name="connsiteX9" fmla="*/ 185785 w 614691"/>
              <a:gd name="connsiteY9" fmla="*/ 716139 h 3784130"/>
              <a:gd name="connsiteX10" fmla="*/ 2905 w 614691"/>
              <a:gd name="connsiteY10" fmla="*/ 51995 h 378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4691" h="3784130">
                <a:moveTo>
                  <a:pt x="2905" y="51995"/>
                </a:moveTo>
                <a:cubicBezTo>
                  <a:pt x="-14741" y="-49070"/>
                  <a:pt x="52636" y="11890"/>
                  <a:pt x="79907" y="109747"/>
                </a:cubicBezTo>
                <a:cubicBezTo>
                  <a:pt x="107179" y="207604"/>
                  <a:pt x="123220" y="472299"/>
                  <a:pt x="166534" y="639137"/>
                </a:cubicBezTo>
                <a:cubicBezTo>
                  <a:pt x="209848" y="805975"/>
                  <a:pt x="296475" y="826829"/>
                  <a:pt x="339789" y="1110774"/>
                </a:cubicBezTo>
                <a:cubicBezTo>
                  <a:pt x="383103" y="1394719"/>
                  <a:pt x="439250" y="1985069"/>
                  <a:pt x="426416" y="2342808"/>
                </a:cubicBezTo>
                <a:cubicBezTo>
                  <a:pt x="413582" y="2700547"/>
                  <a:pt x="259579" y="3018181"/>
                  <a:pt x="262787" y="3257208"/>
                </a:cubicBezTo>
                <a:cubicBezTo>
                  <a:pt x="265995" y="3496235"/>
                  <a:pt x="418396" y="3837932"/>
                  <a:pt x="445667" y="3776972"/>
                </a:cubicBezTo>
                <a:cubicBezTo>
                  <a:pt x="472938" y="3716012"/>
                  <a:pt x="399145" y="3176997"/>
                  <a:pt x="426416" y="2891448"/>
                </a:cubicBezTo>
                <a:cubicBezTo>
                  <a:pt x="453687" y="2605899"/>
                  <a:pt x="649401" y="2426226"/>
                  <a:pt x="609296" y="2063675"/>
                </a:cubicBezTo>
                <a:cubicBezTo>
                  <a:pt x="569191" y="1701124"/>
                  <a:pt x="282038" y="1051419"/>
                  <a:pt x="185785" y="716139"/>
                </a:cubicBezTo>
                <a:cubicBezTo>
                  <a:pt x="89532" y="380859"/>
                  <a:pt x="20551" y="153060"/>
                  <a:pt x="2905" y="519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F400F184-AA64-4402-84EE-11016A5A3291}"/>
              </a:ext>
            </a:extLst>
          </p:cNvPr>
          <p:cNvSpPr/>
          <p:nvPr/>
        </p:nvSpPr>
        <p:spPr>
          <a:xfrm>
            <a:off x="7467538" y="9475933"/>
            <a:ext cx="569646" cy="3422919"/>
          </a:xfrm>
          <a:custGeom>
            <a:avLst/>
            <a:gdLst>
              <a:gd name="connsiteX0" fmla="*/ 232673 w 569646"/>
              <a:gd name="connsiteY0" fmla="*/ 72328 h 3422919"/>
              <a:gd name="connsiteX1" fmla="*/ 223047 w 569646"/>
              <a:gd name="connsiteY1" fmla="*/ 168581 h 3422919"/>
              <a:gd name="connsiteX2" fmla="*/ 1666 w 569646"/>
              <a:gd name="connsiteY2" fmla="*/ 1458366 h 3422919"/>
              <a:gd name="connsiteX3" fmla="*/ 146045 w 569646"/>
              <a:gd name="connsiteY3" fmla="*/ 2584522 h 3422919"/>
              <a:gd name="connsiteX4" fmla="*/ 569557 w 569646"/>
              <a:gd name="connsiteY4" fmla="*/ 3421920 h 3422919"/>
              <a:gd name="connsiteX5" fmla="*/ 184546 w 569646"/>
              <a:gd name="connsiteY5" fmla="*/ 2420892 h 3422919"/>
              <a:gd name="connsiteX6" fmla="*/ 261548 w 569646"/>
              <a:gd name="connsiteY6" fmla="*/ 697970 h 3422919"/>
              <a:gd name="connsiteX7" fmla="*/ 232673 w 569646"/>
              <a:gd name="connsiteY7" fmla="*/ 72328 h 342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9646" h="3422919">
                <a:moveTo>
                  <a:pt x="232673" y="72328"/>
                </a:moveTo>
                <a:cubicBezTo>
                  <a:pt x="226256" y="-15904"/>
                  <a:pt x="261548" y="-62425"/>
                  <a:pt x="223047" y="168581"/>
                </a:cubicBezTo>
                <a:cubicBezTo>
                  <a:pt x="184546" y="399587"/>
                  <a:pt x="14500" y="1055709"/>
                  <a:pt x="1666" y="1458366"/>
                </a:cubicBezTo>
                <a:cubicBezTo>
                  <a:pt x="-11168" y="1861023"/>
                  <a:pt x="51396" y="2257263"/>
                  <a:pt x="146045" y="2584522"/>
                </a:cubicBezTo>
                <a:cubicBezTo>
                  <a:pt x="240694" y="2911781"/>
                  <a:pt x="563140" y="3449192"/>
                  <a:pt x="569557" y="3421920"/>
                </a:cubicBezTo>
                <a:cubicBezTo>
                  <a:pt x="575974" y="3394648"/>
                  <a:pt x="235881" y="2874884"/>
                  <a:pt x="184546" y="2420892"/>
                </a:cubicBezTo>
                <a:cubicBezTo>
                  <a:pt x="133211" y="1966900"/>
                  <a:pt x="251923" y="1089397"/>
                  <a:pt x="261548" y="697970"/>
                </a:cubicBezTo>
                <a:cubicBezTo>
                  <a:pt x="271173" y="306543"/>
                  <a:pt x="239090" y="160560"/>
                  <a:pt x="232673" y="7232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584F9D50-306B-47EF-9B41-B308969F5DD1}"/>
              </a:ext>
            </a:extLst>
          </p:cNvPr>
          <p:cNvSpPr/>
          <p:nvPr/>
        </p:nvSpPr>
        <p:spPr>
          <a:xfrm>
            <a:off x="3994292" y="10670604"/>
            <a:ext cx="1447441" cy="2121413"/>
          </a:xfrm>
          <a:custGeom>
            <a:avLst/>
            <a:gdLst>
              <a:gd name="connsiteX0" fmla="*/ 1443982 w 1447441"/>
              <a:gd name="connsiteY0" fmla="*/ 3813 h 2121413"/>
              <a:gd name="connsiteX1" fmla="*/ 1395855 w 1447441"/>
              <a:gd name="connsiteY1" fmla="*/ 90440 h 2121413"/>
              <a:gd name="connsiteX2" fmla="*/ 683586 w 1447441"/>
              <a:gd name="connsiteY2" fmla="*/ 1380225 h 2121413"/>
              <a:gd name="connsiteX3" fmla="*/ 192 w 1447441"/>
              <a:gd name="connsiteY3" fmla="*/ 2121371 h 2121413"/>
              <a:gd name="connsiteX4" fmla="*/ 616209 w 1447441"/>
              <a:gd name="connsiteY4" fmla="*/ 1351350 h 2121413"/>
              <a:gd name="connsiteX5" fmla="*/ 856841 w 1447441"/>
              <a:gd name="connsiteY5" fmla="*/ 696832 h 2121413"/>
              <a:gd name="connsiteX6" fmla="*/ 1280352 w 1447441"/>
              <a:gd name="connsiteY6" fmla="*/ 244444 h 2121413"/>
              <a:gd name="connsiteX7" fmla="*/ 1443982 w 1447441"/>
              <a:gd name="connsiteY7" fmla="*/ 3813 h 2121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7441" h="2121413">
                <a:moveTo>
                  <a:pt x="1443982" y="3813"/>
                </a:moveTo>
                <a:cubicBezTo>
                  <a:pt x="1463233" y="-21854"/>
                  <a:pt x="1395855" y="90440"/>
                  <a:pt x="1395855" y="90440"/>
                </a:cubicBezTo>
                <a:cubicBezTo>
                  <a:pt x="1269122" y="319842"/>
                  <a:pt x="916196" y="1041737"/>
                  <a:pt x="683586" y="1380225"/>
                </a:cubicBezTo>
                <a:cubicBezTo>
                  <a:pt x="450975" y="1718714"/>
                  <a:pt x="11421" y="2126183"/>
                  <a:pt x="192" y="2121371"/>
                </a:cubicBezTo>
                <a:cubicBezTo>
                  <a:pt x="-11037" y="2116559"/>
                  <a:pt x="473434" y="1588773"/>
                  <a:pt x="616209" y="1351350"/>
                </a:cubicBezTo>
                <a:cubicBezTo>
                  <a:pt x="758984" y="1113927"/>
                  <a:pt x="746150" y="881316"/>
                  <a:pt x="856841" y="696832"/>
                </a:cubicBezTo>
                <a:cubicBezTo>
                  <a:pt x="967532" y="512348"/>
                  <a:pt x="1180891" y="366364"/>
                  <a:pt x="1280352" y="244444"/>
                </a:cubicBezTo>
                <a:cubicBezTo>
                  <a:pt x="1379813" y="122524"/>
                  <a:pt x="1424731" y="29480"/>
                  <a:pt x="1443982" y="381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4717B619-A570-4E37-97CE-5A8F53858F66}"/>
              </a:ext>
            </a:extLst>
          </p:cNvPr>
          <p:cNvSpPr/>
          <p:nvPr/>
        </p:nvSpPr>
        <p:spPr>
          <a:xfrm>
            <a:off x="2675782" y="10329893"/>
            <a:ext cx="1653040" cy="638213"/>
          </a:xfrm>
          <a:custGeom>
            <a:avLst/>
            <a:gdLst>
              <a:gd name="connsiteX0" fmla="*/ 1626711 w 1653040"/>
              <a:gd name="connsiteY0" fmla="*/ 103892 h 638213"/>
              <a:gd name="connsiteX1" fmla="*/ 1405330 w 1653040"/>
              <a:gd name="connsiteY1" fmla="*/ 7640 h 638213"/>
              <a:gd name="connsiteX2" fmla="*/ 452429 w 1653040"/>
              <a:gd name="connsiteY2" fmla="*/ 334899 h 638213"/>
              <a:gd name="connsiteX3" fmla="*/ 57793 w 1653040"/>
              <a:gd name="connsiteY3" fmla="*/ 614031 h 638213"/>
              <a:gd name="connsiteX4" fmla="*/ 96294 w 1653040"/>
              <a:gd name="connsiteY4" fmla="*/ 565905 h 638213"/>
              <a:gd name="connsiteX5" fmla="*/ 933692 w 1653040"/>
              <a:gd name="connsiteY5" fmla="*/ 103892 h 638213"/>
              <a:gd name="connsiteX6" fmla="*/ 1626711 w 1653040"/>
              <a:gd name="connsiteY6" fmla="*/ 103892 h 638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3040" h="638213">
                <a:moveTo>
                  <a:pt x="1626711" y="103892"/>
                </a:moveTo>
                <a:cubicBezTo>
                  <a:pt x="1705317" y="87850"/>
                  <a:pt x="1601044" y="-30861"/>
                  <a:pt x="1405330" y="7640"/>
                </a:cubicBezTo>
                <a:cubicBezTo>
                  <a:pt x="1209616" y="46141"/>
                  <a:pt x="677018" y="233834"/>
                  <a:pt x="452429" y="334899"/>
                </a:cubicBezTo>
                <a:cubicBezTo>
                  <a:pt x="227839" y="435964"/>
                  <a:pt x="117149" y="575530"/>
                  <a:pt x="57793" y="614031"/>
                </a:cubicBezTo>
                <a:cubicBezTo>
                  <a:pt x="-1563" y="652532"/>
                  <a:pt x="-49689" y="650928"/>
                  <a:pt x="96294" y="565905"/>
                </a:cubicBezTo>
                <a:cubicBezTo>
                  <a:pt x="242277" y="480882"/>
                  <a:pt x="685039" y="179290"/>
                  <a:pt x="933692" y="103892"/>
                </a:cubicBezTo>
                <a:cubicBezTo>
                  <a:pt x="1182345" y="28494"/>
                  <a:pt x="1548105" y="119934"/>
                  <a:pt x="1626711" y="1038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B91AA161-9335-4FE3-86D8-E7993D606DE4}"/>
              </a:ext>
            </a:extLst>
          </p:cNvPr>
          <p:cNvSpPr/>
          <p:nvPr/>
        </p:nvSpPr>
        <p:spPr>
          <a:xfrm>
            <a:off x="2733882" y="9938314"/>
            <a:ext cx="252617" cy="933316"/>
          </a:xfrm>
          <a:custGeom>
            <a:avLst/>
            <a:gdLst>
              <a:gd name="connsiteX0" fmla="*/ 18943 w 252617"/>
              <a:gd name="connsiteY0" fmla="*/ 43084 h 933316"/>
              <a:gd name="connsiteX1" fmla="*/ 18943 w 252617"/>
              <a:gd name="connsiteY1" fmla="*/ 100835 h 933316"/>
              <a:gd name="connsiteX2" fmla="*/ 230699 w 252617"/>
              <a:gd name="connsiteY2" fmla="*/ 880482 h 933316"/>
              <a:gd name="connsiteX3" fmla="*/ 230699 w 252617"/>
              <a:gd name="connsiteY3" fmla="*/ 813105 h 933316"/>
              <a:gd name="connsiteX4" fmla="*/ 95945 w 252617"/>
              <a:gd name="connsiteY4" fmla="*/ 408844 h 933316"/>
              <a:gd name="connsiteX5" fmla="*/ 18943 w 252617"/>
              <a:gd name="connsiteY5" fmla="*/ 43084 h 93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617" h="933316">
                <a:moveTo>
                  <a:pt x="18943" y="43084"/>
                </a:moveTo>
                <a:cubicBezTo>
                  <a:pt x="6109" y="-8251"/>
                  <a:pt x="-16350" y="-38731"/>
                  <a:pt x="18943" y="100835"/>
                </a:cubicBezTo>
                <a:cubicBezTo>
                  <a:pt x="54236" y="240401"/>
                  <a:pt x="195406" y="761770"/>
                  <a:pt x="230699" y="880482"/>
                </a:cubicBezTo>
                <a:cubicBezTo>
                  <a:pt x="265992" y="999194"/>
                  <a:pt x="253158" y="891711"/>
                  <a:pt x="230699" y="813105"/>
                </a:cubicBezTo>
                <a:cubicBezTo>
                  <a:pt x="208240" y="734499"/>
                  <a:pt x="136050" y="535577"/>
                  <a:pt x="95945" y="408844"/>
                </a:cubicBezTo>
                <a:cubicBezTo>
                  <a:pt x="55840" y="282111"/>
                  <a:pt x="31777" y="94419"/>
                  <a:pt x="18943" y="4308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F97DE20B-CA05-4EA2-A891-32C926F65243}"/>
              </a:ext>
            </a:extLst>
          </p:cNvPr>
          <p:cNvSpPr/>
          <p:nvPr/>
        </p:nvSpPr>
        <p:spPr>
          <a:xfrm>
            <a:off x="5396458" y="10608078"/>
            <a:ext cx="615139" cy="2236476"/>
          </a:xfrm>
          <a:custGeom>
            <a:avLst/>
            <a:gdLst>
              <a:gd name="connsiteX0" fmla="*/ 41816 w 615139"/>
              <a:gd name="connsiteY0" fmla="*/ 37463 h 2236476"/>
              <a:gd name="connsiteX1" fmla="*/ 51441 w 615139"/>
              <a:gd name="connsiteY1" fmla="*/ 201093 h 2236476"/>
              <a:gd name="connsiteX2" fmla="*/ 571205 w 615139"/>
              <a:gd name="connsiteY2" fmla="*/ 1818137 h 2236476"/>
              <a:gd name="connsiteX3" fmla="*/ 580830 w 615139"/>
              <a:gd name="connsiteY3" fmla="*/ 2203147 h 2236476"/>
              <a:gd name="connsiteX4" fmla="*/ 523079 w 615139"/>
              <a:gd name="connsiteY4" fmla="*/ 1173244 h 2236476"/>
              <a:gd name="connsiteX5" fmla="*/ 253571 w 615139"/>
              <a:gd name="connsiteY5" fmla="*/ 316596 h 2236476"/>
              <a:gd name="connsiteX6" fmla="*/ 41816 w 615139"/>
              <a:gd name="connsiteY6" fmla="*/ 37463 h 2236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5139" h="2236476">
                <a:moveTo>
                  <a:pt x="41816" y="37463"/>
                </a:moveTo>
                <a:cubicBezTo>
                  <a:pt x="8128" y="18213"/>
                  <a:pt x="-36790" y="-95686"/>
                  <a:pt x="51441" y="201093"/>
                </a:cubicBezTo>
                <a:cubicBezTo>
                  <a:pt x="139672" y="497872"/>
                  <a:pt x="482974" y="1484461"/>
                  <a:pt x="571205" y="1818137"/>
                </a:cubicBezTo>
                <a:cubicBezTo>
                  <a:pt x="659436" y="2151813"/>
                  <a:pt x="588851" y="2310629"/>
                  <a:pt x="580830" y="2203147"/>
                </a:cubicBezTo>
                <a:cubicBezTo>
                  <a:pt x="572809" y="2095665"/>
                  <a:pt x="577622" y="1487669"/>
                  <a:pt x="523079" y="1173244"/>
                </a:cubicBezTo>
                <a:cubicBezTo>
                  <a:pt x="468536" y="858819"/>
                  <a:pt x="340198" y="507497"/>
                  <a:pt x="253571" y="316596"/>
                </a:cubicBezTo>
                <a:cubicBezTo>
                  <a:pt x="166944" y="125695"/>
                  <a:pt x="75504" y="56713"/>
                  <a:pt x="41816" y="3746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0FB09197-F862-4E55-A1FA-28DCD091C22A}"/>
              </a:ext>
            </a:extLst>
          </p:cNvPr>
          <p:cNvSpPr/>
          <p:nvPr/>
        </p:nvSpPr>
        <p:spPr>
          <a:xfrm>
            <a:off x="5726155" y="10569978"/>
            <a:ext cx="505734" cy="2169930"/>
          </a:xfrm>
          <a:custGeom>
            <a:avLst/>
            <a:gdLst>
              <a:gd name="connsiteX0" fmla="*/ 39378 w 505734"/>
              <a:gd name="connsiteY0" fmla="*/ 65938 h 2169930"/>
              <a:gd name="connsiteX1" fmla="*/ 39378 w 505734"/>
              <a:gd name="connsiteY1" fmla="*/ 200691 h 2169930"/>
              <a:gd name="connsiteX2" fmla="*/ 405138 w 505734"/>
              <a:gd name="connsiteY2" fmla="*/ 1702233 h 2169930"/>
              <a:gd name="connsiteX3" fmla="*/ 501390 w 505734"/>
              <a:gd name="connsiteY3" fmla="*/ 2116119 h 2169930"/>
              <a:gd name="connsiteX4" fmla="*/ 299260 w 505734"/>
              <a:gd name="connsiteY4" fmla="*/ 672329 h 2169930"/>
              <a:gd name="connsiteX5" fmla="*/ 39378 w 505734"/>
              <a:gd name="connsiteY5" fmla="*/ 65938 h 216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734" h="2169930">
                <a:moveTo>
                  <a:pt x="39378" y="65938"/>
                </a:moveTo>
                <a:cubicBezTo>
                  <a:pt x="-3936" y="-12668"/>
                  <a:pt x="-21582" y="-72025"/>
                  <a:pt x="39378" y="200691"/>
                </a:cubicBezTo>
                <a:cubicBezTo>
                  <a:pt x="100338" y="473407"/>
                  <a:pt x="328136" y="1382995"/>
                  <a:pt x="405138" y="1702233"/>
                </a:cubicBezTo>
                <a:cubicBezTo>
                  <a:pt x="482140" y="2021471"/>
                  <a:pt x="519036" y="2287770"/>
                  <a:pt x="501390" y="2116119"/>
                </a:cubicBezTo>
                <a:cubicBezTo>
                  <a:pt x="483744" y="1944468"/>
                  <a:pt x="377866" y="1020443"/>
                  <a:pt x="299260" y="672329"/>
                </a:cubicBezTo>
                <a:cubicBezTo>
                  <a:pt x="220654" y="324215"/>
                  <a:pt x="82692" y="144544"/>
                  <a:pt x="39378" y="6593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07C6B805-EB39-4C73-A98F-0DF8903EB47E}"/>
              </a:ext>
            </a:extLst>
          </p:cNvPr>
          <p:cNvSpPr/>
          <p:nvPr/>
        </p:nvSpPr>
        <p:spPr>
          <a:xfrm>
            <a:off x="4053611" y="10942635"/>
            <a:ext cx="3242203" cy="2295475"/>
          </a:xfrm>
          <a:custGeom>
            <a:avLst/>
            <a:gdLst>
              <a:gd name="connsiteX0" fmla="*/ 1904427 w 3242203"/>
              <a:gd name="connsiteY0" fmla="*/ 39790 h 2295475"/>
              <a:gd name="connsiteX1" fmla="*/ 1942928 w 3242203"/>
              <a:gd name="connsiteY1" fmla="*/ 107167 h 2295475"/>
              <a:gd name="connsiteX2" fmla="*/ 3001707 w 3242203"/>
              <a:gd name="connsiteY2" fmla="*/ 675058 h 2295475"/>
              <a:gd name="connsiteX3" fmla="*/ 3011332 w 3242203"/>
              <a:gd name="connsiteY3" fmla="*/ 1300700 h 2295475"/>
              <a:gd name="connsiteX4" fmla="*/ 2992082 w 3242203"/>
              <a:gd name="connsiteY4" fmla="*/ 1955218 h 2295475"/>
              <a:gd name="connsiteX5" fmla="*/ 2972831 w 3242203"/>
              <a:gd name="connsiteY5" fmla="*/ 2224725 h 2295475"/>
              <a:gd name="connsiteX6" fmla="*/ 2587821 w 3242203"/>
              <a:gd name="connsiteY6" fmla="*/ 2292102 h 2295475"/>
              <a:gd name="connsiteX7" fmla="*/ 133378 w 3242203"/>
              <a:gd name="connsiteY7" fmla="*/ 2147723 h 2295475"/>
              <a:gd name="connsiteX8" fmla="*/ 306633 w 3242203"/>
              <a:gd name="connsiteY8" fmla="*/ 2147723 h 2295475"/>
              <a:gd name="connsiteX9" fmla="*/ 3020957 w 3242203"/>
              <a:gd name="connsiteY9" fmla="*/ 1916717 h 2295475"/>
              <a:gd name="connsiteX10" fmla="*/ 2953581 w 3242203"/>
              <a:gd name="connsiteY10" fmla="*/ 559554 h 2295475"/>
              <a:gd name="connsiteX11" fmla="*/ 1904427 w 3242203"/>
              <a:gd name="connsiteY11" fmla="*/ 39790 h 229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2203" h="2295475">
                <a:moveTo>
                  <a:pt x="1904427" y="39790"/>
                </a:moveTo>
                <a:cubicBezTo>
                  <a:pt x="1735985" y="-35608"/>
                  <a:pt x="1760048" y="1289"/>
                  <a:pt x="1942928" y="107167"/>
                </a:cubicBezTo>
                <a:cubicBezTo>
                  <a:pt x="2125808" y="213045"/>
                  <a:pt x="2823640" y="476136"/>
                  <a:pt x="3001707" y="675058"/>
                </a:cubicBezTo>
                <a:cubicBezTo>
                  <a:pt x="3179774" y="873980"/>
                  <a:pt x="3012936" y="1087340"/>
                  <a:pt x="3011332" y="1300700"/>
                </a:cubicBezTo>
                <a:cubicBezTo>
                  <a:pt x="3009728" y="1514060"/>
                  <a:pt x="2998499" y="1801214"/>
                  <a:pt x="2992082" y="1955218"/>
                </a:cubicBezTo>
                <a:cubicBezTo>
                  <a:pt x="2985665" y="2109222"/>
                  <a:pt x="3040208" y="2168578"/>
                  <a:pt x="2972831" y="2224725"/>
                </a:cubicBezTo>
                <a:cubicBezTo>
                  <a:pt x="2905454" y="2280872"/>
                  <a:pt x="3061063" y="2304936"/>
                  <a:pt x="2587821" y="2292102"/>
                </a:cubicBezTo>
                <a:cubicBezTo>
                  <a:pt x="2114579" y="2279268"/>
                  <a:pt x="513576" y="2171786"/>
                  <a:pt x="133378" y="2147723"/>
                </a:cubicBezTo>
                <a:cubicBezTo>
                  <a:pt x="-246820" y="2123660"/>
                  <a:pt x="306633" y="2147723"/>
                  <a:pt x="306633" y="2147723"/>
                </a:cubicBezTo>
                <a:cubicBezTo>
                  <a:pt x="787896" y="2109222"/>
                  <a:pt x="2579799" y="2181412"/>
                  <a:pt x="3020957" y="1916717"/>
                </a:cubicBezTo>
                <a:cubicBezTo>
                  <a:pt x="3462115" y="1652022"/>
                  <a:pt x="3138065" y="867562"/>
                  <a:pt x="2953581" y="559554"/>
                </a:cubicBezTo>
                <a:cubicBezTo>
                  <a:pt x="2769097" y="251546"/>
                  <a:pt x="2072869" y="115188"/>
                  <a:pt x="1904427" y="3979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E7B03A18-9797-4D74-8860-2AD6D92958E0}"/>
              </a:ext>
            </a:extLst>
          </p:cNvPr>
          <p:cNvSpPr/>
          <p:nvPr/>
        </p:nvSpPr>
        <p:spPr>
          <a:xfrm>
            <a:off x="3934928" y="12791975"/>
            <a:ext cx="2808891" cy="289633"/>
          </a:xfrm>
          <a:custGeom>
            <a:avLst/>
            <a:gdLst>
              <a:gd name="connsiteX0" fmla="*/ 117308 w 2808891"/>
              <a:gd name="connsiteY0" fmla="*/ 0 h 289633"/>
              <a:gd name="connsiteX1" fmla="*/ 232811 w 2808891"/>
              <a:gd name="connsiteY1" fmla="*/ 67377 h 289633"/>
              <a:gd name="connsiteX2" fmla="*/ 2215615 w 2808891"/>
              <a:gd name="connsiteY2" fmla="*/ 240631 h 289633"/>
              <a:gd name="connsiteX3" fmla="*/ 2793131 w 2808891"/>
              <a:gd name="connsiteY3" fmla="*/ 279132 h 289633"/>
              <a:gd name="connsiteX4" fmla="*/ 1734352 w 2808891"/>
              <a:gd name="connsiteY4" fmla="*/ 77002 h 289633"/>
              <a:gd name="connsiteX5" fmla="*/ 560070 w 2808891"/>
              <a:gd name="connsiteY5" fmla="*/ 9625 h 289633"/>
              <a:gd name="connsiteX6" fmla="*/ 117308 w 2808891"/>
              <a:gd name="connsiteY6" fmla="*/ 0 h 28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8891" h="289633">
                <a:moveTo>
                  <a:pt x="117308" y="0"/>
                </a:moveTo>
                <a:cubicBezTo>
                  <a:pt x="200" y="13636"/>
                  <a:pt x="-116907" y="27272"/>
                  <a:pt x="232811" y="67377"/>
                </a:cubicBezTo>
                <a:cubicBezTo>
                  <a:pt x="582529" y="107482"/>
                  <a:pt x="1788895" y="205339"/>
                  <a:pt x="2215615" y="240631"/>
                </a:cubicBezTo>
                <a:cubicBezTo>
                  <a:pt x="2642335" y="275923"/>
                  <a:pt x="2873341" y="306403"/>
                  <a:pt x="2793131" y="279132"/>
                </a:cubicBezTo>
                <a:cubicBezTo>
                  <a:pt x="2712921" y="251861"/>
                  <a:pt x="2106529" y="121920"/>
                  <a:pt x="1734352" y="77002"/>
                </a:cubicBezTo>
                <a:cubicBezTo>
                  <a:pt x="1362175" y="32084"/>
                  <a:pt x="560070" y="9625"/>
                  <a:pt x="560070" y="9625"/>
                </a:cubicBezTo>
                <a:lnTo>
                  <a:pt x="117308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16B98A1C-6BDB-4FAF-9E52-7A94DAC5F493}"/>
              </a:ext>
            </a:extLst>
          </p:cNvPr>
          <p:cNvSpPr/>
          <p:nvPr/>
        </p:nvSpPr>
        <p:spPr>
          <a:xfrm>
            <a:off x="2432601" y="10368815"/>
            <a:ext cx="2073680" cy="2543365"/>
          </a:xfrm>
          <a:custGeom>
            <a:avLst/>
            <a:gdLst>
              <a:gd name="connsiteX0" fmla="*/ 2043146 w 2073680"/>
              <a:gd name="connsiteY0" fmla="*/ 84221 h 2543365"/>
              <a:gd name="connsiteX1" fmla="*/ 1860266 w 2073680"/>
              <a:gd name="connsiteY1" fmla="*/ 151598 h 2543365"/>
              <a:gd name="connsiteX2" fmla="*/ 1051744 w 2073680"/>
              <a:gd name="connsiteY2" fmla="*/ 1431758 h 2543365"/>
              <a:gd name="connsiteX3" fmla="*/ 522355 w 2073680"/>
              <a:gd name="connsiteY3" fmla="*/ 2249905 h 2543365"/>
              <a:gd name="connsiteX4" fmla="*/ 214346 w 2073680"/>
              <a:gd name="connsiteY4" fmla="*/ 2480911 h 2543365"/>
              <a:gd name="connsiteX5" fmla="*/ 2591 w 2073680"/>
              <a:gd name="connsiteY5" fmla="*/ 2346158 h 2543365"/>
              <a:gd name="connsiteX6" fmla="*/ 358725 w 2073680"/>
              <a:gd name="connsiteY6" fmla="*/ 2509787 h 2543365"/>
              <a:gd name="connsiteX7" fmla="*/ 724485 w 2073680"/>
              <a:gd name="connsiteY7" fmla="*/ 1566511 h 2543365"/>
              <a:gd name="connsiteX8" fmla="*/ 1350127 w 2073680"/>
              <a:gd name="connsiteY8" fmla="*/ 690612 h 2543365"/>
              <a:gd name="connsiteX9" fmla="*/ 2043146 w 2073680"/>
              <a:gd name="connsiteY9" fmla="*/ 84221 h 2543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3680" h="2543365">
                <a:moveTo>
                  <a:pt x="2043146" y="84221"/>
                </a:moveTo>
                <a:cubicBezTo>
                  <a:pt x="2128169" y="-5615"/>
                  <a:pt x="2025500" y="-72992"/>
                  <a:pt x="1860266" y="151598"/>
                </a:cubicBezTo>
                <a:cubicBezTo>
                  <a:pt x="1695032" y="376188"/>
                  <a:pt x="1274729" y="1082040"/>
                  <a:pt x="1051744" y="1431758"/>
                </a:cubicBezTo>
                <a:cubicBezTo>
                  <a:pt x="828759" y="1781476"/>
                  <a:pt x="661921" y="2075046"/>
                  <a:pt x="522355" y="2249905"/>
                </a:cubicBezTo>
                <a:cubicBezTo>
                  <a:pt x="382789" y="2424764"/>
                  <a:pt x="300973" y="2464869"/>
                  <a:pt x="214346" y="2480911"/>
                </a:cubicBezTo>
                <a:cubicBezTo>
                  <a:pt x="127719" y="2496953"/>
                  <a:pt x="-21472" y="2341345"/>
                  <a:pt x="2591" y="2346158"/>
                </a:cubicBezTo>
                <a:cubicBezTo>
                  <a:pt x="26654" y="2350971"/>
                  <a:pt x="238409" y="2639728"/>
                  <a:pt x="358725" y="2509787"/>
                </a:cubicBezTo>
                <a:cubicBezTo>
                  <a:pt x="479041" y="2379846"/>
                  <a:pt x="559251" y="1869707"/>
                  <a:pt x="724485" y="1566511"/>
                </a:cubicBezTo>
                <a:cubicBezTo>
                  <a:pt x="889719" y="1263315"/>
                  <a:pt x="1130350" y="945682"/>
                  <a:pt x="1350127" y="690612"/>
                </a:cubicBezTo>
                <a:cubicBezTo>
                  <a:pt x="1569904" y="435543"/>
                  <a:pt x="1958123" y="174057"/>
                  <a:pt x="2043146" y="8422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D59B0AED-F003-43F9-88F2-8E4B252EA1D5}"/>
              </a:ext>
            </a:extLst>
          </p:cNvPr>
          <p:cNvSpPr/>
          <p:nvPr/>
        </p:nvSpPr>
        <p:spPr>
          <a:xfrm>
            <a:off x="2336813" y="10811305"/>
            <a:ext cx="3061884" cy="2208476"/>
          </a:xfrm>
          <a:custGeom>
            <a:avLst/>
            <a:gdLst>
              <a:gd name="connsiteX0" fmla="*/ 3024459 w 3061884"/>
              <a:gd name="connsiteY0" fmla="*/ 55617 h 2208476"/>
              <a:gd name="connsiteX1" fmla="*/ 2658699 w 3061884"/>
              <a:gd name="connsiteY1" fmla="*/ 228872 h 2208476"/>
              <a:gd name="connsiteX2" fmla="*/ 1426665 w 3061884"/>
              <a:gd name="connsiteY2" fmla="*/ 1460906 h 2208476"/>
              <a:gd name="connsiteX3" fmla="*/ 589267 w 3061884"/>
              <a:gd name="connsiteY3" fmla="*/ 2086548 h 2208476"/>
              <a:gd name="connsiteX4" fmla="*/ 11751 w 3061884"/>
              <a:gd name="connsiteY4" fmla="*/ 2173175 h 2208476"/>
              <a:gd name="connsiteX5" fmla="*/ 1118656 w 3061884"/>
              <a:gd name="connsiteY5" fmla="*/ 1663036 h 2208476"/>
              <a:gd name="connsiteX6" fmla="*/ 1879052 w 3061884"/>
              <a:gd name="connsiteY6" fmla="*/ 883390 h 2208476"/>
              <a:gd name="connsiteX7" fmla="*/ 3024459 w 3061884"/>
              <a:gd name="connsiteY7" fmla="*/ 55617 h 220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1884" h="2208476">
                <a:moveTo>
                  <a:pt x="3024459" y="55617"/>
                </a:moveTo>
                <a:cubicBezTo>
                  <a:pt x="3154400" y="-53469"/>
                  <a:pt x="2924998" y="-5343"/>
                  <a:pt x="2658699" y="228872"/>
                </a:cubicBezTo>
                <a:cubicBezTo>
                  <a:pt x="2392400" y="463087"/>
                  <a:pt x="1771570" y="1151293"/>
                  <a:pt x="1426665" y="1460906"/>
                </a:cubicBezTo>
                <a:cubicBezTo>
                  <a:pt x="1081760" y="1770519"/>
                  <a:pt x="825086" y="1967837"/>
                  <a:pt x="589267" y="2086548"/>
                </a:cubicBezTo>
                <a:cubicBezTo>
                  <a:pt x="353448" y="2205260"/>
                  <a:pt x="-76480" y="2243760"/>
                  <a:pt x="11751" y="2173175"/>
                </a:cubicBezTo>
                <a:cubicBezTo>
                  <a:pt x="99982" y="2102590"/>
                  <a:pt x="807439" y="1878000"/>
                  <a:pt x="1118656" y="1663036"/>
                </a:cubicBezTo>
                <a:cubicBezTo>
                  <a:pt x="1429873" y="1448072"/>
                  <a:pt x="1556606" y="1157710"/>
                  <a:pt x="1879052" y="883390"/>
                </a:cubicBezTo>
                <a:cubicBezTo>
                  <a:pt x="2201498" y="609070"/>
                  <a:pt x="2894518" y="164703"/>
                  <a:pt x="3024459" y="5561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F2BB87DE-FCC2-4614-92BB-2DE36C2C9CCF}"/>
              </a:ext>
            </a:extLst>
          </p:cNvPr>
          <p:cNvSpPr/>
          <p:nvPr/>
        </p:nvSpPr>
        <p:spPr>
          <a:xfrm>
            <a:off x="4554230" y="3152062"/>
            <a:ext cx="707711" cy="863482"/>
          </a:xfrm>
          <a:custGeom>
            <a:avLst/>
            <a:gdLst>
              <a:gd name="connsiteX0" fmla="*/ 706745 w 707711"/>
              <a:gd name="connsiteY0" fmla="*/ 713 h 863482"/>
              <a:gd name="connsiteX1" fmla="*/ 605145 w 707711"/>
              <a:gd name="connsiteY1" fmla="*/ 245188 h 863482"/>
              <a:gd name="connsiteX2" fmla="*/ 484495 w 707711"/>
              <a:gd name="connsiteY2" fmla="*/ 459501 h 863482"/>
              <a:gd name="connsiteX3" fmla="*/ 354320 w 707711"/>
              <a:gd name="connsiteY3" fmla="*/ 623013 h 863482"/>
              <a:gd name="connsiteX4" fmla="*/ 138420 w 707711"/>
              <a:gd name="connsiteY4" fmla="*/ 816688 h 863482"/>
              <a:gd name="connsiteX5" fmla="*/ 308 w 707711"/>
              <a:gd name="connsiteY5" fmla="*/ 861138 h 863482"/>
              <a:gd name="connsiteX6" fmla="*/ 174933 w 707711"/>
              <a:gd name="connsiteY6" fmla="*/ 767476 h 863482"/>
              <a:gd name="connsiteX7" fmla="*/ 543233 w 707711"/>
              <a:gd name="connsiteY7" fmla="*/ 326151 h 863482"/>
              <a:gd name="connsiteX8" fmla="*/ 706745 w 707711"/>
              <a:gd name="connsiteY8" fmla="*/ 713 h 86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7711" h="863482">
                <a:moveTo>
                  <a:pt x="706745" y="713"/>
                </a:moveTo>
                <a:cubicBezTo>
                  <a:pt x="717064" y="-12781"/>
                  <a:pt x="642187" y="168723"/>
                  <a:pt x="605145" y="245188"/>
                </a:cubicBezTo>
                <a:cubicBezTo>
                  <a:pt x="568103" y="321653"/>
                  <a:pt x="526299" y="396530"/>
                  <a:pt x="484495" y="459501"/>
                </a:cubicBezTo>
                <a:cubicBezTo>
                  <a:pt x="442691" y="522472"/>
                  <a:pt x="411999" y="563482"/>
                  <a:pt x="354320" y="623013"/>
                </a:cubicBezTo>
                <a:cubicBezTo>
                  <a:pt x="296641" y="682544"/>
                  <a:pt x="197422" y="777001"/>
                  <a:pt x="138420" y="816688"/>
                </a:cubicBezTo>
                <a:cubicBezTo>
                  <a:pt x="79418" y="856375"/>
                  <a:pt x="-5778" y="869340"/>
                  <a:pt x="308" y="861138"/>
                </a:cubicBezTo>
                <a:cubicBezTo>
                  <a:pt x="6393" y="852936"/>
                  <a:pt x="84445" y="856641"/>
                  <a:pt x="174933" y="767476"/>
                </a:cubicBezTo>
                <a:cubicBezTo>
                  <a:pt x="265420" y="678312"/>
                  <a:pt x="458831" y="453416"/>
                  <a:pt x="543233" y="326151"/>
                </a:cubicBezTo>
                <a:cubicBezTo>
                  <a:pt x="627635" y="198886"/>
                  <a:pt x="696426" y="14207"/>
                  <a:pt x="706745" y="71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FB69B4CF-B4A5-4FD9-97EF-A81E89D08B59}"/>
              </a:ext>
            </a:extLst>
          </p:cNvPr>
          <p:cNvSpPr/>
          <p:nvPr/>
        </p:nvSpPr>
        <p:spPr>
          <a:xfrm>
            <a:off x="4834305" y="5168805"/>
            <a:ext cx="597063" cy="272867"/>
          </a:xfrm>
          <a:custGeom>
            <a:avLst/>
            <a:gdLst>
              <a:gd name="connsiteX0" fmla="*/ 50962 w 597063"/>
              <a:gd name="connsiteY0" fmla="*/ 95 h 272867"/>
              <a:gd name="connsiteX1" fmla="*/ 152562 w 597063"/>
              <a:gd name="connsiteY1" fmla="*/ 224462 h 272867"/>
              <a:gd name="connsiteX2" fmla="*/ 597062 w 597063"/>
              <a:gd name="connsiteY2" fmla="*/ 245628 h 272867"/>
              <a:gd name="connsiteX3" fmla="*/ 148328 w 597063"/>
              <a:gd name="connsiteY3" fmla="*/ 258328 h 272867"/>
              <a:gd name="connsiteX4" fmla="*/ 4395 w 597063"/>
              <a:gd name="connsiteY4" fmla="*/ 254095 h 272867"/>
              <a:gd name="connsiteX5" fmla="*/ 50962 w 597063"/>
              <a:gd name="connsiteY5" fmla="*/ 95 h 27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063" h="272867">
                <a:moveTo>
                  <a:pt x="50962" y="95"/>
                </a:moveTo>
                <a:cubicBezTo>
                  <a:pt x="75656" y="-4844"/>
                  <a:pt x="61545" y="183540"/>
                  <a:pt x="152562" y="224462"/>
                </a:cubicBezTo>
                <a:cubicBezTo>
                  <a:pt x="243579" y="265384"/>
                  <a:pt x="597768" y="239984"/>
                  <a:pt x="597062" y="245628"/>
                </a:cubicBezTo>
                <a:cubicBezTo>
                  <a:pt x="596356" y="251272"/>
                  <a:pt x="247106" y="256917"/>
                  <a:pt x="148328" y="258328"/>
                </a:cubicBezTo>
                <a:cubicBezTo>
                  <a:pt x="49550" y="259739"/>
                  <a:pt x="22034" y="292900"/>
                  <a:pt x="4395" y="254095"/>
                </a:cubicBezTo>
                <a:cubicBezTo>
                  <a:pt x="-13244" y="215290"/>
                  <a:pt x="26268" y="5034"/>
                  <a:pt x="50962" y="95"/>
                </a:cubicBezTo>
                <a:close/>
              </a:path>
            </a:pathLst>
          </a:cu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24AD9AAD-2985-46C6-BFAB-99627BC2F3BE}"/>
              </a:ext>
            </a:extLst>
          </p:cNvPr>
          <p:cNvSpPr/>
          <p:nvPr/>
        </p:nvSpPr>
        <p:spPr>
          <a:xfrm>
            <a:off x="3849786" y="3716338"/>
            <a:ext cx="371797" cy="87496"/>
          </a:xfrm>
          <a:custGeom>
            <a:avLst/>
            <a:gdLst>
              <a:gd name="connsiteX0" fmla="*/ 4664 w 371797"/>
              <a:gd name="connsiteY0" fmla="*/ 0 h 87496"/>
              <a:gd name="connsiteX1" fmla="*/ 309464 w 371797"/>
              <a:gd name="connsiteY1" fmla="*/ 53975 h 87496"/>
              <a:gd name="connsiteX2" fmla="*/ 369789 w 371797"/>
              <a:gd name="connsiteY2" fmla="*/ 50800 h 87496"/>
              <a:gd name="connsiteX3" fmla="*/ 271364 w 371797"/>
              <a:gd name="connsiteY3" fmla="*/ 66675 h 87496"/>
              <a:gd name="connsiteX4" fmla="*/ 198339 w 371797"/>
              <a:gd name="connsiteY4" fmla="*/ 87312 h 87496"/>
              <a:gd name="connsiteX5" fmla="*/ 128489 w 371797"/>
              <a:gd name="connsiteY5" fmla="*/ 53975 h 87496"/>
              <a:gd name="connsiteX6" fmla="*/ 4664 w 371797"/>
              <a:gd name="connsiteY6" fmla="*/ 0 h 87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797" h="87496">
                <a:moveTo>
                  <a:pt x="4664" y="0"/>
                </a:moveTo>
                <a:cubicBezTo>
                  <a:pt x="34826" y="0"/>
                  <a:pt x="248610" y="45508"/>
                  <a:pt x="309464" y="53975"/>
                </a:cubicBezTo>
                <a:cubicBezTo>
                  <a:pt x="370318" y="62442"/>
                  <a:pt x="376139" y="48683"/>
                  <a:pt x="369789" y="50800"/>
                </a:cubicBezTo>
                <a:cubicBezTo>
                  <a:pt x="363439" y="52917"/>
                  <a:pt x="299939" y="60590"/>
                  <a:pt x="271364" y="66675"/>
                </a:cubicBezTo>
                <a:cubicBezTo>
                  <a:pt x="242789" y="72760"/>
                  <a:pt x="222152" y="89429"/>
                  <a:pt x="198339" y="87312"/>
                </a:cubicBezTo>
                <a:cubicBezTo>
                  <a:pt x="174526" y="85195"/>
                  <a:pt x="157593" y="63235"/>
                  <a:pt x="128489" y="53975"/>
                </a:cubicBezTo>
                <a:cubicBezTo>
                  <a:pt x="99385" y="44715"/>
                  <a:pt x="-25498" y="0"/>
                  <a:pt x="4664" y="0"/>
                </a:cubicBezTo>
                <a:close/>
              </a:path>
            </a:pathLst>
          </a:cu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テキスト ボックス 184">
            <a:extLst>
              <a:ext uri="{FF2B5EF4-FFF2-40B4-BE49-F238E27FC236}">
                <a16:creationId xmlns:a16="http://schemas.microsoft.com/office/drawing/2014/main" id="{877342C7-C6FA-4352-B015-1E40FFC35FBD}"/>
              </a:ext>
            </a:extLst>
          </p:cNvPr>
          <p:cNvSpPr txBox="1"/>
          <p:nvPr/>
        </p:nvSpPr>
        <p:spPr>
          <a:xfrm>
            <a:off x="8274387" y="646336"/>
            <a:ext cx="1015663" cy="115089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 sz="5400" spc="600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今夜、ウィスキー的な、気分でしょ。</a:t>
            </a:r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D471EC91-B3C3-4E25-9338-7540FFE41A14}"/>
              </a:ext>
            </a:extLst>
          </p:cNvPr>
          <p:cNvSpPr/>
          <p:nvPr/>
        </p:nvSpPr>
        <p:spPr>
          <a:xfrm>
            <a:off x="4082002" y="9076897"/>
            <a:ext cx="3511605" cy="1180018"/>
          </a:xfrm>
          <a:custGeom>
            <a:avLst/>
            <a:gdLst>
              <a:gd name="connsiteX0" fmla="*/ 22638 w 3511605"/>
              <a:gd name="connsiteY0" fmla="*/ 1063 h 1180018"/>
              <a:gd name="connsiteX1" fmla="*/ 180118 w 3511605"/>
              <a:gd name="connsiteY1" fmla="*/ 224583 h 1180018"/>
              <a:gd name="connsiteX2" fmla="*/ 423958 w 3511605"/>
              <a:gd name="connsiteY2" fmla="*/ 443023 h 1180018"/>
              <a:gd name="connsiteX3" fmla="*/ 1714278 w 3511605"/>
              <a:gd name="connsiteY3" fmla="*/ 747823 h 1180018"/>
              <a:gd name="connsiteX4" fmla="*/ 1937798 w 3511605"/>
              <a:gd name="connsiteY4" fmla="*/ 986583 h 1180018"/>
              <a:gd name="connsiteX5" fmla="*/ 2801398 w 3511605"/>
              <a:gd name="connsiteY5" fmla="*/ 1179623 h 1180018"/>
              <a:gd name="connsiteX6" fmla="*/ 3329718 w 3511605"/>
              <a:gd name="connsiteY6" fmla="*/ 935783 h 1180018"/>
              <a:gd name="connsiteX7" fmla="*/ 3461798 w 3511605"/>
              <a:gd name="connsiteY7" fmla="*/ 564943 h 1180018"/>
              <a:gd name="connsiteX8" fmla="*/ 2552478 w 3511605"/>
              <a:gd name="connsiteY8" fmla="*/ 524303 h 1180018"/>
              <a:gd name="connsiteX9" fmla="*/ 1602518 w 3511605"/>
              <a:gd name="connsiteY9" fmla="*/ 316023 h 1180018"/>
              <a:gd name="connsiteX10" fmla="*/ 688118 w 3511605"/>
              <a:gd name="connsiteY10" fmla="*/ 148383 h 1180018"/>
              <a:gd name="connsiteX11" fmla="*/ 22638 w 3511605"/>
              <a:gd name="connsiteY11" fmla="*/ 1063 h 118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11605" h="1180018">
                <a:moveTo>
                  <a:pt x="22638" y="1063"/>
                </a:moveTo>
                <a:cubicBezTo>
                  <a:pt x="-62029" y="13763"/>
                  <a:pt x="113231" y="150923"/>
                  <a:pt x="180118" y="224583"/>
                </a:cubicBezTo>
                <a:cubicBezTo>
                  <a:pt x="247005" y="298243"/>
                  <a:pt x="168265" y="355816"/>
                  <a:pt x="423958" y="443023"/>
                </a:cubicBezTo>
                <a:cubicBezTo>
                  <a:pt x="679651" y="530230"/>
                  <a:pt x="1461971" y="657230"/>
                  <a:pt x="1714278" y="747823"/>
                </a:cubicBezTo>
                <a:cubicBezTo>
                  <a:pt x="1966585" y="838416"/>
                  <a:pt x="1756611" y="914616"/>
                  <a:pt x="1937798" y="986583"/>
                </a:cubicBezTo>
                <a:cubicBezTo>
                  <a:pt x="2118985" y="1058550"/>
                  <a:pt x="2569411" y="1188090"/>
                  <a:pt x="2801398" y="1179623"/>
                </a:cubicBezTo>
                <a:cubicBezTo>
                  <a:pt x="3033385" y="1171156"/>
                  <a:pt x="3219651" y="1038230"/>
                  <a:pt x="3329718" y="935783"/>
                </a:cubicBezTo>
                <a:cubicBezTo>
                  <a:pt x="3439785" y="833336"/>
                  <a:pt x="3591338" y="633523"/>
                  <a:pt x="3461798" y="564943"/>
                </a:cubicBezTo>
                <a:cubicBezTo>
                  <a:pt x="3332258" y="496363"/>
                  <a:pt x="2862358" y="565790"/>
                  <a:pt x="2552478" y="524303"/>
                </a:cubicBezTo>
                <a:cubicBezTo>
                  <a:pt x="2242598" y="482816"/>
                  <a:pt x="1913245" y="378676"/>
                  <a:pt x="1602518" y="316023"/>
                </a:cubicBezTo>
                <a:cubicBezTo>
                  <a:pt x="1291791" y="253370"/>
                  <a:pt x="949738" y="204263"/>
                  <a:pt x="688118" y="148383"/>
                </a:cubicBezTo>
                <a:cubicBezTo>
                  <a:pt x="426498" y="92503"/>
                  <a:pt x="107305" y="-11637"/>
                  <a:pt x="22638" y="106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76539068-BF7B-4460-AF24-24F9B21CDCC1}"/>
              </a:ext>
            </a:extLst>
          </p:cNvPr>
          <p:cNvSpPr/>
          <p:nvPr/>
        </p:nvSpPr>
        <p:spPr>
          <a:xfrm>
            <a:off x="2791279" y="8360585"/>
            <a:ext cx="1326939" cy="1150900"/>
          </a:xfrm>
          <a:custGeom>
            <a:avLst/>
            <a:gdLst>
              <a:gd name="connsiteX0" fmla="*/ 1308281 w 1326939"/>
              <a:gd name="connsiteY0" fmla="*/ 686895 h 1150900"/>
              <a:gd name="connsiteX1" fmla="*/ 1247321 w 1326939"/>
              <a:gd name="connsiteY1" fmla="*/ 651335 h 1150900"/>
              <a:gd name="connsiteX2" fmla="*/ 693601 w 1326939"/>
              <a:gd name="connsiteY2" fmla="*/ 402415 h 1150900"/>
              <a:gd name="connsiteX3" fmla="*/ 43361 w 1326939"/>
              <a:gd name="connsiteY3" fmla="*/ 6175 h 1150900"/>
              <a:gd name="connsiteX4" fmla="*/ 63681 w 1326939"/>
              <a:gd name="connsiteY4" fmla="*/ 163655 h 1150900"/>
              <a:gd name="connsiteX5" fmla="*/ 89081 w 1326939"/>
              <a:gd name="connsiteY5" fmla="*/ 204295 h 1150900"/>
              <a:gd name="connsiteX6" fmla="*/ 33201 w 1326939"/>
              <a:gd name="connsiteY6" fmla="*/ 270335 h 1150900"/>
              <a:gd name="connsiteX7" fmla="*/ 43361 w 1326939"/>
              <a:gd name="connsiteY7" fmla="*/ 300815 h 1150900"/>
              <a:gd name="connsiteX8" fmla="*/ 114481 w 1326939"/>
              <a:gd name="connsiteY8" fmla="*/ 417655 h 1150900"/>
              <a:gd name="connsiteX9" fmla="*/ 99241 w 1326939"/>
              <a:gd name="connsiteY9" fmla="*/ 493855 h 1150900"/>
              <a:gd name="connsiteX10" fmla="*/ 33201 w 1326939"/>
              <a:gd name="connsiteY10" fmla="*/ 519255 h 1150900"/>
              <a:gd name="connsiteX11" fmla="*/ 109401 w 1326939"/>
              <a:gd name="connsiteY11" fmla="*/ 681815 h 1150900"/>
              <a:gd name="connsiteX12" fmla="*/ 434521 w 1326939"/>
              <a:gd name="connsiteY12" fmla="*/ 783415 h 1150900"/>
              <a:gd name="connsiteX13" fmla="*/ 652961 w 1326939"/>
              <a:gd name="connsiteY13" fmla="*/ 778335 h 1150900"/>
              <a:gd name="connsiteX14" fmla="*/ 698681 w 1326939"/>
              <a:gd name="connsiteY14" fmla="*/ 778335 h 1150900"/>
              <a:gd name="connsiteX15" fmla="*/ 404041 w 1326939"/>
              <a:gd name="connsiteY15" fmla="*/ 849455 h 1150900"/>
              <a:gd name="connsiteX16" fmla="*/ 597081 w 1326939"/>
              <a:gd name="connsiteY16" fmla="*/ 1088215 h 1150900"/>
              <a:gd name="connsiteX17" fmla="*/ 830761 w 1326939"/>
              <a:gd name="connsiteY17" fmla="*/ 1144095 h 1150900"/>
              <a:gd name="connsiteX18" fmla="*/ 851081 w 1326939"/>
              <a:gd name="connsiteY18" fmla="*/ 966295 h 1150900"/>
              <a:gd name="connsiteX19" fmla="*/ 1039041 w 1326939"/>
              <a:gd name="connsiteY19" fmla="*/ 956135 h 1150900"/>
              <a:gd name="connsiteX20" fmla="*/ 1160961 w 1326939"/>
              <a:gd name="connsiteY20" fmla="*/ 900255 h 1150900"/>
              <a:gd name="connsiteX21" fmla="*/ 1181281 w 1326939"/>
              <a:gd name="connsiteY21" fmla="*/ 839295 h 1150900"/>
              <a:gd name="connsiteX22" fmla="*/ 1140641 w 1326939"/>
              <a:gd name="connsiteY22" fmla="*/ 768175 h 1150900"/>
              <a:gd name="connsiteX23" fmla="*/ 1100001 w 1326939"/>
              <a:gd name="connsiteY23" fmla="*/ 747855 h 1150900"/>
              <a:gd name="connsiteX24" fmla="*/ 1308281 w 1326939"/>
              <a:gd name="connsiteY24" fmla="*/ 686895 h 11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26939" h="1150900">
                <a:moveTo>
                  <a:pt x="1308281" y="686895"/>
                </a:moveTo>
                <a:cubicBezTo>
                  <a:pt x="1332834" y="670808"/>
                  <a:pt x="1349768" y="698748"/>
                  <a:pt x="1247321" y="651335"/>
                </a:cubicBezTo>
                <a:cubicBezTo>
                  <a:pt x="1144874" y="603922"/>
                  <a:pt x="894261" y="509942"/>
                  <a:pt x="693601" y="402415"/>
                </a:cubicBezTo>
                <a:cubicBezTo>
                  <a:pt x="492941" y="294888"/>
                  <a:pt x="148348" y="45968"/>
                  <a:pt x="43361" y="6175"/>
                </a:cubicBezTo>
                <a:cubicBezTo>
                  <a:pt x="-61626" y="-33618"/>
                  <a:pt x="56061" y="130635"/>
                  <a:pt x="63681" y="163655"/>
                </a:cubicBezTo>
                <a:cubicBezTo>
                  <a:pt x="71301" y="196675"/>
                  <a:pt x="94161" y="186515"/>
                  <a:pt x="89081" y="204295"/>
                </a:cubicBezTo>
                <a:cubicBezTo>
                  <a:pt x="84001" y="222075"/>
                  <a:pt x="40821" y="254248"/>
                  <a:pt x="33201" y="270335"/>
                </a:cubicBezTo>
                <a:cubicBezTo>
                  <a:pt x="25581" y="286422"/>
                  <a:pt x="29814" y="276262"/>
                  <a:pt x="43361" y="300815"/>
                </a:cubicBezTo>
                <a:cubicBezTo>
                  <a:pt x="56908" y="325368"/>
                  <a:pt x="105168" y="385482"/>
                  <a:pt x="114481" y="417655"/>
                </a:cubicBezTo>
                <a:cubicBezTo>
                  <a:pt x="123794" y="449828"/>
                  <a:pt x="112788" y="476922"/>
                  <a:pt x="99241" y="493855"/>
                </a:cubicBezTo>
                <a:cubicBezTo>
                  <a:pt x="85694" y="510788"/>
                  <a:pt x="31508" y="487928"/>
                  <a:pt x="33201" y="519255"/>
                </a:cubicBezTo>
                <a:cubicBezTo>
                  <a:pt x="34894" y="550582"/>
                  <a:pt x="42514" y="637788"/>
                  <a:pt x="109401" y="681815"/>
                </a:cubicBezTo>
                <a:cubicBezTo>
                  <a:pt x="176288" y="725842"/>
                  <a:pt x="343928" y="767328"/>
                  <a:pt x="434521" y="783415"/>
                </a:cubicBezTo>
                <a:cubicBezTo>
                  <a:pt x="525114" y="799502"/>
                  <a:pt x="608934" y="779182"/>
                  <a:pt x="652961" y="778335"/>
                </a:cubicBezTo>
                <a:cubicBezTo>
                  <a:pt x="696988" y="777488"/>
                  <a:pt x="740168" y="766482"/>
                  <a:pt x="698681" y="778335"/>
                </a:cubicBezTo>
                <a:cubicBezTo>
                  <a:pt x="657194" y="790188"/>
                  <a:pt x="420974" y="797808"/>
                  <a:pt x="404041" y="849455"/>
                </a:cubicBezTo>
                <a:cubicBezTo>
                  <a:pt x="387108" y="901102"/>
                  <a:pt x="525961" y="1039108"/>
                  <a:pt x="597081" y="1088215"/>
                </a:cubicBezTo>
                <a:cubicBezTo>
                  <a:pt x="668201" y="1137322"/>
                  <a:pt x="788428" y="1164415"/>
                  <a:pt x="830761" y="1144095"/>
                </a:cubicBezTo>
                <a:cubicBezTo>
                  <a:pt x="873094" y="1123775"/>
                  <a:pt x="816368" y="997622"/>
                  <a:pt x="851081" y="966295"/>
                </a:cubicBezTo>
                <a:cubicBezTo>
                  <a:pt x="885794" y="934968"/>
                  <a:pt x="987394" y="967142"/>
                  <a:pt x="1039041" y="956135"/>
                </a:cubicBezTo>
                <a:cubicBezTo>
                  <a:pt x="1090688" y="945128"/>
                  <a:pt x="1137254" y="919728"/>
                  <a:pt x="1160961" y="900255"/>
                </a:cubicBezTo>
                <a:cubicBezTo>
                  <a:pt x="1184668" y="880782"/>
                  <a:pt x="1184668" y="861308"/>
                  <a:pt x="1181281" y="839295"/>
                </a:cubicBezTo>
                <a:cubicBezTo>
                  <a:pt x="1177894" y="817282"/>
                  <a:pt x="1154188" y="783415"/>
                  <a:pt x="1140641" y="768175"/>
                </a:cubicBezTo>
                <a:cubicBezTo>
                  <a:pt x="1127094" y="752935"/>
                  <a:pt x="1072908" y="758862"/>
                  <a:pt x="1100001" y="747855"/>
                </a:cubicBezTo>
                <a:cubicBezTo>
                  <a:pt x="1127094" y="736848"/>
                  <a:pt x="1283728" y="702982"/>
                  <a:pt x="1308281" y="68689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9551C0BA-517A-43BD-A9A1-0C845E0B71E7}"/>
              </a:ext>
            </a:extLst>
          </p:cNvPr>
          <p:cNvSpPr/>
          <p:nvPr/>
        </p:nvSpPr>
        <p:spPr>
          <a:xfrm>
            <a:off x="2282825" y="7962900"/>
            <a:ext cx="428768" cy="295408"/>
          </a:xfrm>
          <a:custGeom>
            <a:avLst/>
            <a:gdLst>
              <a:gd name="connsiteX0" fmla="*/ 0 w 428768"/>
              <a:gd name="connsiteY0" fmla="*/ 0 h 295408"/>
              <a:gd name="connsiteX1" fmla="*/ 41275 w 428768"/>
              <a:gd name="connsiteY1" fmla="*/ 69850 h 295408"/>
              <a:gd name="connsiteX2" fmla="*/ 203200 w 428768"/>
              <a:gd name="connsiteY2" fmla="*/ 136525 h 295408"/>
              <a:gd name="connsiteX3" fmla="*/ 323850 w 428768"/>
              <a:gd name="connsiteY3" fmla="*/ 247650 h 295408"/>
              <a:gd name="connsiteX4" fmla="*/ 428625 w 428768"/>
              <a:gd name="connsiteY4" fmla="*/ 295275 h 295408"/>
              <a:gd name="connsiteX5" fmla="*/ 346075 w 428768"/>
              <a:gd name="connsiteY5" fmla="*/ 234950 h 295408"/>
              <a:gd name="connsiteX6" fmla="*/ 327025 w 428768"/>
              <a:gd name="connsiteY6" fmla="*/ 152400 h 295408"/>
              <a:gd name="connsiteX7" fmla="*/ 180975 w 428768"/>
              <a:gd name="connsiteY7" fmla="*/ 76200 h 295408"/>
              <a:gd name="connsiteX8" fmla="*/ 0 w 428768"/>
              <a:gd name="connsiteY8" fmla="*/ 0 h 295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768" h="295408">
                <a:moveTo>
                  <a:pt x="0" y="0"/>
                </a:moveTo>
                <a:cubicBezTo>
                  <a:pt x="3704" y="23548"/>
                  <a:pt x="7408" y="47096"/>
                  <a:pt x="41275" y="69850"/>
                </a:cubicBezTo>
                <a:cubicBezTo>
                  <a:pt x="75142" y="92604"/>
                  <a:pt x="156104" y="106892"/>
                  <a:pt x="203200" y="136525"/>
                </a:cubicBezTo>
                <a:cubicBezTo>
                  <a:pt x="250296" y="166158"/>
                  <a:pt x="286279" y="221192"/>
                  <a:pt x="323850" y="247650"/>
                </a:cubicBezTo>
                <a:cubicBezTo>
                  <a:pt x="361421" y="274108"/>
                  <a:pt x="424921" y="297392"/>
                  <a:pt x="428625" y="295275"/>
                </a:cubicBezTo>
                <a:cubicBezTo>
                  <a:pt x="432329" y="293158"/>
                  <a:pt x="363008" y="258763"/>
                  <a:pt x="346075" y="234950"/>
                </a:cubicBezTo>
                <a:cubicBezTo>
                  <a:pt x="329142" y="211138"/>
                  <a:pt x="354542" y="178858"/>
                  <a:pt x="327025" y="152400"/>
                </a:cubicBezTo>
                <a:cubicBezTo>
                  <a:pt x="299508" y="125942"/>
                  <a:pt x="233892" y="104246"/>
                  <a:pt x="180975" y="762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6F9C232-7256-4339-9363-5880036257F1}"/>
              </a:ext>
            </a:extLst>
          </p:cNvPr>
          <p:cNvSpPr/>
          <p:nvPr/>
        </p:nvSpPr>
        <p:spPr>
          <a:xfrm>
            <a:off x="2413533" y="8292697"/>
            <a:ext cx="394404" cy="116711"/>
          </a:xfrm>
          <a:custGeom>
            <a:avLst/>
            <a:gdLst>
              <a:gd name="connsiteX0" fmla="*/ 5817 w 394404"/>
              <a:gd name="connsiteY0" fmla="*/ 114703 h 116711"/>
              <a:gd name="connsiteX1" fmla="*/ 345542 w 394404"/>
              <a:gd name="connsiteY1" fmla="*/ 105178 h 116711"/>
              <a:gd name="connsiteX2" fmla="*/ 380467 w 394404"/>
              <a:gd name="connsiteY2" fmla="*/ 92478 h 116711"/>
              <a:gd name="connsiteX3" fmla="*/ 231242 w 394404"/>
              <a:gd name="connsiteY3" fmla="*/ 73428 h 116711"/>
              <a:gd name="connsiteX4" fmla="*/ 110592 w 394404"/>
              <a:gd name="connsiteY4" fmla="*/ 38503 h 116711"/>
              <a:gd name="connsiteX5" fmla="*/ 28042 w 394404"/>
              <a:gd name="connsiteY5" fmla="*/ 403 h 116711"/>
              <a:gd name="connsiteX6" fmla="*/ 123292 w 394404"/>
              <a:gd name="connsiteY6" fmla="*/ 63903 h 116711"/>
              <a:gd name="connsiteX7" fmla="*/ 5817 w 394404"/>
              <a:gd name="connsiteY7" fmla="*/ 114703 h 11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404" h="116711">
                <a:moveTo>
                  <a:pt x="5817" y="114703"/>
                </a:moveTo>
                <a:cubicBezTo>
                  <a:pt x="42859" y="121582"/>
                  <a:pt x="283100" y="108882"/>
                  <a:pt x="345542" y="105178"/>
                </a:cubicBezTo>
                <a:cubicBezTo>
                  <a:pt x="407984" y="101474"/>
                  <a:pt x="399517" y="97770"/>
                  <a:pt x="380467" y="92478"/>
                </a:cubicBezTo>
                <a:cubicBezTo>
                  <a:pt x="361417" y="87186"/>
                  <a:pt x="276221" y="82424"/>
                  <a:pt x="231242" y="73428"/>
                </a:cubicBezTo>
                <a:cubicBezTo>
                  <a:pt x="186263" y="64432"/>
                  <a:pt x="144459" y="50674"/>
                  <a:pt x="110592" y="38503"/>
                </a:cubicBezTo>
                <a:cubicBezTo>
                  <a:pt x="76725" y="26332"/>
                  <a:pt x="25925" y="-3830"/>
                  <a:pt x="28042" y="403"/>
                </a:cubicBezTo>
                <a:cubicBezTo>
                  <a:pt x="30159" y="4636"/>
                  <a:pt x="125938" y="46440"/>
                  <a:pt x="123292" y="63903"/>
                </a:cubicBezTo>
                <a:cubicBezTo>
                  <a:pt x="120646" y="81366"/>
                  <a:pt x="-31225" y="107824"/>
                  <a:pt x="5817" y="11470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184CE208-B477-4110-89BE-112A290A733A}"/>
              </a:ext>
            </a:extLst>
          </p:cNvPr>
          <p:cNvSpPr/>
          <p:nvPr/>
        </p:nvSpPr>
        <p:spPr>
          <a:xfrm>
            <a:off x="1994412" y="8590261"/>
            <a:ext cx="511276" cy="109426"/>
          </a:xfrm>
          <a:custGeom>
            <a:avLst/>
            <a:gdLst>
              <a:gd name="connsiteX0" fmla="*/ 510663 w 511276"/>
              <a:gd name="connsiteY0" fmla="*/ 20339 h 109426"/>
              <a:gd name="connsiteX1" fmla="*/ 116963 w 511276"/>
              <a:gd name="connsiteY1" fmla="*/ 29864 h 109426"/>
              <a:gd name="connsiteX2" fmla="*/ 2663 w 511276"/>
              <a:gd name="connsiteY2" fmla="*/ 109239 h 109426"/>
              <a:gd name="connsiteX3" fmla="*/ 202688 w 511276"/>
              <a:gd name="connsiteY3" fmla="*/ 4464 h 109426"/>
              <a:gd name="connsiteX4" fmla="*/ 510663 w 511276"/>
              <a:gd name="connsiteY4" fmla="*/ 20339 h 10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276" h="109426">
                <a:moveTo>
                  <a:pt x="510663" y="20339"/>
                </a:moveTo>
                <a:cubicBezTo>
                  <a:pt x="496376" y="24572"/>
                  <a:pt x="201630" y="15047"/>
                  <a:pt x="116963" y="29864"/>
                </a:cubicBezTo>
                <a:cubicBezTo>
                  <a:pt x="32296" y="44681"/>
                  <a:pt x="-11624" y="113472"/>
                  <a:pt x="2663" y="109239"/>
                </a:cubicBezTo>
                <a:cubicBezTo>
                  <a:pt x="16950" y="105006"/>
                  <a:pt x="119609" y="19281"/>
                  <a:pt x="202688" y="4464"/>
                </a:cubicBezTo>
                <a:cubicBezTo>
                  <a:pt x="285767" y="-10353"/>
                  <a:pt x="524950" y="16106"/>
                  <a:pt x="510663" y="2033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1F7D3F81-256A-49E4-86F0-4A3468E26006}"/>
              </a:ext>
            </a:extLst>
          </p:cNvPr>
          <p:cNvSpPr/>
          <p:nvPr/>
        </p:nvSpPr>
        <p:spPr>
          <a:xfrm>
            <a:off x="1889078" y="8603125"/>
            <a:ext cx="216003" cy="151256"/>
          </a:xfrm>
          <a:custGeom>
            <a:avLst/>
            <a:gdLst>
              <a:gd name="connsiteX0" fmla="*/ 215947 w 216003"/>
              <a:gd name="connsiteY0" fmla="*/ 1125 h 151256"/>
              <a:gd name="connsiteX1" fmla="*/ 92122 w 216003"/>
              <a:gd name="connsiteY1" fmla="*/ 93200 h 151256"/>
              <a:gd name="connsiteX2" fmla="*/ 47 w 216003"/>
              <a:gd name="connsiteY2" fmla="*/ 150350 h 151256"/>
              <a:gd name="connsiteX3" fmla="*/ 79422 w 216003"/>
              <a:gd name="connsiteY3" fmla="*/ 48750 h 151256"/>
              <a:gd name="connsiteX4" fmla="*/ 76247 w 216003"/>
              <a:gd name="connsiteY4" fmla="*/ 42400 h 151256"/>
              <a:gd name="connsiteX5" fmla="*/ 215947 w 216003"/>
              <a:gd name="connsiteY5" fmla="*/ 1125 h 15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3" h="151256">
                <a:moveTo>
                  <a:pt x="215947" y="1125"/>
                </a:moveTo>
                <a:cubicBezTo>
                  <a:pt x="218593" y="9592"/>
                  <a:pt x="128105" y="68329"/>
                  <a:pt x="92122" y="93200"/>
                </a:cubicBezTo>
                <a:cubicBezTo>
                  <a:pt x="56139" y="118071"/>
                  <a:pt x="2164" y="157758"/>
                  <a:pt x="47" y="150350"/>
                </a:cubicBezTo>
                <a:cubicBezTo>
                  <a:pt x="-2070" y="142942"/>
                  <a:pt x="66722" y="66742"/>
                  <a:pt x="79422" y="48750"/>
                </a:cubicBezTo>
                <a:cubicBezTo>
                  <a:pt x="92122" y="30758"/>
                  <a:pt x="52964" y="50338"/>
                  <a:pt x="76247" y="42400"/>
                </a:cubicBezTo>
                <a:cubicBezTo>
                  <a:pt x="99530" y="34463"/>
                  <a:pt x="213301" y="-7342"/>
                  <a:pt x="215947" y="1125"/>
                </a:cubicBezTo>
                <a:close/>
              </a:path>
            </a:pathLst>
          </a:cu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A9F909C2-4C17-4CFB-B5A5-0F608055B4D6}"/>
              </a:ext>
            </a:extLst>
          </p:cNvPr>
          <p:cNvSpPr/>
          <p:nvPr/>
        </p:nvSpPr>
        <p:spPr>
          <a:xfrm>
            <a:off x="2048818" y="8877207"/>
            <a:ext cx="385083" cy="127103"/>
          </a:xfrm>
          <a:custGeom>
            <a:avLst/>
            <a:gdLst>
              <a:gd name="connsiteX0" fmla="*/ 5407 w 385083"/>
              <a:gd name="connsiteY0" fmla="*/ 127093 h 127103"/>
              <a:gd name="connsiteX1" fmla="*/ 199082 w 385083"/>
              <a:gd name="connsiteY1" fmla="*/ 28668 h 127103"/>
              <a:gd name="connsiteX2" fmla="*/ 383232 w 385083"/>
              <a:gd name="connsiteY2" fmla="*/ 93 h 127103"/>
              <a:gd name="connsiteX3" fmla="*/ 81607 w 385083"/>
              <a:gd name="connsiteY3" fmla="*/ 22318 h 127103"/>
              <a:gd name="connsiteX4" fmla="*/ 5407 w 385083"/>
              <a:gd name="connsiteY4" fmla="*/ 127093 h 127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083" h="127103">
                <a:moveTo>
                  <a:pt x="5407" y="127093"/>
                </a:moveTo>
                <a:cubicBezTo>
                  <a:pt x="24986" y="128151"/>
                  <a:pt x="136111" y="49835"/>
                  <a:pt x="199082" y="28668"/>
                </a:cubicBezTo>
                <a:cubicBezTo>
                  <a:pt x="262053" y="7501"/>
                  <a:pt x="402811" y="1151"/>
                  <a:pt x="383232" y="93"/>
                </a:cubicBezTo>
                <a:cubicBezTo>
                  <a:pt x="363653" y="-965"/>
                  <a:pt x="141932" y="6972"/>
                  <a:pt x="81607" y="22318"/>
                </a:cubicBezTo>
                <a:cubicBezTo>
                  <a:pt x="21282" y="37664"/>
                  <a:pt x="-14172" y="126035"/>
                  <a:pt x="5407" y="12709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1444A4B8-8D4C-4CA1-89EA-721BB2499F2D}"/>
              </a:ext>
            </a:extLst>
          </p:cNvPr>
          <p:cNvSpPr/>
          <p:nvPr/>
        </p:nvSpPr>
        <p:spPr>
          <a:xfrm>
            <a:off x="2835639" y="8282202"/>
            <a:ext cx="479102" cy="344868"/>
          </a:xfrm>
          <a:custGeom>
            <a:avLst/>
            <a:gdLst>
              <a:gd name="connsiteX0" fmla="*/ 63136 w 479102"/>
              <a:gd name="connsiteY0" fmla="*/ 4548 h 344868"/>
              <a:gd name="connsiteX1" fmla="*/ 339361 w 479102"/>
              <a:gd name="connsiteY1" fmla="*/ 249023 h 344868"/>
              <a:gd name="connsiteX2" fmla="*/ 479061 w 479102"/>
              <a:gd name="connsiteY2" fmla="*/ 344273 h 344868"/>
              <a:gd name="connsiteX3" fmla="*/ 352061 w 479102"/>
              <a:gd name="connsiteY3" fmla="*/ 283948 h 344868"/>
              <a:gd name="connsiteX4" fmla="*/ 180611 w 479102"/>
              <a:gd name="connsiteY4" fmla="*/ 175998 h 344868"/>
              <a:gd name="connsiteX5" fmla="*/ 5986 w 479102"/>
              <a:gd name="connsiteY5" fmla="*/ 83923 h 344868"/>
              <a:gd name="connsiteX6" fmla="*/ 47261 w 479102"/>
              <a:gd name="connsiteY6" fmla="*/ 80748 h 344868"/>
              <a:gd name="connsiteX7" fmla="*/ 113936 w 479102"/>
              <a:gd name="connsiteY7" fmla="*/ 87098 h 344868"/>
              <a:gd name="connsiteX8" fmla="*/ 63136 w 479102"/>
              <a:gd name="connsiteY8" fmla="*/ 4548 h 344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102" h="344868">
                <a:moveTo>
                  <a:pt x="63136" y="4548"/>
                </a:moveTo>
                <a:cubicBezTo>
                  <a:pt x="100707" y="31536"/>
                  <a:pt x="270040" y="192402"/>
                  <a:pt x="339361" y="249023"/>
                </a:cubicBezTo>
                <a:cubicBezTo>
                  <a:pt x="408682" y="305644"/>
                  <a:pt x="476944" y="338452"/>
                  <a:pt x="479061" y="344273"/>
                </a:cubicBezTo>
                <a:cubicBezTo>
                  <a:pt x="481178" y="350094"/>
                  <a:pt x="401803" y="311994"/>
                  <a:pt x="352061" y="283948"/>
                </a:cubicBezTo>
                <a:cubicBezTo>
                  <a:pt x="302319" y="255902"/>
                  <a:pt x="238290" y="209335"/>
                  <a:pt x="180611" y="175998"/>
                </a:cubicBezTo>
                <a:cubicBezTo>
                  <a:pt x="122932" y="142661"/>
                  <a:pt x="28211" y="99798"/>
                  <a:pt x="5986" y="83923"/>
                </a:cubicBezTo>
                <a:cubicBezTo>
                  <a:pt x="-16239" y="68048"/>
                  <a:pt x="29269" y="80219"/>
                  <a:pt x="47261" y="80748"/>
                </a:cubicBezTo>
                <a:cubicBezTo>
                  <a:pt x="65253" y="81277"/>
                  <a:pt x="107586" y="95035"/>
                  <a:pt x="113936" y="87098"/>
                </a:cubicBezTo>
                <a:cubicBezTo>
                  <a:pt x="120286" y="79161"/>
                  <a:pt x="25565" y="-22440"/>
                  <a:pt x="63136" y="454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E584F85B-A78C-476A-96A6-9299D1CDD980}"/>
              </a:ext>
            </a:extLst>
          </p:cNvPr>
          <p:cNvSpPr/>
          <p:nvPr/>
        </p:nvSpPr>
        <p:spPr>
          <a:xfrm>
            <a:off x="2236709" y="8959473"/>
            <a:ext cx="128766" cy="128256"/>
          </a:xfrm>
          <a:custGeom>
            <a:avLst/>
            <a:gdLst>
              <a:gd name="connsiteX0" fmla="*/ 1666 w 128766"/>
              <a:gd name="connsiteY0" fmla="*/ 377 h 128256"/>
              <a:gd name="connsiteX1" fmla="*/ 77866 w 128766"/>
              <a:gd name="connsiteY1" fmla="*/ 38477 h 128256"/>
              <a:gd name="connsiteX2" fmla="*/ 128666 w 128766"/>
              <a:gd name="connsiteY2" fmla="*/ 105152 h 128256"/>
              <a:gd name="connsiteX3" fmla="*/ 65166 w 128766"/>
              <a:gd name="connsiteY3" fmla="*/ 127377 h 128256"/>
              <a:gd name="connsiteX4" fmla="*/ 74691 w 128766"/>
              <a:gd name="connsiteY4" fmla="*/ 79752 h 128256"/>
              <a:gd name="connsiteX5" fmla="*/ 30241 w 128766"/>
              <a:gd name="connsiteY5" fmla="*/ 60702 h 128256"/>
              <a:gd name="connsiteX6" fmla="*/ 1666 w 128766"/>
              <a:gd name="connsiteY6" fmla="*/ 377 h 12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766" h="128256">
                <a:moveTo>
                  <a:pt x="1666" y="377"/>
                </a:moveTo>
                <a:cubicBezTo>
                  <a:pt x="9603" y="-3327"/>
                  <a:pt x="56699" y="21015"/>
                  <a:pt x="77866" y="38477"/>
                </a:cubicBezTo>
                <a:cubicBezTo>
                  <a:pt x="99033" y="55939"/>
                  <a:pt x="130783" y="90335"/>
                  <a:pt x="128666" y="105152"/>
                </a:cubicBezTo>
                <a:cubicBezTo>
                  <a:pt x="126549" y="119969"/>
                  <a:pt x="74162" y="131610"/>
                  <a:pt x="65166" y="127377"/>
                </a:cubicBezTo>
                <a:cubicBezTo>
                  <a:pt x="56170" y="123144"/>
                  <a:pt x="80512" y="90864"/>
                  <a:pt x="74691" y="79752"/>
                </a:cubicBezTo>
                <a:cubicBezTo>
                  <a:pt x="68870" y="68640"/>
                  <a:pt x="44528" y="70756"/>
                  <a:pt x="30241" y="60702"/>
                </a:cubicBezTo>
                <a:cubicBezTo>
                  <a:pt x="15954" y="50648"/>
                  <a:pt x="-6271" y="4081"/>
                  <a:pt x="1666" y="377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37FECF28-6CEB-4469-BD6F-538E43705C0D}"/>
              </a:ext>
            </a:extLst>
          </p:cNvPr>
          <p:cNvSpPr/>
          <p:nvPr/>
        </p:nvSpPr>
        <p:spPr>
          <a:xfrm>
            <a:off x="3807002" y="3384286"/>
            <a:ext cx="821552" cy="278646"/>
          </a:xfrm>
          <a:custGeom>
            <a:avLst/>
            <a:gdLst>
              <a:gd name="connsiteX0" fmla="*/ 9348 w 821552"/>
              <a:gd name="connsiteY0" fmla="*/ 74347 h 278646"/>
              <a:gd name="connsiteX1" fmla="*/ 320498 w 821552"/>
              <a:gd name="connsiteY1" fmla="*/ 21431 h 278646"/>
              <a:gd name="connsiteX2" fmla="*/ 559681 w 821552"/>
              <a:gd name="connsiteY2" fmla="*/ 264 h 278646"/>
              <a:gd name="connsiteX3" fmla="*/ 684564 w 821552"/>
              <a:gd name="connsiteY3" fmla="*/ 34131 h 278646"/>
              <a:gd name="connsiteX4" fmla="*/ 815798 w 821552"/>
              <a:gd name="connsiteY4" fmla="*/ 59531 h 278646"/>
              <a:gd name="connsiteX5" fmla="*/ 777698 w 821552"/>
              <a:gd name="connsiteY5" fmla="*/ 112447 h 278646"/>
              <a:gd name="connsiteX6" fmla="*/ 595664 w 821552"/>
              <a:gd name="connsiteY6" fmla="*/ 239447 h 278646"/>
              <a:gd name="connsiteX7" fmla="*/ 496181 w 821552"/>
              <a:gd name="connsiteY7" fmla="*/ 271197 h 278646"/>
              <a:gd name="connsiteX8" fmla="*/ 322614 w 821552"/>
              <a:gd name="connsiteY8" fmla="*/ 275431 h 278646"/>
              <a:gd name="connsiteX9" fmla="*/ 170214 w 821552"/>
              <a:gd name="connsiteY9" fmla="*/ 230981 h 278646"/>
              <a:gd name="connsiteX10" fmla="*/ 85548 w 821552"/>
              <a:gd name="connsiteY10" fmla="*/ 154781 h 278646"/>
              <a:gd name="connsiteX11" fmla="*/ 9348 w 821552"/>
              <a:gd name="connsiteY11" fmla="*/ 74347 h 27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1552" h="278646">
                <a:moveTo>
                  <a:pt x="9348" y="74347"/>
                </a:moveTo>
                <a:cubicBezTo>
                  <a:pt x="48506" y="52122"/>
                  <a:pt x="228776" y="33778"/>
                  <a:pt x="320498" y="21431"/>
                </a:cubicBezTo>
                <a:cubicBezTo>
                  <a:pt x="412220" y="9084"/>
                  <a:pt x="499003" y="-1853"/>
                  <a:pt x="559681" y="264"/>
                </a:cubicBezTo>
                <a:cubicBezTo>
                  <a:pt x="620359" y="2381"/>
                  <a:pt x="641878" y="24253"/>
                  <a:pt x="684564" y="34131"/>
                </a:cubicBezTo>
                <a:cubicBezTo>
                  <a:pt x="727250" y="44009"/>
                  <a:pt x="800276" y="46478"/>
                  <a:pt x="815798" y="59531"/>
                </a:cubicBezTo>
                <a:cubicBezTo>
                  <a:pt x="831320" y="72584"/>
                  <a:pt x="814387" y="82461"/>
                  <a:pt x="777698" y="112447"/>
                </a:cubicBezTo>
                <a:cubicBezTo>
                  <a:pt x="741009" y="142433"/>
                  <a:pt x="642584" y="212989"/>
                  <a:pt x="595664" y="239447"/>
                </a:cubicBezTo>
                <a:cubicBezTo>
                  <a:pt x="548745" y="265905"/>
                  <a:pt x="541689" y="265200"/>
                  <a:pt x="496181" y="271197"/>
                </a:cubicBezTo>
                <a:cubicBezTo>
                  <a:pt x="450673" y="277194"/>
                  <a:pt x="376942" y="282134"/>
                  <a:pt x="322614" y="275431"/>
                </a:cubicBezTo>
                <a:cubicBezTo>
                  <a:pt x="268286" y="268728"/>
                  <a:pt x="209725" y="251089"/>
                  <a:pt x="170214" y="230981"/>
                </a:cubicBezTo>
                <a:cubicBezTo>
                  <a:pt x="130703" y="210873"/>
                  <a:pt x="105656" y="177006"/>
                  <a:pt x="85548" y="154781"/>
                </a:cubicBezTo>
                <a:cubicBezTo>
                  <a:pt x="65440" y="132556"/>
                  <a:pt x="-29810" y="96572"/>
                  <a:pt x="9348" y="74347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69E49A3B-3124-48FB-996F-1F71E71C64B2}"/>
              </a:ext>
            </a:extLst>
          </p:cNvPr>
          <p:cNvSpPr/>
          <p:nvPr/>
        </p:nvSpPr>
        <p:spPr>
          <a:xfrm>
            <a:off x="3990550" y="3536745"/>
            <a:ext cx="356726" cy="40323"/>
          </a:xfrm>
          <a:custGeom>
            <a:avLst/>
            <a:gdLst>
              <a:gd name="connsiteX0" fmla="*/ 425 w 356726"/>
              <a:gd name="connsiteY0" fmla="*/ 205 h 40323"/>
              <a:gd name="connsiteX1" fmla="*/ 181400 w 356726"/>
              <a:gd name="connsiteY1" fmla="*/ 22430 h 40323"/>
              <a:gd name="connsiteX2" fmla="*/ 356025 w 356726"/>
              <a:gd name="connsiteY2" fmla="*/ 6555 h 40323"/>
              <a:gd name="connsiteX3" fmla="*/ 238550 w 356726"/>
              <a:gd name="connsiteY3" fmla="*/ 35130 h 40323"/>
              <a:gd name="connsiteX4" fmla="*/ 133775 w 356726"/>
              <a:gd name="connsiteY4" fmla="*/ 38305 h 40323"/>
              <a:gd name="connsiteX5" fmla="*/ 425 w 356726"/>
              <a:gd name="connsiteY5" fmla="*/ 205 h 40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6726" h="40323">
                <a:moveTo>
                  <a:pt x="425" y="205"/>
                </a:moveTo>
                <a:cubicBezTo>
                  <a:pt x="8362" y="-2441"/>
                  <a:pt x="122133" y="21372"/>
                  <a:pt x="181400" y="22430"/>
                </a:cubicBezTo>
                <a:cubicBezTo>
                  <a:pt x="240667" y="23488"/>
                  <a:pt x="346500" y="4438"/>
                  <a:pt x="356025" y="6555"/>
                </a:cubicBezTo>
                <a:cubicBezTo>
                  <a:pt x="365550" y="8672"/>
                  <a:pt x="275592" y="29838"/>
                  <a:pt x="238550" y="35130"/>
                </a:cubicBezTo>
                <a:cubicBezTo>
                  <a:pt x="201508" y="40422"/>
                  <a:pt x="169758" y="42009"/>
                  <a:pt x="133775" y="38305"/>
                </a:cubicBezTo>
                <a:cubicBezTo>
                  <a:pt x="97792" y="34601"/>
                  <a:pt x="-7512" y="2851"/>
                  <a:pt x="425" y="2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3B11483D-2F9D-46EA-8BB0-D99B1E2584FE}"/>
              </a:ext>
            </a:extLst>
          </p:cNvPr>
          <p:cNvSpPr/>
          <p:nvPr/>
        </p:nvSpPr>
        <p:spPr>
          <a:xfrm>
            <a:off x="3825611" y="3355528"/>
            <a:ext cx="778970" cy="94214"/>
          </a:xfrm>
          <a:custGeom>
            <a:avLst/>
            <a:gdLst>
              <a:gd name="connsiteX0" fmla="*/ 264 w 778970"/>
              <a:gd name="connsiteY0" fmla="*/ 94110 h 94214"/>
              <a:gd name="connsiteX1" fmla="*/ 212989 w 778970"/>
              <a:gd name="connsiteY1" fmla="*/ 62360 h 94214"/>
              <a:gd name="connsiteX2" fmla="*/ 484452 w 778970"/>
              <a:gd name="connsiteY2" fmla="*/ 32197 h 94214"/>
              <a:gd name="connsiteX3" fmla="*/ 576527 w 778970"/>
              <a:gd name="connsiteY3" fmla="*/ 27435 h 94214"/>
              <a:gd name="connsiteX4" fmla="*/ 660664 w 778970"/>
              <a:gd name="connsiteY4" fmla="*/ 52835 h 94214"/>
              <a:gd name="connsiteX5" fmla="*/ 774964 w 778970"/>
              <a:gd name="connsiteY5" fmla="*/ 76647 h 94214"/>
              <a:gd name="connsiteX6" fmla="*/ 505089 w 778970"/>
              <a:gd name="connsiteY6" fmla="*/ 2035 h 94214"/>
              <a:gd name="connsiteX7" fmla="*/ 403489 w 778970"/>
              <a:gd name="connsiteY7" fmla="*/ 19497 h 94214"/>
              <a:gd name="connsiteX8" fmla="*/ 336814 w 778970"/>
              <a:gd name="connsiteY8" fmla="*/ 30610 h 94214"/>
              <a:gd name="connsiteX9" fmla="*/ 246327 w 778970"/>
              <a:gd name="connsiteY9" fmla="*/ 22672 h 94214"/>
              <a:gd name="connsiteX10" fmla="*/ 170127 w 778970"/>
              <a:gd name="connsiteY10" fmla="*/ 51247 h 94214"/>
              <a:gd name="connsiteX11" fmla="*/ 264 w 778970"/>
              <a:gd name="connsiteY11" fmla="*/ 94110 h 9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8970" h="94214">
                <a:moveTo>
                  <a:pt x="264" y="94110"/>
                </a:moveTo>
                <a:cubicBezTo>
                  <a:pt x="7408" y="95962"/>
                  <a:pt x="132291" y="72679"/>
                  <a:pt x="212989" y="62360"/>
                </a:cubicBezTo>
                <a:cubicBezTo>
                  <a:pt x="293687" y="52041"/>
                  <a:pt x="423862" y="38018"/>
                  <a:pt x="484452" y="32197"/>
                </a:cubicBezTo>
                <a:cubicBezTo>
                  <a:pt x="545042" y="26376"/>
                  <a:pt x="547158" y="23995"/>
                  <a:pt x="576527" y="27435"/>
                </a:cubicBezTo>
                <a:cubicBezTo>
                  <a:pt x="605896" y="30875"/>
                  <a:pt x="627591" y="44633"/>
                  <a:pt x="660664" y="52835"/>
                </a:cubicBezTo>
                <a:cubicBezTo>
                  <a:pt x="693737" y="61037"/>
                  <a:pt x="800893" y="85114"/>
                  <a:pt x="774964" y="76647"/>
                </a:cubicBezTo>
                <a:cubicBezTo>
                  <a:pt x="749035" y="68180"/>
                  <a:pt x="567002" y="11560"/>
                  <a:pt x="505089" y="2035"/>
                </a:cubicBezTo>
                <a:cubicBezTo>
                  <a:pt x="443177" y="-7490"/>
                  <a:pt x="403489" y="19497"/>
                  <a:pt x="403489" y="19497"/>
                </a:cubicBezTo>
                <a:cubicBezTo>
                  <a:pt x="375443" y="24259"/>
                  <a:pt x="363008" y="30081"/>
                  <a:pt x="336814" y="30610"/>
                </a:cubicBezTo>
                <a:cubicBezTo>
                  <a:pt x="310620" y="31139"/>
                  <a:pt x="274108" y="19232"/>
                  <a:pt x="246327" y="22672"/>
                </a:cubicBezTo>
                <a:cubicBezTo>
                  <a:pt x="218546" y="26111"/>
                  <a:pt x="207433" y="43045"/>
                  <a:pt x="170127" y="51247"/>
                </a:cubicBezTo>
                <a:cubicBezTo>
                  <a:pt x="132821" y="59449"/>
                  <a:pt x="-6880" y="92258"/>
                  <a:pt x="264" y="94110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13D254F6-42E1-49B6-8A9F-42B4968890A2}"/>
              </a:ext>
            </a:extLst>
          </p:cNvPr>
          <p:cNvSpPr/>
          <p:nvPr/>
        </p:nvSpPr>
        <p:spPr>
          <a:xfrm>
            <a:off x="4167709" y="2259239"/>
            <a:ext cx="55044" cy="423353"/>
          </a:xfrm>
          <a:custGeom>
            <a:avLst/>
            <a:gdLst>
              <a:gd name="connsiteX0" fmla="*/ 55041 w 55044"/>
              <a:gd name="connsiteY0" fmla="*/ 1361 h 423353"/>
              <a:gd name="connsiteX1" fmla="*/ 19058 w 55044"/>
              <a:gd name="connsiteY1" fmla="*/ 229961 h 423353"/>
              <a:gd name="connsiteX2" fmla="*/ 8 w 55044"/>
              <a:gd name="connsiteY2" fmla="*/ 350611 h 423353"/>
              <a:gd name="connsiteX3" fmla="*/ 21174 w 55044"/>
              <a:gd name="connsiteY3" fmla="*/ 422578 h 423353"/>
              <a:gd name="connsiteX4" fmla="*/ 10591 w 55044"/>
              <a:gd name="connsiteY4" fmla="*/ 306161 h 423353"/>
              <a:gd name="connsiteX5" fmla="*/ 10591 w 55044"/>
              <a:gd name="connsiteY5" fmla="*/ 213028 h 423353"/>
              <a:gd name="connsiteX6" fmla="*/ 16941 w 55044"/>
              <a:gd name="connsiteY6" fmla="*/ 136828 h 423353"/>
              <a:gd name="connsiteX7" fmla="*/ 55041 w 55044"/>
              <a:gd name="connsiteY7" fmla="*/ 1361 h 42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044" h="423353">
                <a:moveTo>
                  <a:pt x="55041" y="1361"/>
                </a:moveTo>
                <a:cubicBezTo>
                  <a:pt x="55394" y="16883"/>
                  <a:pt x="28230" y="171753"/>
                  <a:pt x="19058" y="229961"/>
                </a:cubicBezTo>
                <a:cubicBezTo>
                  <a:pt x="9886" y="288169"/>
                  <a:pt x="-345" y="318508"/>
                  <a:pt x="8" y="350611"/>
                </a:cubicBezTo>
                <a:cubicBezTo>
                  <a:pt x="361" y="382714"/>
                  <a:pt x="19410" y="429986"/>
                  <a:pt x="21174" y="422578"/>
                </a:cubicBezTo>
                <a:cubicBezTo>
                  <a:pt x="22938" y="415170"/>
                  <a:pt x="12355" y="341086"/>
                  <a:pt x="10591" y="306161"/>
                </a:cubicBezTo>
                <a:cubicBezTo>
                  <a:pt x="8827" y="271236"/>
                  <a:pt x="10591" y="213028"/>
                  <a:pt x="10591" y="213028"/>
                </a:cubicBezTo>
                <a:cubicBezTo>
                  <a:pt x="11649" y="184806"/>
                  <a:pt x="9533" y="166109"/>
                  <a:pt x="16941" y="136828"/>
                </a:cubicBezTo>
                <a:cubicBezTo>
                  <a:pt x="24349" y="107547"/>
                  <a:pt x="54688" y="-14161"/>
                  <a:pt x="55041" y="13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5B01A0CC-E4CB-48BA-ACC4-E440A6DBFE00}"/>
              </a:ext>
            </a:extLst>
          </p:cNvPr>
          <p:cNvSpPr/>
          <p:nvPr/>
        </p:nvSpPr>
        <p:spPr>
          <a:xfrm>
            <a:off x="3981174" y="2763826"/>
            <a:ext cx="28572" cy="152434"/>
          </a:xfrm>
          <a:custGeom>
            <a:avLst/>
            <a:gdLst>
              <a:gd name="connsiteX0" fmla="*/ 25676 w 28572"/>
              <a:gd name="connsiteY0" fmla="*/ 12 h 152434"/>
              <a:gd name="connsiteX1" fmla="*/ 12976 w 28572"/>
              <a:gd name="connsiteY1" fmla="*/ 90499 h 152434"/>
              <a:gd name="connsiteX2" fmla="*/ 276 w 28572"/>
              <a:gd name="connsiteY2" fmla="*/ 152412 h 152434"/>
              <a:gd name="connsiteX3" fmla="*/ 25676 w 28572"/>
              <a:gd name="connsiteY3" fmla="*/ 96849 h 152434"/>
              <a:gd name="connsiteX4" fmla="*/ 25676 w 28572"/>
              <a:gd name="connsiteY4" fmla="*/ 12 h 15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2" h="152434">
                <a:moveTo>
                  <a:pt x="25676" y="12"/>
                </a:moveTo>
                <a:cubicBezTo>
                  <a:pt x="23559" y="-1046"/>
                  <a:pt x="17209" y="65099"/>
                  <a:pt x="12976" y="90499"/>
                </a:cubicBezTo>
                <a:cubicBezTo>
                  <a:pt x="8743" y="115899"/>
                  <a:pt x="-1841" y="151354"/>
                  <a:pt x="276" y="152412"/>
                </a:cubicBezTo>
                <a:cubicBezTo>
                  <a:pt x="2393" y="153470"/>
                  <a:pt x="20384" y="117751"/>
                  <a:pt x="25676" y="96849"/>
                </a:cubicBezTo>
                <a:cubicBezTo>
                  <a:pt x="30968" y="75947"/>
                  <a:pt x="27793" y="1070"/>
                  <a:pt x="25676" y="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F1CDD3A5-DC3D-4E0B-9251-29837C80CE01}"/>
              </a:ext>
            </a:extLst>
          </p:cNvPr>
          <p:cNvSpPr/>
          <p:nvPr/>
        </p:nvSpPr>
        <p:spPr>
          <a:xfrm>
            <a:off x="3189377" y="2171700"/>
            <a:ext cx="49848" cy="575333"/>
          </a:xfrm>
          <a:custGeom>
            <a:avLst/>
            <a:gdLst>
              <a:gd name="connsiteX0" fmla="*/ 49123 w 49848"/>
              <a:gd name="connsiteY0" fmla="*/ 0 h 575333"/>
              <a:gd name="connsiteX1" fmla="*/ 30073 w 49848"/>
              <a:gd name="connsiteY1" fmla="*/ 190500 h 575333"/>
              <a:gd name="connsiteX2" fmla="*/ 26898 w 49848"/>
              <a:gd name="connsiteY2" fmla="*/ 425450 h 575333"/>
              <a:gd name="connsiteX3" fmla="*/ 23723 w 49848"/>
              <a:gd name="connsiteY3" fmla="*/ 508000 h 575333"/>
              <a:gd name="connsiteX4" fmla="*/ 30073 w 49848"/>
              <a:gd name="connsiteY4" fmla="*/ 574675 h 575333"/>
              <a:gd name="connsiteX5" fmla="*/ 11023 w 49848"/>
              <a:gd name="connsiteY5" fmla="*/ 466725 h 575333"/>
              <a:gd name="connsiteX6" fmla="*/ 1498 w 49848"/>
              <a:gd name="connsiteY6" fmla="*/ 190500 h 575333"/>
              <a:gd name="connsiteX7" fmla="*/ 49123 w 49848"/>
              <a:gd name="connsiteY7" fmla="*/ 0 h 57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48" h="575333">
                <a:moveTo>
                  <a:pt x="49123" y="0"/>
                </a:moveTo>
                <a:cubicBezTo>
                  <a:pt x="53885" y="0"/>
                  <a:pt x="33777" y="119592"/>
                  <a:pt x="30073" y="190500"/>
                </a:cubicBezTo>
                <a:cubicBezTo>
                  <a:pt x="26369" y="261408"/>
                  <a:pt x="27956" y="372533"/>
                  <a:pt x="26898" y="425450"/>
                </a:cubicBezTo>
                <a:cubicBezTo>
                  <a:pt x="25840" y="478367"/>
                  <a:pt x="23194" y="483129"/>
                  <a:pt x="23723" y="508000"/>
                </a:cubicBezTo>
                <a:cubicBezTo>
                  <a:pt x="24252" y="532871"/>
                  <a:pt x="32190" y="581554"/>
                  <a:pt x="30073" y="574675"/>
                </a:cubicBezTo>
                <a:cubicBezTo>
                  <a:pt x="27956" y="567796"/>
                  <a:pt x="15786" y="530754"/>
                  <a:pt x="11023" y="466725"/>
                </a:cubicBezTo>
                <a:cubicBezTo>
                  <a:pt x="6260" y="402696"/>
                  <a:pt x="-3794" y="262467"/>
                  <a:pt x="1498" y="190500"/>
                </a:cubicBezTo>
                <a:cubicBezTo>
                  <a:pt x="6790" y="118533"/>
                  <a:pt x="44361" y="0"/>
                  <a:pt x="49123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4B03B27A-4153-4B68-B280-583E0A9072B9}"/>
              </a:ext>
            </a:extLst>
          </p:cNvPr>
          <p:cNvSpPr/>
          <p:nvPr/>
        </p:nvSpPr>
        <p:spPr>
          <a:xfrm>
            <a:off x="3332495" y="3079404"/>
            <a:ext cx="279670" cy="357414"/>
          </a:xfrm>
          <a:custGeom>
            <a:avLst/>
            <a:gdLst>
              <a:gd name="connsiteX0" fmla="*/ 1255 w 279670"/>
              <a:gd name="connsiteY0" fmla="*/ 346 h 357414"/>
              <a:gd name="connsiteX1" fmla="*/ 150480 w 279670"/>
              <a:gd name="connsiteY1" fmla="*/ 219421 h 357414"/>
              <a:gd name="connsiteX2" fmla="*/ 277480 w 279670"/>
              <a:gd name="connsiteY2" fmla="*/ 349596 h 357414"/>
              <a:gd name="connsiteX3" fmla="*/ 220330 w 279670"/>
              <a:gd name="connsiteY3" fmla="*/ 324196 h 357414"/>
              <a:gd name="connsiteX4" fmla="*/ 86980 w 279670"/>
              <a:gd name="connsiteY4" fmla="*/ 171796 h 357414"/>
              <a:gd name="connsiteX5" fmla="*/ 1255 w 279670"/>
              <a:gd name="connsiteY5" fmla="*/ 346 h 35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670" h="357414">
                <a:moveTo>
                  <a:pt x="1255" y="346"/>
                </a:moveTo>
                <a:cubicBezTo>
                  <a:pt x="11838" y="8283"/>
                  <a:pt x="104443" y="161213"/>
                  <a:pt x="150480" y="219421"/>
                </a:cubicBezTo>
                <a:cubicBezTo>
                  <a:pt x="196517" y="277629"/>
                  <a:pt x="265838" y="332134"/>
                  <a:pt x="277480" y="349596"/>
                </a:cubicBezTo>
                <a:cubicBezTo>
                  <a:pt x="289122" y="367058"/>
                  <a:pt x="252080" y="353829"/>
                  <a:pt x="220330" y="324196"/>
                </a:cubicBezTo>
                <a:cubicBezTo>
                  <a:pt x="188580" y="294563"/>
                  <a:pt x="124551" y="220479"/>
                  <a:pt x="86980" y="171796"/>
                </a:cubicBezTo>
                <a:cubicBezTo>
                  <a:pt x="49409" y="123113"/>
                  <a:pt x="-9328" y="-7591"/>
                  <a:pt x="1255" y="3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790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井川遥：カバーガール大賞ファッション部門で初受賞 「&amp;ROSY」で毎月表紙 - 毎日キレイ" hidden="1">
            <a:extLst>
              <a:ext uri="{FF2B5EF4-FFF2-40B4-BE49-F238E27FC236}">
                <a16:creationId xmlns:a16="http://schemas.microsoft.com/office/drawing/2014/main" id="{C0CE3AEF-DC68-4078-9EC2-9B4CD47869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1" t="4613" r="8275"/>
          <a:stretch/>
        </p:blipFill>
        <p:spPr bwMode="auto">
          <a:xfrm>
            <a:off x="828675" y="0"/>
            <a:ext cx="7943850" cy="1543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2406686-E0CC-4B6E-85E7-2231C131FADC}"/>
              </a:ext>
            </a:extLst>
          </p:cNvPr>
          <p:cNvSpPr/>
          <p:nvPr/>
        </p:nvSpPr>
        <p:spPr>
          <a:xfrm>
            <a:off x="4319000" y="1984144"/>
            <a:ext cx="689575" cy="146617"/>
          </a:xfrm>
          <a:custGeom>
            <a:avLst/>
            <a:gdLst>
              <a:gd name="connsiteX0" fmla="*/ 588 w 689575"/>
              <a:gd name="connsiteY0" fmla="*/ 143106 h 146617"/>
              <a:gd name="connsiteX1" fmla="*/ 124413 w 689575"/>
              <a:gd name="connsiteY1" fmla="*/ 143106 h 146617"/>
              <a:gd name="connsiteX2" fmla="*/ 199025 w 689575"/>
              <a:gd name="connsiteY2" fmla="*/ 101831 h 146617"/>
              <a:gd name="connsiteX3" fmla="*/ 291100 w 689575"/>
              <a:gd name="connsiteY3" fmla="*/ 57381 h 146617"/>
              <a:gd name="connsiteX4" fmla="*/ 484775 w 689575"/>
              <a:gd name="connsiteY4" fmla="*/ 20869 h 146617"/>
              <a:gd name="connsiteX5" fmla="*/ 556213 w 689575"/>
              <a:gd name="connsiteY5" fmla="*/ 14519 h 146617"/>
              <a:gd name="connsiteX6" fmla="*/ 630825 w 689575"/>
              <a:gd name="connsiteY6" fmla="*/ 47856 h 146617"/>
              <a:gd name="connsiteX7" fmla="*/ 689563 w 689575"/>
              <a:gd name="connsiteY7" fmla="*/ 70081 h 146617"/>
              <a:gd name="connsiteX8" fmla="*/ 626063 w 689575"/>
              <a:gd name="connsiteY8" fmla="*/ 39919 h 146617"/>
              <a:gd name="connsiteX9" fmla="*/ 541925 w 689575"/>
              <a:gd name="connsiteY9" fmla="*/ 3406 h 146617"/>
              <a:gd name="connsiteX10" fmla="*/ 462550 w 689575"/>
              <a:gd name="connsiteY10" fmla="*/ 4994 h 146617"/>
              <a:gd name="connsiteX11" fmla="*/ 310150 w 689575"/>
              <a:gd name="connsiteY11" fmla="*/ 33569 h 146617"/>
              <a:gd name="connsiteX12" fmla="*/ 233950 w 689575"/>
              <a:gd name="connsiteY12" fmla="*/ 68494 h 146617"/>
              <a:gd name="connsiteX13" fmla="*/ 146638 w 689575"/>
              <a:gd name="connsiteY13" fmla="*/ 119294 h 146617"/>
              <a:gd name="connsiteX14" fmla="*/ 79963 w 689575"/>
              <a:gd name="connsiteY14" fmla="*/ 131994 h 146617"/>
              <a:gd name="connsiteX15" fmla="*/ 588 w 689575"/>
              <a:gd name="connsiteY15" fmla="*/ 143106 h 14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9575" h="146617">
                <a:moveTo>
                  <a:pt x="588" y="143106"/>
                </a:moveTo>
                <a:cubicBezTo>
                  <a:pt x="7996" y="144958"/>
                  <a:pt x="91340" y="149985"/>
                  <a:pt x="124413" y="143106"/>
                </a:cubicBezTo>
                <a:cubicBezTo>
                  <a:pt x="157486" y="136227"/>
                  <a:pt x="171244" y="116118"/>
                  <a:pt x="199025" y="101831"/>
                </a:cubicBezTo>
                <a:cubicBezTo>
                  <a:pt x="226806" y="87544"/>
                  <a:pt x="243475" y="70875"/>
                  <a:pt x="291100" y="57381"/>
                </a:cubicBezTo>
                <a:cubicBezTo>
                  <a:pt x="338725" y="43887"/>
                  <a:pt x="440590" y="28013"/>
                  <a:pt x="484775" y="20869"/>
                </a:cubicBezTo>
                <a:cubicBezTo>
                  <a:pt x="528961" y="13725"/>
                  <a:pt x="531872" y="10021"/>
                  <a:pt x="556213" y="14519"/>
                </a:cubicBezTo>
                <a:cubicBezTo>
                  <a:pt x="580554" y="19017"/>
                  <a:pt x="608600" y="38596"/>
                  <a:pt x="630825" y="47856"/>
                </a:cubicBezTo>
                <a:cubicBezTo>
                  <a:pt x="653050" y="57116"/>
                  <a:pt x="690357" y="71404"/>
                  <a:pt x="689563" y="70081"/>
                </a:cubicBezTo>
                <a:cubicBezTo>
                  <a:pt x="688769" y="68758"/>
                  <a:pt x="650669" y="51031"/>
                  <a:pt x="626063" y="39919"/>
                </a:cubicBezTo>
                <a:cubicBezTo>
                  <a:pt x="601457" y="28806"/>
                  <a:pt x="569177" y="9227"/>
                  <a:pt x="541925" y="3406"/>
                </a:cubicBezTo>
                <a:cubicBezTo>
                  <a:pt x="514673" y="-2415"/>
                  <a:pt x="501179" y="-33"/>
                  <a:pt x="462550" y="4994"/>
                </a:cubicBezTo>
                <a:cubicBezTo>
                  <a:pt x="423921" y="10021"/>
                  <a:pt x="348250" y="22986"/>
                  <a:pt x="310150" y="33569"/>
                </a:cubicBezTo>
                <a:cubicBezTo>
                  <a:pt x="272050" y="44152"/>
                  <a:pt x="261202" y="54207"/>
                  <a:pt x="233950" y="68494"/>
                </a:cubicBezTo>
                <a:cubicBezTo>
                  <a:pt x="206698" y="82781"/>
                  <a:pt x="172303" y="108711"/>
                  <a:pt x="146638" y="119294"/>
                </a:cubicBezTo>
                <a:cubicBezTo>
                  <a:pt x="120974" y="129877"/>
                  <a:pt x="102188" y="129877"/>
                  <a:pt x="79963" y="131994"/>
                </a:cubicBezTo>
                <a:cubicBezTo>
                  <a:pt x="57738" y="134111"/>
                  <a:pt x="-6820" y="141254"/>
                  <a:pt x="588" y="14310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A549B6A-D7CA-4BE9-9F0B-7614BACE6B0E}"/>
              </a:ext>
            </a:extLst>
          </p:cNvPr>
          <p:cNvSpPr/>
          <p:nvPr/>
        </p:nvSpPr>
        <p:spPr>
          <a:xfrm>
            <a:off x="4352720" y="1909460"/>
            <a:ext cx="661271" cy="214718"/>
          </a:xfrm>
          <a:custGeom>
            <a:avLst/>
            <a:gdLst>
              <a:gd name="connsiteX0" fmla="*/ 1793 w 661271"/>
              <a:gd name="connsiteY0" fmla="*/ 214615 h 214718"/>
              <a:gd name="connsiteX1" fmla="*/ 71643 w 661271"/>
              <a:gd name="connsiteY1" fmla="*/ 140003 h 214718"/>
              <a:gd name="connsiteX2" fmla="*/ 128793 w 661271"/>
              <a:gd name="connsiteY2" fmla="*/ 105078 h 214718"/>
              <a:gd name="connsiteX3" fmla="*/ 282780 w 661271"/>
              <a:gd name="connsiteY3" fmla="*/ 65390 h 214718"/>
              <a:gd name="connsiteX4" fmla="*/ 349455 w 661271"/>
              <a:gd name="connsiteY4" fmla="*/ 49515 h 214718"/>
              <a:gd name="connsiteX5" fmla="*/ 403430 w 661271"/>
              <a:gd name="connsiteY5" fmla="*/ 17765 h 214718"/>
              <a:gd name="connsiteX6" fmla="*/ 443118 w 661271"/>
              <a:gd name="connsiteY6" fmla="*/ 25703 h 214718"/>
              <a:gd name="connsiteX7" fmla="*/ 554243 w 661271"/>
              <a:gd name="connsiteY7" fmla="*/ 71740 h 214718"/>
              <a:gd name="connsiteX8" fmla="*/ 647905 w 661271"/>
              <a:gd name="connsiteY8" fmla="*/ 135240 h 214718"/>
              <a:gd name="connsiteX9" fmla="*/ 655843 w 661271"/>
              <a:gd name="connsiteY9" fmla="*/ 140003 h 214718"/>
              <a:gd name="connsiteX10" fmla="*/ 601868 w 661271"/>
              <a:gd name="connsiteY10" fmla="*/ 87615 h 214718"/>
              <a:gd name="connsiteX11" fmla="*/ 532018 w 661271"/>
              <a:gd name="connsiteY11" fmla="*/ 41578 h 214718"/>
              <a:gd name="connsiteX12" fmla="*/ 419305 w 661271"/>
              <a:gd name="connsiteY12" fmla="*/ 303 h 214718"/>
              <a:gd name="connsiteX13" fmla="*/ 371680 w 661271"/>
              <a:gd name="connsiteY13" fmla="*/ 24115 h 214718"/>
              <a:gd name="connsiteX14" fmla="*/ 297068 w 661271"/>
              <a:gd name="connsiteY14" fmla="*/ 47928 h 214718"/>
              <a:gd name="connsiteX15" fmla="*/ 160543 w 661271"/>
              <a:gd name="connsiteY15" fmla="*/ 76503 h 214718"/>
              <a:gd name="connsiteX16" fmla="*/ 97043 w 661271"/>
              <a:gd name="connsiteY16" fmla="*/ 108253 h 214718"/>
              <a:gd name="connsiteX17" fmla="*/ 27193 w 661271"/>
              <a:gd name="connsiteY17" fmla="*/ 122540 h 214718"/>
              <a:gd name="connsiteX18" fmla="*/ 1793 w 661271"/>
              <a:gd name="connsiteY18" fmla="*/ 214615 h 21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1271" h="214718">
                <a:moveTo>
                  <a:pt x="1793" y="214615"/>
                </a:moveTo>
                <a:cubicBezTo>
                  <a:pt x="9201" y="217526"/>
                  <a:pt x="50476" y="158259"/>
                  <a:pt x="71643" y="140003"/>
                </a:cubicBezTo>
                <a:cubicBezTo>
                  <a:pt x="92810" y="121747"/>
                  <a:pt x="93603" y="117514"/>
                  <a:pt x="128793" y="105078"/>
                </a:cubicBezTo>
                <a:cubicBezTo>
                  <a:pt x="163983" y="92642"/>
                  <a:pt x="246003" y="74650"/>
                  <a:pt x="282780" y="65390"/>
                </a:cubicBezTo>
                <a:cubicBezTo>
                  <a:pt x="319557" y="56130"/>
                  <a:pt x="329347" y="57452"/>
                  <a:pt x="349455" y="49515"/>
                </a:cubicBezTo>
                <a:cubicBezTo>
                  <a:pt x="369563" y="41578"/>
                  <a:pt x="387820" y="21734"/>
                  <a:pt x="403430" y="17765"/>
                </a:cubicBezTo>
                <a:cubicBezTo>
                  <a:pt x="419041" y="13796"/>
                  <a:pt x="417983" y="16707"/>
                  <a:pt x="443118" y="25703"/>
                </a:cubicBezTo>
                <a:cubicBezTo>
                  <a:pt x="468253" y="34699"/>
                  <a:pt x="520112" y="53484"/>
                  <a:pt x="554243" y="71740"/>
                </a:cubicBezTo>
                <a:cubicBezTo>
                  <a:pt x="588374" y="89996"/>
                  <a:pt x="630972" y="123863"/>
                  <a:pt x="647905" y="135240"/>
                </a:cubicBezTo>
                <a:cubicBezTo>
                  <a:pt x="664838" y="146617"/>
                  <a:pt x="663516" y="147940"/>
                  <a:pt x="655843" y="140003"/>
                </a:cubicBezTo>
                <a:cubicBezTo>
                  <a:pt x="648170" y="132066"/>
                  <a:pt x="622505" y="104019"/>
                  <a:pt x="601868" y="87615"/>
                </a:cubicBezTo>
                <a:cubicBezTo>
                  <a:pt x="581231" y="71211"/>
                  <a:pt x="562445" y="56130"/>
                  <a:pt x="532018" y="41578"/>
                </a:cubicBezTo>
                <a:cubicBezTo>
                  <a:pt x="501591" y="27026"/>
                  <a:pt x="446028" y="3213"/>
                  <a:pt x="419305" y="303"/>
                </a:cubicBezTo>
                <a:cubicBezTo>
                  <a:pt x="392582" y="-2607"/>
                  <a:pt x="392053" y="16178"/>
                  <a:pt x="371680" y="24115"/>
                </a:cubicBezTo>
                <a:cubicBezTo>
                  <a:pt x="351307" y="32052"/>
                  <a:pt x="332257" y="39197"/>
                  <a:pt x="297068" y="47928"/>
                </a:cubicBezTo>
                <a:cubicBezTo>
                  <a:pt x="261879" y="56659"/>
                  <a:pt x="193881" y="66449"/>
                  <a:pt x="160543" y="76503"/>
                </a:cubicBezTo>
                <a:cubicBezTo>
                  <a:pt x="127205" y="86557"/>
                  <a:pt x="119268" y="100580"/>
                  <a:pt x="97043" y="108253"/>
                </a:cubicBezTo>
                <a:cubicBezTo>
                  <a:pt x="74818" y="115926"/>
                  <a:pt x="43068" y="108782"/>
                  <a:pt x="27193" y="122540"/>
                </a:cubicBezTo>
                <a:cubicBezTo>
                  <a:pt x="11318" y="136298"/>
                  <a:pt x="-5615" y="211704"/>
                  <a:pt x="1793" y="2146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894A324B-4BDF-43B8-9129-32844CFAF81E}"/>
              </a:ext>
            </a:extLst>
          </p:cNvPr>
          <p:cNvSpPr/>
          <p:nvPr/>
        </p:nvSpPr>
        <p:spPr>
          <a:xfrm>
            <a:off x="4405057" y="2225708"/>
            <a:ext cx="488330" cy="139743"/>
          </a:xfrm>
          <a:custGeom>
            <a:avLst/>
            <a:gdLst>
              <a:gd name="connsiteX0" fmla="*/ 256 w 488330"/>
              <a:gd name="connsiteY0" fmla="*/ 139667 h 139743"/>
              <a:gd name="connsiteX1" fmla="*/ 44706 w 488330"/>
              <a:gd name="connsiteY1" fmla="*/ 82517 h 139743"/>
              <a:gd name="connsiteX2" fmla="*/ 105031 w 488330"/>
              <a:gd name="connsiteY2" fmla="*/ 38067 h 139743"/>
              <a:gd name="connsiteX3" fmla="*/ 168531 w 488330"/>
              <a:gd name="connsiteY3" fmla="*/ 15842 h 139743"/>
              <a:gd name="connsiteX4" fmla="*/ 271718 w 488330"/>
              <a:gd name="connsiteY4" fmla="*/ 15842 h 139743"/>
              <a:gd name="connsiteX5" fmla="*/ 333631 w 488330"/>
              <a:gd name="connsiteY5" fmla="*/ 26955 h 139743"/>
              <a:gd name="connsiteX6" fmla="*/ 389193 w 488330"/>
              <a:gd name="connsiteY6" fmla="*/ 52355 h 139743"/>
              <a:gd name="connsiteX7" fmla="*/ 454281 w 488330"/>
              <a:gd name="connsiteY7" fmla="*/ 92042 h 139743"/>
              <a:gd name="connsiteX8" fmla="*/ 487618 w 488330"/>
              <a:gd name="connsiteY8" fmla="*/ 99980 h 139743"/>
              <a:gd name="connsiteX9" fmla="*/ 474918 w 488330"/>
              <a:gd name="connsiteY9" fmla="*/ 98392 h 139743"/>
              <a:gd name="connsiteX10" fmla="*/ 449518 w 488330"/>
              <a:gd name="connsiteY10" fmla="*/ 77755 h 139743"/>
              <a:gd name="connsiteX11" fmla="*/ 400306 w 488330"/>
              <a:gd name="connsiteY11" fmla="*/ 38067 h 139743"/>
              <a:gd name="connsiteX12" fmla="*/ 293943 w 488330"/>
              <a:gd name="connsiteY12" fmla="*/ 4730 h 139743"/>
              <a:gd name="connsiteX13" fmla="*/ 182818 w 488330"/>
              <a:gd name="connsiteY13" fmla="*/ 1555 h 139743"/>
              <a:gd name="connsiteX14" fmla="*/ 117731 w 488330"/>
              <a:gd name="connsiteY14" fmla="*/ 17430 h 139743"/>
              <a:gd name="connsiteX15" fmla="*/ 30418 w 488330"/>
              <a:gd name="connsiteY15" fmla="*/ 69817 h 139743"/>
              <a:gd name="connsiteX16" fmla="*/ 256 w 488330"/>
              <a:gd name="connsiteY16" fmla="*/ 139667 h 13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8330" h="139743">
                <a:moveTo>
                  <a:pt x="256" y="139667"/>
                </a:moveTo>
                <a:cubicBezTo>
                  <a:pt x="2637" y="141784"/>
                  <a:pt x="27244" y="99450"/>
                  <a:pt x="44706" y="82517"/>
                </a:cubicBezTo>
                <a:cubicBezTo>
                  <a:pt x="62168" y="65584"/>
                  <a:pt x="84394" y="49179"/>
                  <a:pt x="105031" y="38067"/>
                </a:cubicBezTo>
                <a:cubicBezTo>
                  <a:pt x="125668" y="26955"/>
                  <a:pt x="140750" y="19546"/>
                  <a:pt x="168531" y="15842"/>
                </a:cubicBezTo>
                <a:cubicBezTo>
                  <a:pt x="196312" y="12138"/>
                  <a:pt x="244201" y="13990"/>
                  <a:pt x="271718" y="15842"/>
                </a:cubicBezTo>
                <a:cubicBezTo>
                  <a:pt x="299235" y="17694"/>
                  <a:pt x="314052" y="20870"/>
                  <a:pt x="333631" y="26955"/>
                </a:cubicBezTo>
                <a:cubicBezTo>
                  <a:pt x="353210" y="33040"/>
                  <a:pt x="369085" y="41507"/>
                  <a:pt x="389193" y="52355"/>
                </a:cubicBezTo>
                <a:cubicBezTo>
                  <a:pt x="409301" y="63203"/>
                  <a:pt x="437877" y="84104"/>
                  <a:pt x="454281" y="92042"/>
                </a:cubicBezTo>
                <a:cubicBezTo>
                  <a:pt x="470685" y="99979"/>
                  <a:pt x="484179" y="98922"/>
                  <a:pt x="487618" y="99980"/>
                </a:cubicBezTo>
                <a:cubicBezTo>
                  <a:pt x="491057" y="101038"/>
                  <a:pt x="481268" y="102096"/>
                  <a:pt x="474918" y="98392"/>
                </a:cubicBezTo>
                <a:cubicBezTo>
                  <a:pt x="468568" y="94688"/>
                  <a:pt x="449518" y="77755"/>
                  <a:pt x="449518" y="77755"/>
                </a:cubicBezTo>
                <a:cubicBezTo>
                  <a:pt x="437083" y="67701"/>
                  <a:pt x="426235" y="50238"/>
                  <a:pt x="400306" y="38067"/>
                </a:cubicBezTo>
                <a:cubicBezTo>
                  <a:pt x="374377" y="25896"/>
                  <a:pt x="330191" y="10815"/>
                  <a:pt x="293943" y="4730"/>
                </a:cubicBezTo>
                <a:cubicBezTo>
                  <a:pt x="257695" y="-1355"/>
                  <a:pt x="212187" y="-562"/>
                  <a:pt x="182818" y="1555"/>
                </a:cubicBezTo>
                <a:cubicBezTo>
                  <a:pt x="153449" y="3672"/>
                  <a:pt x="143131" y="6053"/>
                  <a:pt x="117731" y="17430"/>
                </a:cubicBezTo>
                <a:cubicBezTo>
                  <a:pt x="92331" y="28807"/>
                  <a:pt x="48410" y="54736"/>
                  <a:pt x="30418" y="69817"/>
                </a:cubicBezTo>
                <a:cubicBezTo>
                  <a:pt x="12426" y="84898"/>
                  <a:pt x="-2125" y="137550"/>
                  <a:pt x="256" y="13966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6A5696E0-C627-464A-8FD8-C46F9B4BB355}"/>
              </a:ext>
            </a:extLst>
          </p:cNvPr>
          <p:cNvSpPr/>
          <p:nvPr/>
        </p:nvSpPr>
        <p:spPr>
          <a:xfrm>
            <a:off x="4373722" y="2253057"/>
            <a:ext cx="480213" cy="207740"/>
          </a:xfrm>
          <a:custGeom>
            <a:avLst/>
            <a:gdLst>
              <a:gd name="connsiteX0" fmla="*/ 22066 w 480213"/>
              <a:gd name="connsiteY0" fmla="*/ 207568 h 207740"/>
              <a:gd name="connsiteX1" fmla="*/ 56991 w 480213"/>
              <a:gd name="connsiteY1" fmla="*/ 123431 h 207740"/>
              <a:gd name="connsiteX2" fmla="*/ 103028 w 480213"/>
              <a:gd name="connsiteY2" fmla="*/ 80568 h 207740"/>
              <a:gd name="connsiteX3" fmla="*/ 157003 w 480213"/>
              <a:gd name="connsiteY3" fmla="*/ 53581 h 207740"/>
              <a:gd name="connsiteX4" fmla="*/ 195103 w 480213"/>
              <a:gd name="connsiteY4" fmla="*/ 37706 h 207740"/>
              <a:gd name="connsiteX5" fmla="*/ 301466 w 480213"/>
              <a:gd name="connsiteY5" fmla="*/ 29768 h 207740"/>
              <a:gd name="connsiteX6" fmla="*/ 390366 w 480213"/>
              <a:gd name="connsiteY6" fmla="*/ 51993 h 207740"/>
              <a:gd name="connsiteX7" fmla="*/ 436403 w 480213"/>
              <a:gd name="connsiteY7" fmla="*/ 77393 h 207740"/>
              <a:gd name="connsiteX8" fmla="*/ 449103 w 480213"/>
              <a:gd name="connsiteY8" fmla="*/ 94856 h 207740"/>
              <a:gd name="connsiteX9" fmla="*/ 450691 w 480213"/>
              <a:gd name="connsiteY9" fmla="*/ 109143 h 207740"/>
              <a:gd name="connsiteX10" fmla="*/ 428466 w 480213"/>
              <a:gd name="connsiteY10" fmla="*/ 125018 h 207740"/>
              <a:gd name="connsiteX11" fmla="*/ 352266 w 480213"/>
              <a:gd name="connsiteY11" fmla="*/ 142481 h 207740"/>
              <a:gd name="connsiteX12" fmla="*/ 423703 w 480213"/>
              <a:gd name="connsiteY12" fmla="*/ 140893 h 207740"/>
              <a:gd name="connsiteX13" fmla="*/ 464978 w 480213"/>
              <a:gd name="connsiteY13" fmla="*/ 129781 h 207740"/>
              <a:gd name="connsiteX14" fmla="*/ 479266 w 480213"/>
              <a:gd name="connsiteY14" fmla="*/ 110731 h 207740"/>
              <a:gd name="connsiteX15" fmla="*/ 472916 w 480213"/>
              <a:gd name="connsiteY15" fmla="*/ 82156 h 207740"/>
              <a:gd name="connsiteX16" fmla="*/ 425291 w 480213"/>
              <a:gd name="connsiteY16" fmla="*/ 37706 h 207740"/>
              <a:gd name="connsiteX17" fmla="*/ 328453 w 480213"/>
              <a:gd name="connsiteY17" fmla="*/ 9131 h 207740"/>
              <a:gd name="connsiteX18" fmla="*/ 220503 w 480213"/>
              <a:gd name="connsiteY18" fmla="*/ 1193 h 207740"/>
              <a:gd name="connsiteX19" fmla="*/ 150653 w 480213"/>
              <a:gd name="connsiteY19" fmla="*/ 31356 h 207740"/>
              <a:gd name="connsiteX20" fmla="*/ 41116 w 480213"/>
              <a:gd name="connsiteY20" fmla="*/ 113906 h 207740"/>
              <a:gd name="connsiteX21" fmla="*/ 1428 w 480213"/>
              <a:gd name="connsiteY21" fmla="*/ 145656 h 207740"/>
              <a:gd name="connsiteX22" fmla="*/ 22066 w 480213"/>
              <a:gd name="connsiteY22" fmla="*/ 207568 h 20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80213" h="207740">
                <a:moveTo>
                  <a:pt x="22066" y="207568"/>
                </a:moveTo>
                <a:cubicBezTo>
                  <a:pt x="31327" y="203864"/>
                  <a:pt x="43497" y="144598"/>
                  <a:pt x="56991" y="123431"/>
                </a:cubicBezTo>
                <a:cubicBezTo>
                  <a:pt x="70485" y="102264"/>
                  <a:pt x="86359" y="92210"/>
                  <a:pt x="103028" y="80568"/>
                </a:cubicBezTo>
                <a:cubicBezTo>
                  <a:pt x="119697" y="68926"/>
                  <a:pt x="141657" y="60725"/>
                  <a:pt x="157003" y="53581"/>
                </a:cubicBezTo>
                <a:cubicBezTo>
                  <a:pt x="172349" y="46437"/>
                  <a:pt x="171026" y="41675"/>
                  <a:pt x="195103" y="37706"/>
                </a:cubicBezTo>
                <a:cubicBezTo>
                  <a:pt x="219180" y="33737"/>
                  <a:pt x="268922" y="27387"/>
                  <a:pt x="301466" y="29768"/>
                </a:cubicBezTo>
                <a:cubicBezTo>
                  <a:pt x="334010" y="32149"/>
                  <a:pt x="367876" y="44055"/>
                  <a:pt x="390366" y="51993"/>
                </a:cubicBezTo>
                <a:cubicBezTo>
                  <a:pt x="412856" y="59931"/>
                  <a:pt x="426614" y="70249"/>
                  <a:pt x="436403" y="77393"/>
                </a:cubicBezTo>
                <a:cubicBezTo>
                  <a:pt x="446192" y="84537"/>
                  <a:pt x="446722" y="89564"/>
                  <a:pt x="449103" y="94856"/>
                </a:cubicBezTo>
                <a:cubicBezTo>
                  <a:pt x="451484" y="100148"/>
                  <a:pt x="454130" y="104116"/>
                  <a:pt x="450691" y="109143"/>
                </a:cubicBezTo>
                <a:cubicBezTo>
                  <a:pt x="447252" y="114170"/>
                  <a:pt x="444870" y="119462"/>
                  <a:pt x="428466" y="125018"/>
                </a:cubicBezTo>
                <a:cubicBezTo>
                  <a:pt x="412062" y="130574"/>
                  <a:pt x="353060" y="139835"/>
                  <a:pt x="352266" y="142481"/>
                </a:cubicBezTo>
                <a:cubicBezTo>
                  <a:pt x="351472" y="145127"/>
                  <a:pt x="404918" y="143010"/>
                  <a:pt x="423703" y="140893"/>
                </a:cubicBezTo>
                <a:cubicBezTo>
                  <a:pt x="442488" y="138776"/>
                  <a:pt x="455718" y="134808"/>
                  <a:pt x="464978" y="129781"/>
                </a:cubicBezTo>
                <a:cubicBezTo>
                  <a:pt x="474238" y="124754"/>
                  <a:pt x="477943" y="118668"/>
                  <a:pt x="479266" y="110731"/>
                </a:cubicBezTo>
                <a:cubicBezTo>
                  <a:pt x="480589" y="102794"/>
                  <a:pt x="481912" y="94327"/>
                  <a:pt x="472916" y="82156"/>
                </a:cubicBezTo>
                <a:cubicBezTo>
                  <a:pt x="463920" y="69985"/>
                  <a:pt x="449368" y="49877"/>
                  <a:pt x="425291" y="37706"/>
                </a:cubicBezTo>
                <a:cubicBezTo>
                  <a:pt x="401214" y="25535"/>
                  <a:pt x="362584" y="15216"/>
                  <a:pt x="328453" y="9131"/>
                </a:cubicBezTo>
                <a:cubicBezTo>
                  <a:pt x="294322" y="3046"/>
                  <a:pt x="250136" y="-2511"/>
                  <a:pt x="220503" y="1193"/>
                </a:cubicBezTo>
                <a:cubicBezTo>
                  <a:pt x="190870" y="4897"/>
                  <a:pt x="180551" y="12570"/>
                  <a:pt x="150653" y="31356"/>
                </a:cubicBezTo>
                <a:cubicBezTo>
                  <a:pt x="120755" y="50141"/>
                  <a:pt x="65987" y="94856"/>
                  <a:pt x="41116" y="113906"/>
                </a:cubicBezTo>
                <a:cubicBezTo>
                  <a:pt x="16245" y="132956"/>
                  <a:pt x="8043" y="137189"/>
                  <a:pt x="1428" y="145656"/>
                </a:cubicBezTo>
                <a:cubicBezTo>
                  <a:pt x="-5187" y="154123"/>
                  <a:pt x="12805" y="211272"/>
                  <a:pt x="22066" y="2075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3588795-545E-4BFA-B0DD-0DDC5DAACA05}"/>
              </a:ext>
            </a:extLst>
          </p:cNvPr>
          <p:cNvSpPr/>
          <p:nvPr/>
        </p:nvSpPr>
        <p:spPr>
          <a:xfrm>
            <a:off x="4418761" y="2392343"/>
            <a:ext cx="168246" cy="32331"/>
          </a:xfrm>
          <a:custGeom>
            <a:avLst/>
            <a:gdLst>
              <a:gd name="connsiteX0" fmla="*/ 839 w 168246"/>
              <a:gd name="connsiteY0" fmla="*/ 20 h 32331"/>
              <a:gd name="connsiteX1" fmla="*/ 88152 w 168246"/>
              <a:gd name="connsiteY1" fmla="*/ 27007 h 32331"/>
              <a:gd name="connsiteX2" fmla="*/ 126252 w 168246"/>
              <a:gd name="connsiteY2" fmla="*/ 31770 h 32331"/>
              <a:gd name="connsiteX3" fmla="*/ 167527 w 168246"/>
              <a:gd name="connsiteY3" fmla="*/ 19070 h 32331"/>
              <a:gd name="connsiteX4" fmla="*/ 89739 w 168246"/>
              <a:gd name="connsiteY4" fmla="*/ 30182 h 32331"/>
              <a:gd name="connsiteX5" fmla="*/ 45289 w 168246"/>
              <a:gd name="connsiteY5" fmla="*/ 31770 h 32331"/>
              <a:gd name="connsiteX6" fmla="*/ 839 w 168246"/>
              <a:gd name="connsiteY6" fmla="*/ 20 h 3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246" h="32331">
                <a:moveTo>
                  <a:pt x="839" y="20"/>
                </a:moveTo>
                <a:cubicBezTo>
                  <a:pt x="7983" y="-774"/>
                  <a:pt x="67250" y="21715"/>
                  <a:pt x="88152" y="27007"/>
                </a:cubicBezTo>
                <a:cubicBezTo>
                  <a:pt x="109054" y="32299"/>
                  <a:pt x="113023" y="33093"/>
                  <a:pt x="126252" y="31770"/>
                </a:cubicBezTo>
                <a:cubicBezTo>
                  <a:pt x="139481" y="30447"/>
                  <a:pt x="173612" y="19335"/>
                  <a:pt x="167527" y="19070"/>
                </a:cubicBezTo>
                <a:cubicBezTo>
                  <a:pt x="161442" y="18805"/>
                  <a:pt x="110112" y="28065"/>
                  <a:pt x="89739" y="30182"/>
                </a:cubicBezTo>
                <a:cubicBezTo>
                  <a:pt x="69366" y="32299"/>
                  <a:pt x="56401" y="30447"/>
                  <a:pt x="45289" y="31770"/>
                </a:cubicBezTo>
                <a:cubicBezTo>
                  <a:pt x="34177" y="33093"/>
                  <a:pt x="-6305" y="814"/>
                  <a:pt x="839" y="2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6F30733B-B849-4D5D-A3A8-5A8C35C4A15D}"/>
              </a:ext>
            </a:extLst>
          </p:cNvPr>
          <p:cNvSpPr/>
          <p:nvPr/>
        </p:nvSpPr>
        <p:spPr>
          <a:xfrm>
            <a:off x="4400479" y="2415515"/>
            <a:ext cx="197108" cy="19742"/>
          </a:xfrm>
          <a:custGeom>
            <a:avLst/>
            <a:gdLst>
              <a:gd name="connsiteX0" fmla="*/ 71 w 197108"/>
              <a:gd name="connsiteY0" fmla="*/ 660 h 19742"/>
              <a:gd name="connsiteX1" fmla="*/ 55634 w 197108"/>
              <a:gd name="connsiteY1" fmla="*/ 8598 h 19742"/>
              <a:gd name="connsiteX2" fmla="*/ 136596 w 197108"/>
              <a:gd name="connsiteY2" fmla="*/ 19710 h 19742"/>
              <a:gd name="connsiteX3" fmla="*/ 196921 w 197108"/>
              <a:gd name="connsiteY3" fmla="*/ 11773 h 19742"/>
              <a:gd name="connsiteX4" fmla="*/ 152471 w 197108"/>
              <a:gd name="connsiteY4" fmla="*/ 5423 h 19742"/>
              <a:gd name="connsiteX5" fmla="*/ 69921 w 197108"/>
              <a:gd name="connsiteY5" fmla="*/ 2248 h 19742"/>
              <a:gd name="connsiteX6" fmla="*/ 71 w 197108"/>
              <a:gd name="connsiteY6" fmla="*/ 660 h 1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108" h="19742">
                <a:moveTo>
                  <a:pt x="71" y="660"/>
                </a:moveTo>
                <a:cubicBezTo>
                  <a:pt x="-2310" y="1718"/>
                  <a:pt x="55634" y="8598"/>
                  <a:pt x="55634" y="8598"/>
                </a:cubicBezTo>
                <a:cubicBezTo>
                  <a:pt x="78388" y="11773"/>
                  <a:pt x="113048" y="19181"/>
                  <a:pt x="136596" y="19710"/>
                </a:cubicBezTo>
                <a:cubicBezTo>
                  <a:pt x="160144" y="20239"/>
                  <a:pt x="194275" y="14154"/>
                  <a:pt x="196921" y="11773"/>
                </a:cubicBezTo>
                <a:cubicBezTo>
                  <a:pt x="199567" y="9392"/>
                  <a:pt x="173638" y="7010"/>
                  <a:pt x="152471" y="5423"/>
                </a:cubicBezTo>
                <a:cubicBezTo>
                  <a:pt x="131304" y="3836"/>
                  <a:pt x="90558" y="4894"/>
                  <a:pt x="69921" y="2248"/>
                </a:cubicBezTo>
                <a:cubicBezTo>
                  <a:pt x="49284" y="-398"/>
                  <a:pt x="2452" y="-398"/>
                  <a:pt x="71" y="66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55135B7F-EE95-45D3-9BC4-C1802F59BB9A}"/>
              </a:ext>
            </a:extLst>
          </p:cNvPr>
          <p:cNvSpPr/>
          <p:nvPr/>
        </p:nvSpPr>
        <p:spPr>
          <a:xfrm>
            <a:off x="4820239" y="2320859"/>
            <a:ext cx="88419" cy="77854"/>
          </a:xfrm>
          <a:custGeom>
            <a:avLst/>
            <a:gdLst>
              <a:gd name="connsiteX0" fmla="*/ 2586 w 88419"/>
              <a:gd name="connsiteY0" fmla="*/ 66 h 77854"/>
              <a:gd name="connsiteX1" fmla="*/ 39099 w 88419"/>
              <a:gd name="connsiteY1" fmla="*/ 65154 h 77854"/>
              <a:gd name="connsiteX2" fmla="*/ 88311 w 88419"/>
              <a:gd name="connsiteY2" fmla="*/ 77854 h 77854"/>
              <a:gd name="connsiteX3" fmla="*/ 24811 w 88419"/>
              <a:gd name="connsiteY3" fmla="*/ 65154 h 77854"/>
              <a:gd name="connsiteX4" fmla="*/ 5761 w 88419"/>
              <a:gd name="connsiteY4" fmla="*/ 52454 h 77854"/>
              <a:gd name="connsiteX5" fmla="*/ 2586 w 88419"/>
              <a:gd name="connsiteY5" fmla="*/ 66 h 7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19" h="77854">
                <a:moveTo>
                  <a:pt x="2586" y="66"/>
                </a:moveTo>
                <a:cubicBezTo>
                  <a:pt x="8142" y="2183"/>
                  <a:pt x="24812" y="52189"/>
                  <a:pt x="39099" y="65154"/>
                </a:cubicBezTo>
                <a:cubicBezTo>
                  <a:pt x="53386" y="78119"/>
                  <a:pt x="90692" y="77854"/>
                  <a:pt x="88311" y="77854"/>
                </a:cubicBezTo>
                <a:cubicBezTo>
                  <a:pt x="85930" y="77854"/>
                  <a:pt x="38569" y="69387"/>
                  <a:pt x="24811" y="65154"/>
                </a:cubicBezTo>
                <a:cubicBezTo>
                  <a:pt x="11053" y="60921"/>
                  <a:pt x="9994" y="58010"/>
                  <a:pt x="5761" y="52454"/>
                </a:cubicBezTo>
                <a:cubicBezTo>
                  <a:pt x="1528" y="46898"/>
                  <a:pt x="-2970" y="-2051"/>
                  <a:pt x="2586" y="6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E7D6FBA3-D6DC-491E-9B4B-D00BBF64F9B4}"/>
              </a:ext>
            </a:extLst>
          </p:cNvPr>
          <p:cNvSpPr/>
          <p:nvPr/>
        </p:nvSpPr>
        <p:spPr>
          <a:xfrm>
            <a:off x="4541838" y="2396616"/>
            <a:ext cx="218438" cy="31362"/>
          </a:xfrm>
          <a:custGeom>
            <a:avLst/>
            <a:gdLst>
              <a:gd name="connsiteX0" fmla="*/ 0 w 218438"/>
              <a:gd name="connsiteY0" fmla="*/ 27497 h 31362"/>
              <a:gd name="connsiteX1" fmla="*/ 88900 w 218438"/>
              <a:gd name="connsiteY1" fmla="*/ 29084 h 31362"/>
              <a:gd name="connsiteX2" fmla="*/ 217487 w 218438"/>
              <a:gd name="connsiteY2" fmla="*/ 509 h 31362"/>
              <a:gd name="connsiteX3" fmla="*/ 150812 w 218438"/>
              <a:gd name="connsiteY3" fmla="*/ 10034 h 31362"/>
              <a:gd name="connsiteX4" fmla="*/ 0 w 218438"/>
              <a:gd name="connsiteY4" fmla="*/ 27497 h 3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438" h="31362">
                <a:moveTo>
                  <a:pt x="0" y="27497"/>
                </a:moveTo>
                <a:cubicBezTo>
                  <a:pt x="26326" y="30539"/>
                  <a:pt x="52652" y="33582"/>
                  <a:pt x="88900" y="29084"/>
                </a:cubicBezTo>
                <a:cubicBezTo>
                  <a:pt x="125148" y="24586"/>
                  <a:pt x="207168" y="3684"/>
                  <a:pt x="217487" y="509"/>
                </a:cubicBezTo>
                <a:cubicBezTo>
                  <a:pt x="227806" y="-2666"/>
                  <a:pt x="150812" y="10034"/>
                  <a:pt x="150812" y="10034"/>
                </a:cubicBezTo>
                <a:lnTo>
                  <a:pt x="0" y="2749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7D362EB4-6A12-442D-94E8-E08C8E015EB4}"/>
              </a:ext>
            </a:extLst>
          </p:cNvPr>
          <p:cNvSpPr/>
          <p:nvPr/>
        </p:nvSpPr>
        <p:spPr>
          <a:xfrm>
            <a:off x="4438502" y="2269440"/>
            <a:ext cx="193896" cy="143568"/>
          </a:xfrm>
          <a:custGeom>
            <a:avLst/>
            <a:gdLst>
              <a:gd name="connsiteX0" fmla="*/ 1736 w 193896"/>
              <a:gd name="connsiteY0" fmla="*/ 143560 h 143568"/>
              <a:gd name="connsiteX1" fmla="*/ 43011 w 193896"/>
              <a:gd name="connsiteY1" fmla="*/ 76885 h 143568"/>
              <a:gd name="connsiteX2" fmla="*/ 87461 w 193896"/>
              <a:gd name="connsiteY2" fmla="*/ 51485 h 143568"/>
              <a:gd name="connsiteX3" fmla="*/ 122386 w 193896"/>
              <a:gd name="connsiteY3" fmla="*/ 46723 h 143568"/>
              <a:gd name="connsiteX4" fmla="*/ 193823 w 193896"/>
              <a:gd name="connsiteY4" fmla="*/ 685 h 143568"/>
              <a:gd name="connsiteX5" fmla="*/ 108098 w 193896"/>
              <a:gd name="connsiteY5" fmla="*/ 21323 h 143568"/>
              <a:gd name="connsiteX6" fmla="*/ 58886 w 193896"/>
              <a:gd name="connsiteY6" fmla="*/ 51485 h 143568"/>
              <a:gd name="connsiteX7" fmla="*/ 14436 w 193896"/>
              <a:gd name="connsiteY7" fmla="*/ 72123 h 143568"/>
              <a:gd name="connsiteX8" fmla="*/ 1736 w 193896"/>
              <a:gd name="connsiteY8" fmla="*/ 143560 h 14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896" h="143568">
                <a:moveTo>
                  <a:pt x="1736" y="143560"/>
                </a:moveTo>
                <a:cubicBezTo>
                  <a:pt x="6498" y="144354"/>
                  <a:pt x="28724" y="92231"/>
                  <a:pt x="43011" y="76885"/>
                </a:cubicBezTo>
                <a:cubicBezTo>
                  <a:pt x="57299" y="61539"/>
                  <a:pt x="74232" y="56512"/>
                  <a:pt x="87461" y="51485"/>
                </a:cubicBezTo>
                <a:cubicBezTo>
                  <a:pt x="100690" y="46458"/>
                  <a:pt x="104659" y="55190"/>
                  <a:pt x="122386" y="46723"/>
                </a:cubicBezTo>
                <a:cubicBezTo>
                  <a:pt x="140113" y="38256"/>
                  <a:pt x="196204" y="4918"/>
                  <a:pt x="193823" y="685"/>
                </a:cubicBezTo>
                <a:cubicBezTo>
                  <a:pt x="191442" y="-3548"/>
                  <a:pt x="130587" y="12856"/>
                  <a:pt x="108098" y="21323"/>
                </a:cubicBezTo>
                <a:cubicBezTo>
                  <a:pt x="85609" y="29790"/>
                  <a:pt x="74496" y="43018"/>
                  <a:pt x="58886" y="51485"/>
                </a:cubicBezTo>
                <a:cubicBezTo>
                  <a:pt x="43276" y="59952"/>
                  <a:pt x="26607" y="64186"/>
                  <a:pt x="14436" y="72123"/>
                </a:cubicBezTo>
                <a:cubicBezTo>
                  <a:pt x="2265" y="80060"/>
                  <a:pt x="-3026" y="142766"/>
                  <a:pt x="1736" y="14356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00A7686E-1080-45B9-B308-92BB209AFACA}"/>
              </a:ext>
            </a:extLst>
          </p:cNvPr>
          <p:cNvSpPr/>
          <p:nvPr/>
        </p:nvSpPr>
        <p:spPr>
          <a:xfrm>
            <a:off x="4527453" y="2271056"/>
            <a:ext cx="200159" cy="142055"/>
          </a:xfrm>
          <a:custGeom>
            <a:avLst/>
            <a:gdLst>
              <a:gd name="connsiteX0" fmla="*/ 169960 w 200159"/>
              <a:gd name="connsiteY0" fmla="*/ 8594 h 142055"/>
              <a:gd name="connsiteX1" fmla="*/ 198535 w 200159"/>
              <a:gd name="connsiteY1" fmla="*/ 53044 h 142055"/>
              <a:gd name="connsiteX2" fmla="*/ 193772 w 200159"/>
              <a:gd name="connsiteY2" fmla="*/ 83207 h 142055"/>
              <a:gd name="connsiteX3" fmla="*/ 169960 w 200159"/>
              <a:gd name="connsiteY3" fmla="*/ 118132 h 142055"/>
              <a:gd name="connsiteX4" fmla="*/ 108047 w 200159"/>
              <a:gd name="connsiteY4" fmla="*/ 137182 h 142055"/>
              <a:gd name="connsiteX5" fmla="*/ 52485 w 200159"/>
              <a:gd name="connsiteY5" fmla="*/ 141944 h 142055"/>
              <a:gd name="connsiteX6" fmla="*/ 19147 w 200159"/>
              <a:gd name="connsiteY6" fmla="*/ 134007 h 142055"/>
              <a:gd name="connsiteX7" fmla="*/ 97 w 200159"/>
              <a:gd name="connsiteY7" fmla="*/ 105432 h 142055"/>
              <a:gd name="connsiteX8" fmla="*/ 14385 w 200159"/>
              <a:gd name="connsiteY8" fmla="*/ 37169 h 142055"/>
              <a:gd name="connsiteX9" fmla="*/ 66772 w 200159"/>
              <a:gd name="connsiteY9" fmla="*/ 10182 h 142055"/>
              <a:gd name="connsiteX10" fmla="*/ 93760 w 200159"/>
              <a:gd name="connsiteY10" fmla="*/ 657 h 142055"/>
              <a:gd name="connsiteX11" fmla="*/ 169960 w 200159"/>
              <a:gd name="connsiteY11" fmla="*/ 8594 h 14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59" h="142055">
                <a:moveTo>
                  <a:pt x="169960" y="8594"/>
                </a:moveTo>
                <a:cubicBezTo>
                  <a:pt x="187422" y="17325"/>
                  <a:pt x="194566" y="40609"/>
                  <a:pt x="198535" y="53044"/>
                </a:cubicBezTo>
                <a:cubicBezTo>
                  <a:pt x="202504" y="65479"/>
                  <a:pt x="198534" y="72359"/>
                  <a:pt x="193772" y="83207"/>
                </a:cubicBezTo>
                <a:cubicBezTo>
                  <a:pt x="189010" y="94055"/>
                  <a:pt x="184247" y="109136"/>
                  <a:pt x="169960" y="118132"/>
                </a:cubicBezTo>
                <a:cubicBezTo>
                  <a:pt x="155673" y="127128"/>
                  <a:pt x="127626" y="133213"/>
                  <a:pt x="108047" y="137182"/>
                </a:cubicBezTo>
                <a:cubicBezTo>
                  <a:pt x="88468" y="141151"/>
                  <a:pt x="67302" y="142473"/>
                  <a:pt x="52485" y="141944"/>
                </a:cubicBezTo>
                <a:cubicBezTo>
                  <a:pt x="37668" y="141415"/>
                  <a:pt x="27878" y="140092"/>
                  <a:pt x="19147" y="134007"/>
                </a:cubicBezTo>
                <a:cubicBezTo>
                  <a:pt x="10416" y="127922"/>
                  <a:pt x="891" y="121572"/>
                  <a:pt x="97" y="105432"/>
                </a:cubicBezTo>
                <a:cubicBezTo>
                  <a:pt x="-697" y="89292"/>
                  <a:pt x="3272" y="53044"/>
                  <a:pt x="14385" y="37169"/>
                </a:cubicBezTo>
                <a:cubicBezTo>
                  <a:pt x="25497" y="21294"/>
                  <a:pt x="53543" y="16267"/>
                  <a:pt x="66772" y="10182"/>
                </a:cubicBezTo>
                <a:cubicBezTo>
                  <a:pt x="80001" y="4097"/>
                  <a:pt x="79737" y="2244"/>
                  <a:pt x="93760" y="657"/>
                </a:cubicBezTo>
                <a:cubicBezTo>
                  <a:pt x="107783" y="-930"/>
                  <a:pt x="152498" y="-137"/>
                  <a:pt x="169960" y="85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7ED20D8-0458-4C91-BFE8-95D1CC38AD7F}"/>
              </a:ext>
            </a:extLst>
          </p:cNvPr>
          <p:cNvSpPr/>
          <p:nvPr/>
        </p:nvSpPr>
        <p:spPr>
          <a:xfrm>
            <a:off x="4535488" y="2316163"/>
            <a:ext cx="793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5DA42163-F9AB-4272-BE74-B26EFF12279C}"/>
              </a:ext>
            </a:extLst>
          </p:cNvPr>
          <p:cNvSpPr/>
          <p:nvPr/>
        </p:nvSpPr>
        <p:spPr>
          <a:xfrm>
            <a:off x="4625975" y="23114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060B77A8-6516-48A9-90F2-BB074A96D115}"/>
              </a:ext>
            </a:extLst>
          </p:cNvPr>
          <p:cNvSpPr/>
          <p:nvPr/>
        </p:nvSpPr>
        <p:spPr>
          <a:xfrm>
            <a:off x="3204380" y="2079968"/>
            <a:ext cx="656711" cy="122538"/>
          </a:xfrm>
          <a:custGeom>
            <a:avLst/>
            <a:gdLst>
              <a:gd name="connsiteX0" fmla="*/ 656420 w 656711"/>
              <a:gd name="connsiteY0" fmla="*/ 66332 h 122538"/>
              <a:gd name="connsiteX1" fmla="*/ 586570 w 656711"/>
              <a:gd name="connsiteY1" fmla="*/ 21882 h 122538"/>
              <a:gd name="connsiteX2" fmla="*/ 502433 w 656711"/>
              <a:gd name="connsiteY2" fmla="*/ 18707 h 122538"/>
              <a:gd name="connsiteX3" fmla="*/ 235733 w 656711"/>
              <a:gd name="connsiteY3" fmla="*/ 2832 h 122538"/>
              <a:gd name="connsiteX4" fmla="*/ 167470 w 656711"/>
              <a:gd name="connsiteY4" fmla="*/ 2832 h 122538"/>
              <a:gd name="connsiteX5" fmla="*/ 94445 w 656711"/>
              <a:gd name="connsiteY5" fmla="*/ 31407 h 122538"/>
              <a:gd name="connsiteX6" fmla="*/ 783 w 656711"/>
              <a:gd name="connsiteY6" fmla="*/ 121895 h 122538"/>
              <a:gd name="connsiteX7" fmla="*/ 54758 w 656711"/>
              <a:gd name="connsiteY7" fmla="*/ 69507 h 122538"/>
              <a:gd name="connsiteX8" fmla="*/ 143658 w 656711"/>
              <a:gd name="connsiteY8" fmla="*/ 23470 h 122538"/>
              <a:gd name="connsiteX9" fmla="*/ 283358 w 656711"/>
              <a:gd name="connsiteY9" fmla="*/ 15532 h 122538"/>
              <a:gd name="connsiteX10" fmla="*/ 559583 w 656711"/>
              <a:gd name="connsiteY10" fmla="*/ 28232 h 122538"/>
              <a:gd name="connsiteX11" fmla="*/ 656420 w 656711"/>
              <a:gd name="connsiteY11" fmla="*/ 66332 h 12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6711" h="122538">
                <a:moveTo>
                  <a:pt x="656420" y="66332"/>
                </a:moveTo>
                <a:cubicBezTo>
                  <a:pt x="660918" y="65274"/>
                  <a:pt x="612234" y="29819"/>
                  <a:pt x="586570" y="21882"/>
                </a:cubicBezTo>
                <a:cubicBezTo>
                  <a:pt x="560905" y="13944"/>
                  <a:pt x="502433" y="18707"/>
                  <a:pt x="502433" y="18707"/>
                </a:cubicBezTo>
                <a:lnTo>
                  <a:pt x="235733" y="2832"/>
                </a:lnTo>
                <a:cubicBezTo>
                  <a:pt x="179906" y="186"/>
                  <a:pt x="191018" y="-1930"/>
                  <a:pt x="167470" y="2832"/>
                </a:cubicBezTo>
                <a:cubicBezTo>
                  <a:pt x="143922" y="7594"/>
                  <a:pt x="122226" y="11563"/>
                  <a:pt x="94445" y="31407"/>
                </a:cubicBezTo>
                <a:cubicBezTo>
                  <a:pt x="66664" y="51251"/>
                  <a:pt x="783" y="121895"/>
                  <a:pt x="783" y="121895"/>
                </a:cubicBezTo>
                <a:cubicBezTo>
                  <a:pt x="-5831" y="128245"/>
                  <a:pt x="30946" y="85911"/>
                  <a:pt x="54758" y="69507"/>
                </a:cubicBezTo>
                <a:cubicBezTo>
                  <a:pt x="78570" y="53103"/>
                  <a:pt x="105558" y="32466"/>
                  <a:pt x="143658" y="23470"/>
                </a:cubicBezTo>
                <a:cubicBezTo>
                  <a:pt x="181758" y="14474"/>
                  <a:pt x="214037" y="14738"/>
                  <a:pt x="283358" y="15532"/>
                </a:cubicBezTo>
                <a:cubicBezTo>
                  <a:pt x="352679" y="16326"/>
                  <a:pt x="499787" y="22411"/>
                  <a:pt x="559583" y="28232"/>
                </a:cubicBezTo>
                <a:cubicBezTo>
                  <a:pt x="619379" y="34053"/>
                  <a:pt x="651922" y="67390"/>
                  <a:pt x="656420" y="6633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ABDAAB2A-2B1B-437B-BF3B-F2D5E13EC9B0}"/>
              </a:ext>
            </a:extLst>
          </p:cNvPr>
          <p:cNvSpPr/>
          <p:nvPr/>
        </p:nvSpPr>
        <p:spPr>
          <a:xfrm>
            <a:off x="3208482" y="2123929"/>
            <a:ext cx="610164" cy="68397"/>
          </a:xfrm>
          <a:custGeom>
            <a:avLst/>
            <a:gdLst>
              <a:gd name="connsiteX0" fmla="*/ 599931 w 610164"/>
              <a:gd name="connsiteY0" fmla="*/ 146 h 68397"/>
              <a:gd name="connsiteX1" fmla="*/ 553893 w 610164"/>
              <a:gd name="connsiteY1" fmla="*/ 33484 h 68397"/>
              <a:gd name="connsiteX2" fmla="*/ 395143 w 610164"/>
              <a:gd name="connsiteY2" fmla="*/ 35071 h 68397"/>
              <a:gd name="connsiteX3" fmla="*/ 236393 w 610164"/>
              <a:gd name="connsiteY3" fmla="*/ 31896 h 68397"/>
              <a:gd name="connsiteX4" fmla="*/ 179243 w 610164"/>
              <a:gd name="connsiteY4" fmla="*/ 30309 h 68397"/>
              <a:gd name="connsiteX5" fmla="*/ 82406 w 610164"/>
              <a:gd name="connsiteY5" fmla="*/ 25546 h 68397"/>
              <a:gd name="connsiteX6" fmla="*/ 1443 w 610164"/>
              <a:gd name="connsiteY6" fmla="*/ 66821 h 68397"/>
              <a:gd name="connsiteX7" fmla="*/ 28431 w 610164"/>
              <a:gd name="connsiteY7" fmla="*/ 60471 h 68397"/>
              <a:gd name="connsiteX8" fmla="*/ 168131 w 610164"/>
              <a:gd name="connsiteY8" fmla="*/ 28721 h 68397"/>
              <a:gd name="connsiteX9" fmla="*/ 374506 w 610164"/>
              <a:gd name="connsiteY9" fmla="*/ 20784 h 68397"/>
              <a:gd name="connsiteX10" fmla="*/ 599931 w 610164"/>
              <a:gd name="connsiteY10" fmla="*/ 146 h 6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0164" h="68397">
                <a:moveTo>
                  <a:pt x="599931" y="146"/>
                </a:moveTo>
                <a:cubicBezTo>
                  <a:pt x="629829" y="2263"/>
                  <a:pt x="588024" y="27663"/>
                  <a:pt x="553893" y="33484"/>
                </a:cubicBezTo>
                <a:cubicBezTo>
                  <a:pt x="519762" y="39305"/>
                  <a:pt x="448060" y="35336"/>
                  <a:pt x="395143" y="35071"/>
                </a:cubicBezTo>
                <a:cubicBezTo>
                  <a:pt x="342226" y="34806"/>
                  <a:pt x="236393" y="31896"/>
                  <a:pt x="236393" y="31896"/>
                </a:cubicBezTo>
                <a:lnTo>
                  <a:pt x="179243" y="30309"/>
                </a:lnTo>
                <a:cubicBezTo>
                  <a:pt x="153579" y="29251"/>
                  <a:pt x="112039" y="19461"/>
                  <a:pt x="82406" y="25546"/>
                </a:cubicBezTo>
                <a:cubicBezTo>
                  <a:pt x="52773" y="31631"/>
                  <a:pt x="10439" y="61000"/>
                  <a:pt x="1443" y="66821"/>
                </a:cubicBezTo>
                <a:cubicBezTo>
                  <a:pt x="-7553" y="72642"/>
                  <a:pt x="28431" y="60471"/>
                  <a:pt x="28431" y="60471"/>
                </a:cubicBezTo>
                <a:cubicBezTo>
                  <a:pt x="56212" y="54121"/>
                  <a:pt x="110452" y="35335"/>
                  <a:pt x="168131" y="28721"/>
                </a:cubicBezTo>
                <a:cubicBezTo>
                  <a:pt x="225810" y="22107"/>
                  <a:pt x="308360" y="22107"/>
                  <a:pt x="374506" y="20784"/>
                </a:cubicBezTo>
                <a:cubicBezTo>
                  <a:pt x="440652" y="19461"/>
                  <a:pt x="570033" y="-1971"/>
                  <a:pt x="599931" y="1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22413647-B532-46CE-A96A-AB70FDD59C57}"/>
              </a:ext>
            </a:extLst>
          </p:cNvPr>
          <p:cNvSpPr/>
          <p:nvPr/>
        </p:nvSpPr>
        <p:spPr>
          <a:xfrm>
            <a:off x="3362059" y="2314811"/>
            <a:ext cx="414604" cy="142653"/>
          </a:xfrm>
          <a:custGeom>
            <a:avLst/>
            <a:gdLst>
              <a:gd name="connsiteX0" fmla="*/ 266 w 414604"/>
              <a:gd name="connsiteY0" fmla="*/ 142639 h 142653"/>
              <a:gd name="connsiteX1" fmla="*/ 65354 w 414604"/>
              <a:gd name="connsiteY1" fmla="*/ 69614 h 142653"/>
              <a:gd name="connsiteX2" fmla="*/ 127266 w 414604"/>
              <a:gd name="connsiteY2" fmla="*/ 33102 h 142653"/>
              <a:gd name="connsiteX3" fmla="*/ 251091 w 414604"/>
              <a:gd name="connsiteY3" fmla="*/ 12464 h 142653"/>
              <a:gd name="connsiteX4" fmla="*/ 316179 w 414604"/>
              <a:gd name="connsiteY4" fmla="*/ 12464 h 142653"/>
              <a:gd name="connsiteX5" fmla="*/ 386029 w 414604"/>
              <a:gd name="connsiteY5" fmla="*/ 34689 h 142653"/>
              <a:gd name="connsiteX6" fmla="*/ 414604 w 414604"/>
              <a:gd name="connsiteY6" fmla="*/ 55327 h 142653"/>
              <a:gd name="connsiteX7" fmla="*/ 360629 w 414604"/>
              <a:gd name="connsiteY7" fmla="*/ 20402 h 142653"/>
              <a:gd name="connsiteX8" fmla="*/ 305066 w 414604"/>
              <a:gd name="connsiteY8" fmla="*/ 1352 h 142653"/>
              <a:gd name="connsiteX9" fmla="*/ 182829 w 414604"/>
              <a:gd name="connsiteY9" fmla="*/ 2939 h 142653"/>
              <a:gd name="connsiteX10" fmla="*/ 114566 w 414604"/>
              <a:gd name="connsiteY10" fmla="*/ 14052 h 142653"/>
              <a:gd name="connsiteX11" fmla="*/ 44716 w 414604"/>
              <a:gd name="connsiteY11" fmla="*/ 63264 h 142653"/>
              <a:gd name="connsiteX12" fmla="*/ 266 w 414604"/>
              <a:gd name="connsiteY12" fmla="*/ 142639 h 142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4604" h="142653">
                <a:moveTo>
                  <a:pt x="266" y="142639"/>
                </a:moveTo>
                <a:cubicBezTo>
                  <a:pt x="3705" y="143697"/>
                  <a:pt x="44187" y="87870"/>
                  <a:pt x="65354" y="69614"/>
                </a:cubicBezTo>
                <a:cubicBezTo>
                  <a:pt x="86521" y="51358"/>
                  <a:pt x="96310" y="42627"/>
                  <a:pt x="127266" y="33102"/>
                </a:cubicBezTo>
                <a:cubicBezTo>
                  <a:pt x="158222" y="23577"/>
                  <a:pt x="219606" y="15904"/>
                  <a:pt x="251091" y="12464"/>
                </a:cubicBezTo>
                <a:cubicBezTo>
                  <a:pt x="282576" y="9024"/>
                  <a:pt x="293689" y="8760"/>
                  <a:pt x="316179" y="12464"/>
                </a:cubicBezTo>
                <a:cubicBezTo>
                  <a:pt x="338669" y="16168"/>
                  <a:pt x="369625" y="27545"/>
                  <a:pt x="386029" y="34689"/>
                </a:cubicBezTo>
                <a:cubicBezTo>
                  <a:pt x="402433" y="41833"/>
                  <a:pt x="414604" y="55327"/>
                  <a:pt x="414604" y="55327"/>
                </a:cubicBezTo>
                <a:cubicBezTo>
                  <a:pt x="410371" y="52946"/>
                  <a:pt x="378885" y="29398"/>
                  <a:pt x="360629" y="20402"/>
                </a:cubicBezTo>
                <a:cubicBezTo>
                  <a:pt x="342373" y="11406"/>
                  <a:pt x="334699" y="4262"/>
                  <a:pt x="305066" y="1352"/>
                </a:cubicBezTo>
                <a:cubicBezTo>
                  <a:pt x="275433" y="-1558"/>
                  <a:pt x="214579" y="822"/>
                  <a:pt x="182829" y="2939"/>
                </a:cubicBezTo>
                <a:cubicBezTo>
                  <a:pt x="151079" y="5056"/>
                  <a:pt x="137585" y="3998"/>
                  <a:pt x="114566" y="14052"/>
                </a:cubicBezTo>
                <a:cubicBezTo>
                  <a:pt x="91547" y="24106"/>
                  <a:pt x="61914" y="45008"/>
                  <a:pt x="44716" y="63264"/>
                </a:cubicBezTo>
                <a:cubicBezTo>
                  <a:pt x="27518" y="81520"/>
                  <a:pt x="-3173" y="141581"/>
                  <a:pt x="266" y="14263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B6F34EEE-C9F3-491D-9110-48D509FE6A57}"/>
              </a:ext>
            </a:extLst>
          </p:cNvPr>
          <p:cNvSpPr/>
          <p:nvPr/>
        </p:nvSpPr>
        <p:spPr>
          <a:xfrm>
            <a:off x="3365434" y="2345516"/>
            <a:ext cx="501800" cy="151033"/>
          </a:xfrm>
          <a:custGeom>
            <a:avLst/>
            <a:gdLst>
              <a:gd name="connsiteX0" fmla="*/ 66 w 501800"/>
              <a:gd name="connsiteY0" fmla="*/ 150034 h 151033"/>
              <a:gd name="connsiteX1" fmla="*/ 55629 w 501800"/>
              <a:gd name="connsiteY1" fmla="*/ 126222 h 151033"/>
              <a:gd name="connsiteX2" fmla="*/ 147704 w 501800"/>
              <a:gd name="connsiteY2" fmla="*/ 56372 h 151033"/>
              <a:gd name="connsiteX3" fmla="*/ 288991 w 501800"/>
              <a:gd name="connsiteY3" fmla="*/ 30972 h 151033"/>
              <a:gd name="connsiteX4" fmla="*/ 374716 w 501800"/>
              <a:gd name="connsiteY4" fmla="*/ 46847 h 151033"/>
              <a:gd name="connsiteX5" fmla="*/ 441391 w 501800"/>
              <a:gd name="connsiteY5" fmla="*/ 73834 h 151033"/>
              <a:gd name="connsiteX6" fmla="*/ 481079 w 501800"/>
              <a:gd name="connsiteY6" fmla="*/ 108759 h 151033"/>
              <a:gd name="connsiteX7" fmla="*/ 487429 w 501800"/>
              <a:gd name="connsiteY7" fmla="*/ 135747 h 151033"/>
              <a:gd name="connsiteX8" fmla="*/ 493779 w 501800"/>
              <a:gd name="connsiteY8" fmla="*/ 111934 h 151033"/>
              <a:gd name="connsiteX9" fmla="*/ 365191 w 501800"/>
              <a:gd name="connsiteY9" fmla="*/ 24622 h 151033"/>
              <a:gd name="connsiteX10" fmla="*/ 263591 w 501800"/>
              <a:gd name="connsiteY10" fmla="*/ 2397 h 151033"/>
              <a:gd name="connsiteX11" fmla="*/ 190566 w 501800"/>
              <a:gd name="connsiteY11" fmla="*/ 2397 h 151033"/>
              <a:gd name="connsiteX12" fmla="*/ 125479 w 501800"/>
              <a:gd name="connsiteY12" fmla="*/ 18272 h 151033"/>
              <a:gd name="connsiteX13" fmla="*/ 65154 w 501800"/>
              <a:gd name="connsiteY13" fmla="*/ 51609 h 151033"/>
              <a:gd name="connsiteX14" fmla="*/ 54041 w 501800"/>
              <a:gd name="connsiteY14" fmla="*/ 65897 h 151033"/>
              <a:gd name="connsiteX15" fmla="*/ 44516 w 501800"/>
              <a:gd name="connsiteY15" fmla="*/ 97647 h 151033"/>
              <a:gd name="connsiteX16" fmla="*/ 66 w 501800"/>
              <a:gd name="connsiteY16" fmla="*/ 150034 h 15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1800" h="151033">
                <a:moveTo>
                  <a:pt x="66" y="150034"/>
                </a:moveTo>
                <a:cubicBezTo>
                  <a:pt x="1918" y="154796"/>
                  <a:pt x="31023" y="141832"/>
                  <a:pt x="55629" y="126222"/>
                </a:cubicBezTo>
                <a:cubicBezTo>
                  <a:pt x="80235" y="110612"/>
                  <a:pt x="108810" y="72247"/>
                  <a:pt x="147704" y="56372"/>
                </a:cubicBezTo>
                <a:cubicBezTo>
                  <a:pt x="186598" y="40497"/>
                  <a:pt x="251156" y="32559"/>
                  <a:pt x="288991" y="30972"/>
                </a:cubicBezTo>
                <a:cubicBezTo>
                  <a:pt x="326826" y="29384"/>
                  <a:pt x="349316" y="39703"/>
                  <a:pt x="374716" y="46847"/>
                </a:cubicBezTo>
                <a:cubicBezTo>
                  <a:pt x="400116" y="53991"/>
                  <a:pt x="423664" y="63515"/>
                  <a:pt x="441391" y="73834"/>
                </a:cubicBezTo>
                <a:cubicBezTo>
                  <a:pt x="459118" y="84153"/>
                  <a:pt x="473406" y="98440"/>
                  <a:pt x="481079" y="108759"/>
                </a:cubicBezTo>
                <a:cubicBezTo>
                  <a:pt x="488752" y="119078"/>
                  <a:pt x="485312" y="135218"/>
                  <a:pt x="487429" y="135747"/>
                </a:cubicBezTo>
                <a:cubicBezTo>
                  <a:pt x="489546" y="136276"/>
                  <a:pt x="514152" y="130455"/>
                  <a:pt x="493779" y="111934"/>
                </a:cubicBezTo>
                <a:cubicBezTo>
                  <a:pt x="473406" y="93413"/>
                  <a:pt x="403556" y="42878"/>
                  <a:pt x="365191" y="24622"/>
                </a:cubicBezTo>
                <a:cubicBezTo>
                  <a:pt x="326826" y="6366"/>
                  <a:pt x="292695" y="6101"/>
                  <a:pt x="263591" y="2397"/>
                </a:cubicBezTo>
                <a:cubicBezTo>
                  <a:pt x="234487" y="-1307"/>
                  <a:pt x="213585" y="-249"/>
                  <a:pt x="190566" y="2397"/>
                </a:cubicBezTo>
                <a:cubicBezTo>
                  <a:pt x="167547" y="5043"/>
                  <a:pt x="146381" y="10070"/>
                  <a:pt x="125479" y="18272"/>
                </a:cubicBezTo>
                <a:cubicBezTo>
                  <a:pt x="104577" y="26474"/>
                  <a:pt x="77060" y="43672"/>
                  <a:pt x="65154" y="51609"/>
                </a:cubicBezTo>
                <a:cubicBezTo>
                  <a:pt x="53248" y="59546"/>
                  <a:pt x="57481" y="58224"/>
                  <a:pt x="54041" y="65897"/>
                </a:cubicBezTo>
                <a:cubicBezTo>
                  <a:pt x="50601" y="73570"/>
                  <a:pt x="53512" y="86270"/>
                  <a:pt x="44516" y="97647"/>
                </a:cubicBezTo>
                <a:cubicBezTo>
                  <a:pt x="35520" y="109024"/>
                  <a:pt x="-1786" y="145272"/>
                  <a:pt x="66" y="15003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F6FCDC70-2605-4190-B981-5C00BB91DA04}"/>
              </a:ext>
            </a:extLst>
          </p:cNvPr>
          <p:cNvSpPr/>
          <p:nvPr/>
        </p:nvSpPr>
        <p:spPr>
          <a:xfrm>
            <a:off x="3436906" y="2398635"/>
            <a:ext cx="352737" cy="110625"/>
          </a:xfrm>
          <a:custGeom>
            <a:avLst/>
            <a:gdLst>
              <a:gd name="connsiteX0" fmla="*/ 32 w 352737"/>
              <a:gd name="connsiteY0" fmla="*/ 76278 h 110625"/>
              <a:gd name="connsiteX1" fmla="*/ 68294 w 352737"/>
              <a:gd name="connsiteY1" fmla="*/ 109615 h 110625"/>
              <a:gd name="connsiteX2" fmla="*/ 184182 w 352737"/>
              <a:gd name="connsiteY2" fmla="*/ 101678 h 110625"/>
              <a:gd name="connsiteX3" fmla="*/ 284194 w 352737"/>
              <a:gd name="connsiteY3" fmla="*/ 98503 h 110625"/>
              <a:gd name="connsiteX4" fmla="*/ 341344 w 352737"/>
              <a:gd name="connsiteY4" fmla="*/ 61990 h 110625"/>
              <a:gd name="connsiteX5" fmla="*/ 344519 w 352737"/>
              <a:gd name="connsiteY5" fmla="*/ 19128 h 110625"/>
              <a:gd name="connsiteX6" fmla="*/ 333407 w 352737"/>
              <a:gd name="connsiteY6" fmla="*/ 78 h 110625"/>
              <a:gd name="connsiteX7" fmla="*/ 352457 w 352737"/>
              <a:gd name="connsiteY7" fmla="*/ 25478 h 110625"/>
              <a:gd name="connsiteX8" fmla="*/ 315944 w 352737"/>
              <a:gd name="connsiteY8" fmla="*/ 63578 h 110625"/>
              <a:gd name="connsiteX9" fmla="*/ 209582 w 352737"/>
              <a:gd name="connsiteY9" fmla="*/ 90565 h 110625"/>
              <a:gd name="connsiteX10" fmla="*/ 76232 w 352737"/>
              <a:gd name="connsiteY10" fmla="*/ 104853 h 110625"/>
              <a:gd name="connsiteX11" fmla="*/ 32 w 352737"/>
              <a:gd name="connsiteY11" fmla="*/ 76278 h 11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2737" h="110625">
                <a:moveTo>
                  <a:pt x="32" y="76278"/>
                </a:moveTo>
                <a:cubicBezTo>
                  <a:pt x="-1291" y="77072"/>
                  <a:pt x="37602" y="105382"/>
                  <a:pt x="68294" y="109615"/>
                </a:cubicBezTo>
                <a:cubicBezTo>
                  <a:pt x="98986" y="113848"/>
                  <a:pt x="148199" y="103530"/>
                  <a:pt x="184182" y="101678"/>
                </a:cubicBezTo>
                <a:cubicBezTo>
                  <a:pt x="220165" y="99826"/>
                  <a:pt x="258000" y="105118"/>
                  <a:pt x="284194" y="98503"/>
                </a:cubicBezTo>
                <a:cubicBezTo>
                  <a:pt x="310388" y="91888"/>
                  <a:pt x="331290" y="75219"/>
                  <a:pt x="341344" y="61990"/>
                </a:cubicBezTo>
                <a:cubicBezTo>
                  <a:pt x="351398" y="48761"/>
                  <a:pt x="345842" y="29447"/>
                  <a:pt x="344519" y="19128"/>
                </a:cubicBezTo>
                <a:cubicBezTo>
                  <a:pt x="343196" y="8809"/>
                  <a:pt x="332084" y="-980"/>
                  <a:pt x="333407" y="78"/>
                </a:cubicBezTo>
                <a:cubicBezTo>
                  <a:pt x="334730" y="1136"/>
                  <a:pt x="355367" y="14895"/>
                  <a:pt x="352457" y="25478"/>
                </a:cubicBezTo>
                <a:cubicBezTo>
                  <a:pt x="349547" y="36061"/>
                  <a:pt x="339756" y="52730"/>
                  <a:pt x="315944" y="63578"/>
                </a:cubicBezTo>
                <a:cubicBezTo>
                  <a:pt x="292132" y="74426"/>
                  <a:pt x="249534" y="83686"/>
                  <a:pt x="209582" y="90565"/>
                </a:cubicBezTo>
                <a:cubicBezTo>
                  <a:pt x="169630" y="97444"/>
                  <a:pt x="106924" y="104324"/>
                  <a:pt x="76232" y="104853"/>
                </a:cubicBezTo>
                <a:cubicBezTo>
                  <a:pt x="45540" y="105382"/>
                  <a:pt x="1355" y="75484"/>
                  <a:pt x="32" y="7627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F04F5BBB-3076-4F2E-A61F-2820BF6CBE53}"/>
              </a:ext>
            </a:extLst>
          </p:cNvPr>
          <p:cNvSpPr/>
          <p:nvPr/>
        </p:nvSpPr>
        <p:spPr>
          <a:xfrm>
            <a:off x="3409666" y="2486018"/>
            <a:ext cx="319372" cy="44538"/>
          </a:xfrm>
          <a:custGeom>
            <a:avLst/>
            <a:gdLst>
              <a:gd name="connsiteX0" fmla="*/ 284 w 319372"/>
              <a:gd name="connsiteY0" fmla="*/ 7 h 44538"/>
              <a:gd name="connsiteX1" fmla="*/ 93947 w 319372"/>
              <a:gd name="connsiteY1" fmla="*/ 31757 h 44538"/>
              <a:gd name="connsiteX2" fmla="*/ 217772 w 319372"/>
              <a:gd name="connsiteY2" fmla="*/ 33345 h 44538"/>
              <a:gd name="connsiteX3" fmla="*/ 319372 w 319372"/>
              <a:gd name="connsiteY3" fmla="*/ 1595 h 44538"/>
              <a:gd name="connsiteX4" fmla="*/ 186022 w 319372"/>
              <a:gd name="connsiteY4" fmla="*/ 42870 h 44538"/>
              <a:gd name="connsiteX5" fmla="*/ 68547 w 319372"/>
              <a:gd name="connsiteY5" fmla="*/ 34932 h 44538"/>
              <a:gd name="connsiteX6" fmla="*/ 284 w 319372"/>
              <a:gd name="connsiteY6" fmla="*/ 7 h 4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372" h="44538">
                <a:moveTo>
                  <a:pt x="284" y="7"/>
                </a:moveTo>
                <a:cubicBezTo>
                  <a:pt x="4517" y="-522"/>
                  <a:pt x="57699" y="26201"/>
                  <a:pt x="93947" y="31757"/>
                </a:cubicBezTo>
                <a:cubicBezTo>
                  <a:pt x="130195" y="37313"/>
                  <a:pt x="180201" y="38372"/>
                  <a:pt x="217772" y="33345"/>
                </a:cubicBezTo>
                <a:cubicBezTo>
                  <a:pt x="255343" y="28318"/>
                  <a:pt x="319372" y="1595"/>
                  <a:pt x="319372" y="1595"/>
                </a:cubicBezTo>
                <a:cubicBezTo>
                  <a:pt x="314080" y="3182"/>
                  <a:pt x="227826" y="37314"/>
                  <a:pt x="186022" y="42870"/>
                </a:cubicBezTo>
                <a:cubicBezTo>
                  <a:pt x="144218" y="48426"/>
                  <a:pt x="97122" y="38636"/>
                  <a:pt x="68547" y="34932"/>
                </a:cubicBezTo>
                <a:cubicBezTo>
                  <a:pt x="39972" y="31228"/>
                  <a:pt x="-3949" y="536"/>
                  <a:pt x="284" y="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E472A38A-F158-4C22-A4CC-CC98D414C3A8}"/>
              </a:ext>
            </a:extLst>
          </p:cNvPr>
          <p:cNvSpPr/>
          <p:nvPr/>
        </p:nvSpPr>
        <p:spPr>
          <a:xfrm>
            <a:off x="3778051" y="2462213"/>
            <a:ext cx="96136" cy="24126"/>
          </a:xfrm>
          <a:custGeom>
            <a:avLst/>
            <a:gdLst>
              <a:gd name="connsiteX0" fmla="*/ 199 w 96136"/>
              <a:gd name="connsiteY0" fmla="*/ 0 h 24126"/>
              <a:gd name="connsiteX1" fmla="*/ 73224 w 96136"/>
              <a:gd name="connsiteY1" fmla="*/ 23812 h 24126"/>
              <a:gd name="connsiteX2" fmla="*/ 95449 w 96136"/>
              <a:gd name="connsiteY2" fmla="*/ 14287 h 24126"/>
              <a:gd name="connsiteX3" fmla="*/ 52587 w 96136"/>
              <a:gd name="connsiteY3" fmla="*/ 23812 h 24126"/>
              <a:gd name="connsiteX4" fmla="*/ 199 w 96136"/>
              <a:gd name="connsiteY4" fmla="*/ 0 h 24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36" h="24126">
                <a:moveTo>
                  <a:pt x="199" y="0"/>
                </a:moveTo>
                <a:cubicBezTo>
                  <a:pt x="3638" y="0"/>
                  <a:pt x="57349" y="21431"/>
                  <a:pt x="73224" y="23812"/>
                </a:cubicBezTo>
                <a:cubicBezTo>
                  <a:pt x="89099" y="26193"/>
                  <a:pt x="98888" y="14287"/>
                  <a:pt x="95449" y="14287"/>
                </a:cubicBezTo>
                <a:cubicBezTo>
                  <a:pt x="92010" y="14287"/>
                  <a:pt x="66345" y="21166"/>
                  <a:pt x="52587" y="23812"/>
                </a:cubicBezTo>
                <a:cubicBezTo>
                  <a:pt x="38829" y="26458"/>
                  <a:pt x="-3240" y="0"/>
                  <a:pt x="199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344A73FE-390D-4873-AFB5-231019B5657F}"/>
              </a:ext>
            </a:extLst>
          </p:cNvPr>
          <p:cNvSpPr/>
          <p:nvPr/>
        </p:nvSpPr>
        <p:spPr>
          <a:xfrm>
            <a:off x="3328317" y="2397064"/>
            <a:ext cx="123210" cy="159462"/>
          </a:xfrm>
          <a:custGeom>
            <a:avLst/>
            <a:gdLst>
              <a:gd name="connsiteX0" fmla="*/ 671 w 123210"/>
              <a:gd name="connsiteY0" fmla="*/ 61 h 159462"/>
              <a:gd name="connsiteX1" fmla="*/ 94333 w 123210"/>
              <a:gd name="connsiteY1" fmla="*/ 31811 h 159462"/>
              <a:gd name="connsiteX2" fmla="*/ 89571 w 123210"/>
              <a:gd name="connsiteY2" fmla="*/ 120711 h 159462"/>
              <a:gd name="connsiteX3" fmla="*/ 122908 w 123210"/>
              <a:gd name="connsiteY3" fmla="*/ 158811 h 159462"/>
              <a:gd name="connsiteX4" fmla="*/ 103858 w 123210"/>
              <a:gd name="connsiteY4" fmla="*/ 144524 h 159462"/>
              <a:gd name="connsiteX5" fmla="*/ 67346 w 123210"/>
              <a:gd name="connsiteY5" fmla="*/ 141349 h 159462"/>
              <a:gd name="connsiteX6" fmla="*/ 57821 w 123210"/>
              <a:gd name="connsiteY6" fmla="*/ 104836 h 159462"/>
              <a:gd name="connsiteX7" fmla="*/ 67346 w 123210"/>
              <a:gd name="connsiteY7" fmla="*/ 63561 h 159462"/>
              <a:gd name="connsiteX8" fmla="*/ 51471 w 123210"/>
              <a:gd name="connsiteY8" fmla="*/ 38161 h 159462"/>
              <a:gd name="connsiteX9" fmla="*/ 671 w 123210"/>
              <a:gd name="connsiteY9" fmla="*/ 61 h 159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210" h="159462">
                <a:moveTo>
                  <a:pt x="671" y="61"/>
                </a:moveTo>
                <a:cubicBezTo>
                  <a:pt x="7815" y="-997"/>
                  <a:pt x="79516" y="11703"/>
                  <a:pt x="94333" y="31811"/>
                </a:cubicBezTo>
                <a:cubicBezTo>
                  <a:pt x="109150" y="51919"/>
                  <a:pt x="84809" y="99544"/>
                  <a:pt x="89571" y="120711"/>
                </a:cubicBezTo>
                <a:cubicBezTo>
                  <a:pt x="94333" y="141878"/>
                  <a:pt x="120527" y="154842"/>
                  <a:pt x="122908" y="158811"/>
                </a:cubicBezTo>
                <a:cubicBezTo>
                  <a:pt x="125289" y="162780"/>
                  <a:pt x="113118" y="147434"/>
                  <a:pt x="103858" y="144524"/>
                </a:cubicBezTo>
                <a:cubicBezTo>
                  <a:pt x="94598" y="141614"/>
                  <a:pt x="75019" y="147964"/>
                  <a:pt x="67346" y="141349"/>
                </a:cubicBezTo>
                <a:cubicBezTo>
                  <a:pt x="59673" y="134734"/>
                  <a:pt x="57821" y="117801"/>
                  <a:pt x="57821" y="104836"/>
                </a:cubicBezTo>
                <a:cubicBezTo>
                  <a:pt x="57821" y="91871"/>
                  <a:pt x="68404" y="74673"/>
                  <a:pt x="67346" y="63561"/>
                </a:cubicBezTo>
                <a:cubicBezTo>
                  <a:pt x="66288" y="52449"/>
                  <a:pt x="57292" y="46098"/>
                  <a:pt x="51471" y="38161"/>
                </a:cubicBezTo>
                <a:cubicBezTo>
                  <a:pt x="45650" y="30224"/>
                  <a:pt x="-6473" y="1119"/>
                  <a:pt x="671" y="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7C177E5-2165-4E85-B42A-A1294BB024FC}"/>
              </a:ext>
            </a:extLst>
          </p:cNvPr>
          <p:cNvSpPr/>
          <p:nvPr/>
        </p:nvSpPr>
        <p:spPr>
          <a:xfrm>
            <a:off x="3516386" y="2359568"/>
            <a:ext cx="211055" cy="148313"/>
          </a:xfrm>
          <a:custGeom>
            <a:avLst/>
            <a:gdLst>
              <a:gd name="connsiteX0" fmla="*/ 12627 w 211055"/>
              <a:gd name="connsiteY0" fmla="*/ 20095 h 148313"/>
              <a:gd name="connsiteX1" fmla="*/ 9452 w 211055"/>
              <a:gd name="connsiteY1" fmla="*/ 101057 h 148313"/>
              <a:gd name="connsiteX2" fmla="*/ 33264 w 211055"/>
              <a:gd name="connsiteY2" fmla="*/ 129632 h 148313"/>
              <a:gd name="connsiteX3" fmla="*/ 69777 w 211055"/>
              <a:gd name="connsiteY3" fmla="*/ 140745 h 148313"/>
              <a:gd name="connsiteX4" fmla="*/ 112639 w 211055"/>
              <a:gd name="connsiteY4" fmla="*/ 143920 h 148313"/>
              <a:gd name="connsiteX5" fmla="*/ 168202 w 211055"/>
              <a:gd name="connsiteY5" fmla="*/ 147095 h 148313"/>
              <a:gd name="connsiteX6" fmla="*/ 180902 w 211055"/>
              <a:gd name="connsiteY6" fmla="*/ 121695 h 148313"/>
              <a:gd name="connsiteX7" fmla="*/ 198364 w 211055"/>
              <a:gd name="connsiteY7" fmla="*/ 85182 h 148313"/>
              <a:gd name="connsiteX8" fmla="*/ 196777 w 211055"/>
              <a:gd name="connsiteY8" fmla="*/ 50257 h 148313"/>
              <a:gd name="connsiteX9" fmla="*/ 209477 w 211055"/>
              <a:gd name="connsiteY9" fmla="*/ 20095 h 148313"/>
              <a:gd name="connsiteX10" fmla="*/ 155502 w 211055"/>
              <a:gd name="connsiteY10" fmla="*/ 1045 h 148313"/>
              <a:gd name="connsiteX11" fmla="*/ 12627 w 211055"/>
              <a:gd name="connsiteY11" fmla="*/ 20095 h 14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1055" h="148313">
                <a:moveTo>
                  <a:pt x="12627" y="20095"/>
                </a:moveTo>
                <a:cubicBezTo>
                  <a:pt x="-11715" y="36764"/>
                  <a:pt x="6012" y="82801"/>
                  <a:pt x="9452" y="101057"/>
                </a:cubicBezTo>
                <a:cubicBezTo>
                  <a:pt x="12892" y="119313"/>
                  <a:pt x="23210" y="123017"/>
                  <a:pt x="33264" y="129632"/>
                </a:cubicBezTo>
                <a:cubicBezTo>
                  <a:pt x="43318" y="136247"/>
                  <a:pt x="56548" y="138364"/>
                  <a:pt x="69777" y="140745"/>
                </a:cubicBezTo>
                <a:cubicBezTo>
                  <a:pt x="83006" y="143126"/>
                  <a:pt x="112639" y="143920"/>
                  <a:pt x="112639" y="143920"/>
                </a:cubicBezTo>
                <a:cubicBezTo>
                  <a:pt x="129043" y="144978"/>
                  <a:pt x="156825" y="150799"/>
                  <a:pt x="168202" y="147095"/>
                </a:cubicBezTo>
                <a:cubicBezTo>
                  <a:pt x="179579" y="143391"/>
                  <a:pt x="175875" y="132014"/>
                  <a:pt x="180902" y="121695"/>
                </a:cubicBezTo>
                <a:cubicBezTo>
                  <a:pt x="185929" y="111376"/>
                  <a:pt x="195718" y="97088"/>
                  <a:pt x="198364" y="85182"/>
                </a:cubicBezTo>
                <a:cubicBezTo>
                  <a:pt x="201010" y="73276"/>
                  <a:pt x="194925" y="61105"/>
                  <a:pt x="196777" y="50257"/>
                </a:cubicBezTo>
                <a:cubicBezTo>
                  <a:pt x="198629" y="39409"/>
                  <a:pt x="216356" y="28297"/>
                  <a:pt x="209477" y="20095"/>
                </a:cubicBezTo>
                <a:cubicBezTo>
                  <a:pt x="202598" y="11893"/>
                  <a:pt x="186458" y="4749"/>
                  <a:pt x="155502" y="1045"/>
                </a:cubicBezTo>
                <a:cubicBezTo>
                  <a:pt x="124546" y="-2659"/>
                  <a:pt x="36969" y="3426"/>
                  <a:pt x="12627" y="200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861BF409-F89E-4AA3-B226-4FCB50871AA4}"/>
              </a:ext>
            </a:extLst>
          </p:cNvPr>
          <p:cNvSpPr/>
          <p:nvPr/>
        </p:nvSpPr>
        <p:spPr>
          <a:xfrm rot="4500000">
            <a:off x="3546475" y="2407179"/>
            <a:ext cx="793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FFCB7452-5444-44E8-A197-A98CD947C618}"/>
              </a:ext>
            </a:extLst>
          </p:cNvPr>
          <p:cNvSpPr/>
          <p:nvPr/>
        </p:nvSpPr>
        <p:spPr>
          <a:xfrm>
            <a:off x="3640138" y="24066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9EBA8694-F0A3-4262-AC76-8641203E1592}"/>
              </a:ext>
            </a:extLst>
          </p:cNvPr>
          <p:cNvSpPr/>
          <p:nvPr/>
        </p:nvSpPr>
        <p:spPr>
          <a:xfrm>
            <a:off x="3584575" y="240188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68BD200C-DBB9-4BB9-AAF8-9803E7D4994B}"/>
              </a:ext>
            </a:extLst>
          </p:cNvPr>
          <p:cNvSpPr/>
          <p:nvPr/>
        </p:nvSpPr>
        <p:spPr>
          <a:xfrm>
            <a:off x="4245425" y="2834198"/>
            <a:ext cx="228625" cy="306627"/>
          </a:xfrm>
          <a:custGeom>
            <a:avLst/>
            <a:gdLst>
              <a:gd name="connsiteX0" fmla="*/ 129725 w 228625"/>
              <a:gd name="connsiteY0" fmla="*/ 19 h 306627"/>
              <a:gd name="connsiteX1" fmla="*/ 140308 w 228625"/>
              <a:gd name="connsiteY1" fmla="*/ 61402 h 306627"/>
              <a:gd name="connsiteX2" fmla="*/ 184758 w 228625"/>
              <a:gd name="connsiteY2" fmla="*/ 120669 h 306627"/>
              <a:gd name="connsiteX3" fmla="*/ 180525 w 228625"/>
              <a:gd name="connsiteY3" fmla="*/ 188402 h 306627"/>
              <a:gd name="connsiteX4" fmla="*/ 159358 w 228625"/>
              <a:gd name="connsiteY4" fmla="*/ 234969 h 306627"/>
              <a:gd name="connsiteX5" fmla="*/ 87392 w 228625"/>
              <a:gd name="connsiteY5" fmla="*/ 273069 h 306627"/>
              <a:gd name="connsiteX6" fmla="*/ 608 w 228625"/>
              <a:gd name="connsiteY6" fmla="*/ 304819 h 306627"/>
              <a:gd name="connsiteX7" fmla="*/ 51408 w 228625"/>
              <a:gd name="connsiteY7" fmla="*/ 302702 h 306627"/>
              <a:gd name="connsiteX8" fmla="*/ 102208 w 228625"/>
              <a:gd name="connsiteY8" fmla="*/ 302702 h 306627"/>
              <a:gd name="connsiteX9" fmla="*/ 188992 w 228625"/>
              <a:gd name="connsiteY9" fmla="*/ 268835 h 306627"/>
              <a:gd name="connsiteX10" fmla="*/ 227092 w 228625"/>
              <a:gd name="connsiteY10" fmla="*/ 192635 h 306627"/>
              <a:gd name="connsiteX11" fmla="*/ 218625 w 228625"/>
              <a:gd name="connsiteY11" fmla="*/ 124902 h 306627"/>
              <a:gd name="connsiteX12" fmla="*/ 195342 w 228625"/>
              <a:gd name="connsiteY12" fmla="*/ 82569 h 306627"/>
              <a:gd name="connsiteX13" fmla="*/ 167825 w 228625"/>
              <a:gd name="connsiteY13" fmla="*/ 67752 h 306627"/>
              <a:gd name="connsiteX14" fmla="*/ 129725 w 228625"/>
              <a:gd name="connsiteY14" fmla="*/ 19 h 306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8625" h="306627">
                <a:moveTo>
                  <a:pt x="129725" y="19"/>
                </a:moveTo>
                <a:cubicBezTo>
                  <a:pt x="125139" y="-1039"/>
                  <a:pt x="131136" y="41294"/>
                  <a:pt x="140308" y="61402"/>
                </a:cubicBezTo>
                <a:cubicBezTo>
                  <a:pt x="149480" y="81510"/>
                  <a:pt x="178055" y="99502"/>
                  <a:pt x="184758" y="120669"/>
                </a:cubicBezTo>
                <a:cubicBezTo>
                  <a:pt x="191461" y="141836"/>
                  <a:pt x="184758" y="169352"/>
                  <a:pt x="180525" y="188402"/>
                </a:cubicBezTo>
                <a:cubicBezTo>
                  <a:pt x="176292" y="207452"/>
                  <a:pt x="174880" y="220858"/>
                  <a:pt x="159358" y="234969"/>
                </a:cubicBezTo>
                <a:cubicBezTo>
                  <a:pt x="143836" y="249080"/>
                  <a:pt x="113850" y="261427"/>
                  <a:pt x="87392" y="273069"/>
                </a:cubicBezTo>
                <a:cubicBezTo>
                  <a:pt x="60934" y="284711"/>
                  <a:pt x="6605" y="299880"/>
                  <a:pt x="608" y="304819"/>
                </a:cubicBezTo>
                <a:cubicBezTo>
                  <a:pt x="-5389" y="309758"/>
                  <a:pt x="34475" y="303055"/>
                  <a:pt x="51408" y="302702"/>
                </a:cubicBezTo>
                <a:cubicBezTo>
                  <a:pt x="68341" y="302349"/>
                  <a:pt x="79277" y="308346"/>
                  <a:pt x="102208" y="302702"/>
                </a:cubicBezTo>
                <a:cubicBezTo>
                  <a:pt x="125139" y="297058"/>
                  <a:pt x="168178" y="287180"/>
                  <a:pt x="188992" y="268835"/>
                </a:cubicBezTo>
                <a:cubicBezTo>
                  <a:pt x="209806" y="250491"/>
                  <a:pt x="222153" y="216624"/>
                  <a:pt x="227092" y="192635"/>
                </a:cubicBezTo>
                <a:cubicBezTo>
                  <a:pt x="232031" y="168646"/>
                  <a:pt x="223917" y="143246"/>
                  <a:pt x="218625" y="124902"/>
                </a:cubicBezTo>
                <a:cubicBezTo>
                  <a:pt x="213333" y="106558"/>
                  <a:pt x="203809" y="92094"/>
                  <a:pt x="195342" y="82569"/>
                </a:cubicBezTo>
                <a:cubicBezTo>
                  <a:pt x="186875" y="73044"/>
                  <a:pt x="179467" y="75513"/>
                  <a:pt x="167825" y="67752"/>
                </a:cubicBezTo>
                <a:cubicBezTo>
                  <a:pt x="156183" y="59991"/>
                  <a:pt x="134311" y="1077"/>
                  <a:pt x="129725" y="19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EB76FB41-12DE-439C-8E03-C9DB8158F3BD}"/>
              </a:ext>
            </a:extLst>
          </p:cNvPr>
          <p:cNvSpPr/>
          <p:nvPr/>
        </p:nvSpPr>
        <p:spPr>
          <a:xfrm>
            <a:off x="4167131" y="3026383"/>
            <a:ext cx="181028" cy="133858"/>
          </a:xfrm>
          <a:custGeom>
            <a:avLst/>
            <a:gdLst>
              <a:gd name="connsiteX0" fmla="*/ 586 w 181028"/>
              <a:gd name="connsiteY0" fmla="*/ 133800 h 133858"/>
              <a:gd name="connsiteX1" fmla="*/ 47152 w 181028"/>
              <a:gd name="connsiteY1" fmla="*/ 53367 h 133858"/>
              <a:gd name="connsiteX2" fmla="*/ 91602 w 181028"/>
              <a:gd name="connsiteY2" fmla="*/ 17384 h 133858"/>
              <a:gd name="connsiteX3" fmla="*/ 136052 w 181028"/>
              <a:gd name="connsiteY3" fmla="*/ 6800 h 133858"/>
              <a:gd name="connsiteX4" fmla="*/ 174152 w 181028"/>
              <a:gd name="connsiteY4" fmla="*/ 30084 h 133858"/>
              <a:gd name="connsiteX5" fmla="*/ 152986 w 181028"/>
              <a:gd name="connsiteY5" fmla="*/ 55484 h 133858"/>
              <a:gd name="connsiteX6" fmla="*/ 180502 w 181028"/>
              <a:gd name="connsiteY6" fmla="*/ 36434 h 133858"/>
              <a:gd name="connsiteX7" fmla="*/ 123352 w 181028"/>
              <a:gd name="connsiteY7" fmla="*/ 450 h 133858"/>
              <a:gd name="connsiteX8" fmla="*/ 74669 w 181028"/>
              <a:gd name="connsiteY8" fmla="*/ 19500 h 133858"/>
              <a:gd name="connsiteX9" fmla="*/ 23869 w 181028"/>
              <a:gd name="connsiteY9" fmla="*/ 66067 h 133858"/>
              <a:gd name="connsiteX10" fmla="*/ 586 w 181028"/>
              <a:gd name="connsiteY10" fmla="*/ 133800 h 13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028" h="133858">
                <a:moveTo>
                  <a:pt x="586" y="133800"/>
                </a:moveTo>
                <a:cubicBezTo>
                  <a:pt x="4466" y="131683"/>
                  <a:pt x="31983" y="72769"/>
                  <a:pt x="47152" y="53367"/>
                </a:cubicBezTo>
                <a:cubicBezTo>
                  <a:pt x="62321" y="33965"/>
                  <a:pt x="76785" y="25145"/>
                  <a:pt x="91602" y="17384"/>
                </a:cubicBezTo>
                <a:cubicBezTo>
                  <a:pt x="106419" y="9623"/>
                  <a:pt x="122294" y="4683"/>
                  <a:pt x="136052" y="6800"/>
                </a:cubicBezTo>
                <a:cubicBezTo>
                  <a:pt x="149810" y="8917"/>
                  <a:pt x="171330" y="21970"/>
                  <a:pt x="174152" y="30084"/>
                </a:cubicBezTo>
                <a:cubicBezTo>
                  <a:pt x="176974" y="38198"/>
                  <a:pt x="151928" y="54426"/>
                  <a:pt x="152986" y="55484"/>
                </a:cubicBezTo>
                <a:cubicBezTo>
                  <a:pt x="154044" y="56542"/>
                  <a:pt x="185441" y="45606"/>
                  <a:pt x="180502" y="36434"/>
                </a:cubicBezTo>
                <a:cubicBezTo>
                  <a:pt x="175563" y="27262"/>
                  <a:pt x="140991" y="3272"/>
                  <a:pt x="123352" y="450"/>
                </a:cubicBezTo>
                <a:cubicBezTo>
                  <a:pt x="105713" y="-2372"/>
                  <a:pt x="91250" y="8564"/>
                  <a:pt x="74669" y="19500"/>
                </a:cubicBezTo>
                <a:cubicBezTo>
                  <a:pt x="58088" y="30436"/>
                  <a:pt x="34805" y="51956"/>
                  <a:pt x="23869" y="66067"/>
                </a:cubicBezTo>
                <a:cubicBezTo>
                  <a:pt x="12933" y="80178"/>
                  <a:pt x="-3294" y="135917"/>
                  <a:pt x="586" y="13380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1C749EF5-45D8-403E-9218-E8226A7A368E}"/>
              </a:ext>
            </a:extLst>
          </p:cNvPr>
          <p:cNvSpPr/>
          <p:nvPr/>
        </p:nvSpPr>
        <p:spPr>
          <a:xfrm>
            <a:off x="3956019" y="3058415"/>
            <a:ext cx="93675" cy="68638"/>
          </a:xfrm>
          <a:custGeom>
            <a:avLst/>
            <a:gdLst>
              <a:gd name="connsiteX0" fmla="*/ 38131 w 93675"/>
              <a:gd name="connsiteY0" fmla="*/ 67902 h 68638"/>
              <a:gd name="connsiteX1" fmla="*/ 91048 w 93675"/>
              <a:gd name="connsiteY1" fmla="*/ 42502 h 68638"/>
              <a:gd name="connsiteX2" fmla="*/ 80464 w 93675"/>
              <a:gd name="connsiteY2" fmla="*/ 12868 h 68638"/>
              <a:gd name="connsiteX3" fmla="*/ 46598 w 93675"/>
              <a:gd name="connsiteY3" fmla="*/ 168 h 68638"/>
              <a:gd name="connsiteX4" fmla="*/ 31 w 93675"/>
              <a:gd name="connsiteY4" fmla="*/ 19218 h 68638"/>
              <a:gd name="connsiteX5" fmla="*/ 40248 w 93675"/>
              <a:gd name="connsiteY5" fmla="*/ 168 h 68638"/>
              <a:gd name="connsiteX6" fmla="*/ 93164 w 93675"/>
              <a:gd name="connsiteY6" fmla="*/ 12868 h 68638"/>
              <a:gd name="connsiteX7" fmla="*/ 38131 w 93675"/>
              <a:gd name="connsiteY7" fmla="*/ 67902 h 6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675" h="68638">
                <a:moveTo>
                  <a:pt x="38131" y="67902"/>
                </a:moveTo>
                <a:cubicBezTo>
                  <a:pt x="37778" y="72841"/>
                  <a:pt x="83993" y="51674"/>
                  <a:pt x="91048" y="42502"/>
                </a:cubicBezTo>
                <a:cubicBezTo>
                  <a:pt x="98103" y="33330"/>
                  <a:pt x="87872" y="19924"/>
                  <a:pt x="80464" y="12868"/>
                </a:cubicBezTo>
                <a:cubicBezTo>
                  <a:pt x="73056" y="5812"/>
                  <a:pt x="60004" y="-890"/>
                  <a:pt x="46598" y="168"/>
                </a:cubicBezTo>
                <a:cubicBezTo>
                  <a:pt x="33192" y="1226"/>
                  <a:pt x="1089" y="19218"/>
                  <a:pt x="31" y="19218"/>
                </a:cubicBezTo>
                <a:cubicBezTo>
                  <a:pt x="-1027" y="19218"/>
                  <a:pt x="24726" y="1226"/>
                  <a:pt x="40248" y="168"/>
                </a:cubicBezTo>
                <a:cubicBezTo>
                  <a:pt x="55770" y="-890"/>
                  <a:pt x="86461" y="2990"/>
                  <a:pt x="93164" y="12868"/>
                </a:cubicBezTo>
                <a:cubicBezTo>
                  <a:pt x="99867" y="22746"/>
                  <a:pt x="38484" y="62963"/>
                  <a:pt x="38131" y="6790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C4A65D4-8B62-49A3-A20A-EA9BD5F18989}"/>
              </a:ext>
            </a:extLst>
          </p:cNvPr>
          <p:cNvSpPr/>
          <p:nvPr/>
        </p:nvSpPr>
        <p:spPr>
          <a:xfrm>
            <a:off x="4184636" y="2270096"/>
            <a:ext cx="290551" cy="711812"/>
          </a:xfrm>
          <a:custGeom>
            <a:avLst/>
            <a:gdLst>
              <a:gd name="connsiteX0" fmla="*/ 92089 w 290551"/>
              <a:gd name="connsiteY0" fmla="*/ 29 h 711812"/>
              <a:gd name="connsiteX1" fmla="*/ 28589 w 290551"/>
              <a:gd name="connsiteY1" fmla="*/ 146079 h 711812"/>
              <a:gd name="connsiteX2" fmla="*/ 14 w 290551"/>
              <a:gd name="connsiteY2" fmla="*/ 365154 h 711812"/>
              <a:gd name="connsiteX3" fmla="*/ 31764 w 290551"/>
              <a:gd name="connsiteY3" fmla="*/ 590579 h 711812"/>
              <a:gd name="connsiteX4" fmla="*/ 44464 w 290551"/>
              <a:gd name="connsiteY4" fmla="*/ 647729 h 711812"/>
              <a:gd name="connsiteX5" fmla="*/ 3189 w 290551"/>
              <a:gd name="connsiteY5" fmla="*/ 704879 h 711812"/>
              <a:gd name="connsiteX6" fmla="*/ 76214 w 290551"/>
              <a:gd name="connsiteY6" fmla="*/ 689004 h 711812"/>
              <a:gd name="connsiteX7" fmla="*/ 165114 w 290551"/>
              <a:gd name="connsiteY7" fmla="*/ 711229 h 711812"/>
              <a:gd name="connsiteX8" fmla="*/ 206389 w 290551"/>
              <a:gd name="connsiteY8" fmla="*/ 660429 h 711812"/>
              <a:gd name="connsiteX9" fmla="*/ 206389 w 290551"/>
              <a:gd name="connsiteY9" fmla="*/ 635029 h 711812"/>
              <a:gd name="connsiteX10" fmla="*/ 177814 w 290551"/>
              <a:gd name="connsiteY10" fmla="*/ 603279 h 711812"/>
              <a:gd name="connsiteX11" fmla="*/ 177814 w 290551"/>
              <a:gd name="connsiteY11" fmla="*/ 552479 h 711812"/>
              <a:gd name="connsiteX12" fmla="*/ 222264 w 290551"/>
              <a:gd name="connsiteY12" fmla="*/ 577879 h 711812"/>
              <a:gd name="connsiteX13" fmla="*/ 282589 w 290551"/>
              <a:gd name="connsiteY13" fmla="*/ 546129 h 711812"/>
              <a:gd name="connsiteX14" fmla="*/ 285764 w 290551"/>
              <a:gd name="connsiteY14" fmla="*/ 492154 h 711812"/>
              <a:gd name="connsiteX15" fmla="*/ 244489 w 290551"/>
              <a:gd name="connsiteY15" fmla="*/ 400079 h 711812"/>
              <a:gd name="connsiteX16" fmla="*/ 127014 w 290551"/>
              <a:gd name="connsiteY16" fmla="*/ 260379 h 711812"/>
              <a:gd name="connsiteX17" fmla="*/ 120664 w 290551"/>
              <a:gd name="connsiteY17" fmla="*/ 155604 h 711812"/>
              <a:gd name="connsiteX18" fmla="*/ 107964 w 290551"/>
              <a:gd name="connsiteY18" fmla="*/ 133379 h 711812"/>
              <a:gd name="connsiteX19" fmla="*/ 92089 w 290551"/>
              <a:gd name="connsiteY19" fmla="*/ 29 h 711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0551" h="711812">
                <a:moveTo>
                  <a:pt x="92089" y="29"/>
                </a:moveTo>
                <a:cubicBezTo>
                  <a:pt x="78860" y="2146"/>
                  <a:pt x="43935" y="85225"/>
                  <a:pt x="28589" y="146079"/>
                </a:cubicBezTo>
                <a:cubicBezTo>
                  <a:pt x="13243" y="206933"/>
                  <a:pt x="-515" y="291071"/>
                  <a:pt x="14" y="365154"/>
                </a:cubicBezTo>
                <a:cubicBezTo>
                  <a:pt x="543" y="439237"/>
                  <a:pt x="24356" y="543483"/>
                  <a:pt x="31764" y="590579"/>
                </a:cubicBezTo>
                <a:cubicBezTo>
                  <a:pt x="39172" y="637675"/>
                  <a:pt x="49226" y="628679"/>
                  <a:pt x="44464" y="647729"/>
                </a:cubicBezTo>
                <a:cubicBezTo>
                  <a:pt x="39702" y="666779"/>
                  <a:pt x="-2103" y="698000"/>
                  <a:pt x="3189" y="704879"/>
                </a:cubicBezTo>
                <a:cubicBezTo>
                  <a:pt x="8481" y="711758"/>
                  <a:pt x="49227" y="687946"/>
                  <a:pt x="76214" y="689004"/>
                </a:cubicBezTo>
                <a:cubicBezTo>
                  <a:pt x="103201" y="690062"/>
                  <a:pt x="143418" y="715991"/>
                  <a:pt x="165114" y="711229"/>
                </a:cubicBezTo>
                <a:cubicBezTo>
                  <a:pt x="186810" y="706467"/>
                  <a:pt x="199510" y="673129"/>
                  <a:pt x="206389" y="660429"/>
                </a:cubicBezTo>
                <a:cubicBezTo>
                  <a:pt x="213268" y="647729"/>
                  <a:pt x="211152" y="644554"/>
                  <a:pt x="206389" y="635029"/>
                </a:cubicBezTo>
                <a:cubicBezTo>
                  <a:pt x="201626" y="625504"/>
                  <a:pt x="182576" y="617037"/>
                  <a:pt x="177814" y="603279"/>
                </a:cubicBezTo>
                <a:cubicBezTo>
                  <a:pt x="173052" y="589521"/>
                  <a:pt x="170406" y="556712"/>
                  <a:pt x="177814" y="552479"/>
                </a:cubicBezTo>
                <a:cubicBezTo>
                  <a:pt x="185222" y="548246"/>
                  <a:pt x="204802" y="578937"/>
                  <a:pt x="222264" y="577879"/>
                </a:cubicBezTo>
                <a:cubicBezTo>
                  <a:pt x="239726" y="576821"/>
                  <a:pt x="272006" y="560417"/>
                  <a:pt x="282589" y="546129"/>
                </a:cubicBezTo>
                <a:cubicBezTo>
                  <a:pt x="293172" y="531842"/>
                  <a:pt x="292114" y="516496"/>
                  <a:pt x="285764" y="492154"/>
                </a:cubicBezTo>
                <a:cubicBezTo>
                  <a:pt x="279414" y="467812"/>
                  <a:pt x="270947" y="438708"/>
                  <a:pt x="244489" y="400079"/>
                </a:cubicBezTo>
                <a:cubicBezTo>
                  <a:pt x="218031" y="361450"/>
                  <a:pt x="147651" y="301125"/>
                  <a:pt x="127014" y="260379"/>
                </a:cubicBezTo>
                <a:cubicBezTo>
                  <a:pt x="106377" y="219633"/>
                  <a:pt x="123839" y="176771"/>
                  <a:pt x="120664" y="155604"/>
                </a:cubicBezTo>
                <a:cubicBezTo>
                  <a:pt x="117489" y="134437"/>
                  <a:pt x="115372" y="155075"/>
                  <a:pt x="107964" y="133379"/>
                </a:cubicBezTo>
                <a:cubicBezTo>
                  <a:pt x="100556" y="111683"/>
                  <a:pt x="105318" y="-2088"/>
                  <a:pt x="92089" y="29"/>
                </a:cubicBezTo>
                <a:close/>
              </a:path>
            </a:pathLst>
          </a:cu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E74497C8-94EB-4AA1-A068-A25D8082CD9E}"/>
              </a:ext>
            </a:extLst>
          </p:cNvPr>
          <p:cNvSpPr/>
          <p:nvPr/>
        </p:nvSpPr>
        <p:spPr>
          <a:xfrm>
            <a:off x="4603677" y="2147315"/>
            <a:ext cx="348141" cy="159440"/>
          </a:xfrm>
          <a:custGeom>
            <a:avLst/>
            <a:gdLst>
              <a:gd name="connsiteX0" fmla="*/ 73 w 348141"/>
              <a:gd name="connsiteY0" fmla="*/ 3748 h 159440"/>
              <a:gd name="connsiteX1" fmla="*/ 136598 w 348141"/>
              <a:gd name="connsiteY1" fmla="*/ 52960 h 159440"/>
              <a:gd name="connsiteX2" fmla="*/ 200098 w 348141"/>
              <a:gd name="connsiteY2" fmla="*/ 65660 h 159440"/>
              <a:gd name="connsiteX3" fmla="*/ 290586 w 348141"/>
              <a:gd name="connsiteY3" fmla="*/ 122810 h 159440"/>
              <a:gd name="connsiteX4" fmla="*/ 347736 w 348141"/>
              <a:gd name="connsiteY4" fmla="*/ 159323 h 159440"/>
              <a:gd name="connsiteX5" fmla="*/ 312811 w 348141"/>
              <a:gd name="connsiteY5" fmla="*/ 132335 h 159440"/>
              <a:gd name="connsiteX6" fmla="*/ 250898 w 348141"/>
              <a:gd name="connsiteY6" fmla="*/ 76773 h 159440"/>
              <a:gd name="connsiteX7" fmla="*/ 192161 w 348141"/>
              <a:gd name="connsiteY7" fmla="*/ 18035 h 159440"/>
              <a:gd name="connsiteX8" fmla="*/ 182636 w 348141"/>
              <a:gd name="connsiteY8" fmla="*/ 573 h 159440"/>
              <a:gd name="connsiteX9" fmla="*/ 141361 w 348141"/>
              <a:gd name="connsiteY9" fmla="*/ 5335 h 159440"/>
              <a:gd name="connsiteX10" fmla="*/ 117548 w 348141"/>
              <a:gd name="connsiteY10" fmla="*/ 16448 h 159440"/>
              <a:gd name="connsiteX11" fmla="*/ 73 w 348141"/>
              <a:gd name="connsiteY11" fmla="*/ 3748 h 15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141" h="159440">
                <a:moveTo>
                  <a:pt x="73" y="3748"/>
                </a:moveTo>
                <a:cubicBezTo>
                  <a:pt x="3248" y="9833"/>
                  <a:pt x="103261" y="42641"/>
                  <a:pt x="136598" y="52960"/>
                </a:cubicBezTo>
                <a:cubicBezTo>
                  <a:pt x="169935" y="63279"/>
                  <a:pt x="174433" y="54018"/>
                  <a:pt x="200098" y="65660"/>
                </a:cubicBezTo>
                <a:cubicBezTo>
                  <a:pt x="225763" y="77302"/>
                  <a:pt x="265980" y="107200"/>
                  <a:pt x="290586" y="122810"/>
                </a:cubicBezTo>
                <a:cubicBezTo>
                  <a:pt x="315192" y="138420"/>
                  <a:pt x="344032" y="157736"/>
                  <a:pt x="347736" y="159323"/>
                </a:cubicBezTo>
                <a:cubicBezTo>
                  <a:pt x="351440" y="160910"/>
                  <a:pt x="328951" y="146093"/>
                  <a:pt x="312811" y="132335"/>
                </a:cubicBezTo>
                <a:cubicBezTo>
                  <a:pt x="296671" y="118577"/>
                  <a:pt x="271006" y="95823"/>
                  <a:pt x="250898" y="76773"/>
                </a:cubicBezTo>
                <a:cubicBezTo>
                  <a:pt x="230790" y="57723"/>
                  <a:pt x="203538" y="30735"/>
                  <a:pt x="192161" y="18035"/>
                </a:cubicBezTo>
                <a:cubicBezTo>
                  <a:pt x="180784" y="5335"/>
                  <a:pt x="191103" y="2690"/>
                  <a:pt x="182636" y="573"/>
                </a:cubicBezTo>
                <a:cubicBezTo>
                  <a:pt x="174169" y="-1544"/>
                  <a:pt x="152209" y="2689"/>
                  <a:pt x="141361" y="5335"/>
                </a:cubicBezTo>
                <a:cubicBezTo>
                  <a:pt x="130513" y="7981"/>
                  <a:pt x="137127" y="15919"/>
                  <a:pt x="117548" y="16448"/>
                </a:cubicBezTo>
                <a:cubicBezTo>
                  <a:pt x="97969" y="16977"/>
                  <a:pt x="-3102" y="-2337"/>
                  <a:pt x="73" y="3748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85E293C4-069A-43E0-9D82-68AD39A60ACD}"/>
              </a:ext>
            </a:extLst>
          </p:cNvPr>
          <p:cNvSpPr/>
          <p:nvPr/>
        </p:nvSpPr>
        <p:spPr>
          <a:xfrm>
            <a:off x="4611934" y="2361270"/>
            <a:ext cx="350701" cy="124912"/>
          </a:xfrm>
          <a:custGeom>
            <a:avLst/>
            <a:gdLst>
              <a:gd name="connsiteX0" fmla="*/ 6104 w 350701"/>
              <a:gd name="connsiteY0" fmla="*/ 64430 h 124912"/>
              <a:gd name="connsiteX1" fmla="*/ 202954 w 350701"/>
              <a:gd name="connsiteY1" fmla="*/ 29505 h 124912"/>
              <a:gd name="connsiteX2" fmla="*/ 256929 w 350701"/>
              <a:gd name="connsiteY2" fmla="*/ 930 h 124912"/>
              <a:gd name="connsiteX3" fmla="*/ 350591 w 350701"/>
              <a:gd name="connsiteY3" fmla="*/ 12043 h 124912"/>
              <a:gd name="connsiteX4" fmla="*/ 274391 w 350701"/>
              <a:gd name="connsiteY4" fmla="*/ 61255 h 124912"/>
              <a:gd name="connsiteX5" fmla="*/ 207716 w 350701"/>
              <a:gd name="connsiteY5" fmla="*/ 124755 h 124912"/>
              <a:gd name="connsiteX6" fmla="*/ 137866 w 350701"/>
              <a:gd name="connsiteY6" fmla="*/ 78718 h 124912"/>
              <a:gd name="connsiteX7" fmla="*/ 83891 w 350701"/>
              <a:gd name="connsiteY7" fmla="*/ 61255 h 124912"/>
              <a:gd name="connsiteX8" fmla="*/ 63254 w 350701"/>
              <a:gd name="connsiteY8" fmla="*/ 69193 h 124912"/>
              <a:gd name="connsiteX9" fmla="*/ 48966 w 350701"/>
              <a:gd name="connsiteY9" fmla="*/ 112055 h 124912"/>
              <a:gd name="connsiteX10" fmla="*/ 6104 w 350701"/>
              <a:gd name="connsiteY10" fmla="*/ 64430 h 12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0701" h="124912">
                <a:moveTo>
                  <a:pt x="6104" y="64430"/>
                </a:moveTo>
                <a:cubicBezTo>
                  <a:pt x="31769" y="50672"/>
                  <a:pt x="161150" y="40088"/>
                  <a:pt x="202954" y="29505"/>
                </a:cubicBezTo>
                <a:cubicBezTo>
                  <a:pt x="244758" y="18922"/>
                  <a:pt x="232323" y="3840"/>
                  <a:pt x="256929" y="930"/>
                </a:cubicBezTo>
                <a:cubicBezTo>
                  <a:pt x="281535" y="-1980"/>
                  <a:pt x="347681" y="1989"/>
                  <a:pt x="350591" y="12043"/>
                </a:cubicBezTo>
                <a:cubicBezTo>
                  <a:pt x="353501" y="22097"/>
                  <a:pt x="298203" y="42470"/>
                  <a:pt x="274391" y="61255"/>
                </a:cubicBezTo>
                <a:cubicBezTo>
                  <a:pt x="250579" y="80040"/>
                  <a:pt x="230470" y="121844"/>
                  <a:pt x="207716" y="124755"/>
                </a:cubicBezTo>
                <a:cubicBezTo>
                  <a:pt x="184962" y="127666"/>
                  <a:pt x="158504" y="89301"/>
                  <a:pt x="137866" y="78718"/>
                </a:cubicBezTo>
                <a:cubicBezTo>
                  <a:pt x="117229" y="68135"/>
                  <a:pt x="96326" y="62842"/>
                  <a:pt x="83891" y="61255"/>
                </a:cubicBezTo>
                <a:cubicBezTo>
                  <a:pt x="71456" y="59668"/>
                  <a:pt x="69075" y="60726"/>
                  <a:pt x="63254" y="69193"/>
                </a:cubicBezTo>
                <a:cubicBezTo>
                  <a:pt x="57433" y="77660"/>
                  <a:pt x="54258" y="107557"/>
                  <a:pt x="48966" y="112055"/>
                </a:cubicBezTo>
                <a:cubicBezTo>
                  <a:pt x="43674" y="116553"/>
                  <a:pt x="-19561" y="78188"/>
                  <a:pt x="6104" y="6443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0D9ADA49-46AF-4DF9-9A64-C26F18659857}"/>
              </a:ext>
            </a:extLst>
          </p:cNvPr>
          <p:cNvSpPr/>
          <p:nvPr/>
        </p:nvSpPr>
        <p:spPr>
          <a:xfrm>
            <a:off x="4679848" y="3384091"/>
            <a:ext cx="63687" cy="117390"/>
          </a:xfrm>
          <a:custGeom>
            <a:avLst/>
            <a:gdLst>
              <a:gd name="connsiteX0" fmla="*/ 102 w 63687"/>
              <a:gd name="connsiteY0" fmla="*/ 459 h 117390"/>
              <a:gd name="connsiteX1" fmla="*/ 63602 w 63687"/>
              <a:gd name="connsiteY1" fmla="*/ 35384 h 117390"/>
              <a:gd name="connsiteX2" fmla="*/ 14390 w 63687"/>
              <a:gd name="connsiteY2" fmla="*/ 116347 h 117390"/>
              <a:gd name="connsiteX3" fmla="*/ 41377 w 63687"/>
              <a:gd name="connsiteY3" fmla="*/ 79834 h 117390"/>
              <a:gd name="connsiteX4" fmla="*/ 47727 w 63687"/>
              <a:gd name="connsiteY4" fmla="*/ 57609 h 117390"/>
              <a:gd name="connsiteX5" fmla="*/ 102 w 63687"/>
              <a:gd name="connsiteY5" fmla="*/ 459 h 11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687" h="117390">
                <a:moveTo>
                  <a:pt x="102" y="459"/>
                </a:moveTo>
                <a:cubicBezTo>
                  <a:pt x="2748" y="-3245"/>
                  <a:pt x="61221" y="16069"/>
                  <a:pt x="63602" y="35384"/>
                </a:cubicBezTo>
                <a:cubicBezTo>
                  <a:pt x="65983" y="54699"/>
                  <a:pt x="18094" y="108939"/>
                  <a:pt x="14390" y="116347"/>
                </a:cubicBezTo>
                <a:cubicBezTo>
                  <a:pt x="10686" y="123755"/>
                  <a:pt x="35821" y="89624"/>
                  <a:pt x="41377" y="79834"/>
                </a:cubicBezTo>
                <a:cubicBezTo>
                  <a:pt x="46933" y="70044"/>
                  <a:pt x="48785" y="66605"/>
                  <a:pt x="47727" y="57609"/>
                </a:cubicBezTo>
                <a:cubicBezTo>
                  <a:pt x="46669" y="48613"/>
                  <a:pt x="-2544" y="4163"/>
                  <a:pt x="102" y="45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A00BB80C-AF85-4CF7-9239-E2763C3D4EDE}"/>
              </a:ext>
            </a:extLst>
          </p:cNvPr>
          <p:cNvSpPr/>
          <p:nvPr/>
        </p:nvSpPr>
        <p:spPr>
          <a:xfrm>
            <a:off x="3867594" y="1066582"/>
            <a:ext cx="1355281" cy="952893"/>
          </a:xfrm>
          <a:custGeom>
            <a:avLst/>
            <a:gdLst>
              <a:gd name="connsiteX0" fmla="*/ 12256 w 1355281"/>
              <a:gd name="connsiteY0" fmla="*/ 38318 h 952893"/>
              <a:gd name="connsiteX1" fmla="*/ 488506 w 1355281"/>
              <a:gd name="connsiteY1" fmla="*/ 54193 h 952893"/>
              <a:gd name="connsiteX2" fmla="*/ 964756 w 1355281"/>
              <a:gd name="connsiteY2" fmla="*/ 263743 h 952893"/>
              <a:gd name="connsiteX3" fmla="*/ 1148906 w 1355281"/>
              <a:gd name="connsiteY3" fmla="*/ 498693 h 952893"/>
              <a:gd name="connsiteX4" fmla="*/ 1314006 w 1355281"/>
              <a:gd name="connsiteY4" fmla="*/ 816193 h 952893"/>
              <a:gd name="connsiteX5" fmla="*/ 1355281 w 1355281"/>
              <a:gd name="connsiteY5" fmla="*/ 952718 h 952893"/>
              <a:gd name="connsiteX6" fmla="*/ 1314006 w 1355281"/>
              <a:gd name="connsiteY6" fmla="*/ 838418 h 952893"/>
              <a:gd name="connsiteX7" fmla="*/ 1253681 w 1355281"/>
              <a:gd name="connsiteY7" fmla="*/ 578068 h 952893"/>
              <a:gd name="connsiteX8" fmla="*/ 1110806 w 1355281"/>
              <a:gd name="connsiteY8" fmla="*/ 466943 h 952893"/>
              <a:gd name="connsiteX9" fmla="*/ 790131 w 1355281"/>
              <a:gd name="connsiteY9" fmla="*/ 197068 h 952893"/>
              <a:gd name="connsiteX10" fmla="*/ 393256 w 1355281"/>
              <a:gd name="connsiteY10" fmla="*/ 47843 h 952893"/>
              <a:gd name="connsiteX11" fmla="*/ 161481 w 1355281"/>
              <a:gd name="connsiteY11" fmla="*/ 218 h 952893"/>
              <a:gd name="connsiteX12" fmla="*/ 12256 w 1355281"/>
              <a:gd name="connsiteY12" fmla="*/ 38318 h 952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55281" h="952893">
                <a:moveTo>
                  <a:pt x="12256" y="38318"/>
                </a:moveTo>
                <a:cubicBezTo>
                  <a:pt x="66760" y="47314"/>
                  <a:pt x="329756" y="16622"/>
                  <a:pt x="488506" y="54193"/>
                </a:cubicBezTo>
                <a:cubicBezTo>
                  <a:pt x="647256" y="91764"/>
                  <a:pt x="854689" y="189660"/>
                  <a:pt x="964756" y="263743"/>
                </a:cubicBezTo>
                <a:cubicBezTo>
                  <a:pt x="1074823" y="337826"/>
                  <a:pt x="1090698" y="406618"/>
                  <a:pt x="1148906" y="498693"/>
                </a:cubicBezTo>
                <a:cubicBezTo>
                  <a:pt x="1207114" y="590768"/>
                  <a:pt x="1279610" y="740522"/>
                  <a:pt x="1314006" y="816193"/>
                </a:cubicBezTo>
                <a:cubicBezTo>
                  <a:pt x="1348402" y="891864"/>
                  <a:pt x="1355281" y="949014"/>
                  <a:pt x="1355281" y="952718"/>
                </a:cubicBezTo>
                <a:cubicBezTo>
                  <a:pt x="1355281" y="956422"/>
                  <a:pt x="1330939" y="900860"/>
                  <a:pt x="1314006" y="838418"/>
                </a:cubicBezTo>
                <a:cubicBezTo>
                  <a:pt x="1297073" y="775976"/>
                  <a:pt x="1287548" y="639980"/>
                  <a:pt x="1253681" y="578068"/>
                </a:cubicBezTo>
                <a:cubicBezTo>
                  <a:pt x="1219814" y="516156"/>
                  <a:pt x="1188064" y="530443"/>
                  <a:pt x="1110806" y="466943"/>
                </a:cubicBezTo>
                <a:cubicBezTo>
                  <a:pt x="1033548" y="403443"/>
                  <a:pt x="909723" y="266918"/>
                  <a:pt x="790131" y="197068"/>
                </a:cubicBezTo>
                <a:cubicBezTo>
                  <a:pt x="670539" y="127218"/>
                  <a:pt x="498031" y="80651"/>
                  <a:pt x="393256" y="47843"/>
                </a:cubicBezTo>
                <a:cubicBezTo>
                  <a:pt x="288481" y="15035"/>
                  <a:pt x="223923" y="3393"/>
                  <a:pt x="161481" y="218"/>
                </a:cubicBezTo>
                <a:cubicBezTo>
                  <a:pt x="99039" y="-2957"/>
                  <a:pt x="-42248" y="29322"/>
                  <a:pt x="12256" y="3831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A5EE6E10-4E35-4FFF-B907-D60E6B59C3E8}"/>
              </a:ext>
            </a:extLst>
          </p:cNvPr>
          <p:cNvSpPr/>
          <p:nvPr/>
        </p:nvSpPr>
        <p:spPr>
          <a:xfrm>
            <a:off x="5229189" y="2029643"/>
            <a:ext cx="76303" cy="1116850"/>
          </a:xfrm>
          <a:custGeom>
            <a:avLst/>
            <a:gdLst>
              <a:gd name="connsiteX0" fmla="*/ 36 w 76303"/>
              <a:gd name="connsiteY0" fmla="*/ 8707 h 1116850"/>
              <a:gd name="connsiteX1" fmla="*/ 66711 w 76303"/>
              <a:gd name="connsiteY1" fmla="*/ 408757 h 1116850"/>
              <a:gd name="connsiteX2" fmla="*/ 28611 w 76303"/>
              <a:gd name="connsiteY2" fmla="*/ 770707 h 1116850"/>
              <a:gd name="connsiteX3" fmla="*/ 76236 w 76303"/>
              <a:gd name="connsiteY3" fmla="*/ 954857 h 1116850"/>
              <a:gd name="connsiteX4" fmla="*/ 15911 w 76303"/>
              <a:gd name="connsiteY4" fmla="*/ 1116782 h 1116850"/>
              <a:gd name="connsiteX5" fmla="*/ 63536 w 76303"/>
              <a:gd name="connsiteY5" fmla="*/ 935807 h 1116850"/>
              <a:gd name="connsiteX6" fmla="*/ 47661 w 76303"/>
              <a:gd name="connsiteY6" fmla="*/ 773882 h 1116850"/>
              <a:gd name="connsiteX7" fmla="*/ 57186 w 76303"/>
              <a:gd name="connsiteY7" fmla="*/ 348432 h 1116850"/>
              <a:gd name="connsiteX8" fmla="*/ 57186 w 76303"/>
              <a:gd name="connsiteY8" fmla="*/ 148407 h 1116850"/>
              <a:gd name="connsiteX9" fmla="*/ 36 w 76303"/>
              <a:gd name="connsiteY9" fmla="*/ 8707 h 111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303" h="1116850">
                <a:moveTo>
                  <a:pt x="36" y="8707"/>
                </a:moveTo>
                <a:cubicBezTo>
                  <a:pt x="1624" y="52099"/>
                  <a:pt x="61949" y="281757"/>
                  <a:pt x="66711" y="408757"/>
                </a:cubicBezTo>
                <a:cubicBezTo>
                  <a:pt x="71473" y="535757"/>
                  <a:pt x="27024" y="679690"/>
                  <a:pt x="28611" y="770707"/>
                </a:cubicBezTo>
                <a:cubicBezTo>
                  <a:pt x="30198" y="861724"/>
                  <a:pt x="78353" y="897178"/>
                  <a:pt x="76236" y="954857"/>
                </a:cubicBezTo>
                <a:cubicBezTo>
                  <a:pt x="74119" y="1012536"/>
                  <a:pt x="18028" y="1119957"/>
                  <a:pt x="15911" y="1116782"/>
                </a:cubicBezTo>
                <a:cubicBezTo>
                  <a:pt x="13794" y="1113607"/>
                  <a:pt x="58244" y="992957"/>
                  <a:pt x="63536" y="935807"/>
                </a:cubicBezTo>
                <a:cubicBezTo>
                  <a:pt x="68828" y="878657"/>
                  <a:pt x="48719" y="871778"/>
                  <a:pt x="47661" y="773882"/>
                </a:cubicBezTo>
                <a:cubicBezTo>
                  <a:pt x="46603" y="675986"/>
                  <a:pt x="55599" y="452678"/>
                  <a:pt x="57186" y="348432"/>
                </a:cubicBezTo>
                <a:cubicBezTo>
                  <a:pt x="58773" y="244186"/>
                  <a:pt x="65124" y="201324"/>
                  <a:pt x="57186" y="148407"/>
                </a:cubicBezTo>
                <a:cubicBezTo>
                  <a:pt x="49248" y="95490"/>
                  <a:pt x="-1552" y="-34685"/>
                  <a:pt x="36" y="870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2E5830FA-14B2-44FB-AF20-4866CC9C659D}"/>
              </a:ext>
            </a:extLst>
          </p:cNvPr>
          <p:cNvSpPr/>
          <p:nvPr/>
        </p:nvSpPr>
        <p:spPr>
          <a:xfrm>
            <a:off x="4292679" y="3088240"/>
            <a:ext cx="984578" cy="1064720"/>
          </a:xfrm>
          <a:custGeom>
            <a:avLst/>
            <a:gdLst>
              <a:gd name="connsiteX0" fmla="*/ 984171 w 984578"/>
              <a:gd name="connsiteY0" fmla="*/ 1035 h 1064720"/>
              <a:gd name="connsiteX1" fmla="*/ 933371 w 984578"/>
              <a:gd name="connsiteY1" fmla="*/ 213760 h 1064720"/>
              <a:gd name="connsiteX2" fmla="*/ 809546 w 984578"/>
              <a:gd name="connsiteY2" fmla="*/ 470935 h 1064720"/>
              <a:gd name="connsiteX3" fmla="*/ 609521 w 984578"/>
              <a:gd name="connsiteY3" fmla="*/ 721760 h 1064720"/>
              <a:gd name="connsiteX4" fmla="*/ 393621 w 984578"/>
              <a:gd name="connsiteY4" fmla="*/ 886860 h 1064720"/>
              <a:gd name="connsiteX5" fmla="*/ 95171 w 984578"/>
              <a:gd name="connsiteY5" fmla="*/ 1007510 h 1064720"/>
              <a:gd name="connsiteX6" fmla="*/ 22146 w 984578"/>
              <a:gd name="connsiteY6" fmla="*/ 1058310 h 1064720"/>
              <a:gd name="connsiteX7" fmla="*/ 447596 w 984578"/>
              <a:gd name="connsiteY7" fmla="*/ 867810 h 1064720"/>
              <a:gd name="connsiteX8" fmla="*/ 739696 w 984578"/>
              <a:gd name="connsiteY8" fmla="*/ 540785 h 1064720"/>
              <a:gd name="connsiteX9" fmla="*/ 942896 w 984578"/>
              <a:gd name="connsiteY9" fmla="*/ 150260 h 1064720"/>
              <a:gd name="connsiteX10" fmla="*/ 984171 w 984578"/>
              <a:gd name="connsiteY10" fmla="*/ 1035 h 106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4578" h="1064720">
                <a:moveTo>
                  <a:pt x="984171" y="1035"/>
                </a:moveTo>
                <a:cubicBezTo>
                  <a:pt x="982583" y="11618"/>
                  <a:pt x="962475" y="135444"/>
                  <a:pt x="933371" y="213760"/>
                </a:cubicBezTo>
                <a:cubicBezTo>
                  <a:pt x="904267" y="292076"/>
                  <a:pt x="863521" y="386268"/>
                  <a:pt x="809546" y="470935"/>
                </a:cubicBezTo>
                <a:cubicBezTo>
                  <a:pt x="755571" y="555602"/>
                  <a:pt x="678842" y="652439"/>
                  <a:pt x="609521" y="721760"/>
                </a:cubicBezTo>
                <a:cubicBezTo>
                  <a:pt x="540200" y="791081"/>
                  <a:pt x="479346" y="839235"/>
                  <a:pt x="393621" y="886860"/>
                </a:cubicBezTo>
                <a:cubicBezTo>
                  <a:pt x="307896" y="934485"/>
                  <a:pt x="157083" y="978935"/>
                  <a:pt x="95171" y="1007510"/>
                </a:cubicBezTo>
                <a:cubicBezTo>
                  <a:pt x="33259" y="1036085"/>
                  <a:pt x="-36591" y="1081593"/>
                  <a:pt x="22146" y="1058310"/>
                </a:cubicBezTo>
                <a:cubicBezTo>
                  <a:pt x="80883" y="1035027"/>
                  <a:pt x="328004" y="954064"/>
                  <a:pt x="447596" y="867810"/>
                </a:cubicBezTo>
                <a:cubicBezTo>
                  <a:pt x="567188" y="781556"/>
                  <a:pt x="657146" y="660377"/>
                  <a:pt x="739696" y="540785"/>
                </a:cubicBezTo>
                <a:cubicBezTo>
                  <a:pt x="822246" y="421193"/>
                  <a:pt x="901092" y="238102"/>
                  <a:pt x="942896" y="150260"/>
                </a:cubicBezTo>
                <a:cubicBezTo>
                  <a:pt x="984700" y="62418"/>
                  <a:pt x="985759" y="-9548"/>
                  <a:pt x="984171" y="103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DFC1D651-8273-42DF-BBD7-86CD1078D130}"/>
              </a:ext>
            </a:extLst>
          </p:cNvPr>
          <p:cNvSpPr/>
          <p:nvPr/>
        </p:nvSpPr>
        <p:spPr>
          <a:xfrm>
            <a:off x="3474141" y="3612020"/>
            <a:ext cx="804540" cy="525511"/>
          </a:xfrm>
          <a:custGeom>
            <a:avLst/>
            <a:gdLst>
              <a:gd name="connsiteX0" fmla="*/ 2484 w 804540"/>
              <a:gd name="connsiteY0" fmla="*/ 4305 h 525511"/>
              <a:gd name="connsiteX1" fmla="*/ 266009 w 804540"/>
              <a:gd name="connsiteY1" fmla="*/ 331330 h 525511"/>
              <a:gd name="connsiteX2" fmla="*/ 500959 w 804540"/>
              <a:gd name="connsiteY2" fmla="*/ 464680 h 525511"/>
              <a:gd name="connsiteX3" fmla="*/ 723209 w 804540"/>
              <a:gd name="connsiteY3" fmla="*/ 521830 h 525511"/>
              <a:gd name="connsiteX4" fmla="*/ 796234 w 804540"/>
              <a:gd name="connsiteY4" fmla="*/ 518655 h 525511"/>
              <a:gd name="connsiteX5" fmla="*/ 548584 w 804540"/>
              <a:gd name="connsiteY5" fmla="*/ 509130 h 525511"/>
              <a:gd name="connsiteX6" fmla="*/ 361259 w 804540"/>
              <a:gd name="connsiteY6" fmla="*/ 359905 h 525511"/>
              <a:gd name="connsiteX7" fmla="*/ 145359 w 804540"/>
              <a:gd name="connsiteY7" fmla="*/ 156705 h 525511"/>
              <a:gd name="connsiteX8" fmla="*/ 2484 w 804540"/>
              <a:gd name="connsiteY8" fmla="*/ 4305 h 525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540" h="525511">
                <a:moveTo>
                  <a:pt x="2484" y="4305"/>
                </a:moveTo>
                <a:cubicBezTo>
                  <a:pt x="22592" y="33409"/>
                  <a:pt x="182930" y="254601"/>
                  <a:pt x="266009" y="331330"/>
                </a:cubicBezTo>
                <a:cubicBezTo>
                  <a:pt x="349088" y="408059"/>
                  <a:pt x="424759" y="432930"/>
                  <a:pt x="500959" y="464680"/>
                </a:cubicBezTo>
                <a:cubicBezTo>
                  <a:pt x="577159" y="496430"/>
                  <a:pt x="673997" y="512834"/>
                  <a:pt x="723209" y="521830"/>
                </a:cubicBezTo>
                <a:cubicBezTo>
                  <a:pt x="772421" y="530826"/>
                  <a:pt x="825338" y="520772"/>
                  <a:pt x="796234" y="518655"/>
                </a:cubicBezTo>
                <a:cubicBezTo>
                  <a:pt x="767130" y="516538"/>
                  <a:pt x="621080" y="535588"/>
                  <a:pt x="548584" y="509130"/>
                </a:cubicBezTo>
                <a:cubicBezTo>
                  <a:pt x="476088" y="482672"/>
                  <a:pt x="428463" y="418643"/>
                  <a:pt x="361259" y="359905"/>
                </a:cubicBezTo>
                <a:cubicBezTo>
                  <a:pt x="294055" y="301167"/>
                  <a:pt x="201451" y="212267"/>
                  <a:pt x="145359" y="156705"/>
                </a:cubicBezTo>
                <a:cubicBezTo>
                  <a:pt x="89267" y="101143"/>
                  <a:pt x="-17624" y="-24799"/>
                  <a:pt x="2484" y="430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A641F71A-C8A2-471D-8887-8C28FEE9F749}"/>
              </a:ext>
            </a:extLst>
          </p:cNvPr>
          <p:cNvSpPr/>
          <p:nvPr/>
        </p:nvSpPr>
        <p:spPr>
          <a:xfrm>
            <a:off x="3224207" y="1062149"/>
            <a:ext cx="623037" cy="1116117"/>
          </a:xfrm>
          <a:custGeom>
            <a:avLst/>
            <a:gdLst>
              <a:gd name="connsiteX0" fmla="*/ 617543 w 623037"/>
              <a:gd name="connsiteY0" fmla="*/ 11001 h 1116117"/>
              <a:gd name="connsiteX1" fmla="*/ 554043 w 623037"/>
              <a:gd name="connsiteY1" fmla="*/ 36401 h 1116117"/>
              <a:gd name="connsiteX2" fmla="*/ 331793 w 623037"/>
              <a:gd name="connsiteY2" fmla="*/ 242776 h 1116117"/>
              <a:gd name="connsiteX3" fmla="*/ 109543 w 623037"/>
              <a:gd name="connsiteY3" fmla="*/ 531701 h 1116117"/>
              <a:gd name="connsiteX4" fmla="*/ 42868 w 623037"/>
              <a:gd name="connsiteY4" fmla="*/ 893651 h 1116117"/>
              <a:gd name="connsiteX5" fmla="*/ 4768 w 623037"/>
              <a:gd name="connsiteY5" fmla="*/ 1115901 h 1116117"/>
              <a:gd name="connsiteX6" fmla="*/ 7943 w 623037"/>
              <a:gd name="connsiteY6" fmla="*/ 928576 h 1116117"/>
              <a:gd name="connsiteX7" fmla="*/ 71443 w 623037"/>
              <a:gd name="connsiteY7" fmla="*/ 633301 h 1116117"/>
              <a:gd name="connsiteX8" fmla="*/ 144468 w 623037"/>
              <a:gd name="connsiteY8" fmla="*/ 414226 h 1116117"/>
              <a:gd name="connsiteX9" fmla="*/ 436568 w 623037"/>
              <a:gd name="connsiteY9" fmla="*/ 157051 h 1116117"/>
              <a:gd name="connsiteX10" fmla="*/ 617543 w 623037"/>
              <a:gd name="connsiteY10" fmla="*/ 11001 h 1116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3037" h="1116117">
                <a:moveTo>
                  <a:pt x="617543" y="11001"/>
                </a:moveTo>
                <a:cubicBezTo>
                  <a:pt x="637122" y="-9107"/>
                  <a:pt x="601668" y="-2228"/>
                  <a:pt x="554043" y="36401"/>
                </a:cubicBezTo>
                <a:cubicBezTo>
                  <a:pt x="506418" y="75030"/>
                  <a:pt x="405876" y="160226"/>
                  <a:pt x="331793" y="242776"/>
                </a:cubicBezTo>
                <a:cubicBezTo>
                  <a:pt x="257710" y="325326"/>
                  <a:pt x="157697" y="423222"/>
                  <a:pt x="109543" y="531701"/>
                </a:cubicBezTo>
                <a:cubicBezTo>
                  <a:pt x="61389" y="640180"/>
                  <a:pt x="60331" y="796284"/>
                  <a:pt x="42868" y="893651"/>
                </a:cubicBezTo>
                <a:cubicBezTo>
                  <a:pt x="25405" y="991018"/>
                  <a:pt x="10589" y="1110080"/>
                  <a:pt x="4768" y="1115901"/>
                </a:cubicBezTo>
                <a:cubicBezTo>
                  <a:pt x="-1053" y="1121722"/>
                  <a:pt x="-3170" y="1009009"/>
                  <a:pt x="7943" y="928576"/>
                </a:cubicBezTo>
                <a:cubicBezTo>
                  <a:pt x="19056" y="848143"/>
                  <a:pt x="48689" y="719026"/>
                  <a:pt x="71443" y="633301"/>
                </a:cubicBezTo>
                <a:cubicBezTo>
                  <a:pt x="94197" y="547576"/>
                  <a:pt x="83614" y="493601"/>
                  <a:pt x="144468" y="414226"/>
                </a:cubicBezTo>
                <a:cubicBezTo>
                  <a:pt x="205322" y="334851"/>
                  <a:pt x="355076" y="223197"/>
                  <a:pt x="436568" y="157051"/>
                </a:cubicBezTo>
                <a:cubicBezTo>
                  <a:pt x="518060" y="90905"/>
                  <a:pt x="597964" y="31109"/>
                  <a:pt x="617543" y="110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776D3C04-BF90-4B0F-8FBC-0F0C9BAD130B}"/>
              </a:ext>
            </a:extLst>
          </p:cNvPr>
          <p:cNvSpPr/>
          <p:nvPr/>
        </p:nvSpPr>
        <p:spPr>
          <a:xfrm>
            <a:off x="3202933" y="2187405"/>
            <a:ext cx="130858" cy="934982"/>
          </a:xfrm>
          <a:custGeom>
            <a:avLst/>
            <a:gdLst>
              <a:gd name="connsiteX0" fmla="*/ 19692 w 130858"/>
              <a:gd name="connsiteY0" fmla="*/ 170 h 934982"/>
              <a:gd name="connsiteX1" fmla="*/ 3817 w 130858"/>
              <a:gd name="connsiteY1" fmla="*/ 511345 h 934982"/>
              <a:gd name="connsiteX2" fmla="*/ 67317 w 130858"/>
              <a:gd name="connsiteY2" fmla="*/ 790745 h 934982"/>
              <a:gd name="connsiteX3" fmla="*/ 130817 w 130858"/>
              <a:gd name="connsiteY3" fmla="*/ 933620 h 934982"/>
              <a:gd name="connsiteX4" fmla="*/ 57792 w 130858"/>
              <a:gd name="connsiteY4" fmla="*/ 711370 h 934982"/>
              <a:gd name="connsiteX5" fmla="*/ 642 w 130858"/>
              <a:gd name="connsiteY5" fmla="*/ 457370 h 934982"/>
              <a:gd name="connsiteX6" fmla="*/ 19692 w 130858"/>
              <a:gd name="connsiteY6" fmla="*/ 170 h 934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858" h="934982">
                <a:moveTo>
                  <a:pt x="19692" y="170"/>
                </a:moveTo>
                <a:cubicBezTo>
                  <a:pt x="20221" y="9166"/>
                  <a:pt x="-4121" y="379583"/>
                  <a:pt x="3817" y="511345"/>
                </a:cubicBezTo>
                <a:cubicBezTo>
                  <a:pt x="11754" y="643108"/>
                  <a:pt x="46150" y="720366"/>
                  <a:pt x="67317" y="790745"/>
                </a:cubicBezTo>
                <a:cubicBezTo>
                  <a:pt x="88484" y="861124"/>
                  <a:pt x="132404" y="946849"/>
                  <a:pt x="130817" y="933620"/>
                </a:cubicBezTo>
                <a:cubicBezTo>
                  <a:pt x="129230" y="920391"/>
                  <a:pt x="79488" y="790745"/>
                  <a:pt x="57792" y="711370"/>
                </a:cubicBezTo>
                <a:cubicBezTo>
                  <a:pt x="36096" y="631995"/>
                  <a:pt x="5404" y="574316"/>
                  <a:pt x="642" y="457370"/>
                </a:cubicBezTo>
                <a:cubicBezTo>
                  <a:pt x="-4121" y="340424"/>
                  <a:pt x="19163" y="-8826"/>
                  <a:pt x="19692" y="17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88CE712B-0D66-4CF2-A577-DBA048F0979D}"/>
              </a:ext>
            </a:extLst>
          </p:cNvPr>
          <p:cNvSpPr/>
          <p:nvPr/>
        </p:nvSpPr>
        <p:spPr>
          <a:xfrm>
            <a:off x="3286043" y="3031965"/>
            <a:ext cx="432114" cy="474648"/>
          </a:xfrm>
          <a:custGeom>
            <a:avLst/>
            <a:gdLst>
              <a:gd name="connsiteX0" fmla="*/ 82 w 432114"/>
              <a:gd name="connsiteY0" fmla="*/ 160 h 474648"/>
              <a:gd name="connsiteX1" fmla="*/ 295357 w 432114"/>
              <a:gd name="connsiteY1" fmla="*/ 406560 h 474648"/>
              <a:gd name="connsiteX2" fmla="*/ 431882 w 432114"/>
              <a:gd name="connsiteY2" fmla="*/ 470060 h 474648"/>
              <a:gd name="connsiteX3" fmla="*/ 266782 w 432114"/>
              <a:gd name="connsiteY3" fmla="*/ 358935 h 474648"/>
              <a:gd name="connsiteX4" fmla="*/ 82 w 432114"/>
              <a:gd name="connsiteY4" fmla="*/ 160 h 474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114" h="474648">
                <a:moveTo>
                  <a:pt x="82" y="160"/>
                </a:moveTo>
                <a:cubicBezTo>
                  <a:pt x="4845" y="8098"/>
                  <a:pt x="223390" y="328243"/>
                  <a:pt x="295357" y="406560"/>
                </a:cubicBezTo>
                <a:cubicBezTo>
                  <a:pt x="367324" y="484877"/>
                  <a:pt x="436645" y="477998"/>
                  <a:pt x="431882" y="470060"/>
                </a:cubicBezTo>
                <a:cubicBezTo>
                  <a:pt x="427120" y="462123"/>
                  <a:pt x="336103" y="436722"/>
                  <a:pt x="266782" y="358935"/>
                </a:cubicBezTo>
                <a:cubicBezTo>
                  <a:pt x="197461" y="281148"/>
                  <a:pt x="-4681" y="-7778"/>
                  <a:pt x="82" y="16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56001D75-9C59-45A3-9A48-59F1439E15B2}"/>
              </a:ext>
            </a:extLst>
          </p:cNvPr>
          <p:cNvSpPr/>
          <p:nvPr/>
        </p:nvSpPr>
        <p:spPr>
          <a:xfrm>
            <a:off x="3654134" y="2895557"/>
            <a:ext cx="227545" cy="362589"/>
          </a:xfrm>
          <a:custGeom>
            <a:avLst/>
            <a:gdLst>
              <a:gd name="connsiteX0" fmla="*/ 181266 w 227545"/>
              <a:gd name="connsiteY0" fmla="*/ 43 h 362589"/>
              <a:gd name="connsiteX1" fmla="*/ 222541 w 227545"/>
              <a:gd name="connsiteY1" fmla="*/ 165143 h 362589"/>
              <a:gd name="connsiteX2" fmla="*/ 89191 w 227545"/>
              <a:gd name="connsiteY2" fmla="*/ 273093 h 362589"/>
              <a:gd name="connsiteX3" fmla="*/ 16166 w 227545"/>
              <a:gd name="connsiteY3" fmla="*/ 327068 h 362589"/>
              <a:gd name="connsiteX4" fmla="*/ 16166 w 227545"/>
              <a:gd name="connsiteY4" fmla="*/ 361993 h 362589"/>
              <a:gd name="connsiteX5" fmla="*/ 38391 w 227545"/>
              <a:gd name="connsiteY5" fmla="*/ 298493 h 362589"/>
              <a:gd name="connsiteX6" fmla="*/ 12991 w 227545"/>
              <a:gd name="connsiteY6" fmla="*/ 206418 h 362589"/>
              <a:gd name="connsiteX7" fmla="*/ 12991 w 227545"/>
              <a:gd name="connsiteY7" fmla="*/ 149268 h 362589"/>
              <a:gd name="connsiteX8" fmla="*/ 181266 w 227545"/>
              <a:gd name="connsiteY8" fmla="*/ 43 h 362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545" h="362589">
                <a:moveTo>
                  <a:pt x="181266" y="43"/>
                </a:moveTo>
                <a:cubicBezTo>
                  <a:pt x="216191" y="2689"/>
                  <a:pt x="237887" y="119635"/>
                  <a:pt x="222541" y="165143"/>
                </a:cubicBezTo>
                <a:cubicBezTo>
                  <a:pt x="207195" y="210651"/>
                  <a:pt x="123587" y="246106"/>
                  <a:pt x="89191" y="273093"/>
                </a:cubicBezTo>
                <a:cubicBezTo>
                  <a:pt x="54795" y="300080"/>
                  <a:pt x="28337" y="312251"/>
                  <a:pt x="16166" y="327068"/>
                </a:cubicBezTo>
                <a:cubicBezTo>
                  <a:pt x="3995" y="341885"/>
                  <a:pt x="12462" y="366755"/>
                  <a:pt x="16166" y="361993"/>
                </a:cubicBezTo>
                <a:cubicBezTo>
                  <a:pt x="19870" y="357231"/>
                  <a:pt x="38920" y="324422"/>
                  <a:pt x="38391" y="298493"/>
                </a:cubicBezTo>
                <a:cubicBezTo>
                  <a:pt x="37862" y="272564"/>
                  <a:pt x="17224" y="231289"/>
                  <a:pt x="12991" y="206418"/>
                </a:cubicBezTo>
                <a:cubicBezTo>
                  <a:pt x="8758" y="181547"/>
                  <a:pt x="-13996" y="183664"/>
                  <a:pt x="12991" y="149268"/>
                </a:cubicBezTo>
                <a:cubicBezTo>
                  <a:pt x="39978" y="114872"/>
                  <a:pt x="146341" y="-2603"/>
                  <a:pt x="181266" y="4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DEB2D352-DFFF-481C-8625-74654CF57A20}"/>
              </a:ext>
            </a:extLst>
          </p:cNvPr>
          <p:cNvSpPr/>
          <p:nvPr/>
        </p:nvSpPr>
        <p:spPr>
          <a:xfrm>
            <a:off x="3597215" y="2493902"/>
            <a:ext cx="258692" cy="54291"/>
          </a:xfrm>
          <a:custGeom>
            <a:avLst/>
            <a:gdLst>
              <a:gd name="connsiteX0" fmla="*/ 257235 w 258692"/>
              <a:gd name="connsiteY0" fmla="*/ 61 h 54291"/>
              <a:gd name="connsiteX1" fmla="*/ 181035 w 258692"/>
              <a:gd name="connsiteY1" fmla="*/ 36573 h 54291"/>
              <a:gd name="connsiteX2" fmla="*/ 96898 w 258692"/>
              <a:gd name="connsiteY2" fmla="*/ 50861 h 54291"/>
              <a:gd name="connsiteX3" fmla="*/ 60 w 258692"/>
              <a:gd name="connsiteY3" fmla="*/ 54036 h 54291"/>
              <a:gd name="connsiteX4" fmla="*/ 111185 w 258692"/>
              <a:gd name="connsiteY4" fmla="*/ 46098 h 54291"/>
              <a:gd name="connsiteX5" fmla="*/ 257235 w 258692"/>
              <a:gd name="connsiteY5" fmla="*/ 61 h 5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692" h="54291">
                <a:moveTo>
                  <a:pt x="257235" y="61"/>
                </a:moveTo>
                <a:cubicBezTo>
                  <a:pt x="268877" y="-1526"/>
                  <a:pt x="207758" y="28106"/>
                  <a:pt x="181035" y="36573"/>
                </a:cubicBezTo>
                <a:cubicBezTo>
                  <a:pt x="154312" y="45040"/>
                  <a:pt x="127060" y="47951"/>
                  <a:pt x="96898" y="50861"/>
                </a:cubicBezTo>
                <a:cubicBezTo>
                  <a:pt x="66735" y="53772"/>
                  <a:pt x="-2321" y="54830"/>
                  <a:pt x="60" y="54036"/>
                </a:cubicBezTo>
                <a:cubicBezTo>
                  <a:pt x="2441" y="53242"/>
                  <a:pt x="71497" y="54565"/>
                  <a:pt x="111185" y="46098"/>
                </a:cubicBezTo>
                <a:cubicBezTo>
                  <a:pt x="150872" y="37631"/>
                  <a:pt x="245593" y="1648"/>
                  <a:pt x="257235" y="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4E884426-A956-4096-9395-BA60FBD160A8}"/>
              </a:ext>
            </a:extLst>
          </p:cNvPr>
          <p:cNvSpPr/>
          <p:nvPr/>
        </p:nvSpPr>
        <p:spPr>
          <a:xfrm>
            <a:off x="4429014" y="2412754"/>
            <a:ext cx="203514" cy="62489"/>
          </a:xfrm>
          <a:custGeom>
            <a:avLst/>
            <a:gdLst>
              <a:gd name="connsiteX0" fmla="*/ 111 w 203514"/>
              <a:gd name="connsiteY0" fmla="*/ 246 h 62489"/>
              <a:gd name="connsiteX1" fmla="*/ 98536 w 203514"/>
              <a:gd name="connsiteY1" fmla="*/ 57396 h 62489"/>
              <a:gd name="connsiteX2" fmla="*/ 203311 w 203514"/>
              <a:gd name="connsiteY2" fmla="*/ 58984 h 62489"/>
              <a:gd name="connsiteX3" fmla="*/ 123936 w 203514"/>
              <a:gd name="connsiteY3" fmla="*/ 51046 h 62489"/>
              <a:gd name="connsiteX4" fmla="*/ 79486 w 203514"/>
              <a:gd name="connsiteY4" fmla="*/ 36759 h 62489"/>
              <a:gd name="connsiteX5" fmla="*/ 111 w 203514"/>
              <a:gd name="connsiteY5" fmla="*/ 246 h 6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514" h="62489">
                <a:moveTo>
                  <a:pt x="111" y="246"/>
                </a:moveTo>
                <a:cubicBezTo>
                  <a:pt x="3286" y="3686"/>
                  <a:pt x="64669" y="47606"/>
                  <a:pt x="98536" y="57396"/>
                </a:cubicBezTo>
                <a:cubicBezTo>
                  <a:pt x="132403" y="67186"/>
                  <a:pt x="199078" y="60042"/>
                  <a:pt x="203311" y="58984"/>
                </a:cubicBezTo>
                <a:cubicBezTo>
                  <a:pt x="207544" y="57926"/>
                  <a:pt x="144574" y="54750"/>
                  <a:pt x="123936" y="51046"/>
                </a:cubicBezTo>
                <a:cubicBezTo>
                  <a:pt x="103298" y="47342"/>
                  <a:pt x="96684" y="43109"/>
                  <a:pt x="79486" y="36759"/>
                </a:cubicBezTo>
                <a:cubicBezTo>
                  <a:pt x="62288" y="30409"/>
                  <a:pt x="-3064" y="-3194"/>
                  <a:pt x="111" y="2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F6D27E88-F5F2-479F-AC48-C0B8091D1619}"/>
              </a:ext>
            </a:extLst>
          </p:cNvPr>
          <p:cNvSpPr/>
          <p:nvPr/>
        </p:nvSpPr>
        <p:spPr>
          <a:xfrm>
            <a:off x="3827003" y="350244"/>
            <a:ext cx="1992578" cy="1286002"/>
          </a:xfrm>
          <a:custGeom>
            <a:avLst/>
            <a:gdLst>
              <a:gd name="connsiteX0" fmla="*/ 64277 w 1992578"/>
              <a:gd name="connsiteY0" fmla="*/ 127276 h 1286002"/>
              <a:gd name="connsiteX1" fmla="*/ 145557 w 1992578"/>
              <a:gd name="connsiteY1" fmla="*/ 276 h 1286002"/>
              <a:gd name="connsiteX2" fmla="*/ 892317 w 1992578"/>
              <a:gd name="connsiteY2" fmla="*/ 101876 h 1286002"/>
              <a:gd name="connsiteX3" fmla="*/ 1364757 w 1992578"/>
              <a:gd name="connsiteY3" fmla="*/ 366036 h 1286002"/>
              <a:gd name="connsiteX4" fmla="*/ 1821957 w 1992578"/>
              <a:gd name="connsiteY4" fmla="*/ 1061996 h 1286002"/>
              <a:gd name="connsiteX5" fmla="*/ 1979437 w 1992578"/>
              <a:gd name="connsiteY5" fmla="*/ 1255036 h 1286002"/>
              <a:gd name="connsiteX6" fmla="*/ 1517157 w 1992578"/>
              <a:gd name="connsiteY6" fmla="*/ 493036 h 1286002"/>
              <a:gd name="connsiteX7" fmla="*/ 877077 w 1992578"/>
              <a:gd name="connsiteY7" fmla="*/ 147596 h 1286002"/>
              <a:gd name="connsiteX8" fmla="*/ 64277 w 1992578"/>
              <a:gd name="connsiteY8" fmla="*/ 127276 h 1286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2578" h="1286002">
                <a:moveTo>
                  <a:pt x="64277" y="127276"/>
                </a:moveTo>
                <a:cubicBezTo>
                  <a:pt x="-57643" y="102723"/>
                  <a:pt x="7550" y="4509"/>
                  <a:pt x="145557" y="276"/>
                </a:cubicBezTo>
                <a:cubicBezTo>
                  <a:pt x="283564" y="-3957"/>
                  <a:pt x="689117" y="40916"/>
                  <a:pt x="892317" y="101876"/>
                </a:cubicBezTo>
                <a:cubicBezTo>
                  <a:pt x="1095517" y="162836"/>
                  <a:pt x="1209817" y="206016"/>
                  <a:pt x="1364757" y="366036"/>
                </a:cubicBezTo>
                <a:cubicBezTo>
                  <a:pt x="1519697" y="526056"/>
                  <a:pt x="1719510" y="913829"/>
                  <a:pt x="1821957" y="1061996"/>
                </a:cubicBezTo>
                <a:cubicBezTo>
                  <a:pt x="1924404" y="1210163"/>
                  <a:pt x="2030237" y="1349863"/>
                  <a:pt x="1979437" y="1255036"/>
                </a:cubicBezTo>
                <a:cubicBezTo>
                  <a:pt x="1928637" y="1160209"/>
                  <a:pt x="1700884" y="677609"/>
                  <a:pt x="1517157" y="493036"/>
                </a:cubicBezTo>
                <a:cubicBezTo>
                  <a:pt x="1333430" y="308463"/>
                  <a:pt x="1118377" y="207709"/>
                  <a:pt x="877077" y="147596"/>
                </a:cubicBezTo>
                <a:cubicBezTo>
                  <a:pt x="635777" y="87483"/>
                  <a:pt x="186197" y="151829"/>
                  <a:pt x="64277" y="12727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7F7CB3CF-153B-4DBC-883C-68A8A8CF05CE}"/>
              </a:ext>
            </a:extLst>
          </p:cNvPr>
          <p:cNvSpPr/>
          <p:nvPr/>
        </p:nvSpPr>
        <p:spPr>
          <a:xfrm>
            <a:off x="2562977" y="428030"/>
            <a:ext cx="1323299" cy="1491134"/>
          </a:xfrm>
          <a:custGeom>
            <a:avLst/>
            <a:gdLst>
              <a:gd name="connsiteX0" fmla="*/ 1323223 w 1323299"/>
              <a:gd name="connsiteY0" fmla="*/ 79970 h 1491134"/>
              <a:gd name="connsiteX1" fmla="*/ 1053983 w 1323299"/>
              <a:gd name="connsiteY1" fmla="*/ 29170 h 1491134"/>
              <a:gd name="connsiteX2" fmla="*/ 718703 w 1323299"/>
              <a:gd name="connsiteY2" fmla="*/ 201890 h 1491134"/>
              <a:gd name="connsiteX3" fmla="*/ 352943 w 1323299"/>
              <a:gd name="connsiteY3" fmla="*/ 669250 h 1491134"/>
              <a:gd name="connsiteX4" fmla="*/ 12583 w 1323299"/>
              <a:gd name="connsiteY4" fmla="*/ 1482050 h 1491134"/>
              <a:gd name="connsiteX5" fmla="*/ 134503 w 1323299"/>
              <a:gd name="connsiteY5" fmla="*/ 1050250 h 1491134"/>
              <a:gd name="connsiteX6" fmla="*/ 703463 w 1323299"/>
              <a:gd name="connsiteY6" fmla="*/ 206970 h 1491134"/>
              <a:gd name="connsiteX7" fmla="*/ 1028583 w 1323299"/>
              <a:gd name="connsiteY7" fmla="*/ 3770 h 1491134"/>
              <a:gd name="connsiteX8" fmla="*/ 1323223 w 1323299"/>
              <a:gd name="connsiteY8" fmla="*/ 79970 h 149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3299" h="1491134">
                <a:moveTo>
                  <a:pt x="1323223" y="79970"/>
                </a:moveTo>
                <a:cubicBezTo>
                  <a:pt x="1327456" y="84203"/>
                  <a:pt x="1154736" y="8850"/>
                  <a:pt x="1053983" y="29170"/>
                </a:cubicBezTo>
                <a:cubicBezTo>
                  <a:pt x="953230" y="49490"/>
                  <a:pt x="835543" y="95210"/>
                  <a:pt x="718703" y="201890"/>
                </a:cubicBezTo>
                <a:cubicBezTo>
                  <a:pt x="601863" y="308570"/>
                  <a:pt x="470630" y="455890"/>
                  <a:pt x="352943" y="669250"/>
                </a:cubicBezTo>
                <a:cubicBezTo>
                  <a:pt x="235256" y="882610"/>
                  <a:pt x="48990" y="1418550"/>
                  <a:pt x="12583" y="1482050"/>
                </a:cubicBezTo>
                <a:cubicBezTo>
                  <a:pt x="-23824" y="1545550"/>
                  <a:pt x="19356" y="1262763"/>
                  <a:pt x="134503" y="1050250"/>
                </a:cubicBezTo>
                <a:cubicBezTo>
                  <a:pt x="249650" y="837737"/>
                  <a:pt x="554450" y="381383"/>
                  <a:pt x="703463" y="206970"/>
                </a:cubicBezTo>
                <a:cubicBezTo>
                  <a:pt x="852476" y="32557"/>
                  <a:pt x="928676" y="27477"/>
                  <a:pt x="1028583" y="3770"/>
                </a:cubicBezTo>
                <a:cubicBezTo>
                  <a:pt x="1128490" y="-19937"/>
                  <a:pt x="1318990" y="75737"/>
                  <a:pt x="1323223" y="7997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E0E15C8A-91DD-41A6-9D4F-90959853513D}"/>
              </a:ext>
            </a:extLst>
          </p:cNvPr>
          <p:cNvSpPr/>
          <p:nvPr/>
        </p:nvSpPr>
        <p:spPr>
          <a:xfrm>
            <a:off x="1998591" y="1934072"/>
            <a:ext cx="551925" cy="2020774"/>
          </a:xfrm>
          <a:custGeom>
            <a:avLst/>
            <a:gdLst>
              <a:gd name="connsiteX0" fmla="*/ 551569 w 551925"/>
              <a:gd name="connsiteY0" fmla="*/ 1408 h 2020774"/>
              <a:gd name="connsiteX1" fmla="*/ 277249 w 551925"/>
              <a:gd name="connsiteY1" fmla="*/ 1098688 h 2020774"/>
              <a:gd name="connsiteX2" fmla="*/ 104529 w 551925"/>
              <a:gd name="connsiteY2" fmla="*/ 1728608 h 2020774"/>
              <a:gd name="connsiteX3" fmla="*/ 2929 w 551925"/>
              <a:gd name="connsiteY3" fmla="*/ 2008008 h 2020774"/>
              <a:gd name="connsiteX4" fmla="*/ 216289 w 551925"/>
              <a:gd name="connsiteY4" fmla="*/ 1342528 h 2020774"/>
              <a:gd name="connsiteX5" fmla="*/ 551569 w 551925"/>
              <a:gd name="connsiteY5" fmla="*/ 1408 h 2020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925" h="2020774">
                <a:moveTo>
                  <a:pt x="551569" y="1408"/>
                </a:moveTo>
                <a:cubicBezTo>
                  <a:pt x="561729" y="-39232"/>
                  <a:pt x="351756" y="810821"/>
                  <a:pt x="277249" y="1098688"/>
                </a:cubicBezTo>
                <a:cubicBezTo>
                  <a:pt x="202742" y="1386555"/>
                  <a:pt x="150249" y="1577055"/>
                  <a:pt x="104529" y="1728608"/>
                </a:cubicBezTo>
                <a:cubicBezTo>
                  <a:pt x="58809" y="1880161"/>
                  <a:pt x="-15698" y="2072355"/>
                  <a:pt x="2929" y="2008008"/>
                </a:cubicBezTo>
                <a:cubicBezTo>
                  <a:pt x="21556" y="1943661"/>
                  <a:pt x="120616" y="1680348"/>
                  <a:pt x="216289" y="1342528"/>
                </a:cubicBezTo>
                <a:cubicBezTo>
                  <a:pt x="311962" y="1004708"/>
                  <a:pt x="541409" y="42048"/>
                  <a:pt x="551569" y="140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6A52958C-EAD2-41B9-8831-E69580D333AF}"/>
              </a:ext>
            </a:extLst>
          </p:cNvPr>
          <p:cNvSpPr/>
          <p:nvPr/>
        </p:nvSpPr>
        <p:spPr>
          <a:xfrm>
            <a:off x="1670050" y="2749822"/>
            <a:ext cx="969675" cy="1503406"/>
          </a:xfrm>
          <a:custGeom>
            <a:avLst/>
            <a:gdLst>
              <a:gd name="connsiteX0" fmla="*/ 946150 w 969675"/>
              <a:gd name="connsiteY0" fmla="*/ 3538 h 1503406"/>
              <a:gd name="connsiteX1" fmla="*/ 930910 w 969675"/>
              <a:gd name="connsiteY1" fmla="*/ 481058 h 1503406"/>
              <a:gd name="connsiteX2" fmla="*/ 687070 w 969675"/>
              <a:gd name="connsiteY2" fmla="*/ 948418 h 1503406"/>
              <a:gd name="connsiteX3" fmla="*/ 402590 w 969675"/>
              <a:gd name="connsiteY3" fmla="*/ 1232898 h 1503406"/>
              <a:gd name="connsiteX4" fmla="*/ 11430 w 969675"/>
              <a:gd name="connsiteY4" fmla="*/ 1486898 h 1503406"/>
              <a:gd name="connsiteX5" fmla="*/ 880110 w 969675"/>
              <a:gd name="connsiteY5" fmla="*/ 740138 h 1503406"/>
              <a:gd name="connsiteX6" fmla="*/ 946150 w 969675"/>
              <a:gd name="connsiteY6" fmla="*/ 3538 h 150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75" h="1503406">
                <a:moveTo>
                  <a:pt x="946150" y="3538"/>
                </a:moveTo>
                <a:cubicBezTo>
                  <a:pt x="954617" y="-39642"/>
                  <a:pt x="974090" y="323578"/>
                  <a:pt x="930910" y="481058"/>
                </a:cubicBezTo>
                <a:cubicBezTo>
                  <a:pt x="887730" y="638538"/>
                  <a:pt x="775123" y="823111"/>
                  <a:pt x="687070" y="948418"/>
                </a:cubicBezTo>
                <a:cubicBezTo>
                  <a:pt x="599017" y="1073725"/>
                  <a:pt x="515197" y="1143151"/>
                  <a:pt x="402590" y="1232898"/>
                </a:cubicBezTo>
                <a:cubicBezTo>
                  <a:pt x="289983" y="1322645"/>
                  <a:pt x="-68157" y="1569025"/>
                  <a:pt x="11430" y="1486898"/>
                </a:cubicBezTo>
                <a:cubicBezTo>
                  <a:pt x="91017" y="1404771"/>
                  <a:pt x="722630" y="985671"/>
                  <a:pt x="880110" y="740138"/>
                </a:cubicBezTo>
                <a:cubicBezTo>
                  <a:pt x="1037590" y="494605"/>
                  <a:pt x="937683" y="46718"/>
                  <a:pt x="946150" y="353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86B654D6-D1E8-4519-A402-BFF9C4B3FF6D}"/>
              </a:ext>
            </a:extLst>
          </p:cNvPr>
          <p:cNvSpPr/>
          <p:nvPr/>
        </p:nvSpPr>
        <p:spPr>
          <a:xfrm>
            <a:off x="2320342" y="2734865"/>
            <a:ext cx="272717" cy="923528"/>
          </a:xfrm>
          <a:custGeom>
            <a:avLst/>
            <a:gdLst>
              <a:gd name="connsiteX0" fmla="*/ 270458 w 272717"/>
              <a:gd name="connsiteY0" fmla="*/ 28655 h 923528"/>
              <a:gd name="connsiteX1" fmla="*/ 123138 w 272717"/>
              <a:gd name="connsiteY1" fmla="*/ 729695 h 923528"/>
              <a:gd name="connsiteX2" fmla="*/ 1218 w 272717"/>
              <a:gd name="connsiteY2" fmla="*/ 892255 h 923528"/>
              <a:gd name="connsiteX3" fmla="*/ 199338 w 272717"/>
              <a:gd name="connsiteY3" fmla="*/ 211535 h 923528"/>
              <a:gd name="connsiteX4" fmla="*/ 270458 w 272717"/>
              <a:gd name="connsiteY4" fmla="*/ 28655 h 92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717" h="923528">
                <a:moveTo>
                  <a:pt x="270458" y="28655"/>
                </a:moveTo>
                <a:cubicBezTo>
                  <a:pt x="257758" y="115015"/>
                  <a:pt x="168011" y="585762"/>
                  <a:pt x="123138" y="729695"/>
                </a:cubicBezTo>
                <a:cubicBezTo>
                  <a:pt x="78265" y="873628"/>
                  <a:pt x="-11482" y="978615"/>
                  <a:pt x="1218" y="892255"/>
                </a:cubicBezTo>
                <a:cubicBezTo>
                  <a:pt x="13918" y="805895"/>
                  <a:pt x="158698" y="358008"/>
                  <a:pt x="199338" y="211535"/>
                </a:cubicBezTo>
                <a:cubicBezTo>
                  <a:pt x="239978" y="65062"/>
                  <a:pt x="283158" y="-57705"/>
                  <a:pt x="270458" y="2865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50B451B3-612C-4C64-9466-E353863CDF8F}"/>
              </a:ext>
            </a:extLst>
          </p:cNvPr>
          <p:cNvSpPr/>
          <p:nvPr/>
        </p:nvSpPr>
        <p:spPr>
          <a:xfrm>
            <a:off x="5750398" y="1569699"/>
            <a:ext cx="555405" cy="2401724"/>
          </a:xfrm>
          <a:custGeom>
            <a:avLst/>
            <a:gdLst>
              <a:gd name="connsiteX0" fmla="*/ 162 w 555405"/>
              <a:gd name="connsiteY0" fmla="*/ 21 h 2401724"/>
              <a:gd name="connsiteX1" fmla="*/ 274482 w 555405"/>
              <a:gd name="connsiteY1" fmla="*/ 655341 h 2401724"/>
              <a:gd name="connsiteX2" fmla="*/ 482762 w 555405"/>
              <a:gd name="connsiteY2" fmla="*/ 1529101 h 2401724"/>
              <a:gd name="connsiteX3" fmla="*/ 350682 w 555405"/>
              <a:gd name="connsiteY3" fmla="*/ 2397781 h 2401724"/>
              <a:gd name="connsiteX4" fmla="*/ 513242 w 555405"/>
              <a:gd name="connsiteY4" fmla="*/ 1833901 h 2401724"/>
              <a:gd name="connsiteX5" fmla="*/ 533562 w 555405"/>
              <a:gd name="connsiteY5" fmla="*/ 1432581 h 2401724"/>
              <a:gd name="connsiteX6" fmla="*/ 238922 w 555405"/>
              <a:gd name="connsiteY6" fmla="*/ 675661 h 2401724"/>
              <a:gd name="connsiteX7" fmla="*/ 162 w 555405"/>
              <a:gd name="connsiteY7" fmla="*/ 21 h 240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405" h="2401724">
                <a:moveTo>
                  <a:pt x="162" y="21"/>
                </a:moveTo>
                <a:cubicBezTo>
                  <a:pt x="6089" y="-3366"/>
                  <a:pt x="194049" y="400494"/>
                  <a:pt x="274482" y="655341"/>
                </a:cubicBezTo>
                <a:cubicBezTo>
                  <a:pt x="354915" y="910188"/>
                  <a:pt x="470062" y="1238694"/>
                  <a:pt x="482762" y="1529101"/>
                </a:cubicBezTo>
                <a:cubicBezTo>
                  <a:pt x="495462" y="1819508"/>
                  <a:pt x="345602" y="2346981"/>
                  <a:pt x="350682" y="2397781"/>
                </a:cubicBezTo>
                <a:cubicBezTo>
                  <a:pt x="355762" y="2448581"/>
                  <a:pt x="482762" y="1994768"/>
                  <a:pt x="513242" y="1833901"/>
                </a:cubicBezTo>
                <a:cubicBezTo>
                  <a:pt x="543722" y="1673034"/>
                  <a:pt x="579282" y="1625621"/>
                  <a:pt x="533562" y="1432581"/>
                </a:cubicBezTo>
                <a:cubicBezTo>
                  <a:pt x="487842" y="1239541"/>
                  <a:pt x="326129" y="915268"/>
                  <a:pt x="238922" y="675661"/>
                </a:cubicBezTo>
                <a:cubicBezTo>
                  <a:pt x="151715" y="436054"/>
                  <a:pt x="-5765" y="3408"/>
                  <a:pt x="162" y="2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685ABC6-1187-4B1C-B2F8-60451CF5DE7C}"/>
              </a:ext>
            </a:extLst>
          </p:cNvPr>
          <p:cNvSpPr/>
          <p:nvPr/>
        </p:nvSpPr>
        <p:spPr>
          <a:xfrm>
            <a:off x="2902469" y="746765"/>
            <a:ext cx="1384005" cy="2218745"/>
          </a:xfrm>
          <a:custGeom>
            <a:avLst/>
            <a:gdLst>
              <a:gd name="connsiteX0" fmla="*/ 913881 w 1384005"/>
              <a:gd name="connsiteY0" fmla="*/ 326385 h 2218745"/>
              <a:gd name="connsiteX1" fmla="*/ 380481 w 1384005"/>
              <a:gd name="connsiteY1" fmla="*/ 758185 h 2218745"/>
              <a:gd name="connsiteX2" fmla="*/ 285231 w 1384005"/>
              <a:gd name="connsiteY2" fmla="*/ 1526535 h 2218745"/>
              <a:gd name="connsiteX3" fmla="*/ 253481 w 1384005"/>
              <a:gd name="connsiteY3" fmla="*/ 1805935 h 2218745"/>
              <a:gd name="connsiteX4" fmla="*/ 5831 w 1384005"/>
              <a:gd name="connsiteY4" fmla="*/ 2205985 h 2218745"/>
              <a:gd name="connsiteX5" fmla="*/ 82031 w 1384005"/>
              <a:gd name="connsiteY5" fmla="*/ 2091685 h 2218745"/>
              <a:gd name="connsiteX6" fmla="*/ 126481 w 1384005"/>
              <a:gd name="connsiteY6" fmla="*/ 1812285 h 2218745"/>
              <a:gd name="connsiteX7" fmla="*/ 151881 w 1384005"/>
              <a:gd name="connsiteY7" fmla="*/ 1215385 h 2218745"/>
              <a:gd name="connsiteX8" fmla="*/ 336031 w 1384005"/>
              <a:gd name="connsiteY8" fmla="*/ 593085 h 2218745"/>
              <a:gd name="connsiteX9" fmla="*/ 526531 w 1384005"/>
              <a:gd name="connsiteY9" fmla="*/ 396235 h 2218745"/>
              <a:gd name="connsiteX10" fmla="*/ 958331 w 1384005"/>
              <a:gd name="connsiteY10" fmla="*/ 34285 h 2218745"/>
              <a:gd name="connsiteX11" fmla="*/ 1383781 w 1384005"/>
              <a:gd name="connsiteY11" fmla="*/ 27935 h 2218745"/>
              <a:gd name="connsiteX12" fmla="*/ 1015481 w 1384005"/>
              <a:gd name="connsiteY12" fmla="*/ 148585 h 2218745"/>
              <a:gd name="connsiteX13" fmla="*/ 913881 w 1384005"/>
              <a:gd name="connsiteY13" fmla="*/ 326385 h 221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84005" h="2218745">
                <a:moveTo>
                  <a:pt x="913881" y="326385"/>
                </a:moveTo>
                <a:cubicBezTo>
                  <a:pt x="808048" y="427985"/>
                  <a:pt x="485256" y="558160"/>
                  <a:pt x="380481" y="758185"/>
                </a:cubicBezTo>
                <a:cubicBezTo>
                  <a:pt x="275706" y="958210"/>
                  <a:pt x="306398" y="1351910"/>
                  <a:pt x="285231" y="1526535"/>
                </a:cubicBezTo>
                <a:cubicBezTo>
                  <a:pt x="264064" y="1701160"/>
                  <a:pt x="300048" y="1692693"/>
                  <a:pt x="253481" y="1805935"/>
                </a:cubicBezTo>
                <a:cubicBezTo>
                  <a:pt x="206914" y="1919177"/>
                  <a:pt x="34406" y="2158360"/>
                  <a:pt x="5831" y="2205985"/>
                </a:cubicBezTo>
                <a:cubicBezTo>
                  <a:pt x="-22744" y="2253610"/>
                  <a:pt x="61923" y="2157302"/>
                  <a:pt x="82031" y="2091685"/>
                </a:cubicBezTo>
                <a:cubicBezTo>
                  <a:pt x="102139" y="2026068"/>
                  <a:pt x="114839" y="1958335"/>
                  <a:pt x="126481" y="1812285"/>
                </a:cubicBezTo>
                <a:cubicBezTo>
                  <a:pt x="138123" y="1666235"/>
                  <a:pt x="116956" y="1418585"/>
                  <a:pt x="151881" y="1215385"/>
                </a:cubicBezTo>
                <a:cubicBezTo>
                  <a:pt x="186806" y="1012185"/>
                  <a:pt x="273589" y="729610"/>
                  <a:pt x="336031" y="593085"/>
                </a:cubicBezTo>
                <a:cubicBezTo>
                  <a:pt x="398473" y="456560"/>
                  <a:pt x="422814" y="489368"/>
                  <a:pt x="526531" y="396235"/>
                </a:cubicBezTo>
                <a:cubicBezTo>
                  <a:pt x="630248" y="303102"/>
                  <a:pt x="815456" y="95668"/>
                  <a:pt x="958331" y="34285"/>
                </a:cubicBezTo>
                <a:cubicBezTo>
                  <a:pt x="1101206" y="-27098"/>
                  <a:pt x="1374256" y="8885"/>
                  <a:pt x="1383781" y="27935"/>
                </a:cubicBezTo>
                <a:cubicBezTo>
                  <a:pt x="1393306" y="46985"/>
                  <a:pt x="1096973" y="97785"/>
                  <a:pt x="1015481" y="148585"/>
                </a:cubicBezTo>
                <a:cubicBezTo>
                  <a:pt x="933989" y="199385"/>
                  <a:pt x="1019714" y="224785"/>
                  <a:pt x="913881" y="32638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D25EDE8A-134C-4C05-91BB-C52863DABA4B}"/>
              </a:ext>
            </a:extLst>
          </p:cNvPr>
          <p:cNvSpPr/>
          <p:nvPr/>
        </p:nvSpPr>
        <p:spPr>
          <a:xfrm>
            <a:off x="4807268" y="1727198"/>
            <a:ext cx="795541" cy="2568472"/>
          </a:xfrm>
          <a:custGeom>
            <a:avLst/>
            <a:gdLst>
              <a:gd name="connsiteX0" fmla="*/ 342582 w 795541"/>
              <a:gd name="connsiteY0" fmla="*/ 2 h 2568472"/>
              <a:gd name="connsiteX1" fmla="*/ 679132 w 795541"/>
              <a:gd name="connsiteY1" fmla="*/ 469902 h 2568472"/>
              <a:gd name="connsiteX2" fmla="*/ 780732 w 795541"/>
              <a:gd name="connsiteY2" fmla="*/ 1117602 h 2568472"/>
              <a:gd name="connsiteX3" fmla="*/ 393382 w 795541"/>
              <a:gd name="connsiteY3" fmla="*/ 1898652 h 2568472"/>
              <a:gd name="connsiteX4" fmla="*/ 50482 w 795541"/>
              <a:gd name="connsiteY4" fmla="*/ 2374902 h 2568472"/>
              <a:gd name="connsiteX5" fmla="*/ 18732 w 795541"/>
              <a:gd name="connsiteY5" fmla="*/ 2552702 h 2568472"/>
              <a:gd name="connsiteX6" fmla="*/ 215582 w 795541"/>
              <a:gd name="connsiteY6" fmla="*/ 2006602 h 2568472"/>
              <a:gd name="connsiteX7" fmla="*/ 507682 w 795541"/>
              <a:gd name="connsiteY7" fmla="*/ 1238252 h 2568472"/>
              <a:gd name="connsiteX8" fmla="*/ 488632 w 795541"/>
              <a:gd name="connsiteY8" fmla="*/ 476252 h 2568472"/>
              <a:gd name="connsiteX9" fmla="*/ 342582 w 795541"/>
              <a:gd name="connsiteY9" fmla="*/ 2 h 256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41" h="2568472">
                <a:moveTo>
                  <a:pt x="342582" y="2"/>
                </a:moveTo>
                <a:cubicBezTo>
                  <a:pt x="374332" y="-1056"/>
                  <a:pt x="606107" y="283635"/>
                  <a:pt x="679132" y="469902"/>
                </a:cubicBezTo>
                <a:cubicBezTo>
                  <a:pt x="752157" y="656169"/>
                  <a:pt x="828357" y="879477"/>
                  <a:pt x="780732" y="1117602"/>
                </a:cubicBezTo>
                <a:cubicBezTo>
                  <a:pt x="733107" y="1355727"/>
                  <a:pt x="515090" y="1689102"/>
                  <a:pt x="393382" y="1898652"/>
                </a:cubicBezTo>
                <a:cubicBezTo>
                  <a:pt x="271674" y="2108202"/>
                  <a:pt x="112924" y="2265894"/>
                  <a:pt x="50482" y="2374902"/>
                </a:cubicBezTo>
                <a:cubicBezTo>
                  <a:pt x="-11960" y="2483910"/>
                  <a:pt x="-8785" y="2614085"/>
                  <a:pt x="18732" y="2552702"/>
                </a:cubicBezTo>
                <a:cubicBezTo>
                  <a:pt x="46249" y="2491319"/>
                  <a:pt x="134090" y="2225677"/>
                  <a:pt x="215582" y="2006602"/>
                </a:cubicBezTo>
                <a:cubicBezTo>
                  <a:pt x="297074" y="1787527"/>
                  <a:pt x="462174" y="1493310"/>
                  <a:pt x="507682" y="1238252"/>
                </a:cubicBezTo>
                <a:cubicBezTo>
                  <a:pt x="553190" y="983194"/>
                  <a:pt x="512974" y="683685"/>
                  <a:pt x="488632" y="476252"/>
                </a:cubicBezTo>
                <a:cubicBezTo>
                  <a:pt x="464290" y="268819"/>
                  <a:pt x="310832" y="1060"/>
                  <a:pt x="342582" y="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AF4CECA2-2C2D-4997-A792-BDA140D97732}"/>
              </a:ext>
            </a:extLst>
          </p:cNvPr>
          <p:cNvSpPr/>
          <p:nvPr/>
        </p:nvSpPr>
        <p:spPr>
          <a:xfrm>
            <a:off x="3141921" y="2676333"/>
            <a:ext cx="761586" cy="952968"/>
          </a:xfrm>
          <a:custGeom>
            <a:avLst/>
            <a:gdLst>
              <a:gd name="connsiteX0" fmla="*/ 7679 w 761586"/>
              <a:gd name="connsiteY0" fmla="*/ 3367 h 952968"/>
              <a:gd name="connsiteX1" fmla="*/ 185479 w 761586"/>
              <a:gd name="connsiteY1" fmla="*/ 570634 h 952968"/>
              <a:gd name="connsiteX2" fmla="*/ 752746 w 761586"/>
              <a:gd name="connsiteY2" fmla="*/ 943167 h 952968"/>
              <a:gd name="connsiteX3" fmla="*/ 502979 w 761586"/>
              <a:gd name="connsiteY3" fmla="*/ 824634 h 952968"/>
              <a:gd name="connsiteX4" fmla="*/ 121979 w 761586"/>
              <a:gd name="connsiteY4" fmla="*/ 608734 h 952968"/>
              <a:gd name="connsiteX5" fmla="*/ 41546 w 761586"/>
              <a:gd name="connsiteY5" fmla="*/ 346267 h 952968"/>
              <a:gd name="connsiteX6" fmla="*/ 7679 w 761586"/>
              <a:gd name="connsiteY6" fmla="*/ 3367 h 95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1586" h="952968">
                <a:moveTo>
                  <a:pt x="7679" y="3367"/>
                </a:moveTo>
                <a:cubicBezTo>
                  <a:pt x="31668" y="40761"/>
                  <a:pt x="61301" y="414001"/>
                  <a:pt x="185479" y="570634"/>
                </a:cubicBezTo>
                <a:cubicBezTo>
                  <a:pt x="309657" y="727267"/>
                  <a:pt x="699829" y="900834"/>
                  <a:pt x="752746" y="943167"/>
                </a:cubicBezTo>
                <a:cubicBezTo>
                  <a:pt x="805663" y="985500"/>
                  <a:pt x="608107" y="880373"/>
                  <a:pt x="502979" y="824634"/>
                </a:cubicBezTo>
                <a:cubicBezTo>
                  <a:pt x="397851" y="768895"/>
                  <a:pt x="198884" y="688462"/>
                  <a:pt x="121979" y="608734"/>
                </a:cubicBezTo>
                <a:cubicBezTo>
                  <a:pt x="45074" y="529006"/>
                  <a:pt x="61301" y="442223"/>
                  <a:pt x="41546" y="346267"/>
                </a:cubicBezTo>
                <a:cubicBezTo>
                  <a:pt x="21791" y="250311"/>
                  <a:pt x="-16310" y="-34027"/>
                  <a:pt x="7679" y="336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02A5B934-CD9A-445D-AC39-C38B96B3ACBE}"/>
              </a:ext>
            </a:extLst>
          </p:cNvPr>
          <p:cNvSpPr/>
          <p:nvPr/>
        </p:nvSpPr>
        <p:spPr>
          <a:xfrm>
            <a:off x="3090109" y="2822921"/>
            <a:ext cx="785220" cy="839310"/>
          </a:xfrm>
          <a:custGeom>
            <a:avLst/>
            <a:gdLst>
              <a:gd name="connsiteX0" fmla="*/ 4458 w 785220"/>
              <a:gd name="connsiteY0" fmla="*/ 712 h 839310"/>
              <a:gd name="connsiteX1" fmla="*/ 254224 w 785220"/>
              <a:gd name="connsiteY1" fmla="*/ 639946 h 839310"/>
              <a:gd name="connsiteX2" fmla="*/ 766458 w 785220"/>
              <a:gd name="connsiteY2" fmla="*/ 834679 h 839310"/>
              <a:gd name="connsiteX3" fmla="*/ 647924 w 785220"/>
              <a:gd name="connsiteY3" fmla="*/ 771179 h 839310"/>
              <a:gd name="connsiteX4" fmla="*/ 398158 w 785220"/>
              <a:gd name="connsiteY4" fmla="*/ 690746 h 839310"/>
              <a:gd name="connsiteX5" fmla="*/ 118758 w 785220"/>
              <a:gd name="connsiteY5" fmla="*/ 517179 h 839310"/>
              <a:gd name="connsiteX6" fmla="*/ 4458 w 785220"/>
              <a:gd name="connsiteY6" fmla="*/ 712 h 83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5220" h="839310">
                <a:moveTo>
                  <a:pt x="4458" y="712"/>
                </a:moveTo>
                <a:cubicBezTo>
                  <a:pt x="27036" y="21173"/>
                  <a:pt x="127224" y="500952"/>
                  <a:pt x="254224" y="639946"/>
                </a:cubicBezTo>
                <a:cubicBezTo>
                  <a:pt x="381224" y="778940"/>
                  <a:pt x="700841" y="812807"/>
                  <a:pt x="766458" y="834679"/>
                </a:cubicBezTo>
                <a:cubicBezTo>
                  <a:pt x="832075" y="856551"/>
                  <a:pt x="709307" y="795168"/>
                  <a:pt x="647924" y="771179"/>
                </a:cubicBezTo>
                <a:cubicBezTo>
                  <a:pt x="586541" y="747190"/>
                  <a:pt x="486352" y="733079"/>
                  <a:pt x="398158" y="690746"/>
                </a:cubicBezTo>
                <a:cubicBezTo>
                  <a:pt x="309964" y="648413"/>
                  <a:pt x="188608" y="627951"/>
                  <a:pt x="118758" y="517179"/>
                </a:cubicBezTo>
                <a:cubicBezTo>
                  <a:pt x="48908" y="406407"/>
                  <a:pt x="-18120" y="-19749"/>
                  <a:pt x="4458" y="7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1B17A8B9-1EC9-4FAE-8872-A55D43200831}"/>
              </a:ext>
            </a:extLst>
          </p:cNvPr>
          <p:cNvSpPr/>
          <p:nvPr/>
        </p:nvSpPr>
        <p:spPr>
          <a:xfrm>
            <a:off x="3894203" y="1114151"/>
            <a:ext cx="1359927" cy="1154413"/>
          </a:xfrm>
          <a:custGeom>
            <a:avLst/>
            <a:gdLst>
              <a:gd name="connsiteX0" fmla="*/ 464 w 1359927"/>
              <a:gd name="connsiteY0" fmla="*/ 3449 h 1154413"/>
              <a:gd name="connsiteX1" fmla="*/ 279864 w 1359927"/>
              <a:gd name="connsiteY1" fmla="*/ 45782 h 1154413"/>
              <a:gd name="connsiteX2" fmla="*/ 559264 w 1359927"/>
              <a:gd name="connsiteY2" fmla="*/ 105049 h 1154413"/>
              <a:gd name="connsiteX3" fmla="*/ 940264 w 1359927"/>
              <a:gd name="connsiteY3" fmla="*/ 329416 h 1154413"/>
              <a:gd name="connsiteX4" fmla="*/ 1181564 w 1359927"/>
              <a:gd name="connsiteY4" fmla="*/ 617282 h 1154413"/>
              <a:gd name="connsiteX5" fmla="*/ 1346664 w 1359927"/>
              <a:gd name="connsiteY5" fmla="*/ 1125282 h 1154413"/>
              <a:gd name="connsiteX6" fmla="*/ 1338197 w 1359927"/>
              <a:gd name="connsiteY6" fmla="*/ 1078716 h 1154413"/>
              <a:gd name="connsiteX7" fmla="*/ 1245064 w 1359927"/>
              <a:gd name="connsiteY7" fmla="*/ 964416 h 1154413"/>
              <a:gd name="connsiteX8" fmla="*/ 1024930 w 1359927"/>
              <a:gd name="connsiteY8" fmla="*/ 850116 h 1154413"/>
              <a:gd name="connsiteX9" fmla="*/ 948730 w 1359927"/>
              <a:gd name="connsiteY9" fmla="*/ 545316 h 1154413"/>
              <a:gd name="connsiteX10" fmla="*/ 694730 w 1359927"/>
              <a:gd name="connsiteY10" fmla="*/ 350582 h 1154413"/>
              <a:gd name="connsiteX11" fmla="*/ 389930 w 1359927"/>
              <a:gd name="connsiteY11" fmla="*/ 253216 h 1154413"/>
              <a:gd name="connsiteX12" fmla="*/ 347597 w 1359927"/>
              <a:gd name="connsiteY12" fmla="*/ 138916 h 1154413"/>
              <a:gd name="connsiteX13" fmla="*/ 464 w 1359927"/>
              <a:gd name="connsiteY13" fmla="*/ 3449 h 1154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59927" h="1154413">
                <a:moveTo>
                  <a:pt x="464" y="3449"/>
                </a:moveTo>
                <a:cubicBezTo>
                  <a:pt x="-10825" y="-12073"/>
                  <a:pt x="186731" y="28849"/>
                  <a:pt x="279864" y="45782"/>
                </a:cubicBezTo>
                <a:cubicBezTo>
                  <a:pt x="372997" y="62715"/>
                  <a:pt x="449197" y="57777"/>
                  <a:pt x="559264" y="105049"/>
                </a:cubicBezTo>
                <a:cubicBezTo>
                  <a:pt x="669331" y="152321"/>
                  <a:pt x="836547" y="244044"/>
                  <a:pt x="940264" y="329416"/>
                </a:cubicBezTo>
                <a:cubicBezTo>
                  <a:pt x="1043981" y="414788"/>
                  <a:pt x="1113831" y="484638"/>
                  <a:pt x="1181564" y="617282"/>
                </a:cubicBezTo>
                <a:cubicBezTo>
                  <a:pt x="1249297" y="749926"/>
                  <a:pt x="1320558" y="1048376"/>
                  <a:pt x="1346664" y="1125282"/>
                </a:cubicBezTo>
                <a:cubicBezTo>
                  <a:pt x="1372770" y="1202188"/>
                  <a:pt x="1355130" y="1105527"/>
                  <a:pt x="1338197" y="1078716"/>
                </a:cubicBezTo>
                <a:cubicBezTo>
                  <a:pt x="1321264" y="1051905"/>
                  <a:pt x="1297275" y="1002516"/>
                  <a:pt x="1245064" y="964416"/>
                </a:cubicBezTo>
                <a:cubicBezTo>
                  <a:pt x="1192853" y="926316"/>
                  <a:pt x="1074319" y="919966"/>
                  <a:pt x="1024930" y="850116"/>
                </a:cubicBezTo>
                <a:cubicBezTo>
                  <a:pt x="975541" y="780266"/>
                  <a:pt x="1003763" y="628572"/>
                  <a:pt x="948730" y="545316"/>
                </a:cubicBezTo>
                <a:cubicBezTo>
                  <a:pt x="893697" y="462060"/>
                  <a:pt x="787863" y="399265"/>
                  <a:pt x="694730" y="350582"/>
                </a:cubicBezTo>
                <a:cubicBezTo>
                  <a:pt x="601597" y="301899"/>
                  <a:pt x="447786" y="288494"/>
                  <a:pt x="389930" y="253216"/>
                </a:cubicBezTo>
                <a:cubicBezTo>
                  <a:pt x="332075" y="217938"/>
                  <a:pt x="408275" y="181249"/>
                  <a:pt x="347597" y="138916"/>
                </a:cubicBezTo>
                <a:cubicBezTo>
                  <a:pt x="286919" y="96583"/>
                  <a:pt x="11753" y="18971"/>
                  <a:pt x="464" y="344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0FBD0623-B6C9-449C-BCDD-0C38826E14F6}"/>
              </a:ext>
            </a:extLst>
          </p:cNvPr>
          <p:cNvSpPr/>
          <p:nvPr/>
        </p:nvSpPr>
        <p:spPr>
          <a:xfrm>
            <a:off x="3257144" y="1150615"/>
            <a:ext cx="631134" cy="955348"/>
          </a:xfrm>
          <a:custGeom>
            <a:avLst/>
            <a:gdLst>
              <a:gd name="connsiteX0" fmla="*/ 624823 w 631134"/>
              <a:gd name="connsiteY0" fmla="*/ 852 h 955348"/>
              <a:gd name="connsiteX1" fmla="*/ 548623 w 631134"/>
              <a:gd name="connsiteY1" fmla="*/ 132085 h 955348"/>
              <a:gd name="connsiteX2" fmla="*/ 375056 w 631134"/>
              <a:gd name="connsiteY2" fmla="*/ 220985 h 955348"/>
              <a:gd name="connsiteX3" fmla="*/ 239589 w 631134"/>
              <a:gd name="connsiteY3" fmla="*/ 314118 h 955348"/>
              <a:gd name="connsiteX4" fmla="*/ 180323 w 631134"/>
              <a:gd name="connsiteY4" fmla="*/ 593518 h 955348"/>
              <a:gd name="connsiteX5" fmla="*/ 159156 w 631134"/>
              <a:gd name="connsiteY5" fmla="*/ 775552 h 955348"/>
              <a:gd name="connsiteX6" fmla="*/ 2523 w 631134"/>
              <a:gd name="connsiteY6" fmla="*/ 949118 h 955348"/>
              <a:gd name="connsiteX7" fmla="*/ 61789 w 631134"/>
              <a:gd name="connsiteY7" fmla="*/ 894085 h 955348"/>
              <a:gd name="connsiteX8" fmla="*/ 53323 w 631134"/>
              <a:gd name="connsiteY8" fmla="*/ 678185 h 955348"/>
              <a:gd name="connsiteX9" fmla="*/ 112589 w 631134"/>
              <a:gd name="connsiteY9" fmla="*/ 449585 h 955348"/>
              <a:gd name="connsiteX10" fmla="*/ 188789 w 631134"/>
              <a:gd name="connsiteY10" fmla="*/ 276018 h 955348"/>
              <a:gd name="connsiteX11" fmla="*/ 391989 w 631134"/>
              <a:gd name="connsiteY11" fmla="*/ 85518 h 955348"/>
              <a:gd name="connsiteX12" fmla="*/ 624823 w 631134"/>
              <a:gd name="connsiteY12" fmla="*/ 852 h 955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1134" h="955348">
                <a:moveTo>
                  <a:pt x="624823" y="852"/>
                </a:moveTo>
                <a:cubicBezTo>
                  <a:pt x="650929" y="8613"/>
                  <a:pt x="590251" y="95396"/>
                  <a:pt x="548623" y="132085"/>
                </a:cubicBezTo>
                <a:cubicBezTo>
                  <a:pt x="506995" y="168774"/>
                  <a:pt x="426562" y="190646"/>
                  <a:pt x="375056" y="220985"/>
                </a:cubicBezTo>
                <a:cubicBezTo>
                  <a:pt x="323550" y="251324"/>
                  <a:pt x="272044" y="252029"/>
                  <a:pt x="239589" y="314118"/>
                </a:cubicBezTo>
                <a:cubicBezTo>
                  <a:pt x="207134" y="376207"/>
                  <a:pt x="193728" y="516612"/>
                  <a:pt x="180323" y="593518"/>
                </a:cubicBezTo>
                <a:cubicBezTo>
                  <a:pt x="166918" y="670424"/>
                  <a:pt x="188789" y="716285"/>
                  <a:pt x="159156" y="775552"/>
                </a:cubicBezTo>
                <a:cubicBezTo>
                  <a:pt x="129523" y="834819"/>
                  <a:pt x="18751" y="929363"/>
                  <a:pt x="2523" y="949118"/>
                </a:cubicBezTo>
                <a:cubicBezTo>
                  <a:pt x="-13705" y="968874"/>
                  <a:pt x="53322" y="939241"/>
                  <a:pt x="61789" y="894085"/>
                </a:cubicBezTo>
                <a:cubicBezTo>
                  <a:pt x="70256" y="848930"/>
                  <a:pt x="44856" y="752268"/>
                  <a:pt x="53323" y="678185"/>
                </a:cubicBezTo>
                <a:cubicBezTo>
                  <a:pt x="61790" y="604102"/>
                  <a:pt x="90011" y="516613"/>
                  <a:pt x="112589" y="449585"/>
                </a:cubicBezTo>
                <a:cubicBezTo>
                  <a:pt x="135167" y="382557"/>
                  <a:pt x="142222" y="336696"/>
                  <a:pt x="188789" y="276018"/>
                </a:cubicBezTo>
                <a:cubicBezTo>
                  <a:pt x="235356" y="215340"/>
                  <a:pt x="324256" y="131379"/>
                  <a:pt x="391989" y="85518"/>
                </a:cubicBezTo>
                <a:cubicBezTo>
                  <a:pt x="459722" y="39657"/>
                  <a:pt x="598717" y="-6909"/>
                  <a:pt x="624823" y="85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44509FC-9064-419A-9000-B28B2A1E58AB}"/>
              </a:ext>
            </a:extLst>
          </p:cNvPr>
          <p:cNvSpPr/>
          <p:nvPr/>
        </p:nvSpPr>
        <p:spPr>
          <a:xfrm>
            <a:off x="4796825" y="2074713"/>
            <a:ext cx="467450" cy="1510426"/>
          </a:xfrm>
          <a:custGeom>
            <a:avLst/>
            <a:gdLst>
              <a:gd name="connsiteX0" fmla="*/ 181575 w 467450"/>
              <a:gd name="connsiteY0" fmla="*/ 11262 h 1510426"/>
              <a:gd name="connsiteX1" fmla="*/ 330800 w 467450"/>
              <a:gd name="connsiteY1" fmla="*/ 335112 h 1510426"/>
              <a:gd name="connsiteX2" fmla="*/ 311750 w 467450"/>
              <a:gd name="connsiteY2" fmla="*/ 636737 h 1510426"/>
              <a:gd name="connsiteX3" fmla="*/ 226025 w 467450"/>
              <a:gd name="connsiteY3" fmla="*/ 814537 h 1510426"/>
              <a:gd name="connsiteX4" fmla="*/ 251425 w 467450"/>
              <a:gd name="connsiteY4" fmla="*/ 1043137 h 1510426"/>
              <a:gd name="connsiteX5" fmla="*/ 165700 w 467450"/>
              <a:gd name="connsiteY5" fmla="*/ 1338412 h 1510426"/>
              <a:gd name="connsiteX6" fmla="*/ 600 w 467450"/>
              <a:gd name="connsiteY6" fmla="*/ 1506687 h 1510426"/>
              <a:gd name="connsiteX7" fmla="*/ 118075 w 467450"/>
              <a:gd name="connsiteY7" fmla="*/ 1446362 h 1510426"/>
              <a:gd name="connsiteX8" fmla="*/ 318100 w 467450"/>
              <a:gd name="connsiteY8" fmla="*/ 1344762 h 1510426"/>
              <a:gd name="connsiteX9" fmla="*/ 445100 w 467450"/>
              <a:gd name="connsiteY9" fmla="*/ 982812 h 1510426"/>
              <a:gd name="connsiteX10" fmla="*/ 464150 w 467450"/>
              <a:gd name="connsiteY10" fmla="*/ 281137 h 1510426"/>
              <a:gd name="connsiteX11" fmla="*/ 407000 w 467450"/>
              <a:gd name="connsiteY11" fmla="*/ 90637 h 1510426"/>
              <a:gd name="connsiteX12" fmla="*/ 181575 w 467450"/>
              <a:gd name="connsiteY12" fmla="*/ 11262 h 1510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7450" h="1510426">
                <a:moveTo>
                  <a:pt x="181575" y="11262"/>
                </a:moveTo>
                <a:cubicBezTo>
                  <a:pt x="168875" y="52008"/>
                  <a:pt x="309104" y="230866"/>
                  <a:pt x="330800" y="335112"/>
                </a:cubicBezTo>
                <a:cubicBezTo>
                  <a:pt x="352496" y="439358"/>
                  <a:pt x="329212" y="556833"/>
                  <a:pt x="311750" y="636737"/>
                </a:cubicBezTo>
                <a:cubicBezTo>
                  <a:pt x="294288" y="716641"/>
                  <a:pt x="236079" y="746804"/>
                  <a:pt x="226025" y="814537"/>
                </a:cubicBezTo>
                <a:cubicBezTo>
                  <a:pt x="215971" y="882270"/>
                  <a:pt x="261479" y="955825"/>
                  <a:pt x="251425" y="1043137"/>
                </a:cubicBezTo>
                <a:cubicBezTo>
                  <a:pt x="241371" y="1130449"/>
                  <a:pt x="207504" y="1261154"/>
                  <a:pt x="165700" y="1338412"/>
                </a:cubicBezTo>
                <a:cubicBezTo>
                  <a:pt x="123896" y="1415670"/>
                  <a:pt x="8537" y="1488695"/>
                  <a:pt x="600" y="1506687"/>
                </a:cubicBezTo>
                <a:cubicBezTo>
                  <a:pt x="-7338" y="1524679"/>
                  <a:pt x="65158" y="1473349"/>
                  <a:pt x="118075" y="1446362"/>
                </a:cubicBezTo>
                <a:cubicBezTo>
                  <a:pt x="170992" y="1419375"/>
                  <a:pt x="263596" y="1422020"/>
                  <a:pt x="318100" y="1344762"/>
                </a:cubicBezTo>
                <a:cubicBezTo>
                  <a:pt x="372604" y="1267504"/>
                  <a:pt x="420758" y="1160083"/>
                  <a:pt x="445100" y="982812"/>
                </a:cubicBezTo>
                <a:cubicBezTo>
                  <a:pt x="469442" y="805541"/>
                  <a:pt x="470500" y="429833"/>
                  <a:pt x="464150" y="281137"/>
                </a:cubicBezTo>
                <a:cubicBezTo>
                  <a:pt x="457800" y="132441"/>
                  <a:pt x="450392" y="130854"/>
                  <a:pt x="407000" y="90637"/>
                </a:cubicBezTo>
                <a:cubicBezTo>
                  <a:pt x="363608" y="50420"/>
                  <a:pt x="194275" y="-29484"/>
                  <a:pt x="181575" y="11262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70E3EE28-1AB2-47CC-B863-8C130437676E}"/>
              </a:ext>
            </a:extLst>
          </p:cNvPr>
          <p:cNvSpPr/>
          <p:nvPr/>
        </p:nvSpPr>
        <p:spPr>
          <a:xfrm>
            <a:off x="1898634" y="1779246"/>
            <a:ext cx="788495" cy="2280976"/>
          </a:xfrm>
          <a:custGeom>
            <a:avLst/>
            <a:gdLst>
              <a:gd name="connsiteX0" fmla="*/ 781066 w 788495"/>
              <a:gd name="connsiteY0" fmla="*/ 68604 h 2280976"/>
              <a:gd name="connsiteX1" fmla="*/ 438166 w 788495"/>
              <a:gd name="connsiteY1" fmla="*/ 1160804 h 2280976"/>
              <a:gd name="connsiteX2" fmla="*/ 139716 w 788495"/>
              <a:gd name="connsiteY2" fmla="*/ 2183154 h 2280976"/>
              <a:gd name="connsiteX3" fmla="*/ 16 w 788495"/>
              <a:gd name="connsiteY3" fmla="*/ 2227604 h 2280976"/>
              <a:gd name="connsiteX4" fmla="*/ 133366 w 788495"/>
              <a:gd name="connsiteY4" fmla="*/ 2075204 h 2280976"/>
              <a:gd name="connsiteX5" fmla="*/ 508016 w 788495"/>
              <a:gd name="connsiteY5" fmla="*/ 1116354 h 2280976"/>
              <a:gd name="connsiteX6" fmla="*/ 660416 w 788495"/>
              <a:gd name="connsiteY6" fmla="*/ 221004 h 2280976"/>
              <a:gd name="connsiteX7" fmla="*/ 781066 w 788495"/>
              <a:gd name="connsiteY7" fmla="*/ 68604 h 228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8495" h="2280976">
                <a:moveTo>
                  <a:pt x="781066" y="68604"/>
                </a:moveTo>
                <a:cubicBezTo>
                  <a:pt x="744024" y="225237"/>
                  <a:pt x="545058" y="808379"/>
                  <a:pt x="438166" y="1160804"/>
                </a:cubicBezTo>
                <a:cubicBezTo>
                  <a:pt x="331274" y="1513229"/>
                  <a:pt x="212741" y="2005354"/>
                  <a:pt x="139716" y="2183154"/>
                </a:cubicBezTo>
                <a:cubicBezTo>
                  <a:pt x="66691" y="2360954"/>
                  <a:pt x="1074" y="2245595"/>
                  <a:pt x="16" y="2227604"/>
                </a:cubicBezTo>
                <a:cubicBezTo>
                  <a:pt x="-1042" y="2209613"/>
                  <a:pt x="48699" y="2260412"/>
                  <a:pt x="133366" y="2075204"/>
                </a:cubicBezTo>
                <a:cubicBezTo>
                  <a:pt x="218033" y="1889996"/>
                  <a:pt x="420174" y="1425387"/>
                  <a:pt x="508016" y="1116354"/>
                </a:cubicBezTo>
                <a:cubicBezTo>
                  <a:pt x="595858" y="807321"/>
                  <a:pt x="613849" y="392454"/>
                  <a:pt x="660416" y="221004"/>
                </a:cubicBezTo>
                <a:cubicBezTo>
                  <a:pt x="706983" y="49554"/>
                  <a:pt x="818108" y="-88029"/>
                  <a:pt x="781066" y="6860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B27F475-1548-4582-BBC9-D0D8A2A6EBCD}"/>
              </a:ext>
            </a:extLst>
          </p:cNvPr>
          <p:cNvSpPr/>
          <p:nvPr/>
        </p:nvSpPr>
        <p:spPr>
          <a:xfrm>
            <a:off x="4028532" y="997076"/>
            <a:ext cx="1401567" cy="933451"/>
          </a:xfrm>
          <a:custGeom>
            <a:avLst/>
            <a:gdLst>
              <a:gd name="connsiteX0" fmla="*/ 3718 w 1401567"/>
              <a:gd name="connsiteY0" fmla="*/ 12574 h 933451"/>
              <a:gd name="connsiteX1" fmla="*/ 905418 w 1401567"/>
              <a:gd name="connsiteY1" fmla="*/ 222124 h 933451"/>
              <a:gd name="connsiteX2" fmla="*/ 1305468 w 1401567"/>
              <a:gd name="connsiteY2" fmla="*/ 717424 h 933451"/>
              <a:gd name="connsiteX3" fmla="*/ 1400718 w 1401567"/>
              <a:gd name="connsiteY3" fmla="*/ 933324 h 933451"/>
              <a:gd name="connsiteX4" fmla="*/ 1273718 w 1401567"/>
              <a:gd name="connsiteY4" fmla="*/ 692024 h 933451"/>
              <a:gd name="connsiteX5" fmla="*/ 1000668 w 1401567"/>
              <a:gd name="connsiteY5" fmla="*/ 266574 h 933451"/>
              <a:gd name="connsiteX6" fmla="*/ 600618 w 1401567"/>
              <a:gd name="connsiteY6" fmla="*/ 50674 h 933451"/>
              <a:gd name="connsiteX7" fmla="*/ 3718 w 1401567"/>
              <a:gd name="connsiteY7" fmla="*/ 12574 h 93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1567" h="933451">
                <a:moveTo>
                  <a:pt x="3718" y="12574"/>
                </a:moveTo>
                <a:cubicBezTo>
                  <a:pt x="54518" y="41149"/>
                  <a:pt x="688460" y="104649"/>
                  <a:pt x="905418" y="222124"/>
                </a:cubicBezTo>
                <a:cubicBezTo>
                  <a:pt x="1122376" y="339599"/>
                  <a:pt x="1222918" y="598891"/>
                  <a:pt x="1305468" y="717424"/>
                </a:cubicBezTo>
                <a:cubicBezTo>
                  <a:pt x="1388018" y="835957"/>
                  <a:pt x="1406010" y="937557"/>
                  <a:pt x="1400718" y="933324"/>
                </a:cubicBezTo>
                <a:cubicBezTo>
                  <a:pt x="1395426" y="929091"/>
                  <a:pt x="1340393" y="803149"/>
                  <a:pt x="1273718" y="692024"/>
                </a:cubicBezTo>
                <a:cubicBezTo>
                  <a:pt x="1207043" y="580899"/>
                  <a:pt x="1112851" y="373466"/>
                  <a:pt x="1000668" y="266574"/>
                </a:cubicBezTo>
                <a:cubicBezTo>
                  <a:pt x="888485" y="159682"/>
                  <a:pt x="764660" y="94066"/>
                  <a:pt x="600618" y="50674"/>
                </a:cubicBezTo>
                <a:cubicBezTo>
                  <a:pt x="436576" y="7282"/>
                  <a:pt x="-47082" y="-16001"/>
                  <a:pt x="3718" y="1257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01653632-5C9B-4129-AAE1-B285091207EB}"/>
              </a:ext>
            </a:extLst>
          </p:cNvPr>
          <p:cNvSpPr/>
          <p:nvPr/>
        </p:nvSpPr>
        <p:spPr>
          <a:xfrm>
            <a:off x="3896807" y="624687"/>
            <a:ext cx="1039738" cy="466396"/>
          </a:xfrm>
          <a:custGeom>
            <a:avLst/>
            <a:gdLst>
              <a:gd name="connsiteX0" fmla="*/ 52893 w 1039738"/>
              <a:gd name="connsiteY0" fmla="*/ 29363 h 466396"/>
              <a:gd name="connsiteX1" fmla="*/ 567243 w 1039738"/>
              <a:gd name="connsiteY1" fmla="*/ 137313 h 466396"/>
              <a:gd name="connsiteX2" fmla="*/ 1011743 w 1039738"/>
              <a:gd name="connsiteY2" fmla="*/ 461163 h 466396"/>
              <a:gd name="connsiteX3" fmla="*/ 897443 w 1039738"/>
              <a:gd name="connsiteY3" fmla="*/ 315113 h 466396"/>
              <a:gd name="connsiteX4" fmla="*/ 116393 w 1039738"/>
              <a:gd name="connsiteY4" fmla="*/ 23013 h 466396"/>
              <a:gd name="connsiteX5" fmla="*/ 52893 w 1039738"/>
              <a:gd name="connsiteY5" fmla="*/ 29363 h 46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9738" h="466396">
                <a:moveTo>
                  <a:pt x="52893" y="29363"/>
                </a:moveTo>
                <a:cubicBezTo>
                  <a:pt x="128035" y="48413"/>
                  <a:pt x="407435" y="65346"/>
                  <a:pt x="567243" y="137313"/>
                </a:cubicBezTo>
                <a:cubicBezTo>
                  <a:pt x="727051" y="209280"/>
                  <a:pt x="956710" y="431530"/>
                  <a:pt x="1011743" y="461163"/>
                </a:cubicBezTo>
                <a:cubicBezTo>
                  <a:pt x="1066776" y="490796"/>
                  <a:pt x="1046668" y="388138"/>
                  <a:pt x="897443" y="315113"/>
                </a:cubicBezTo>
                <a:cubicBezTo>
                  <a:pt x="748218" y="242088"/>
                  <a:pt x="263501" y="68521"/>
                  <a:pt x="116393" y="23013"/>
                </a:cubicBezTo>
                <a:cubicBezTo>
                  <a:pt x="-30715" y="-22495"/>
                  <a:pt x="-22249" y="10313"/>
                  <a:pt x="52893" y="2936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68F6AD85-FFC9-4B9E-A7C5-02E55C5EAA44}"/>
              </a:ext>
            </a:extLst>
          </p:cNvPr>
          <p:cNvSpPr/>
          <p:nvPr/>
        </p:nvSpPr>
        <p:spPr>
          <a:xfrm>
            <a:off x="2706352" y="676639"/>
            <a:ext cx="1235729" cy="1978888"/>
          </a:xfrm>
          <a:custGeom>
            <a:avLst/>
            <a:gdLst>
              <a:gd name="connsiteX0" fmla="*/ 1230648 w 1235729"/>
              <a:gd name="connsiteY0" fmla="*/ 9161 h 1978888"/>
              <a:gd name="connsiteX1" fmla="*/ 887748 w 1235729"/>
              <a:gd name="connsiteY1" fmla="*/ 110761 h 1978888"/>
              <a:gd name="connsiteX2" fmla="*/ 532148 w 1235729"/>
              <a:gd name="connsiteY2" fmla="*/ 529861 h 1978888"/>
              <a:gd name="connsiteX3" fmla="*/ 278148 w 1235729"/>
              <a:gd name="connsiteY3" fmla="*/ 1037861 h 1978888"/>
              <a:gd name="connsiteX4" fmla="*/ 5098 w 1235729"/>
              <a:gd name="connsiteY4" fmla="*/ 1958611 h 1978888"/>
              <a:gd name="connsiteX5" fmla="*/ 106698 w 1235729"/>
              <a:gd name="connsiteY5" fmla="*/ 1615711 h 1978888"/>
              <a:gd name="connsiteX6" fmla="*/ 189248 w 1235729"/>
              <a:gd name="connsiteY6" fmla="*/ 936261 h 1978888"/>
              <a:gd name="connsiteX7" fmla="*/ 614698 w 1235729"/>
              <a:gd name="connsiteY7" fmla="*/ 288561 h 1978888"/>
              <a:gd name="connsiteX8" fmla="*/ 1230648 w 1235729"/>
              <a:gd name="connsiteY8" fmla="*/ 9161 h 197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5729" h="1978888">
                <a:moveTo>
                  <a:pt x="1230648" y="9161"/>
                </a:moveTo>
                <a:cubicBezTo>
                  <a:pt x="1276156" y="-20472"/>
                  <a:pt x="1004165" y="23978"/>
                  <a:pt x="887748" y="110761"/>
                </a:cubicBezTo>
                <a:cubicBezTo>
                  <a:pt x="771331" y="197544"/>
                  <a:pt x="633748" y="375344"/>
                  <a:pt x="532148" y="529861"/>
                </a:cubicBezTo>
                <a:cubicBezTo>
                  <a:pt x="430548" y="684378"/>
                  <a:pt x="365990" y="799736"/>
                  <a:pt x="278148" y="1037861"/>
                </a:cubicBezTo>
                <a:cubicBezTo>
                  <a:pt x="190306" y="1275986"/>
                  <a:pt x="33673" y="1862303"/>
                  <a:pt x="5098" y="1958611"/>
                </a:cubicBezTo>
                <a:cubicBezTo>
                  <a:pt x="-23477" y="2054919"/>
                  <a:pt x="76006" y="1786103"/>
                  <a:pt x="106698" y="1615711"/>
                </a:cubicBezTo>
                <a:cubicBezTo>
                  <a:pt x="137390" y="1445319"/>
                  <a:pt x="104581" y="1157452"/>
                  <a:pt x="189248" y="936261"/>
                </a:cubicBezTo>
                <a:cubicBezTo>
                  <a:pt x="273915" y="715070"/>
                  <a:pt x="437956" y="446253"/>
                  <a:pt x="614698" y="288561"/>
                </a:cubicBezTo>
                <a:cubicBezTo>
                  <a:pt x="791440" y="130869"/>
                  <a:pt x="1185140" y="38794"/>
                  <a:pt x="1230648" y="91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35E0C4F6-5EE9-47B6-9B67-A6F57077CB7E}"/>
              </a:ext>
            </a:extLst>
          </p:cNvPr>
          <p:cNvSpPr/>
          <p:nvPr/>
        </p:nvSpPr>
        <p:spPr>
          <a:xfrm>
            <a:off x="4002017" y="573370"/>
            <a:ext cx="1637776" cy="1783231"/>
          </a:xfrm>
          <a:custGeom>
            <a:avLst/>
            <a:gdLst>
              <a:gd name="connsiteX0" fmla="*/ 55633 w 1637776"/>
              <a:gd name="connsiteY0" fmla="*/ 10830 h 1783231"/>
              <a:gd name="connsiteX1" fmla="*/ 112783 w 1637776"/>
              <a:gd name="connsiteY1" fmla="*/ 36230 h 1783231"/>
              <a:gd name="connsiteX2" fmla="*/ 766833 w 1637776"/>
              <a:gd name="connsiteY2" fmla="*/ 201330 h 1783231"/>
              <a:gd name="connsiteX3" fmla="*/ 1217683 w 1637776"/>
              <a:gd name="connsiteY3" fmla="*/ 753780 h 1783231"/>
              <a:gd name="connsiteX4" fmla="*/ 1503433 w 1637776"/>
              <a:gd name="connsiteY4" fmla="*/ 1236380 h 1783231"/>
              <a:gd name="connsiteX5" fmla="*/ 1611383 w 1637776"/>
              <a:gd name="connsiteY5" fmla="*/ 1782480 h 1783231"/>
              <a:gd name="connsiteX6" fmla="*/ 1605033 w 1637776"/>
              <a:gd name="connsiteY6" fmla="*/ 1337980 h 1783231"/>
              <a:gd name="connsiteX7" fmla="*/ 1255783 w 1637776"/>
              <a:gd name="connsiteY7" fmla="*/ 652180 h 1783231"/>
              <a:gd name="connsiteX8" fmla="*/ 690633 w 1637776"/>
              <a:gd name="connsiteY8" fmla="*/ 175930 h 1783231"/>
              <a:gd name="connsiteX9" fmla="*/ 55633 w 1637776"/>
              <a:gd name="connsiteY9" fmla="*/ 10830 h 178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7776" h="1783231">
                <a:moveTo>
                  <a:pt x="55633" y="10830"/>
                </a:moveTo>
                <a:cubicBezTo>
                  <a:pt x="-40675" y="-12453"/>
                  <a:pt x="-5750" y="4480"/>
                  <a:pt x="112783" y="36230"/>
                </a:cubicBezTo>
                <a:cubicBezTo>
                  <a:pt x="231316" y="67980"/>
                  <a:pt x="582683" y="81738"/>
                  <a:pt x="766833" y="201330"/>
                </a:cubicBezTo>
                <a:cubicBezTo>
                  <a:pt x="950983" y="320922"/>
                  <a:pt x="1094916" y="581272"/>
                  <a:pt x="1217683" y="753780"/>
                </a:cubicBezTo>
                <a:cubicBezTo>
                  <a:pt x="1340450" y="926288"/>
                  <a:pt x="1437816" y="1064930"/>
                  <a:pt x="1503433" y="1236380"/>
                </a:cubicBezTo>
                <a:cubicBezTo>
                  <a:pt x="1569050" y="1407830"/>
                  <a:pt x="1594450" y="1765547"/>
                  <a:pt x="1611383" y="1782480"/>
                </a:cubicBezTo>
                <a:cubicBezTo>
                  <a:pt x="1628316" y="1799413"/>
                  <a:pt x="1664300" y="1526363"/>
                  <a:pt x="1605033" y="1337980"/>
                </a:cubicBezTo>
                <a:cubicBezTo>
                  <a:pt x="1545766" y="1149597"/>
                  <a:pt x="1408183" y="845855"/>
                  <a:pt x="1255783" y="652180"/>
                </a:cubicBezTo>
                <a:cubicBezTo>
                  <a:pt x="1103383" y="458505"/>
                  <a:pt x="885366" y="279647"/>
                  <a:pt x="690633" y="175930"/>
                </a:cubicBezTo>
                <a:cubicBezTo>
                  <a:pt x="495900" y="72213"/>
                  <a:pt x="151941" y="34113"/>
                  <a:pt x="55633" y="1083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C51E3132-86FF-49F0-9C71-05B3D2A51097}"/>
              </a:ext>
            </a:extLst>
          </p:cNvPr>
          <p:cNvSpPr/>
          <p:nvPr/>
        </p:nvSpPr>
        <p:spPr>
          <a:xfrm>
            <a:off x="2667095" y="556414"/>
            <a:ext cx="1145728" cy="1476386"/>
          </a:xfrm>
          <a:custGeom>
            <a:avLst/>
            <a:gdLst>
              <a:gd name="connsiteX0" fmla="*/ 1111155 w 1145728"/>
              <a:gd name="connsiteY0" fmla="*/ 34136 h 1476386"/>
              <a:gd name="connsiteX1" fmla="*/ 1060355 w 1145728"/>
              <a:gd name="connsiteY1" fmla="*/ 21436 h 1476386"/>
              <a:gd name="connsiteX2" fmla="*/ 698405 w 1145728"/>
              <a:gd name="connsiteY2" fmla="*/ 186536 h 1476386"/>
              <a:gd name="connsiteX3" fmla="*/ 374555 w 1145728"/>
              <a:gd name="connsiteY3" fmla="*/ 611986 h 1476386"/>
              <a:gd name="connsiteX4" fmla="*/ 190405 w 1145728"/>
              <a:gd name="connsiteY4" fmla="*/ 942186 h 1476386"/>
              <a:gd name="connsiteX5" fmla="*/ 12605 w 1145728"/>
              <a:gd name="connsiteY5" fmla="*/ 1475586 h 1476386"/>
              <a:gd name="connsiteX6" fmla="*/ 82455 w 1145728"/>
              <a:gd name="connsiteY6" fmla="*/ 1043786 h 1476386"/>
              <a:gd name="connsiteX7" fmla="*/ 622205 w 1145728"/>
              <a:gd name="connsiteY7" fmla="*/ 313536 h 1476386"/>
              <a:gd name="connsiteX8" fmla="*/ 1111155 w 1145728"/>
              <a:gd name="connsiteY8" fmla="*/ 34136 h 147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5728" h="1476386">
                <a:moveTo>
                  <a:pt x="1111155" y="34136"/>
                </a:moveTo>
                <a:cubicBezTo>
                  <a:pt x="1184180" y="-14547"/>
                  <a:pt x="1129147" y="-3964"/>
                  <a:pt x="1060355" y="21436"/>
                </a:cubicBezTo>
                <a:cubicBezTo>
                  <a:pt x="991563" y="46836"/>
                  <a:pt x="812705" y="88111"/>
                  <a:pt x="698405" y="186536"/>
                </a:cubicBezTo>
                <a:cubicBezTo>
                  <a:pt x="584105" y="284961"/>
                  <a:pt x="459222" y="486044"/>
                  <a:pt x="374555" y="611986"/>
                </a:cubicBezTo>
                <a:cubicBezTo>
                  <a:pt x="289888" y="737928"/>
                  <a:pt x="250730" y="798253"/>
                  <a:pt x="190405" y="942186"/>
                </a:cubicBezTo>
                <a:cubicBezTo>
                  <a:pt x="130080" y="1086119"/>
                  <a:pt x="30597" y="1458653"/>
                  <a:pt x="12605" y="1475586"/>
                </a:cubicBezTo>
                <a:cubicBezTo>
                  <a:pt x="-5387" y="1492519"/>
                  <a:pt x="-19145" y="1237461"/>
                  <a:pt x="82455" y="1043786"/>
                </a:cubicBezTo>
                <a:cubicBezTo>
                  <a:pt x="184055" y="850111"/>
                  <a:pt x="447580" y="482869"/>
                  <a:pt x="622205" y="313536"/>
                </a:cubicBezTo>
                <a:cubicBezTo>
                  <a:pt x="796830" y="144203"/>
                  <a:pt x="1038130" y="82819"/>
                  <a:pt x="1111155" y="341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533FF0F9-1CE4-462D-AE23-1867ABF52731}"/>
              </a:ext>
            </a:extLst>
          </p:cNvPr>
          <p:cNvSpPr/>
          <p:nvPr/>
        </p:nvSpPr>
        <p:spPr>
          <a:xfrm>
            <a:off x="4092581" y="520242"/>
            <a:ext cx="1560059" cy="1356105"/>
          </a:xfrm>
          <a:custGeom>
            <a:avLst/>
            <a:gdLst>
              <a:gd name="connsiteX0" fmla="*/ 22219 w 1560059"/>
              <a:gd name="connsiteY0" fmla="*/ 6808 h 1356105"/>
              <a:gd name="connsiteX1" fmla="*/ 149219 w 1560059"/>
              <a:gd name="connsiteY1" fmla="*/ 32208 h 1356105"/>
              <a:gd name="connsiteX2" fmla="*/ 822319 w 1560059"/>
              <a:gd name="connsiteY2" fmla="*/ 171908 h 1356105"/>
              <a:gd name="connsiteX3" fmla="*/ 1285869 w 1560059"/>
              <a:gd name="connsiteY3" fmla="*/ 603708 h 1356105"/>
              <a:gd name="connsiteX4" fmla="*/ 1558919 w 1560059"/>
              <a:gd name="connsiteY4" fmla="*/ 1353008 h 1356105"/>
              <a:gd name="connsiteX5" fmla="*/ 1381119 w 1560059"/>
              <a:gd name="connsiteY5" fmla="*/ 857708 h 1356105"/>
              <a:gd name="connsiteX6" fmla="*/ 1323969 w 1560059"/>
              <a:gd name="connsiteY6" fmla="*/ 546558 h 1356105"/>
              <a:gd name="connsiteX7" fmla="*/ 695319 w 1560059"/>
              <a:gd name="connsiteY7" fmla="*/ 57608 h 1356105"/>
              <a:gd name="connsiteX8" fmla="*/ 22219 w 1560059"/>
              <a:gd name="connsiteY8" fmla="*/ 6808 h 135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0059" h="1356105">
                <a:moveTo>
                  <a:pt x="22219" y="6808"/>
                </a:moveTo>
                <a:cubicBezTo>
                  <a:pt x="-68798" y="2575"/>
                  <a:pt x="149219" y="32208"/>
                  <a:pt x="149219" y="32208"/>
                </a:cubicBezTo>
                <a:cubicBezTo>
                  <a:pt x="282569" y="59725"/>
                  <a:pt x="632878" y="76658"/>
                  <a:pt x="822319" y="171908"/>
                </a:cubicBezTo>
                <a:cubicBezTo>
                  <a:pt x="1011760" y="267158"/>
                  <a:pt x="1163102" y="406858"/>
                  <a:pt x="1285869" y="603708"/>
                </a:cubicBezTo>
                <a:cubicBezTo>
                  <a:pt x="1408636" y="800558"/>
                  <a:pt x="1543044" y="1310675"/>
                  <a:pt x="1558919" y="1353008"/>
                </a:cubicBezTo>
                <a:cubicBezTo>
                  <a:pt x="1574794" y="1395341"/>
                  <a:pt x="1420277" y="992116"/>
                  <a:pt x="1381119" y="857708"/>
                </a:cubicBezTo>
                <a:cubicBezTo>
                  <a:pt x="1341961" y="723300"/>
                  <a:pt x="1438269" y="679908"/>
                  <a:pt x="1323969" y="546558"/>
                </a:cubicBezTo>
                <a:cubicBezTo>
                  <a:pt x="1209669" y="413208"/>
                  <a:pt x="910161" y="147566"/>
                  <a:pt x="695319" y="57608"/>
                </a:cubicBezTo>
                <a:cubicBezTo>
                  <a:pt x="480477" y="-32350"/>
                  <a:pt x="113236" y="11041"/>
                  <a:pt x="22219" y="680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1CA4B433-FCDE-4D58-8D53-808718114CAC}"/>
              </a:ext>
            </a:extLst>
          </p:cNvPr>
          <p:cNvSpPr/>
          <p:nvPr/>
        </p:nvSpPr>
        <p:spPr>
          <a:xfrm>
            <a:off x="5568885" y="1507282"/>
            <a:ext cx="546830" cy="1775670"/>
          </a:xfrm>
          <a:custGeom>
            <a:avLst/>
            <a:gdLst>
              <a:gd name="connsiteX0" fmla="*/ 38165 w 546830"/>
              <a:gd name="connsiteY0" fmla="*/ 23068 h 1775670"/>
              <a:gd name="connsiteX1" fmla="*/ 38165 w 546830"/>
              <a:gd name="connsiteY1" fmla="*/ 111968 h 1775670"/>
              <a:gd name="connsiteX2" fmla="*/ 368365 w 546830"/>
              <a:gd name="connsiteY2" fmla="*/ 759668 h 1775670"/>
              <a:gd name="connsiteX3" fmla="*/ 539815 w 546830"/>
              <a:gd name="connsiteY3" fmla="*/ 1254968 h 1775670"/>
              <a:gd name="connsiteX4" fmla="*/ 514415 w 546830"/>
              <a:gd name="connsiteY4" fmla="*/ 1775668 h 1775670"/>
              <a:gd name="connsiteX5" fmla="*/ 520765 w 546830"/>
              <a:gd name="connsiteY5" fmla="*/ 1248618 h 1775670"/>
              <a:gd name="connsiteX6" fmla="*/ 317565 w 546830"/>
              <a:gd name="connsiteY6" fmla="*/ 365968 h 1775670"/>
              <a:gd name="connsiteX7" fmla="*/ 38165 w 546830"/>
              <a:gd name="connsiteY7" fmla="*/ 23068 h 177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6830" h="1775670">
                <a:moveTo>
                  <a:pt x="38165" y="23068"/>
                </a:moveTo>
                <a:cubicBezTo>
                  <a:pt x="-8402" y="-19265"/>
                  <a:pt x="-16868" y="-10799"/>
                  <a:pt x="38165" y="111968"/>
                </a:cubicBezTo>
                <a:cubicBezTo>
                  <a:pt x="93198" y="234735"/>
                  <a:pt x="284757" y="569168"/>
                  <a:pt x="368365" y="759668"/>
                </a:cubicBezTo>
                <a:cubicBezTo>
                  <a:pt x="451973" y="950168"/>
                  <a:pt x="515473" y="1085635"/>
                  <a:pt x="539815" y="1254968"/>
                </a:cubicBezTo>
                <a:cubicBezTo>
                  <a:pt x="564157" y="1424301"/>
                  <a:pt x="517590" y="1776726"/>
                  <a:pt x="514415" y="1775668"/>
                </a:cubicBezTo>
                <a:cubicBezTo>
                  <a:pt x="511240" y="1774610"/>
                  <a:pt x="553573" y="1483568"/>
                  <a:pt x="520765" y="1248618"/>
                </a:cubicBezTo>
                <a:cubicBezTo>
                  <a:pt x="487957" y="1013668"/>
                  <a:pt x="402232" y="567051"/>
                  <a:pt x="317565" y="365968"/>
                </a:cubicBezTo>
                <a:cubicBezTo>
                  <a:pt x="232898" y="164885"/>
                  <a:pt x="84732" y="65401"/>
                  <a:pt x="38165" y="230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E7F0AF35-43FE-4139-94E0-1674D3695058}"/>
              </a:ext>
            </a:extLst>
          </p:cNvPr>
          <p:cNvSpPr/>
          <p:nvPr/>
        </p:nvSpPr>
        <p:spPr>
          <a:xfrm>
            <a:off x="2158738" y="1963367"/>
            <a:ext cx="670195" cy="1522831"/>
          </a:xfrm>
          <a:custGeom>
            <a:avLst/>
            <a:gdLst>
              <a:gd name="connsiteX0" fmla="*/ 660662 w 670195"/>
              <a:gd name="connsiteY0" fmla="*/ 36883 h 1522831"/>
              <a:gd name="connsiteX1" fmla="*/ 609862 w 670195"/>
              <a:gd name="connsiteY1" fmla="*/ 74983 h 1522831"/>
              <a:gd name="connsiteX2" fmla="*/ 406662 w 670195"/>
              <a:gd name="connsiteY2" fmla="*/ 836983 h 1522831"/>
              <a:gd name="connsiteX3" fmla="*/ 262 w 670195"/>
              <a:gd name="connsiteY3" fmla="*/ 1522783 h 1522831"/>
              <a:gd name="connsiteX4" fmla="*/ 349512 w 670195"/>
              <a:gd name="connsiteY4" fmla="*/ 868733 h 1522831"/>
              <a:gd name="connsiteX5" fmla="*/ 641612 w 670195"/>
              <a:gd name="connsiteY5" fmla="*/ 151183 h 1522831"/>
              <a:gd name="connsiteX6" fmla="*/ 660662 w 670195"/>
              <a:gd name="connsiteY6" fmla="*/ 36883 h 1522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0195" h="1522831">
                <a:moveTo>
                  <a:pt x="660662" y="36883"/>
                </a:moveTo>
                <a:cubicBezTo>
                  <a:pt x="655370" y="24183"/>
                  <a:pt x="652195" y="-58367"/>
                  <a:pt x="609862" y="74983"/>
                </a:cubicBezTo>
                <a:cubicBezTo>
                  <a:pt x="567529" y="208333"/>
                  <a:pt x="508262" y="595683"/>
                  <a:pt x="406662" y="836983"/>
                </a:cubicBezTo>
                <a:cubicBezTo>
                  <a:pt x="305062" y="1078283"/>
                  <a:pt x="9787" y="1517491"/>
                  <a:pt x="262" y="1522783"/>
                </a:cubicBezTo>
                <a:cubicBezTo>
                  <a:pt x="-9263" y="1528075"/>
                  <a:pt x="242620" y="1097333"/>
                  <a:pt x="349512" y="868733"/>
                </a:cubicBezTo>
                <a:cubicBezTo>
                  <a:pt x="456404" y="640133"/>
                  <a:pt x="596104" y="290883"/>
                  <a:pt x="641612" y="151183"/>
                </a:cubicBezTo>
                <a:cubicBezTo>
                  <a:pt x="687120" y="11483"/>
                  <a:pt x="665954" y="49583"/>
                  <a:pt x="660662" y="3688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591EB77C-CD9D-4989-BE15-1471D31C8360}"/>
              </a:ext>
            </a:extLst>
          </p:cNvPr>
          <p:cNvSpPr/>
          <p:nvPr/>
        </p:nvSpPr>
        <p:spPr>
          <a:xfrm>
            <a:off x="5249454" y="1952724"/>
            <a:ext cx="696166" cy="2023834"/>
          </a:xfrm>
          <a:custGeom>
            <a:avLst/>
            <a:gdLst>
              <a:gd name="connsiteX0" fmla="*/ 421096 w 696166"/>
              <a:gd name="connsiteY0" fmla="*/ 53876 h 2023834"/>
              <a:gd name="connsiteX1" fmla="*/ 440146 w 696166"/>
              <a:gd name="connsiteY1" fmla="*/ 136426 h 2023834"/>
              <a:gd name="connsiteX2" fmla="*/ 624296 w 696166"/>
              <a:gd name="connsiteY2" fmla="*/ 961926 h 2023834"/>
              <a:gd name="connsiteX3" fmla="*/ 230596 w 696166"/>
              <a:gd name="connsiteY3" fmla="*/ 1762026 h 2023834"/>
              <a:gd name="connsiteX4" fmla="*/ 8346 w 696166"/>
              <a:gd name="connsiteY4" fmla="*/ 2003326 h 2023834"/>
              <a:gd name="connsiteX5" fmla="*/ 516346 w 696166"/>
              <a:gd name="connsiteY5" fmla="*/ 1311176 h 2023834"/>
              <a:gd name="connsiteX6" fmla="*/ 694146 w 696166"/>
              <a:gd name="connsiteY6" fmla="*/ 682526 h 2023834"/>
              <a:gd name="connsiteX7" fmla="*/ 421096 w 696166"/>
              <a:gd name="connsiteY7" fmla="*/ 53876 h 202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6166" h="2023834">
                <a:moveTo>
                  <a:pt x="421096" y="53876"/>
                </a:moveTo>
                <a:cubicBezTo>
                  <a:pt x="378763" y="-37141"/>
                  <a:pt x="406279" y="-14916"/>
                  <a:pt x="440146" y="136426"/>
                </a:cubicBezTo>
                <a:cubicBezTo>
                  <a:pt x="474013" y="287768"/>
                  <a:pt x="659221" y="690993"/>
                  <a:pt x="624296" y="961926"/>
                </a:cubicBezTo>
                <a:cubicBezTo>
                  <a:pt x="589371" y="1232859"/>
                  <a:pt x="333254" y="1588459"/>
                  <a:pt x="230596" y="1762026"/>
                </a:cubicBezTo>
                <a:cubicBezTo>
                  <a:pt x="127938" y="1935593"/>
                  <a:pt x="-39279" y="2078468"/>
                  <a:pt x="8346" y="2003326"/>
                </a:cubicBezTo>
                <a:cubicBezTo>
                  <a:pt x="55971" y="1928184"/>
                  <a:pt x="402046" y="1531309"/>
                  <a:pt x="516346" y="1311176"/>
                </a:cubicBezTo>
                <a:cubicBezTo>
                  <a:pt x="630646" y="1091043"/>
                  <a:pt x="710021" y="894193"/>
                  <a:pt x="694146" y="682526"/>
                </a:cubicBezTo>
                <a:cubicBezTo>
                  <a:pt x="678271" y="470859"/>
                  <a:pt x="463429" y="144893"/>
                  <a:pt x="421096" y="5387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7B845EBD-9FC5-4570-BFFE-D1C61CF4E3BD}"/>
              </a:ext>
            </a:extLst>
          </p:cNvPr>
          <p:cNvSpPr/>
          <p:nvPr/>
        </p:nvSpPr>
        <p:spPr>
          <a:xfrm>
            <a:off x="2854522" y="1840076"/>
            <a:ext cx="550329" cy="2004405"/>
          </a:xfrm>
          <a:custGeom>
            <a:avLst/>
            <a:gdLst>
              <a:gd name="connsiteX0" fmla="*/ 136328 w 550329"/>
              <a:gd name="connsiteY0" fmla="*/ 45874 h 2004405"/>
              <a:gd name="connsiteX1" fmla="*/ 85528 w 550329"/>
              <a:gd name="connsiteY1" fmla="*/ 160174 h 2004405"/>
              <a:gd name="connsiteX2" fmla="*/ 129978 w 550329"/>
              <a:gd name="connsiteY2" fmla="*/ 1220624 h 2004405"/>
              <a:gd name="connsiteX3" fmla="*/ 549078 w 550329"/>
              <a:gd name="connsiteY3" fmla="*/ 1995324 h 2004405"/>
              <a:gd name="connsiteX4" fmla="*/ 250628 w 550329"/>
              <a:gd name="connsiteY4" fmla="*/ 1576224 h 2004405"/>
              <a:gd name="connsiteX5" fmla="*/ 2978 w 550329"/>
              <a:gd name="connsiteY5" fmla="*/ 572924 h 2004405"/>
              <a:gd name="connsiteX6" fmla="*/ 136328 w 550329"/>
              <a:gd name="connsiteY6" fmla="*/ 45874 h 200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329" h="2004405">
                <a:moveTo>
                  <a:pt x="136328" y="45874"/>
                </a:moveTo>
                <a:cubicBezTo>
                  <a:pt x="150086" y="-22918"/>
                  <a:pt x="86586" y="-35618"/>
                  <a:pt x="85528" y="160174"/>
                </a:cubicBezTo>
                <a:cubicBezTo>
                  <a:pt x="84470" y="355966"/>
                  <a:pt x="52720" y="914766"/>
                  <a:pt x="129978" y="1220624"/>
                </a:cubicBezTo>
                <a:cubicBezTo>
                  <a:pt x="207236" y="1526482"/>
                  <a:pt x="528970" y="1936057"/>
                  <a:pt x="549078" y="1995324"/>
                </a:cubicBezTo>
                <a:cubicBezTo>
                  <a:pt x="569186" y="2054591"/>
                  <a:pt x="341645" y="1813291"/>
                  <a:pt x="250628" y="1576224"/>
                </a:cubicBezTo>
                <a:cubicBezTo>
                  <a:pt x="159611" y="1339157"/>
                  <a:pt x="28378" y="830099"/>
                  <a:pt x="2978" y="572924"/>
                </a:cubicBezTo>
                <a:cubicBezTo>
                  <a:pt x="-22422" y="315749"/>
                  <a:pt x="122570" y="114666"/>
                  <a:pt x="136328" y="4587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04A70FE-CB3E-485F-8D32-05387DA79BF2}"/>
              </a:ext>
            </a:extLst>
          </p:cNvPr>
          <p:cNvSpPr/>
          <p:nvPr/>
        </p:nvSpPr>
        <p:spPr>
          <a:xfrm>
            <a:off x="5867261" y="3070428"/>
            <a:ext cx="206270" cy="1879216"/>
          </a:xfrm>
          <a:custGeom>
            <a:avLst/>
            <a:gdLst>
              <a:gd name="connsiteX0" fmla="*/ 190639 w 206270"/>
              <a:gd name="connsiteY0" fmla="*/ 9322 h 1879216"/>
              <a:gd name="connsiteX1" fmla="*/ 190639 w 206270"/>
              <a:gd name="connsiteY1" fmla="*/ 136322 h 1879216"/>
              <a:gd name="connsiteX2" fmla="*/ 139 w 206270"/>
              <a:gd name="connsiteY2" fmla="*/ 1082472 h 1879216"/>
              <a:gd name="connsiteX3" fmla="*/ 158889 w 206270"/>
              <a:gd name="connsiteY3" fmla="*/ 1876222 h 1879216"/>
              <a:gd name="connsiteX4" fmla="*/ 101739 w 206270"/>
              <a:gd name="connsiteY4" fmla="*/ 1330122 h 1879216"/>
              <a:gd name="connsiteX5" fmla="*/ 82689 w 206270"/>
              <a:gd name="connsiteY5" fmla="*/ 726872 h 1879216"/>
              <a:gd name="connsiteX6" fmla="*/ 152539 w 206270"/>
              <a:gd name="connsiteY6" fmla="*/ 168072 h 1879216"/>
              <a:gd name="connsiteX7" fmla="*/ 190639 w 206270"/>
              <a:gd name="connsiteY7" fmla="*/ 9322 h 1879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270" h="1879216">
                <a:moveTo>
                  <a:pt x="190639" y="9322"/>
                </a:moveTo>
                <a:cubicBezTo>
                  <a:pt x="196989" y="4030"/>
                  <a:pt x="222389" y="-42536"/>
                  <a:pt x="190639" y="136322"/>
                </a:cubicBezTo>
                <a:cubicBezTo>
                  <a:pt x="158889" y="315180"/>
                  <a:pt x="5431" y="792489"/>
                  <a:pt x="139" y="1082472"/>
                </a:cubicBezTo>
                <a:cubicBezTo>
                  <a:pt x="-5153" y="1372455"/>
                  <a:pt x="141956" y="1834947"/>
                  <a:pt x="158889" y="1876222"/>
                </a:cubicBezTo>
                <a:cubicBezTo>
                  <a:pt x="175822" y="1917497"/>
                  <a:pt x="114439" y="1521680"/>
                  <a:pt x="101739" y="1330122"/>
                </a:cubicBezTo>
                <a:cubicBezTo>
                  <a:pt x="89039" y="1138564"/>
                  <a:pt x="74222" y="920547"/>
                  <a:pt x="82689" y="726872"/>
                </a:cubicBezTo>
                <a:cubicBezTo>
                  <a:pt x="91156" y="533197"/>
                  <a:pt x="133489" y="290839"/>
                  <a:pt x="152539" y="168072"/>
                </a:cubicBezTo>
                <a:cubicBezTo>
                  <a:pt x="171589" y="45305"/>
                  <a:pt x="184289" y="14614"/>
                  <a:pt x="190639" y="932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D267EB17-DA8A-46EF-94AD-040E83A79ABD}"/>
              </a:ext>
            </a:extLst>
          </p:cNvPr>
          <p:cNvSpPr/>
          <p:nvPr/>
        </p:nvSpPr>
        <p:spPr>
          <a:xfrm>
            <a:off x="2778368" y="2369689"/>
            <a:ext cx="599507" cy="2285048"/>
          </a:xfrm>
          <a:custGeom>
            <a:avLst/>
            <a:gdLst>
              <a:gd name="connsiteX0" fmla="*/ 53732 w 599507"/>
              <a:gd name="connsiteY0" fmla="*/ 62361 h 2285048"/>
              <a:gd name="connsiteX1" fmla="*/ 34682 w 599507"/>
              <a:gd name="connsiteY1" fmla="*/ 163961 h 2285048"/>
              <a:gd name="connsiteX2" fmla="*/ 529982 w 599507"/>
              <a:gd name="connsiteY2" fmla="*/ 1726061 h 2285048"/>
              <a:gd name="connsiteX3" fmla="*/ 555382 w 599507"/>
              <a:gd name="connsiteY3" fmla="*/ 2284861 h 2285048"/>
              <a:gd name="connsiteX4" fmla="*/ 580782 w 599507"/>
              <a:gd name="connsiteY4" fmla="*/ 1681611 h 2285048"/>
              <a:gd name="connsiteX5" fmla="*/ 250582 w 599507"/>
              <a:gd name="connsiteY5" fmla="*/ 995811 h 2285048"/>
              <a:gd name="connsiteX6" fmla="*/ 15632 w 599507"/>
              <a:gd name="connsiteY6" fmla="*/ 335411 h 2285048"/>
              <a:gd name="connsiteX7" fmla="*/ 21982 w 599507"/>
              <a:gd name="connsiteY7" fmla="*/ 17911 h 2285048"/>
              <a:gd name="connsiteX8" fmla="*/ 53732 w 599507"/>
              <a:gd name="connsiteY8" fmla="*/ 62361 h 228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9507" h="2285048">
                <a:moveTo>
                  <a:pt x="53732" y="62361"/>
                </a:moveTo>
                <a:cubicBezTo>
                  <a:pt x="55849" y="86703"/>
                  <a:pt x="-44693" y="-113322"/>
                  <a:pt x="34682" y="163961"/>
                </a:cubicBezTo>
                <a:cubicBezTo>
                  <a:pt x="114057" y="441244"/>
                  <a:pt x="443199" y="1372578"/>
                  <a:pt x="529982" y="1726061"/>
                </a:cubicBezTo>
                <a:cubicBezTo>
                  <a:pt x="616765" y="2079544"/>
                  <a:pt x="546915" y="2292269"/>
                  <a:pt x="555382" y="2284861"/>
                </a:cubicBezTo>
                <a:cubicBezTo>
                  <a:pt x="563849" y="2277453"/>
                  <a:pt x="631582" y="1896453"/>
                  <a:pt x="580782" y="1681611"/>
                </a:cubicBezTo>
                <a:cubicBezTo>
                  <a:pt x="529982" y="1466769"/>
                  <a:pt x="344774" y="1220178"/>
                  <a:pt x="250582" y="995811"/>
                </a:cubicBezTo>
                <a:cubicBezTo>
                  <a:pt x="156390" y="771444"/>
                  <a:pt x="53732" y="498394"/>
                  <a:pt x="15632" y="335411"/>
                </a:cubicBezTo>
                <a:cubicBezTo>
                  <a:pt x="-22468" y="172428"/>
                  <a:pt x="20924" y="68711"/>
                  <a:pt x="21982" y="17911"/>
                </a:cubicBezTo>
                <a:cubicBezTo>
                  <a:pt x="23040" y="-32889"/>
                  <a:pt x="51615" y="38019"/>
                  <a:pt x="53732" y="623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1A549580-D994-422D-A3D5-8413764519BB}"/>
              </a:ext>
            </a:extLst>
          </p:cNvPr>
          <p:cNvSpPr/>
          <p:nvPr/>
        </p:nvSpPr>
        <p:spPr>
          <a:xfrm>
            <a:off x="5028909" y="2462302"/>
            <a:ext cx="768752" cy="2487121"/>
          </a:xfrm>
          <a:custGeom>
            <a:avLst/>
            <a:gdLst>
              <a:gd name="connsiteX0" fmla="*/ 705141 w 768752"/>
              <a:gd name="connsiteY0" fmla="*/ 7848 h 2487121"/>
              <a:gd name="connsiteX1" fmla="*/ 743241 w 768752"/>
              <a:gd name="connsiteY1" fmla="*/ 528548 h 2487121"/>
              <a:gd name="connsiteX2" fmla="*/ 305091 w 768752"/>
              <a:gd name="connsiteY2" fmla="*/ 1360398 h 2487121"/>
              <a:gd name="connsiteX3" fmla="*/ 95541 w 768752"/>
              <a:gd name="connsiteY3" fmla="*/ 2071598 h 2487121"/>
              <a:gd name="connsiteX4" fmla="*/ 444791 w 768752"/>
              <a:gd name="connsiteY4" fmla="*/ 2484348 h 2487121"/>
              <a:gd name="connsiteX5" fmla="*/ 95541 w 768752"/>
              <a:gd name="connsiteY5" fmla="*/ 2236698 h 2487121"/>
              <a:gd name="connsiteX6" fmla="*/ 38391 w 768752"/>
              <a:gd name="connsiteY6" fmla="*/ 1938248 h 2487121"/>
              <a:gd name="connsiteX7" fmla="*/ 609891 w 768752"/>
              <a:gd name="connsiteY7" fmla="*/ 922248 h 2487121"/>
              <a:gd name="connsiteX8" fmla="*/ 705141 w 768752"/>
              <a:gd name="connsiteY8" fmla="*/ 7848 h 248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8752" h="2487121">
                <a:moveTo>
                  <a:pt x="705141" y="7848"/>
                </a:moveTo>
                <a:cubicBezTo>
                  <a:pt x="727366" y="-57769"/>
                  <a:pt x="809916" y="303123"/>
                  <a:pt x="743241" y="528548"/>
                </a:cubicBezTo>
                <a:cubicBezTo>
                  <a:pt x="676566" y="753973"/>
                  <a:pt x="413041" y="1103223"/>
                  <a:pt x="305091" y="1360398"/>
                </a:cubicBezTo>
                <a:cubicBezTo>
                  <a:pt x="197141" y="1617573"/>
                  <a:pt x="72258" y="1884273"/>
                  <a:pt x="95541" y="2071598"/>
                </a:cubicBezTo>
                <a:cubicBezTo>
                  <a:pt x="118824" y="2258923"/>
                  <a:pt x="444791" y="2456831"/>
                  <a:pt x="444791" y="2484348"/>
                </a:cubicBezTo>
                <a:cubicBezTo>
                  <a:pt x="444791" y="2511865"/>
                  <a:pt x="163274" y="2327715"/>
                  <a:pt x="95541" y="2236698"/>
                </a:cubicBezTo>
                <a:cubicBezTo>
                  <a:pt x="27808" y="2145681"/>
                  <a:pt x="-47334" y="2157323"/>
                  <a:pt x="38391" y="1938248"/>
                </a:cubicBezTo>
                <a:cubicBezTo>
                  <a:pt x="124116" y="1719173"/>
                  <a:pt x="495591" y="1239748"/>
                  <a:pt x="609891" y="922248"/>
                </a:cubicBezTo>
                <a:cubicBezTo>
                  <a:pt x="724191" y="604748"/>
                  <a:pt x="682916" y="73465"/>
                  <a:pt x="705141" y="784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F96D7CEB-66E2-41EC-A8C8-EEBF543FE726}"/>
              </a:ext>
            </a:extLst>
          </p:cNvPr>
          <p:cNvSpPr/>
          <p:nvPr/>
        </p:nvSpPr>
        <p:spPr>
          <a:xfrm>
            <a:off x="3348790" y="3563701"/>
            <a:ext cx="543403" cy="1568928"/>
          </a:xfrm>
          <a:custGeom>
            <a:avLst/>
            <a:gdLst>
              <a:gd name="connsiteX0" fmla="*/ 35760 w 543403"/>
              <a:gd name="connsiteY0" fmla="*/ 30399 h 1568928"/>
              <a:gd name="connsiteX1" fmla="*/ 73860 w 543403"/>
              <a:gd name="connsiteY1" fmla="*/ 144699 h 1568928"/>
              <a:gd name="connsiteX2" fmla="*/ 467560 w 543403"/>
              <a:gd name="connsiteY2" fmla="*/ 786049 h 1568928"/>
              <a:gd name="connsiteX3" fmla="*/ 270710 w 543403"/>
              <a:gd name="connsiteY3" fmla="*/ 1567099 h 1568928"/>
              <a:gd name="connsiteX4" fmla="*/ 524710 w 543403"/>
              <a:gd name="connsiteY4" fmla="*/ 989249 h 1568928"/>
              <a:gd name="connsiteX5" fmla="*/ 467560 w 543403"/>
              <a:gd name="connsiteY5" fmla="*/ 570149 h 1568928"/>
              <a:gd name="connsiteX6" fmla="*/ 35760 w 543403"/>
              <a:gd name="connsiteY6" fmla="*/ 30399 h 156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403" h="1568928">
                <a:moveTo>
                  <a:pt x="35760" y="30399"/>
                </a:moveTo>
                <a:cubicBezTo>
                  <a:pt x="-29857" y="-40509"/>
                  <a:pt x="1893" y="18757"/>
                  <a:pt x="73860" y="144699"/>
                </a:cubicBezTo>
                <a:cubicBezTo>
                  <a:pt x="145827" y="270641"/>
                  <a:pt x="434752" y="548982"/>
                  <a:pt x="467560" y="786049"/>
                </a:cubicBezTo>
                <a:cubicBezTo>
                  <a:pt x="500368" y="1023116"/>
                  <a:pt x="261185" y="1533232"/>
                  <a:pt x="270710" y="1567099"/>
                </a:cubicBezTo>
                <a:cubicBezTo>
                  <a:pt x="280235" y="1600966"/>
                  <a:pt x="491902" y="1155407"/>
                  <a:pt x="524710" y="989249"/>
                </a:cubicBezTo>
                <a:cubicBezTo>
                  <a:pt x="557518" y="823091"/>
                  <a:pt x="552227" y="729957"/>
                  <a:pt x="467560" y="570149"/>
                </a:cubicBezTo>
                <a:cubicBezTo>
                  <a:pt x="382893" y="410341"/>
                  <a:pt x="101377" y="101307"/>
                  <a:pt x="35760" y="3039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AF2B1FDC-1DBB-4CD5-B304-468CADEF5F5E}"/>
              </a:ext>
            </a:extLst>
          </p:cNvPr>
          <p:cNvSpPr/>
          <p:nvPr/>
        </p:nvSpPr>
        <p:spPr>
          <a:xfrm>
            <a:off x="2724134" y="2841211"/>
            <a:ext cx="724517" cy="3077803"/>
          </a:xfrm>
          <a:custGeom>
            <a:avLst/>
            <a:gdLst>
              <a:gd name="connsiteX0" fmla="*/ 38116 w 724517"/>
              <a:gd name="connsiteY0" fmla="*/ 67089 h 3077803"/>
              <a:gd name="connsiteX1" fmla="*/ 44466 w 724517"/>
              <a:gd name="connsiteY1" fmla="*/ 162339 h 3077803"/>
              <a:gd name="connsiteX2" fmla="*/ 469916 w 724517"/>
              <a:gd name="connsiteY2" fmla="*/ 1210089 h 3077803"/>
              <a:gd name="connsiteX3" fmla="*/ 673116 w 724517"/>
              <a:gd name="connsiteY3" fmla="*/ 2391189 h 3077803"/>
              <a:gd name="connsiteX4" fmla="*/ 711216 w 724517"/>
              <a:gd name="connsiteY4" fmla="*/ 3076989 h 3077803"/>
              <a:gd name="connsiteX5" fmla="*/ 711216 w 724517"/>
              <a:gd name="connsiteY5" fmla="*/ 2264189 h 3077803"/>
              <a:gd name="connsiteX6" fmla="*/ 552466 w 724517"/>
              <a:gd name="connsiteY6" fmla="*/ 1629189 h 3077803"/>
              <a:gd name="connsiteX7" fmla="*/ 266716 w 724517"/>
              <a:gd name="connsiteY7" fmla="*/ 797339 h 3077803"/>
              <a:gd name="connsiteX8" fmla="*/ 38116 w 724517"/>
              <a:gd name="connsiteY8" fmla="*/ 67089 h 3077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4517" h="3077803">
                <a:moveTo>
                  <a:pt x="38116" y="67089"/>
                </a:moveTo>
                <a:cubicBezTo>
                  <a:pt x="1074" y="-38744"/>
                  <a:pt x="-27501" y="-28161"/>
                  <a:pt x="44466" y="162339"/>
                </a:cubicBezTo>
                <a:cubicBezTo>
                  <a:pt x="116433" y="352839"/>
                  <a:pt x="365141" y="838614"/>
                  <a:pt x="469916" y="1210089"/>
                </a:cubicBezTo>
                <a:cubicBezTo>
                  <a:pt x="574691" y="1581564"/>
                  <a:pt x="632899" y="2080039"/>
                  <a:pt x="673116" y="2391189"/>
                </a:cubicBezTo>
                <a:cubicBezTo>
                  <a:pt x="713333" y="2702339"/>
                  <a:pt x="704866" y="3098156"/>
                  <a:pt x="711216" y="3076989"/>
                </a:cubicBezTo>
                <a:cubicBezTo>
                  <a:pt x="717566" y="3055822"/>
                  <a:pt x="737674" y="2505489"/>
                  <a:pt x="711216" y="2264189"/>
                </a:cubicBezTo>
                <a:cubicBezTo>
                  <a:pt x="684758" y="2022889"/>
                  <a:pt x="626549" y="1873664"/>
                  <a:pt x="552466" y="1629189"/>
                </a:cubicBezTo>
                <a:cubicBezTo>
                  <a:pt x="478383" y="1384714"/>
                  <a:pt x="356674" y="1064039"/>
                  <a:pt x="266716" y="797339"/>
                </a:cubicBezTo>
                <a:cubicBezTo>
                  <a:pt x="176758" y="530639"/>
                  <a:pt x="75158" y="172922"/>
                  <a:pt x="38116" y="6708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FE745DCE-F740-423D-AC55-6090D913F431}"/>
              </a:ext>
            </a:extLst>
          </p:cNvPr>
          <p:cNvSpPr/>
          <p:nvPr/>
        </p:nvSpPr>
        <p:spPr>
          <a:xfrm>
            <a:off x="2324055" y="2905371"/>
            <a:ext cx="864916" cy="3559106"/>
          </a:xfrm>
          <a:custGeom>
            <a:avLst/>
            <a:gdLst>
              <a:gd name="connsiteX0" fmla="*/ 330245 w 864916"/>
              <a:gd name="connsiteY0" fmla="*/ 34679 h 3559106"/>
              <a:gd name="connsiteX1" fmla="*/ 215945 w 864916"/>
              <a:gd name="connsiteY1" fmla="*/ 1425329 h 3559106"/>
              <a:gd name="connsiteX2" fmla="*/ 45 w 864916"/>
              <a:gd name="connsiteY2" fmla="*/ 2276229 h 3559106"/>
              <a:gd name="connsiteX3" fmla="*/ 234995 w 864916"/>
              <a:gd name="connsiteY3" fmla="*/ 3006479 h 3559106"/>
              <a:gd name="connsiteX4" fmla="*/ 863645 w 864916"/>
              <a:gd name="connsiteY4" fmla="*/ 3558929 h 3559106"/>
              <a:gd name="connsiteX5" fmla="*/ 387395 w 864916"/>
              <a:gd name="connsiteY5" fmla="*/ 3050929 h 3559106"/>
              <a:gd name="connsiteX6" fmla="*/ 25445 w 864916"/>
              <a:gd name="connsiteY6" fmla="*/ 1819029 h 3559106"/>
              <a:gd name="connsiteX7" fmla="*/ 323895 w 864916"/>
              <a:gd name="connsiteY7" fmla="*/ 536329 h 3559106"/>
              <a:gd name="connsiteX8" fmla="*/ 330245 w 864916"/>
              <a:gd name="connsiteY8" fmla="*/ 34679 h 355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916" h="3559106">
                <a:moveTo>
                  <a:pt x="330245" y="34679"/>
                </a:moveTo>
                <a:cubicBezTo>
                  <a:pt x="312253" y="182846"/>
                  <a:pt x="270978" y="1051737"/>
                  <a:pt x="215945" y="1425329"/>
                </a:cubicBezTo>
                <a:cubicBezTo>
                  <a:pt x="160912" y="1798921"/>
                  <a:pt x="-3130" y="2012704"/>
                  <a:pt x="45" y="2276229"/>
                </a:cubicBezTo>
                <a:cubicBezTo>
                  <a:pt x="3220" y="2539754"/>
                  <a:pt x="91062" y="2792696"/>
                  <a:pt x="234995" y="3006479"/>
                </a:cubicBezTo>
                <a:cubicBezTo>
                  <a:pt x="378928" y="3220262"/>
                  <a:pt x="838245" y="3551521"/>
                  <a:pt x="863645" y="3558929"/>
                </a:cubicBezTo>
                <a:cubicBezTo>
                  <a:pt x="889045" y="3566337"/>
                  <a:pt x="527095" y="3340912"/>
                  <a:pt x="387395" y="3050929"/>
                </a:cubicBezTo>
                <a:cubicBezTo>
                  <a:pt x="247695" y="2760946"/>
                  <a:pt x="36028" y="2238129"/>
                  <a:pt x="25445" y="1819029"/>
                </a:cubicBezTo>
                <a:cubicBezTo>
                  <a:pt x="14862" y="1399929"/>
                  <a:pt x="269920" y="829487"/>
                  <a:pt x="323895" y="536329"/>
                </a:cubicBezTo>
                <a:cubicBezTo>
                  <a:pt x="377870" y="243171"/>
                  <a:pt x="348237" y="-113488"/>
                  <a:pt x="330245" y="3467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2204C578-4F03-4E3C-A06B-6CAD7A3BC3FF}"/>
              </a:ext>
            </a:extLst>
          </p:cNvPr>
          <p:cNvSpPr/>
          <p:nvPr/>
        </p:nvSpPr>
        <p:spPr>
          <a:xfrm>
            <a:off x="1607097" y="4148458"/>
            <a:ext cx="1187849" cy="1796808"/>
          </a:xfrm>
          <a:custGeom>
            <a:avLst/>
            <a:gdLst>
              <a:gd name="connsiteX0" fmla="*/ 1104353 w 1187849"/>
              <a:gd name="connsiteY0" fmla="*/ 36192 h 1796808"/>
              <a:gd name="connsiteX1" fmla="*/ 1015453 w 1187849"/>
              <a:gd name="connsiteY1" fmla="*/ 48892 h 1796808"/>
              <a:gd name="connsiteX2" fmla="*/ 37553 w 1187849"/>
              <a:gd name="connsiteY2" fmla="*/ 575942 h 1796808"/>
              <a:gd name="connsiteX3" fmla="*/ 234403 w 1187849"/>
              <a:gd name="connsiteY3" fmla="*/ 1395092 h 1796808"/>
              <a:gd name="connsiteX4" fmla="*/ 539203 w 1187849"/>
              <a:gd name="connsiteY4" fmla="*/ 1776092 h 1796808"/>
              <a:gd name="connsiteX5" fmla="*/ 50253 w 1187849"/>
              <a:gd name="connsiteY5" fmla="*/ 798192 h 1796808"/>
              <a:gd name="connsiteX6" fmla="*/ 475703 w 1187849"/>
              <a:gd name="connsiteY6" fmla="*/ 252092 h 1796808"/>
              <a:gd name="connsiteX7" fmla="*/ 1148803 w 1187849"/>
              <a:gd name="connsiteY7" fmla="*/ 10792 h 1796808"/>
              <a:gd name="connsiteX8" fmla="*/ 1104353 w 1187849"/>
              <a:gd name="connsiteY8" fmla="*/ 36192 h 179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7849" h="1796808">
                <a:moveTo>
                  <a:pt x="1104353" y="36192"/>
                </a:moveTo>
                <a:cubicBezTo>
                  <a:pt x="1082128" y="42542"/>
                  <a:pt x="1193253" y="-41066"/>
                  <a:pt x="1015453" y="48892"/>
                </a:cubicBezTo>
                <a:cubicBezTo>
                  <a:pt x="837653" y="138850"/>
                  <a:pt x="167728" y="351575"/>
                  <a:pt x="37553" y="575942"/>
                </a:cubicBezTo>
                <a:cubicBezTo>
                  <a:pt x="-92622" y="800309"/>
                  <a:pt x="150795" y="1195067"/>
                  <a:pt x="234403" y="1395092"/>
                </a:cubicBezTo>
                <a:cubicBezTo>
                  <a:pt x="318011" y="1595117"/>
                  <a:pt x="569895" y="1875575"/>
                  <a:pt x="539203" y="1776092"/>
                </a:cubicBezTo>
                <a:cubicBezTo>
                  <a:pt x="508511" y="1676609"/>
                  <a:pt x="60836" y="1052192"/>
                  <a:pt x="50253" y="798192"/>
                </a:cubicBezTo>
                <a:cubicBezTo>
                  <a:pt x="39670" y="544192"/>
                  <a:pt x="292611" y="383325"/>
                  <a:pt x="475703" y="252092"/>
                </a:cubicBezTo>
                <a:cubicBezTo>
                  <a:pt x="658795" y="120859"/>
                  <a:pt x="1048261" y="43600"/>
                  <a:pt x="1148803" y="10792"/>
                </a:cubicBezTo>
                <a:cubicBezTo>
                  <a:pt x="1249345" y="-22016"/>
                  <a:pt x="1126578" y="29842"/>
                  <a:pt x="1104353" y="361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D14FF231-7F79-4B7B-BF0C-D5B5B11F8119}"/>
              </a:ext>
            </a:extLst>
          </p:cNvPr>
          <p:cNvSpPr/>
          <p:nvPr/>
        </p:nvSpPr>
        <p:spPr>
          <a:xfrm>
            <a:off x="1066800" y="3434911"/>
            <a:ext cx="1584258" cy="2843451"/>
          </a:xfrm>
          <a:custGeom>
            <a:avLst/>
            <a:gdLst>
              <a:gd name="connsiteX0" fmla="*/ 1473200 w 1584258"/>
              <a:gd name="connsiteY0" fmla="*/ 89339 h 2843451"/>
              <a:gd name="connsiteX1" fmla="*/ 1409700 w 1584258"/>
              <a:gd name="connsiteY1" fmla="*/ 165539 h 2843451"/>
              <a:gd name="connsiteX2" fmla="*/ 400050 w 1584258"/>
              <a:gd name="connsiteY2" fmla="*/ 1079939 h 2843451"/>
              <a:gd name="connsiteX3" fmla="*/ 0 w 1584258"/>
              <a:gd name="connsiteY3" fmla="*/ 1797489 h 2843451"/>
              <a:gd name="connsiteX4" fmla="*/ 400050 w 1584258"/>
              <a:gd name="connsiteY4" fmla="*/ 2838889 h 2843451"/>
              <a:gd name="connsiteX5" fmla="*/ 69850 w 1584258"/>
              <a:gd name="connsiteY5" fmla="*/ 2134039 h 2843451"/>
              <a:gd name="connsiteX6" fmla="*/ 273050 w 1584258"/>
              <a:gd name="connsiteY6" fmla="*/ 1118039 h 2843451"/>
              <a:gd name="connsiteX7" fmla="*/ 1473200 w 1584258"/>
              <a:gd name="connsiteY7" fmla="*/ 89339 h 284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4258" h="2843451">
                <a:moveTo>
                  <a:pt x="1473200" y="89339"/>
                </a:moveTo>
                <a:cubicBezTo>
                  <a:pt x="1662642" y="-69411"/>
                  <a:pt x="1588558" y="439"/>
                  <a:pt x="1409700" y="165539"/>
                </a:cubicBezTo>
                <a:cubicBezTo>
                  <a:pt x="1230842" y="330639"/>
                  <a:pt x="635000" y="807947"/>
                  <a:pt x="400050" y="1079939"/>
                </a:cubicBezTo>
                <a:cubicBezTo>
                  <a:pt x="165100" y="1351931"/>
                  <a:pt x="0" y="1504331"/>
                  <a:pt x="0" y="1797489"/>
                </a:cubicBezTo>
                <a:cubicBezTo>
                  <a:pt x="0" y="2090647"/>
                  <a:pt x="388408" y="2782797"/>
                  <a:pt x="400050" y="2838889"/>
                </a:cubicBezTo>
                <a:cubicBezTo>
                  <a:pt x="411692" y="2894981"/>
                  <a:pt x="91017" y="2420847"/>
                  <a:pt x="69850" y="2134039"/>
                </a:cubicBezTo>
                <a:cubicBezTo>
                  <a:pt x="48683" y="1847231"/>
                  <a:pt x="33867" y="1460939"/>
                  <a:pt x="273050" y="1118039"/>
                </a:cubicBezTo>
                <a:cubicBezTo>
                  <a:pt x="512233" y="775139"/>
                  <a:pt x="1283758" y="248089"/>
                  <a:pt x="1473200" y="8933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2BC79635-9786-4D48-8D06-D0A7585ECEFF}"/>
              </a:ext>
            </a:extLst>
          </p:cNvPr>
          <p:cNvSpPr/>
          <p:nvPr/>
        </p:nvSpPr>
        <p:spPr>
          <a:xfrm>
            <a:off x="1543038" y="3858398"/>
            <a:ext cx="1052583" cy="1987310"/>
          </a:xfrm>
          <a:custGeom>
            <a:avLst/>
            <a:gdLst>
              <a:gd name="connsiteX0" fmla="*/ 1035062 w 1052583"/>
              <a:gd name="connsiteY0" fmla="*/ 21452 h 1987310"/>
              <a:gd name="connsiteX1" fmla="*/ 812812 w 1052583"/>
              <a:gd name="connsiteY1" fmla="*/ 110352 h 1987310"/>
              <a:gd name="connsiteX2" fmla="*/ 50812 w 1052583"/>
              <a:gd name="connsiteY2" fmla="*/ 821552 h 1987310"/>
              <a:gd name="connsiteX3" fmla="*/ 171462 w 1052583"/>
              <a:gd name="connsiteY3" fmla="*/ 1539102 h 1987310"/>
              <a:gd name="connsiteX4" fmla="*/ 438162 w 1052583"/>
              <a:gd name="connsiteY4" fmla="*/ 1958202 h 1987310"/>
              <a:gd name="connsiteX5" fmla="*/ 12 w 1052583"/>
              <a:gd name="connsiteY5" fmla="*/ 732652 h 1987310"/>
              <a:gd name="connsiteX6" fmla="*/ 425462 w 1052583"/>
              <a:gd name="connsiteY6" fmla="*/ 307202 h 1987310"/>
              <a:gd name="connsiteX7" fmla="*/ 1035062 w 1052583"/>
              <a:gd name="connsiteY7" fmla="*/ 21452 h 1987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2583" h="1987310">
                <a:moveTo>
                  <a:pt x="1035062" y="21452"/>
                </a:moveTo>
                <a:cubicBezTo>
                  <a:pt x="1099620" y="-11356"/>
                  <a:pt x="976854" y="-22998"/>
                  <a:pt x="812812" y="110352"/>
                </a:cubicBezTo>
                <a:cubicBezTo>
                  <a:pt x="648770" y="243702"/>
                  <a:pt x="157704" y="583427"/>
                  <a:pt x="50812" y="821552"/>
                </a:cubicBezTo>
                <a:cubicBezTo>
                  <a:pt x="-56080" y="1059677"/>
                  <a:pt x="106904" y="1349660"/>
                  <a:pt x="171462" y="1539102"/>
                </a:cubicBezTo>
                <a:cubicBezTo>
                  <a:pt x="236020" y="1728544"/>
                  <a:pt x="466737" y="2092610"/>
                  <a:pt x="438162" y="1958202"/>
                </a:cubicBezTo>
                <a:cubicBezTo>
                  <a:pt x="409587" y="1823794"/>
                  <a:pt x="2129" y="1007819"/>
                  <a:pt x="12" y="732652"/>
                </a:cubicBezTo>
                <a:cubicBezTo>
                  <a:pt x="-2105" y="457485"/>
                  <a:pt x="256129" y="428910"/>
                  <a:pt x="425462" y="307202"/>
                </a:cubicBezTo>
                <a:cubicBezTo>
                  <a:pt x="594795" y="185494"/>
                  <a:pt x="970504" y="54260"/>
                  <a:pt x="1035062" y="2145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9AF2D4F6-749F-4238-9F5F-68FC44C6CF0D}"/>
              </a:ext>
            </a:extLst>
          </p:cNvPr>
          <p:cNvSpPr/>
          <p:nvPr/>
        </p:nvSpPr>
        <p:spPr>
          <a:xfrm>
            <a:off x="4961886" y="3258897"/>
            <a:ext cx="1155457" cy="2385721"/>
          </a:xfrm>
          <a:custGeom>
            <a:avLst/>
            <a:gdLst>
              <a:gd name="connsiteX0" fmla="*/ 562614 w 1155457"/>
              <a:gd name="connsiteY0" fmla="*/ 100253 h 2385721"/>
              <a:gd name="connsiteX1" fmla="*/ 473714 w 1155457"/>
              <a:gd name="connsiteY1" fmla="*/ 170103 h 2385721"/>
              <a:gd name="connsiteX2" fmla="*/ 22864 w 1155457"/>
              <a:gd name="connsiteY2" fmla="*/ 1433753 h 2385721"/>
              <a:gd name="connsiteX3" fmla="*/ 670564 w 1155457"/>
              <a:gd name="connsiteY3" fmla="*/ 2310053 h 2385721"/>
              <a:gd name="connsiteX4" fmla="*/ 1153164 w 1155457"/>
              <a:gd name="connsiteY4" fmla="*/ 2310053 h 2385721"/>
              <a:gd name="connsiteX5" fmla="*/ 473714 w 1155457"/>
              <a:gd name="connsiteY5" fmla="*/ 2049703 h 2385721"/>
              <a:gd name="connsiteX6" fmla="*/ 22864 w 1155457"/>
              <a:gd name="connsiteY6" fmla="*/ 1357553 h 2385721"/>
              <a:gd name="connsiteX7" fmla="*/ 118114 w 1155457"/>
              <a:gd name="connsiteY7" fmla="*/ 887653 h 2385721"/>
              <a:gd name="connsiteX8" fmla="*/ 562614 w 1155457"/>
              <a:gd name="connsiteY8" fmla="*/ 49453 h 2385721"/>
              <a:gd name="connsiteX9" fmla="*/ 562614 w 1155457"/>
              <a:gd name="connsiteY9" fmla="*/ 100253 h 238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5457" h="2385721">
                <a:moveTo>
                  <a:pt x="562614" y="100253"/>
                </a:moveTo>
                <a:cubicBezTo>
                  <a:pt x="547797" y="120361"/>
                  <a:pt x="563672" y="-52147"/>
                  <a:pt x="473714" y="170103"/>
                </a:cubicBezTo>
                <a:cubicBezTo>
                  <a:pt x="383756" y="392353"/>
                  <a:pt x="-9944" y="1077095"/>
                  <a:pt x="22864" y="1433753"/>
                </a:cubicBezTo>
                <a:cubicBezTo>
                  <a:pt x="55672" y="1790411"/>
                  <a:pt x="482181" y="2164003"/>
                  <a:pt x="670564" y="2310053"/>
                </a:cubicBezTo>
                <a:cubicBezTo>
                  <a:pt x="858947" y="2456103"/>
                  <a:pt x="1185972" y="2353445"/>
                  <a:pt x="1153164" y="2310053"/>
                </a:cubicBezTo>
                <a:cubicBezTo>
                  <a:pt x="1120356" y="2266661"/>
                  <a:pt x="662097" y="2208453"/>
                  <a:pt x="473714" y="2049703"/>
                </a:cubicBezTo>
                <a:cubicBezTo>
                  <a:pt x="285331" y="1890953"/>
                  <a:pt x="82131" y="1551228"/>
                  <a:pt x="22864" y="1357553"/>
                </a:cubicBezTo>
                <a:cubicBezTo>
                  <a:pt x="-36403" y="1163878"/>
                  <a:pt x="28156" y="1105670"/>
                  <a:pt x="118114" y="887653"/>
                </a:cubicBezTo>
                <a:cubicBezTo>
                  <a:pt x="208072" y="669636"/>
                  <a:pt x="494881" y="177511"/>
                  <a:pt x="562614" y="49453"/>
                </a:cubicBezTo>
                <a:cubicBezTo>
                  <a:pt x="630347" y="-78605"/>
                  <a:pt x="577431" y="80145"/>
                  <a:pt x="562614" y="10025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1A25744F-832A-4AD4-AD04-87041ABA2063}"/>
              </a:ext>
            </a:extLst>
          </p:cNvPr>
          <p:cNvSpPr/>
          <p:nvPr/>
        </p:nvSpPr>
        <p:spPr>
          <a:xfrm>
            <a:off x="5657841" y="3436708"/>
            <a:ext cx="603815" cy="1715722"/>
          </a:xfrm>
          <a:custGeom>
            <a:avLst/>
            <a:gdLst>
              <a:gd name="connsiteX0" fmla="*/ 215909 w 603815"/>
              <a:gd name="connsiteY0" fmla="*/ 4992 h 1715722"/>
              <a:gd name="connsiteX1" fmla="*/ 95259 w 603815"/>
              <a:gd name="connsiteY1" fmla="*/ 1363892 h 1715722"/>
              <a:gd name="connsiteX2" fmla="*/ 603259 w 603815"/>
              <a:gd name="connsiteY2" fmla="*/ 1713142 h 1715722"/>
              <a:gd name="connsiteX3" fmla="*/ 190509 w 603815"/>
              <a:gd name="connsiteY3" fmla="*/ 1490892 h 1715722"/>
              <a:gd name="connsiteX4" fmla="*/ 9 w 603815"/>
              <a:gd name="connsiteY4" fmla="*/ 925742 h 1715722"/>
              <a:gd name="connsiteX5" fmla="*/ 215909 w 603815"/>
              <a:gd name="connsiteY5" fmla="*/ 4992 h 1715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3815" h="1715722">
                <a:moveTo>
                  <a:pt x="215909" y="4992"/>
                </a:moveTo>
                <a:cubicBezTo>
                  <a:pt x="231784" y="78017"/>
                  <a:pt x="30701" y="1079200"/>
                  <a:pt x="95259" y="1363892"/>
                </a:cubicBezTo>
                <a:cubicBezTo>
                  <a:pt x="159817" y="1648584"/>
                  <a:pt x="587384" y="1691975"/>
                  <a:pt x="603259" y="1713142"/>
                </a:cubicBezTo>
                <a:cubicBezTo>
                  <a:pt x="619134" y="1734309"/>
                  <a:pt x="291051" y="1622125"/>
                  <a:pt x="190509" y="1490892"/>
                </a:cubicBezTo>
                <a:cubicBezTo>
                  <a:pt x="89967" y="1359659"/>
                  <a:pt x="-1049" y="1171275"/>
                  <a:pt x="9" y="925742"/>
                </a:cubicBezTo>
                <a:cubicBezTo>
                  <a:pt x="1067" y="680209"/>
                  <a:pt x="200034" y="-68033"/>
                  <a:pt x="215909" y="49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812F60AD-394E-4359-B030-51A20A1E1403}"/>
              </a:ext>
            </a:extLst>
          </p:cNvPr>
          <p:cNvSpPr/>
          <p:nvPr/>
        </p:nvSpPr>
        <p:spPr>
          <a:xfrm>
            <a:off x="3765550" y="2101838"/>
            <a:ext cx="145464" cy="84179"/>
          </a:xfrm>
          <a:custGeom>
            <a:avLst/>
            <a:gdLst>
              <a:gd name="connsiteX0" fmla="*/ 0 w 145464"/>
              <a:gd name="connsiteY0" fmla="*/ 12 h 84179"/>
              <a:gd name="connsiteX1" fmla="*/ 130175 w 145464"/>
              <a:gd name="connsiteY1" fmla="*/ 50812 h 84179"/>
              <a:gd name="connsiteX2" fmla="*/ 142875 w 145464"/>
              <a:gd name="connsiteY2" fmla="*/ 84150 h 84179"/>
              <a:gd name="connsiteX3" fmla="*/ 130175 w 145464"/>
              <a:gd name="connsiteY3" fmla="*/ 55575 h 84179"/>
              <a:gd name="connsiteX4" fmla="*/ 0 w 145464"/>
              <a:gd name="connsiteY4" fmla="*/ 12 h 84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64" h="84179">
                <a:moveTo>
                  <a:pt x="0" y="12"/>
                </a:moveTo>
                <a:cubicBezTo>
                  <a:pt x="0" y="-782"/>
                  <a:pt x="106363" y="36789"/>
                  <a:pt x="130175" y="50812"/>
                </a:cubicBezTo>
                <a:cubicBezTo>
                  <a:pt x="153987" y="64835"/>
                  <a:pt x="142875" y="83356"/>
                  <a:pt x="142875" y="84150"/>
                </a:cubicBezTo>
                <a:cubicBezTo>
                  <a:pt x="142875" y="84944"/>
                  <a:pt x="149225" y="69333"/>
                  <a:pt x="130175" y="55575"/>
                </a:cubicBezTo>
                <a:cubicBezTo>
                  <a:pt x="111125" y="41817"/>
                  <a:pt x="0" y="806"/>
                  <a:pt x="0" y="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BA5BCAA4-D1C5-47DB-9059-1EB9B2C86A22}"/>
              </a:ext>
            </a:extLst>
          </p:cNvPr>
          <p:cNvSpPr/>
          <p:nvPr/>
        </p:nvSpPr>
        <p:spPr>
          <a:xfrm>
            <a:off x="4219203" y="2060513"/>
            <a:ext cx="132335" cy="166810"/>
          </a:xfrm>
          <a:custGeom>
            <a:avLst/>
            <a:gdLst>
              <a:gd name="connsiteX0" fmla="*/ 132135 w 132335"/>
              <a:gd name="connsiteY0" fmla="*/ 62 h 166810"/>
              <a:gd name="connsiteX1" fmla="*/ 43235 w 132335"/>
              <a:gd name="connsiteY1" fmla="*/ 87375 h 166810"/>
              <a:gd name="connsiteX2" fmla="*/ 372 w 132335"/>
              <a:gd name="connsiteY2" fmla="*/ 166750 h 166810"/>
              <a:gd name="connsiteX3" fmla="*/ 65460 w 132335"/>
              <a:gd name="connsiteY3" fmla="*/ 74675 h 166810"/>
              <a:gd name="connsiteX4" fmla="*/ 132135 w 132335"/>
              <a:gd name="connsiteY4" fmla="*/ 62 h 16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335" h="166810">
                <a:moveTo>
                  <a:pt x="132135" y="62"/>
                </a:moveTo>
                <a:cubicBezTo>
                  <a:pt x="128431" y="2179"/>
                  <a:pt x="65195" y="59594"/>
                  <a:pt x="43235" y="87375"/>
                </a:cubicBezTo>
                <a:cubicBezTo>
                  <a:pt x="21275" y="115156"/>
                  <a:pt x="-3332" y="168867"/>
                  <a:pt x="372" y="166750"/>
                </a:cubicBezTo>
                <a:cubicBezTo>
                  <a:pt x="4076" y="164633"/>
                  <a:pt x="43764" y="99546"/>
                  <a:pt x="65460" y="74675"/>
                </a:cubicBezTo>
                <a:cubicBezTo>
                  <a:pt x="87156" y="49804"/>
                  <a:pt x="135839" y="-2055"/>
                  <a:pt x="132135" y="6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B992D0C7-6619-4D9E-AEF1-4663D9FDB2A8}"/>
              </a:ext>
            </a:extLst>
          </p:cNvPr>
          <p:cNvSpPr/>
          <p:nvPr/>
        </p:nvSpPr>
        <p:spPr>
          <a:xfrm>
            <a:off x="3501801" y="2223857"/>
            <a:ext cx="291481" cy="105977"/>
          </a:xfrm>
          <a:custGeom>
            <a:avLst/>
            <a:gdLst>
              <a:gd name="connsiteX0" fmla="*/ 290737 w 291481"/>
              <a:gd name="connsiteY0" fmla="*/ 105006 h 105977"/>
              <a:gd name="connsiteX1" fmla="*/ 181199 w 291481"/>
              <a:gd name="connsiteY1" fmla="*/ 28806 h 105977"/>
              <a:gd name="connsiteX2" fmla="*/ 87537 w 291481"/>
              <a:gd name="connsiteY2" fmla="*/ 6581 h 105977"/>
              <a:gd name="connsiteX3" fmla="*/ 224 w 291481"/>
              <a:gd name="connsiteY3" fmla="*/ 231 h 105977"/>
              <a:gd name="connsiteX4" fmla="*/ 62137 w 291481"/>
              <a:gd name="connsiteY4" fmla="*/ 12931 h 105977"/>
              <a:gd name="connsiteX5" fmla="*/ 55787 w 291481"/>
              <a:gd name="connsiteY5" fmla="*/ 14518 h 105977"/>
              <a:gd name="connsiteX6" fmla="*/ 62137 w 291481"/>
              <a:gd name="connsiteY6" fmla="*/ 25631 h 105977"/>
              <a:gd name="connsiteX7" fmla="*/ 28799 w 291481"/>
              <a:gd name="connsiteY7" fmla="*/ 30393 h 105977"/>
              <a:gd name="connsiteX8" fmla="*/ 130399 w 291481"/>
              <a:gd name="connsiteY8" fmla="*/ 47856 h 105977"/>
              <a:gd name="connsiteX9" fmla="*/ 225649 w 291481"/>
              <a:gd name="connsiteY9" fmla="*/ 71668 h 105977"/>
              <a:gd name="connsiteX10" fmla="*/ 290737 w 291481"/>
              <a:gd name="connsiteY10" fmla="*/ 105006 h 105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1481" h="105977">
                <a:moveTo>
                  <a:pt x="290737" y="105006"/>
                </a:moveTo>
                <a:cubicBezTo>
                  <a:pt x="283329" y="97862"/>
                  <a:pt x="215066" y="45210"/>
                  <a:pt x="181199" y="28806"/>
                </a:cubicBezTo>
                <a:cubicBezTo>
                  <a:pt x="147332" y="12402"/>
                  <a:pt x="117699" y="11343"/>
                  <a:pt x="87537" y="6581"/>
                </a:cubicBezTo>
                <a:cubicBezTo>
                  <a:pt x="57374" y="1818"/>
                  <a:pt x="4457" y="-827"/>
                  <a:pt x="224" y="231"/>
                </a:cubicBezTo>
                <a:cubicBezTo>
                  <a:pt x="-4009" y="1289"/>
                  <a:pt x="52876" y="10550"/>
                  <a:pt x="62137" y="12931"/>
                </a:cubicBezTo>
                <a:cubicBezTo>
                  <a:pt x="71397" y="15312"/>
                  <a:pt x="55787" y="12401"/>
                  <a:pt x="55787" y="14518"/>
                </a:cubicBezTo>
                <a:cubicBezTo>
                  <a:pt x="55787" y="16635"/>
                  <a:pt x="66635" y="22985"/>
                  <a:pt x="62137" y="25631"/>
                </a:cubicBezTo>
                <a:cubicBezTo>
                  <a:pt x="57639" y="28277"/>
                  <a:pt x="17422" y="26689"/>
                  <a:pt x="28799" y="30393"/>
                </a:cubicBezTo>
                <a:cubicBezTo>
                  <a:pt x="40176" y="34097"/>
                  <a:pt x="97591" y="40977"/>
                  <a:pt x="130399" y="47856"/>
                </a:cubicBezTo>
                <a:cubicBezTo>
                  <a:pt x="163207" y="54735"/>
                  <a:pt x="202895" y="65583"/>
                  <a:pt x="225649" y="71668"/>
                </a:cubicBezTo>
                <a:cubicBezTo>
                  <a:pt x="248403" y="77753"/>
                  <a:pt x="298145" y="112150"/>
                  <a:pt x="290737" y="105006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BAE4AA3D-2499-4407-A432-DD245F58470A}"/>
              </a:ext>
            </a:extLst>
          </p:cNvPr>
          <p:cNvSpPr/>
          <p:nvPr/>
        </p:nvSpPr>
        <p:spPr>
          <a:xfrm>
            <a:off x="4057484" y="3573570"/>
            <a:ext cx="1016378" cy="326126"/>
          </a:xfrm>
          <a:custGeom>
            <a:avLst/>
            <a:gdLst>
              <a:gd name="connsiteX0" fmla="*/ 166 w 1016378"/>
              <a:gd name="connsiteY0" fmla="*/ 125305 h 326126"/>
              <a:gd name="connsiteX1" fmla="*/ 349416 w 1016378"/>
              <a:gd name="connsiteY1" fmla="*/ 138005 h 326126"/>
              <a:gd name="connsiteX2" fmla="*/ 470066 w 1016378"/>
              <a:gd name="connsiteY2" fmla="*/ 185630 h 326126"/>
              <a:gd name="connsiteX3" fmla="*/ 530391 w 1016378"/>
              <a:gd name="connsiteY3" fmla="*/ 207855 h 326126"/>
              <a:gd name="connsiteX4" fmla="*/ 631991 w 1016378"/>
              <a:gd name="connsiteY4" fmla="*/ 312630 h 326126"/>
              <a:gd name="connsiteX5" fmla="*/ 701841 w 1016378"/>
              <a:gd name="connsiteY5" fmla="*/ 306280 h 326126"/>
              <a:gd name="connsiteX6" fmla="*/ 854241 w 1016378"/>
              <a:gd name="connsiteY6" fmla="*/ 144355 h 326126"/>
              <a:gd name="connsiteX7" fmla="*/ 1016166 w 1016378"/>
              <a:gd name="connsiteY7" fmla="*/ 1480 h 326126"/>
              <a:gd name="connsiteX8" fmla="*/ 819316 w 1016378"/>
              <a:gd name="connsiteY8" fmla="*/ 68155 h 326126"/>
              <a:gd name="connsiteX9" fmla="*/ 651041 w 1016378"/>
              <a:gd name="connsiteY9" fmla="*/ 39580 h 326126"/>
              <a:gd name="connsiteX10" fmla="*/ 533566 w 1016378"/>
              <a:gd name="connsiteY10" fmla="*/ 26880 h 326126"/>
              <a:gd name="connsiteX11" fmla="*/ 397041 w 1016378"/>
              <a:gd name="connsiteY11" fmla="*/ 106255 h 326126"/>
              <a:gd name="connsiteX12" fmla="*/ 166 w 1016378"/>
              <a:gd name="connsiteY12" fmla="*/ 125305 h 32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6378" h="326126">
                <a:moveTo>
                  <a:pt x="166" y="125305"/>
                </a:moveTo>
                <a:cubicBezTo>
                  <a:pt x="-7771" y="130597"/>
                  <a:pt x="271099" y="127951"/>
                  <a:pt x="349416" y="138005"/>
                </a:cubicBezTo>
                <a:cubicBezTo>
                  <a:pt x="427733" y="148059"/>
                  <a:pt x="439904" y="173988"/>
                  <a:pt x="470066" y="185630"/>
                </a:cubicBezTo>
                <a:cubicBezTo>
                  <a:pt x="500228" y="197272"/>
                  <a:pt x="503404" y="186688"/>
                  <a:pt x="530391" y="207855"/>
                </a:cubicBezTo>
                <a:cubicBezTo>
                  <a:pt x="557379" y="229022"/>
                  <a:pt x="603416" y="296226"/>
                  <a:pt x="631991" y="312630"/>
                </a:cubicBezTo>
                <a:cubicBezTo>
                  <a:pt x="660566" y="329034"/>
                  <a:pt x="664799" y="334326"/>
                  <a:pt x="701841" y="306280"/>
                </a:cubicBezTo>
                <a:cubicBezTo>
                  <a:pt x="738883" y="278234"/>
                  <a:pt x="801854" y="195155"/>
                  <a:pt x="854241" y="144355"/>
                </a:cubicBezTo>
                <a:cubicBezTo>
                  <a:pt x="906629" y="93555"/>
                  <a:pt x="1021987" y="14180"/>
                  <a:pt x="1016166" y="1480"/>
                </a:cubicBezTo>
                <a:cubicBezTo>
                  <a:pt x="1010345" y="-11220"/>
                  <a:pt x="880170" y="61805"/>
                  <a:pt x="819316" y="68155"/>
                </a:cubicBezTo>
                <a:cubicBezTo>
                  <a:pt x="758462" y="74505"/>
                  <a:pt x="698666" y="46459"/>
                  <a:pt x="651041" y="39580"/>
                </a:cubicBezTo>
                <a:cubicBezTo>
                  <a:pt x="603416" y="32701"/>
                  <a:pt x="575899" y="15768"/>
                  <a:pt x="533566" y="26880"/>
                </a:cubicBezTo>
                <a:cubicBezTo>
                  <a:pt x="491233" y="37992"/>
                  <a:pt x="484353" y="89851"/>
                  <a:pt x="397041" y="106255"/>
                </a:cubicBezTo>
                <a:cubicBezTo>
                  <a:pt x="309729" y="122659"/>
                  <a:pt x="8103" y="120013"/>
                  <a:pt x="166" y="125305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CD7F56A-7CA8-4178-806F-63EF51066D8A}"/>
              </a:ext>
            </a:extLst>
          </p:cNvPr>
          <p:cNvSpPr/>
          <p:nvPr/>
        </p:nvSpPr>
        <p:spPr>
          <a:xfrm>
            <a:off x="3535696" y="3554029"/>
            <a:ext cx="323187" cy="450705"/>
          </a:xfrm>
          <a:custGeom>
            <a:avLst/>
            <a:gdLst>
              <a:gd name="connsiteX0" fmla="*/ 26654 w 323187"/>
              <a:gd name="connsiteY0" fmla="*/ 4088 h 450705"/>
              <a:gd name="connsiteX1" fmla="*/ 157887 w 323187"/>
              <a:gd name="connsiteY1" fmla="*/ 211521 h 450705"/>
              <a:gd name="connsiteX2" fmla="*/ 212921 w 323187"/>
              <a:gd name="connsiteY2" fmla="*/ 319471 h 450705"/>
              <a:gd name="connsiteX3" fmla="*/ 322987 w 323187"/>
              <a:gd name="connsiteY3" fmla="*/ 450704 h 450705"/>
              <a:gd name="connsiteX4" fmla="*/ 183287 w 323187"/>
              <a:gd name="connsiteY4" fmla="*/ 321588 h 450705"/>
              <a:gd name="connsiteX5" fmla="*/ 47821 w 323187"/>
              <a:gd name="connsiteY5" fmla="*/ 167071 h 450705"/>
              <a:gd name="connsiteX6" fmla="*/ 1254 w 323187"/>
              <a:gd name="connsiteY6" fmla="*/ 92988 h 450705"/>
              <a:gd name="connsiteX7" fmla="*/ 16071 w 323187"/>
              <a:gd name="connsiteY7" fmla="*/ 73938 h 450705"/>
              <a:gd name="connsiteX8" fmla="*/ 26654 w 323187"/>
              <a:gd name="connsiteY8" fmla="*/ 4088 h 45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187" h="450705">
                <a:moveTo>
                  <a:pt x="26654" y="4088"/>
                </a:moveTo>
                <a:cubicBezTo>
                  <a:pt x="50290" y="27018"/>
                  <a:pt x="126843" y="158957"/>
                  <a:pt x="157887" y="211521"/>
                </a:cubicBezTo>
                <a:cubicBezTo>
                  <a:pt x="188931" y="264085"/>
                  <a:pt x="185404" y="279607"/>
                  <a:pt x="212921" y="319471"/>
                </a:cubicBezTo>
                <a:cubicBezTo>
                  <a:pt x="240438" y="359335"/>
                  <a:pt x="327926" y="450351"/>
                  <a:pt x="322987" y="450704"/>
                </a:cubicBezTo>
                <a:cubicBezTo>
                  <a:pt x="318048" y="451057"/>
                  <a:pt x="229148" y="368860"/>
                  <a:pt x="183287" y="321588"/>
                </a:cubicBezTo>
                <a:cubicBezTo>
                  <a:pt x="137426" y="274316"/>
                  <a:pt x="78160" y="205171"/>
                  <a:pt x="47821" y="167071"/>
                </a:cubicBezTo>
                <a:cubicBezTo>
                  <a:pt x="17482" y="128971"/>
                  <a:pt x="6546" y="108510"/>
                  <a:pt x="1254" y="92988"/>
                </a:cubicBezTo>
                <a:cubicBezTo>
                  <a:pt x="-4038" y="77466"/>
                  <a:pt x="8663" y="86285"/>
                  <a:pt x="16071" y="73938"/>
                </a:cubicBezTo>
                <a:cubicBezTo>
                  <a:pt x="23479" y="61591"/>
                  <a:pt x="3018" y="-18842"/>
                  <a:pt x="26654" y="4088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5BE5A7A5-9E3D-4DDD-83D6-6586A43FC024}"/>
              </a:ext>
            </a:extLst>
          </p:cNvPr>
          <p:cNvSpPr/>
          <p:nvPr/>
        </p:nvSpPr>
        <p:spPr>
          <a:xfrm>
            <a:off x="4505359" y="2489177"/>
            <a:ext cx="412144" cy="27566"/>
          </a:xfrm>
          <a:custGeom>
            <a:avLst/>
            <a:gdLst>
              <a:gd name="connsiteX0" fmla="*/ 7374 w 412144"/>
              <a:gd name="connsiteY0" fmla="*/ 23 h 27566"/>
              <a:gd name="connsiteX1" fmla="*/ 259258 w 412144"/>
              <a:gd name="connsiteY1" fmla="*/ 23306 h 27566"/>
              <a:gd name="connsiteX2" fmla="*/ 411658 w 412144"/>
              <a:gd name="connsiteY2" fmla="*/ 23 h 27566"/>
              <a:gd name="connsiteX3" fmla="*/ 301591 w 412144"/>
              <a:gd name="connsiteY3" fmla="*/ 19073 h 27566"/>
              <a:gd name="connsiteX4" fmla="*/ 136491 w 412144"/>
              <a:gd name="connsiteY4" fmla="*/ 27540 h 27566"/>
              <a:gd name="connsiteX5" fmla="*/ 70874 w 412144"/>
              <a:gd name="connsiteY5" fmla="*/ 21190 h 27566"/>
              <a:gd name="connsiteX6" fmla="*/ 7374 w 412144"/>
              <a:gd name="connsiteY6" fmla="*/ 23 h 2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144" h="27566">
                <a:moveTo>
                  <a:pt x="7374" y="23"/>
                </a:moveTo>
                <a:cubicBezTo>
                  <a:pt x="38771" y="376"/>
                  <a:pt x="191877" y="23306"/>
                  <a:pt x="259258" y="23306"/>
                </a:cubicBezTo>
                <a:cubicBezTo>
                  <a:pt x="326639" y="23306"/>
                  <a:pt x="404603" y="728"/>
                  <a:pt x="411658" y="23"/>
                </a:cubicBezTo>
                <a:cubicBezTo>
                  <a:pt x="418713" y="-682"/>
                  <a:pt x="347452" y="14487"/>
                  <a:pt x="301591" y="19073"/>
                </a:cubicBezTo>
                <a:cubicBezTo>
                  <a:pt x="255730" y="23659"/>
                  <a:pt x="174944" y="27187"/>
                  <a:pt x="136491" y="27540"/>
                </a:cubicBezTo>
                <a:cubicBezTo>
                  <a:pt x="98038" y="27893"/>
                  <a:pt x="87807" y="24718"/>
                  <a:pt x="70874" y="21190"/>
                </a:cubicBezTo>
                <a:cubicBezTo>
                  <a:pt x="53941" y="17662"/>
                  <a:pt x="-24023" y="-330"/>
                  <a:pt x="7374" y="2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CEFF6CCF-8F44-4450-BEBB-BCDBC4FF0CB1}"/>
              </a:ext>
            </a:extLst>
          </p:cNvPr>
          <p:cNvSpPr/>
          <p:nvPr/>
        </p:nvSpPr>
        <p:spPr>
          <a:xfrm>
            <a:off x="3816101" y="2478549"/>
            <a:ext cx="87097" cy="167315"/>
          </a:xfrm>
          <a:custGeom>
            <a:avLst/>
            <a:gdLst>
              <a:gd name="connsiteX0" fmla="*/ 87032 w 87097"/>
              <a:gd name="connsiteY0" fmla="*/ 68 h 167315"/>
              <a:gd name="connsiteX1" fmla="*/ 42582 w 87097"/>
              <a:gd name="connsiteY1" fmla="*/ 50868 h 167315"/>
              <a:gd name="connsiteX2" fmla="*/ 17182 w 87097"/>
              <a:gd name="connsiteY2" fmla="*/ 118601 h 167315"/>
              <a:gd name="connsiteX3" fmla="*/ 17182 w 87097"/>
              <a:gd name="connsiteY3" fmla="*/ 167284 h 167315"/>
              <a:gd name="connsiteX4" fmla="*/ 249 w 87097"/>
              <a:gd name="connsiteY4" fmla="*/ 124951 h 167315"/>
              <a:gd name="connsiteX5" fmla="*/ 31999 w 87097"/>
              <a:gd name="connsiteY5" fmla="*/ 61451 h 167315"/>
              <a:gd name="connsiteX6" fmla="*/ 87032 w 87097"/>
              <a:gd name="connsiteY6" fmla="*/ 68 h 16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97" h="167315">
                <a:moveTo>
                  <a:pt x="87032" y="68"/>
                </a:moveTo>
                <a:cubicBezTo>
                  <a:pt x="88796" y="-1696"/>
                  <a:pt x="54224" y="31113"/>
                  <a:pt x="42582" y="50868"/>
                </a:cubicBezTo>
                <a:cubicBezTo>
                  <a:pt x="30940" y="70624"/>
                  <a:pt x="21415" y="99199"/>
                  <a:pt x="17182" y="118601"/>
                </a:cubicBezTo>
                <a:cubicBezTo>
                  <a:pt x="12949" y="138003"/>
                  <a:pt x="20004" y="166226"/>
                  <a:pt x="17182" y="167284"/>
                </a:cubicBezTo>
                <a:cubicBezTo>
                  <a:pt x="14360" y="168342"/>
                  <a:pt x="-2220" y="142590"/>
                  <a:pt x="249" y="124951"/>
                </a:cubicBezTo>
                <a:cubicBezTo>
                  <a:pt x="2718" y="107312"/>
                  <a:pt x="20004" y="78384"/>
                  <a:pt x="31999" y="61451"/>
                </a:cubicBezTo>
                <a:cubicBezTo>
                  <a:pt x="43993" y="44518"/>
                  <a:pt x="85268" y="1832"/>
                  <a:pt x="87032" y="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A9CA37F1-41FC-4F37-AA42-C21BE1A74351}"/>
              </a:ext>
            </a:extLst>
          </p:cNvPr>
          <p:cNvSpPr/>
          <p:nvPr/>
        </p:nvSpPr>
        <p:spPr>
          <a:xfrm>
            <a:off x="4112112" y="3719411"/>
            <a:ext cx="775559" cy="300764"/>
          </a:xfrm>
          <a:custGeom>
            <a:avLst/>
            <a:gdLst>
              <a:gd name="connsiteX0" fmla="*/ 571 w 775559"/>
              <a:gd name="connsiteY0" fmla="*/ 10156 h 300764"/>
              <a:gd name="connsiteX1" fmla="*/ 286321 w 775559"/>
              <a:gd name="connsiteY1" fmla="*/ 3806 h 300764"/>
              <a:gd name="connsiteX2" fmla="*/ 434488 w 775559"/>
              <a:gd name="connsiteY2" fmla="*/ 65189 h 300764"/>
              <a:gd name="connsiteX3" fmla="*/ 536088 w 775559"/>
              <a:gd name="connsiteY3" fmla="*/ 147739 h 300764"/>
              <a:gd name="connsiteX4" fmla="*/ 597471 w 775559"/>
              <a:gd name="connsiteY4" fmla="*/ 204889 h 300764"/>
              <a:gd name="connsiteX5" fmla="*/ 775271 w 775559"/>
              <a:gd name="connsiteY5" fmla="*/ 73656 h 300764"/>
              <a:gd name="connsiteX6" fmla="*/ 635571 w 775559"/>
              <a:gd name="connsiteY6" fmla="*/ 177372 h 300764"/>
              <a:gd name="connsiteX7" fmla="*/ 500105 w 775559"/>
              <a:gd name="connsiteY7" fmla="*/ 251456 h 300764"/>
              <a:gd name="connsiteX8" fmla="*/ 313838 w 775559"/>
              <a:gd name="connsiteY8" fmla="*/ 300139 h 300764"/>
              <a:gd name="connsiteX9" fmla="*/ 370988 w 775559"/>
              <a:gd name="connsiteY9" fmla="*/ 217589 h 300764"/>
              <a:gd name="connsiteX10" fmla="*/ 345588 w 775559"/>
              <a:gd name="connsiteY10" fmla="*/ 143506 h 300764"/>
              <a:gd name="connsiteX11" fmla="*/ 229171 w 775559"/>
              <a:gd name="connsiteY11" fmla="*/ 107522 h 300764"/>
              <a:gd name="connsiteX12" fmla="*/ 220705 w 775559"/>
              <a:gd name="connsiteY12" fmla="*/ 63072 h 300764"/>
              <a:gd name="connsiteX13" fmla="*/ 212238 w 775559"/>
              <a:gd name="connsiteY13" fmla="*/ 39789 h 300764"/>
              <a:gd name="connsiteX14" fmla="*/ 571 w 775559"/>
              <a:gd name="connsiteY14" fmla="*/ 10156 h 30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5559" h="300764">
                <a:moveTo>
                  <a:pt x="571" y="10156"/>
                </a:moveTo>
                <a:cubicBezTo>
                  <a:pt x="12918" y="4159"/>
                  <a:pt x="214001" y="-5366"/>
                  <a:pt x="286321" y="3806"/>
                </a:cubicBezTo>
                <a:cubicBezTo>
                  <a:pt x="358641" y="12978"/>
                  <a:pt x="392860" y="41200"/>
                  <a:pt x="434488" y="65189"/>
                </a:cubicBezTo>
                <a:cubicBezTo>
                  <a:pt x="476116" y="89178"/>
                  <a:pt x="508924" y="124456"/>
                  <a:pt x="536088" y="147739"/>
                </a:cubicBezTo>
                <a:cubicBezTo>
                  <a:pt x="563252" y="171022"/>
                  <a:pt x="557607" y="217236"/>
                  <a:pt x="597471" y="204889"/>
                </a:cubicBezTo>
                <a:cubicBezTo>
                  <a:pt x="637335" y="192542"/>
                  <a:pt x="775271" y="73656"/>
                  <a:pt x="775271" y="73656"/>
                </a:cubicBezTo>
                <a:cubicBezTo>
                  <a:pt x="781621" y="69070"/>
                  <a:pt x="681432" y="147739"/>
                  <a:pt x="635571" y="177372"/>
                </a:cubicBezTo>
                <a:cubicBezTo>
                  <a:pt x="589710" y="207005"/>
                  <a:pt x="553727" y="230995"/>
                  <a:pt x="500105" y="251456"/>
                </a:cubicBezTo>
                <a:cubicBezTo>
                  <a:pt x="446483" y="271917"/>
                  <a:pt x="335357" y="305783"/>
                  <a:pt x="313838" y="300139"/>
                </a:cubicBezTo>
                <a:cubicBezTo>
                  <a:pt x="292319" y="294495"/>
                  <a:pt x="365696" y="243694"/>
                  <a:pt x="370988" y="217589"/>
                </a:cubicBezTo>
                <a:cubicBezTo>
                  <a:pt x="376280" y="191484"/>
                  <a:pt x="369224" y="161851"/>
                  <a:pt x="345588" y="143506"/>
                </a:cubicBezTo>
                <a:cubicBezTo>
                  <a:pt x="321952" y="125162"/>
                  <a:pt x="249985" y="120928"/>
                  <a:pt x="229171" y="107522"/>
                </a:cubicBezTo>
                <a:cubicBezTo>
                  <a:pt x="208357" y="94116"/>
                  <a:pt x="223527" y="74361"/>
                  <a:pt x="220705" y="63072"/>
                </a:cubicBezTo>
                <a:cubicBezTo>
                  <a:pt x="217883" y="51783"/>
                  <a:pt x="244694" y="47550"/>
                  <a:pt x="212238" y="39789"/>
                </a:cubicBezTo>
                <a:cubicBezTo>
                  <a:pt x="179782" y="32028"/>
                  <a:pt x="-11776" y="16153"/>
                  <a:pt x="571" y="10156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115E7589-9966-46CA-B623-6589CBD5F6A0}"/>
              </a:ext>
            </a:extLst>
          </p:cNvPr>
          <p:cNvSpPr/>
          <p:nvPr/>
        </p:nvSpPr>
        <p:spPr>
          <a:xfrm>
            <a:off x="3657534" y="3647776"/>
            <a:ext cx="530476" cy="101798"/>
          </a:xfrm>
          <a:custGeom>
            <a:avLst/>
            <a:gdLst>
              <a:gd name="connsiteX0" fmla="*/ 66 w 530476"/>
              <a:gd name="connsiteY0" fmla="*/ 299 h 101798"/>
              <a:gd name="connsiteX1" fmla="*/ 358841 w 530476"/>
              <a:gd name="connsiteY1" fmla="*/ 92374 h 101798"/>
              <a:gd name="connsiteX2" fmla="*/ 530291 w 530476"/>
              <a:gd name="connsiteY2" fmla="*/ 95549 h 101798"/>
              <a:gd name="connsiteX3" fmla="*/ 330266 w 530476"/>
              <a:gd name="connsiteY3" fmla="*/ 63799 h 101798"/>
              <a:gd name="connsiteX4" fmla="*/ 66 w 530476"/>
              <a:gd name="connsiteY4" fmla="*/ 299 h 10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476" h="101798">
                <a:moveTo>
                  <a:pt x="66" y="299"/>
                </a:moveTo>
                <a:cubicBezTo>
                  <a:pt x="4828" y="5061"/>
                  <a:pt x="270470" y="76499"/>
                  <a:pt x="358841" y="92374"/>
                </a:cubicBezTo>
                <a:cubicBezTo>
                  <a:pt x="447212" y="108249"/>
                  <a:pt x="535053" y="100311"/>
                  <a:pt x="530291" y="95549"/>
                </a:cubicBezTo>
                <a:cubicBezTo>
                  <a:pt x="525529" y="90787"/>
                  <a:pt x="413874" y="78616"/>
                  <a:pt x="330266" y="63799"/>
                </a:cubicBezTo>
                <a:cubicBezTo>
                  <a:pt x="246658" y="48982"/>
                  <a:pt x="-4696" y="-4463"/>
                  <a:pt x="66" y="29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2670BCE3-9F2E-412E-84DD-C204E0D89C1E}"/>
              </a:ext>
            </a:extLst>
          </p:cNvPr>
          <p:cNvSpPr/>
          <p:nvPr/>
        </p:nvSpPr>
        <p:spPr>
          <a:xfrm>
            <a:off x="4736172" y="3645882"/>
            <a:ext cx="323152" cy="668421"/>
          </a:xfrm>
          <a:custGeom>
            <a:avLst/>
            <a:gdLst>
              <a:gd name="connsiteX0" fmla="*/ 322661 w 323152"/>
              <a:gd name="connsiteY0" fmla="*/ 1135 h 668421"/>
              <a:gd name="connsiteX1" fmla="*/ 172378 w 323152"/>
              <a:gd name="connsiteY1" fmla="*/ 193751 h 668421"/>
              <a:gd name="connsiteX2" fmla="*/ 66545 w 323152"/>
              <a:gd name="connsiteY2" fmla="*/ 280535 h 668421"/>
              <a:gd name="connsiteX3" fmla="*/ 96178 w 323152"/>
              <a:gd name="connsiteY3" fmla="*/ 310168 h 668421"/>
              <a:gd name="connsiteX4" fmla="*/ 104645 w 323152"/>
              <a:gd name="connsiteY4" fmla="*/ 312285 h 668421"/>
              <a:gd name="connsiteX5" fmla="*/ 96178 w 323152"/>
              <a:gd name="connsiteY5" fmla="*/ 460451 h 668421"/>
              <a:gd name="connsiteX6" fmla="*/ 928 w 323152"/>
              <a:gd name="connsiteY6" fmla="*/ 667885 h 668421"/>
              <a:gd name="connsiteX7" fmla="*/ 161795 w 323152"/>
              <a:gd name="connsiteY7" fmla="*/ 394835 h 668421"/>
              <a:gd name="connsiteX8" fmla="*/ 218945 w 323152"/>
              <a:gd name="connsiteY8" fmla="*/ 291118 h 668421"/>
              <a:gd name="connsiteX9" fmla="*/ 322661 w 323152"/>
              <a:gd name="connsiteY9" fmla="*/ 1135 h 66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152" h="668421">
                <a:moveTo>
                  <a:pt x="322661" y="1135"/>
                </a:moveTo>
                <a:cubicBezTo>
                  <a:pt x="314900" y="-15093"/>
                  <a:pt x="215064" y="147184"/>
                  <a:pt x="172378" y="193751"/>
                </a:cubicBezTo>
                <a:cubicBezTo>
                  <a:pt x="129692" y="240318"/>
                  <a:pt x="79245" y="261132"/>
                  <a:pt x="66545" y="280535"/>
                </a:cubicBezTo>
                <a:cubicBezTo>
                  <a:pt x="53845" y="299938"/>
                  <a:pt x="89828" y="304876"/>
                  <a:pt x="96178" y="310168"/>
                </a:cubicBezTo>
                <a:cubicBezTo>
                  <a:pt x="102528" y="315460"/>
                  <a:pt x="104645" y="287238"/>
                  <a:pt x="104645" y="312285"/>
                </a:cubicBezTo>
                <a:cubicBezTo>
                  <a:pt x="104645" y="337332"/>
                  <a:pt x="113464" y="401184"/>
                  <a:pt x="96178" y="460451"/>
                </a:cubicBezTo>
                <a:cubicBezTo>
                  <a:pt x="78892" y="519718"/>
                  <a:pt x="-10008" y="678821"/>
                  <a:pt x="928" y="667885"/>
                </a:cubicBezTo>
                <a:cubicBezTo>
                  <a:pt x="11864" y="656949"/>
                  <a:pt x="125459" y="457630"/>
                  <a:pt x="161795" y="394835"/>
                </a:cubicBezTo>
                <a:cubicBezTo>
                  <a:pt x="198131" y="332041"/>
                  <a:pt x="193898" y="350385"/>
                  <a:pt x="218945" y="291118"/>
                </a:cubicBezTo>
                <a:cubicBezTo>
                  <a:pt x="243992" y="231851"/>
                  <a:pt x="330422" y="17363"/>
                  <a:pt x="322661" y="1135"/>
                </a:cubicBezTo>
                <a:close/>
              </a:path>
            </a:pathLst>
          </a:cu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42786838-1A05-440C-97E8-509D5CE2BB83}"/>
              </a:ext>
            </a:extLst>
          </p:cNvPr>
          <p:cNvSpPr/>
          <p:nvPr/>
        </p:nvSpPr>
        <p:spPr>
          <a:xfrm>
            <a:off x="4317630" y="3941233"/>
            <a:ext cx="519041" cy="487226"/>
          </a:xfrm>
          <a:custGeom>
            <a:avLst/>
            <a:gdLst>
              <a:gd name="connsiteX0" fmla="*/ 482970 w 519041"/>
              <a:gd name="connsiteY0" fmla="*/ 0 h 487226"/>
              <a:gd name="connsiteX1" fmla="*/ 330570 w 519041"/>
              <a:gd name="connsiteY1" fmla="*/ 114300 h 487226"/>
              <a:gd name="connsiteX2" fmla="*/ 10953 w 519041"/>
              <a:gd name="connsiteY2" fmla="*/ 209550 h 487226"/>
              <a:gd name="connsiteX3" fmla="*/ 91387 w 519041"/>
              <a:gd name="connsiteY3" fmla="*/ 201084 h 487226"/>
              <a:gd name="connsiteX4" fmla="*/ 260720 w 519041"/>
              <a:gd name="connsiteY4" fmla="*/ 175684 h 487226"/>
              <a:gd name="connsiteX5" fmla="*/ 239553 w 519041"/>
              <a:gd name="connsiteY5" fmla="*/ 215900 h 487226"/>
              <a:gd name="connsiteX6" fmla="*/ 184520 w 519041"/>
              <a:gd name="connsiteY6" fmla="*/ 277284 h 487226"/>
              <a:gd name="connsiteX7" fmla="*/ 243787 w 519041"/>
              <a:gd name="connsiteY7" fmla="*/ 273050 h 487226"/>
              <a:gd name="connsiteX8" fmla="*/ 258603 w 519041"/>
              <a:gd name="connsiteY8" fmla="*/ 306917 h 487226"/>
              <a:gd name="connsiteX9" fmla="*/ 235320 w 519041"/>
              <a:gd name="connsiteY9" fmla="*/ 412750 h 487226"/>
              <a:gd name="connsiteX10" fmla="*/ 267070 w 519041"/>
              <a:gd name="connsiteY10" fmla="*/ 486834 h 487226"/>
              <a:gd name="connsiteX11" fmla="*/ 322103 w 519041"/>
              <a:gd name="connsiteY11" fmla="*/ 381000 h 487226"/>
              <a:gd name="connsiteX12" fmla="*/ 423703 w 519041"/>
              <a:gd name="connsiteY12" fmla="*/ 245534 h 487226"/>
              <a:gd name="connsiteX13" fmla="*/ 495670 w 519041"/>
              <a:gd name="connsiteY13" fmla="*/ 196850 h 487226"/>
              <a:gd name="connsiteX14" fmla="*/ 518953 w 519041"/>
              <a:gd name="connsiteY14" fmla="*/ 114300 h 487226"/>
              <a:gd name="connsiteX15" fmla="*/ 482970 w 519041"/>
              <a:gd name="connsiteY15" fmla="*/ 0 h 487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9041" h="487226">
                <a:moveTo>
                  <a:pt x="482970" y="0"/>
                </a:moveTo>
                <a:cubicBezTo>
                  <a:pt x="451573" y="0"/>
                  <a:pt x="409239" y="79375"/>
                  <a:pt x="330570" y="114300"/>
                </a:cubicBezTo>
                <a:cubicBezTo>
                  <a:pt x="251900" y="149225"/>
                  <a:pt x="50817" y="195086"/>
                  <a:pt x="10953" y="209550"/>
                </a:cubicBezTo>
                <a:cubicBezTo>
                  <a:pt x="-28911" y="224014"/>
                  <a:pt x="49759" y="206728"/>
                  <a:pt x="91387" y="201084"/>
                </a:cubicBezTo>
                <a:cubicBezTo>
                  <a:pt x="133015" y="195440"/>
                  <a:pt x="236026" y="173215"/>
                  <a:pt x="260720" y="175684"/>
                </a:cubicBezTo>
                <a:cubicBezTo>
                  <a:pt x="285414" y="178153"/>
                  <a:pt x="252253" y="198967"/>
                  <a:pt x="239553" y="215900"/>
                </a:cubicBezTo>
                <a:cubicBezTo>
                  <a:pt x="226853" y="232833"/>
                  <a:pt x="183814" y="267759"/>
                  <a:pt x="184520" y="277284"/>
                </a:cubicBezTo>
                <a:cubicBezTo>
                  <a:pt x="185226" y="286809"/>
                  <a:pt x="231440" y="268111"/>
                  <a:pt x="243787" y="273050"/>
                </a:cubicBezTo>
                <a:cubicBezTo>
                  <a:pt x="256134" y="277989"/>
                  <a:pt x="260014" y="283634"/>
                  <a:pt x="258603" y="306917"/>
                </a:cubicBezTo>
                <a:cubicBezTo>
                  <a:pt x="257192" y="330200"/>
                  <a:pt x="233909" y="382764"/>
                  <a:pt x="235320" y="412750"/>
                </a:cubicBezTo>
                <a:cubicBezTo>
                  <a:pt x="236731" y="442736"/>
                  <a:pt x="252606" y="492126"/>
                  <a:pt x="267070" y="486834"/>
                </a:cubicBezTo>
                <a:cubicBezTo>
                  <a:pt x="281534" y="481542"/>
                  <a:pt x="295998" y="421217"/>
                  <a:pt x="322103" y="381000"/>
                </a:cubicBezTo>
                <a:cubicBezTo>
                  <a:pt x="348208" y="340783"/>
                  <a:pt x="394775" y="276226"/>
                  <a:pt x="423703" y="245534"/>
                </a:cubicBezTo>
                <a:cubicBezTo>
                  <a:pt x="452631" y="214842"/>
                  <a:pt x="479795" y="218722"/>
                  <a:pt x="495670" y="196850"/>
                </a:cubicBezTo>
                <a:cubicBezTo>
                  <a:pt x="511545" y="174978"/>
                  <a:pt x="520011" y="141817"/>
                  <a:pt x="518953" y="114300"/>
                </a:cubicBezTo>
                <a:cubicBezTo>
                  <a:pt x="517895" y="86783"/>
                  <a:pt x="514367" y="0"/>
                  <a:pt x="482970" y="0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03999B87-72A2-4C3F-B571-51E504B72C6B}"/>
              </a:ext>
            </a:extLst>
          </p:cNvPr>
          <p:cNvSpPr/>
          <p:nvPr/>
        </p:nvSpPr>
        <p:spPr>
          <a:xfrm>
            <a:off x="3602313" y="3812834"/>
            <a:ext cx="491809" cy="1038566"/>
          </a:xfrm>
          <a:custGeom>
            <a:avLst/>
            <a:gdLst>
              <a:gd name="connsiteX0" fmla="*/ 27770 w 491809"/>
              <a:gd name="connsiteY0" fmla="*/ 16216 h 1038566"/>
              <a:gd name="connsiteX1" fmla="*/ 402420 w 491809"/>
              <a:gd name="connsiteY1" fmla="*/ 342183 h 1038566"/>
              <a:gd name="connsiteX2" fmla="*/ 474387 w 491809"/>
              <a:gd name="connsiteY2" fmla="*/ 479766 h 1038566"/>
              <a:gd name="connsiteX3" fmla="*/ 482854 w 491809"/>
              <a:gd name="connsiteY3" fmla="*/ 680849 h 1038566"/>
              <a:gd name="connsiteX4" fmla="*/ 364320 w 491809"/>
              <a:gd name="connsiteY4" fmla="*/ 892516 h 1038566"/>
              <a:gd name="connsiteX5" fmla="*/ 250020 w 491809"/>
              <a:gd name="connsiteY5" fmla="*/ 983533 h 1038566"/>
              <a:gd name="connsiteX6" fmla="*/ 258487 w 491809"/>
              <a:gd name="connsiteY6" fmla="*/ 1038566 h 1038566"/>
              <a:gd name="connsiteX7" fmla="*/ 233087 w 491809"/>
              <a:gd name="connsiteY7" fmla="*/ 983533 h 1038566"/>
              <a:gd name="connsiteX8" fmla="*/ 290237 w 491809"/>
              <a:gd name="connsiteY8" fmla="*/ 731649 h 1038566"/>
              <a:gd name="connsiteX9" fmla="*/ 254254 w 491809"/>
              <a:gd name="connsiteY9" fmla="*/ 363349 h 1038566"/>
              <a:gd name="connsiteX10" fmla="*/ 51054 w 491809"/>
              <a:gd name="connsiteY10" fmla="*/ 81833 h 1038566"/>
              <a:gd name="connsiteX11" fmla="*/ 27770 w 491809"/>
              <a:gd name="connsiteY11" fmla="*/ 16216 h 1038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1809" h="1038566">
                <a:moveTo>
                  <a:pt x="27770" y="16216"/>
                </a:moveTo>
                <a:cubicBezTo>
                  <a:pt x="86331" y="59608"/>
                  <a:pt x="327984" y="264925"/>
                  <a:pt x="402420" y="342183"/>
                </a:cubicBezTo>
                <a:cubicBezTo>
                  <a:pt x="476856" y="419441"/>
                  <a:pt x="460981" y="423322"/>
                  <a:pt x="474387" y="479766"/>
                </a:cubicBezTo>
                <a:cubicBezTo>
                  <a:pt x="487793" y="536210"/>
                  <a:pt x="501199" y="612057"/>
                  <a:pt x="482854" y="680849"/>
                </a:cubicBezTo>
                <a:cubicBezTo>
                  <a:pt x="464510" y="749641"/>
                  <a:pt x="403126" y="842069"/>
                  <a:pt x="364320" y="892516"/>
                </a:cubicBezTo>
                <a:cubicBezTo>
                  <a:pt x="325514" y="942963"/>
                  <a:pt x="267659" y="959191"/>
                  <a:pt x="250020" y="983533"/>
                </a:cubicBezTo>
                <a:cubicBezTo>
                  <a:pt x="232381" y="1007875"/>
                  <a:pt x="261309" y="1038566"/>
                  <a:pt x="258487" y="1038566"/>
                </a:cubicBezTo>
                <a:cubicBezTo>
                  <a:pt x="255665" y="1038566"/>
                  <a:pt x="227795" y="1034686"/>
                  <a:pt x="233087" y="983533"/>
                </a:cubicBezTo>
                <a:cubicBezTo>
                  <a:pt x="238379" y="932380"/>
                  <a:pt x="286709" y="835013"/>
                  <a:pt x="290237" y="731649"/>
                </a:cubicBezTo>
                <a:cubicBezTo>
                  <a:pt x="293765" y="628285"/>
                  <a:pt x="294118" y="471652"/>
                  <a:pt x="254254" y="363349"/>
                </a:cubicBezTo>
                <a:cubicBezTo>
                  <a:pt x="214390" y="255046"/>
                  <a:pt x="85979" y="139689"/>
                  <a:pt x="51054" y="81833"/>
                </a:cubicBezTo>
                <a:cubicBezTo>
                  <a:pt x="16129" y="23978"/>
                  <a:pt x="-30791" y="-27176"/>
                  <a:pt x="27770" y="16216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2A95DE04-1065-4629-978F-36AE4D1AD82D}"/>
              </a:ext>
            </a:extLst>
          </p:cNvPr>
          <p:cNvSpPr/>
          <p:nvPr/>
        </p:nvSpPr>
        <p:spPr>
          <a:xfrm>
            <a:off x="3683276" y="3648487"/>
            <a:ext cx="483924" cy="451863"/>
          </a:xfrm>
          <a:custGeom>
            <a:avLst/>
            <a:gdLst>
              <a:gd name="connsiteX0" fmla="*/ 1841 w 483924"/>
              <a:gd name="connsiteY0" fmla="*/ 646 h 451863"/>
              <a:gd name="connsiteX1" fmla="*/ 97091 w 483924"/>
              <a:gd name="connsiteY1" fmla="*/ 201730 h 451863"/>
              <a:gd name="connsiteX2" fmla="*/ 200807 w 483924"/>
              <a:gd name="connsiteY2" fmla="*/ 337196 h 451863"/>
              <a:gd name="connsiteX3" fmla="*/ 380724 w 483924"/>
              <a:gd name="connsiteY3" fmla="*/ 413396 h 451863"/>
              <a:gd name="connsiteX4" fmla="*/ 480207 w 483924"/>
              <a:gd name="connsiteY4" fmla="*/ 451496 h 451863"/>
              <a:gd name="connsiteX5" fmla="*/ 253724 w 483924"/>
              <a:gd name="connsiteY5" fmla="*/ 392230 h 451863"/>
              <a:gd name="connsiteX6" fmla="*/ 109791 w 483924"/>
              <a:gd name="connsiteY6" fmla="*/ 290630 h 451863"/>
              <a:gd name="connsiteX7" fmla="*/ 39941 w 483924"/>
              <a:gd name="connsiteY7" fmla="*/ 142463 h 451863"/>
              <a:gd name="connsiteX8" fmla="*/ 1841 w 483924"/>
              <a:gd name="connsiteY8" fmla="*/ 646 h 45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924" h="451863">
                <a:moveTo>
                  <a:pt x="1841" y="646"/>
                </a:moveTo>
                <a:cubicBezTo>
                  <a:pt x="11366" y="10524"/>
                  <a:pt x="63930" y="145638"/>
                  <a:pt x="97091" y="201730"/>
                </a:cubicBezTo>
                <a:cubicBezTo>
                  <a:pt x="130252" y="257822"/>
                  <a:pt x="153535" y="301918"/>
                  <a:pt x="200807" y="337196"/>
                </a:cubicBezTo>
                <a:cubicBezTo>
                  <a:pt x="248079" y="372474"/>
                  <a:pt x="334157" y="394346"/>
                  <a:pt x="380724" y="413396"/>
                </a:cubicBezTo>
                <a:cubicBezTo>
                  <a:pt x="427291" y="432446"/>
                  <a:pt x="501374" y="455024"/>
                  <a:pt x="480207" y="451496"/>
                </a:cubicBezTo>
                <a:cubicBezTo>
                  <a:pt x="459040" y="447968"/>
                  <a:pt x="315460" y="419041"/>
                  <a:pt x="253724" y="392230"/>
                </a:cubicBezTo>
                <a:cubicBezTo>
                  <a:pt x="191988" y="365419"/>
                  <a:pt x="145421" y="332258"/>
                  <a:pt x="109791" y="290630"/>
                </a:cubicBezTo>
                <a:cubicBezTo>
                  <a:pt x="74161" y="249002"/>
                  <a:pt x="57933" y="188324"/>
                  <a:pt x="39941" y="142463"/>
                </a:cubicBezTo>
                <a:cubicBezTo>
                  <a:pt x="21949" y="96602"/>
                  <a:pt x="-7684" y="-9232"/>
                  <a:pt x="1841" y="6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1C3D1234-2F5C-4B57-8117-7975A27BF681}"/>
              </a:ext>
            </a:extLst>
          </p:cNvPr>
          <p:cNvSpPr/>
          <p:nvPr/>
        </p:nvSpPr>
        <p:spPr>
          <a:xfrm>
            <a:off x="4265026" y="3615151"/>
            <a:ext cx="829837" cy="508793"/>
          </a:xfrm>
          <a:custGeom>
            <a:avLst/>
            <a:gdLst>
              <a:gd name="connsiteX0" fmla="*/ 829791 w 829837"/>
              <a:gd name="connsiteY0" fmla="*/ 116 h 508793"/>
              <a:gd name="connsiteX1" fmla="*/ 609657 w 829837"/>
              <a:gd name="connsiteY1" fmla="*/ 247766 h 508793"/>
              <a:gd name="connsiteX2" fmla="*/ 448791 w 829837"/>
              <a:gd name="connsiteY2" fmla="*/ 391699 h 508793"/>
              <a:gd name="connsiteX3" fmla="*/ 302741 w 829837"/>
              <a:gd name="connsiteY3" fmla="*/ 459432 h 508793"/>
              <a:gd name="connsiteX4" fmla="*/ 57 w 829837"/>
              <a:gd name="connsiteY4" fmla="*/ 508116 h 508793"/>
              <a:gd name="connsiteX5" fmla="*/ 328141 w 829837"/>
              <a:gd name="connsiteY5" fmla="*/ 423449 h 508793"/>
              <a:gd name="connsiteX6" fmla="*/ 590607 w 829837"/>
              <a:gd name="connsiteY6" fmla="*/ 218132 h 508793"/>
              <a:gd name="connsiteX7" fmla="*/ 829791 w 829837"/>
              <a:gd name="connsiteY7" fmla="*/ 116 h 508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9837" h="508793">
                <a:moveTo>
                  <a:pt x="829791" y="116"/>
                </a:moveTo>
                <a:cubicBezTo>
                  <a:pt x="832966" y="5055"/>
                  <a:pt x="673157" y="182502"/>
                  <a:pt x="609657" y="247766"/>
                </a:cubicBezTo>
                <a:cubicBezTo>
                  <a:pt x="546157" y="313030"/>
                  <a:pt x="499944" y="356421"/>
                  <a:pt x="448791" y="391699"/>
                </a:cubicBezTo>
                <a:cubicBezTo>
                  <a:pt x="397638" y="426977"/>
                  <a:pt x="377530" y="440029"/>
                  <a:pt x="302741" y="459432"/>
                </a:cubicBezTo>
                <a:cubicBezTo>
                  <a:pt x="227952" y="478835"/>
                  <a:pt x="-4176" y="514113"/>
                  <a:pt x="57" y="508116"/>
                </a:cubicBezTo>
                <a:cubicBezTo>
                  <a:pt x="4290" y="502119"/>
                  <a:pt x="229716" y="471780"/>
                  <a:pt x="328141" y="423449"/>
                </a:cubicBezTo>
                <a:cubicBezTo>
                  <a:pt x="426566" y="375118"/>
                  <a:pt x="509468" y="287982"/>
                  <a:pt x="590607" y="218132"/>
                </a:cubicBezTo>
                <a:cubicBezTo>
                  <a:pt x="671746" y="148282"/>
                  <a:pt x="826616" y="-4823"/>
                  <a:pt x="829791" y="1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8A379A01-449F-4141-B0C8-FF3B353939BD}"/>
              </a:ext>
            </a:extLst>
          </p:cNvPr>
          <p:cNvSpPr/>
          <p:nvPr/>
        </p:nvSpPr>
        <p:spPr>
          <a:xfrm>
            <a:off x="3333398" y="3713702"/>
            <a:ext cx="634127" cy="2844584"/>
          </a:xfrm>
          <a:custGeom>
            <a:avLst/>
            <a:gdLst>
              <a:gd name="connsiteX0" fmla="*/ 36335 w 634127"/>
              <a:gd name="connsiteY0" fmla="*/ 113231 h 2844584"/>
              <a:gd name="connsiteX1" fmla="*/ 95602 w 634127"/>
              <a:gd name="connsiteY1" fmla="*/ 147098 h 2844584"/>
              <a:gd name="connsiteX2" fmla="*/ 612069 w 634127"/>
              <a:gd name="connsiteY2" fmla="*/ 1222365 h 2844584"/>
              <a:gd name="connsiteX3" fmla="*/ 510469 w 634127"/>
              <a:gd name="connsiteY3" fmla="*/ 2466965 h 2844584"/>
              <a:gd name="connsiteX4" fmla="*/ 248002 w 634127"/>
              <a:gd name="connsiteY4" fmla="*/ 2839498 h 2844584"/>
              <a:gd name="connsiteX5" fmla="*/ 417335 w 634127"/>
              <a:gd name="connsiteY5" fmla="*/ 2627831 h 2844584"/>
              <a:gd name="connsiteX6" fmla="*/ 578202 w 634127"/>
              <a:gd name="connsiteY6" fmla="*/ 1891231 h 2844584"/>
              <a:gd name="connsiteX7" fmla="*/ 502002 w 634127"/>
              <a:gd name="connsiteY7" fmla="*/ 1112298 h 2844584"/>
              <a:gd name="connsiteX8" fmla="*/ 36335 w 634127"/>
              <a:gd name="connsiteY8" fmla="*/ 113231 h 284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4127" h="2844584">
                <a:moveTo>
                  <a:pt x="36335" y="113231"/>
                </a:moveTo>
                <a:cubicBezTo>
                  <a:pt x="-31398" y="-47636"/>
                  <a:pt x="-354" y="-37758"/>
                  <a:pt x="95602" y="147098"/>
                </a:cubicBezTo>
                <a:cubicBezTo>
                  <a:pt x="191558" y="331954"/>
                  <a:pt x="542924" y="835720"/>
                  <a:pt x="612069" y="1222365"/>
                </a:cubicBezTo>
                <a:cubicBezTo>
                  <a:pt x="681214" y="1609010"/>
                  <a:pt x="571147" y="2197443"/>
                  <a:pt x="510469" y="2466965"/>
                </a:cubicBezTo>
                <a:cubicBezTo>
                  <a:pt x="449791" y="2736487"/>
                  <a:pt x="263524" y="2812687"/>
                  <a:pt x="248002" y="2839498"/>
                </a:cubicBezTo>
                <a:cubicBezTo>
                  <a:pt x="232480" y="2866309"/>
                  <a:pt x="362302" y="2785876"/>
                  <a:pt x="417335" y="2627831"/>
                </a:cubicBezTo>
                <a:cubicBezTo>
                  <a:pt x="472368" y="2469787"/>
                  <a:pt x="564091" y="2143820"/>
                  <a:pt x="578202" y="1891231"/>
                </a:cubicBezTo>
                <a:cubicBezTo>
                  <a:pt x="592313" y="1638642"/>
                  <a:pt x="595135" y="1412865"/>
                  <a:pt x="502002" y="1112298"/>
                </a:cubicBezTo>
                <a:cubicBezTo>
                  <a:pt x="408869" y="811731"/>
                  <a:pt x="104068" y="274098"/>
                  <a:pt x="36335" y="11323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C0A81D3D-D56E-4790-94A5-D04DDDCACDEF}"/>
              </a:ext>
            </a:extLst>
          </p:cNvPr>
          <p:cNvSpPr/>
          <p:nvPr/>
        </p:nvSpPr>
        <p:spPr>
          <a:xfrm>
            <a:off x="2692243" y="3470652"/>
            <a:ext cx="289999" cy="2726717"/>
          </a:xfrm>
          <a:custGeom>
            <a:avLst/>
            <a:gdLst>
              <a:gd name="connsiteX0" fmla="*/ 169490 w 289999"/>
              <a:gd name="connsiteY0" fmla="*/ 59948 h 2726717"/>
              <a:gd name="connsiteX1" fmla="*/ 203357 w 289999"/>
              <a:gd name="connsiteY1" fmla="*/ 203881 h 2726717"/>
              <a:gd name="connsiteX2" fmla="*/ 288024 w 289999"/>
              <a:gd name="connsiteY2" fmla="*/ 1499281 h 2726717"/>
              <a:gd name="connsiteX3" fmla="*/ 110224 w 289999"/>
              <a:gd name="connsiteY3" fmla="*/ 2159681 h 2726717"/>
              <a:gd name="connsiteX4" fmla="*/ 161024 w 289999"/>
              <a:gd name="connsiteY4" fmla="*/ 2718481 h 2726717"/>
              <a:gd name="connsiteX5" fmla="*/ 157 w 289999"/>
              <a:gd name="connsiteY5" fmla="*/ 2430615 h 2726717"/>
              <a:gd name="connsiteX6" fmla="*/ 194890 w 289999"/>
              <a:gd name="connsiteY6" fmla="*/ 1600881 h 2726717"/>
              <a:gd name="connsiteX7" fmla="*/ 186424 w 289999"/>
              <a:gd name="connsiteY7" fmla="*/ 779615 h 2726717"/>
              <a:gd name="connsiteX8" fmla="*/ 169490 w 289999"/>
              <a:gd name="connsiteY8" fmla="*/ 59948 h 2726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999" h="2726717">
                <a:moveTo>
                  <a:pt x="169490" y="59948"/>
                </a:moveTo>
                <a:cubicBezTo>
                  <a:pt x="172312" y="-36008"/>
                  <a:pt x="183601" y="-36008"/>
                  <a:pt x="203357" y="203881"/>
                </a:cubicBezTo>
                <a:cubicBezTo>
                  <a:pt x="223113" y="443770"/>
                  <a:pt x="303546" y="1173314"/>
                  <a:pt x="288024" y="1499281"/>
                </a:cubicBezTo>
                <a:cubicBezTo>
                  <a:pt x="272502" y="1825248"/>
                  <a:pt x="131391" y="1956481"/>
                  <a:pt x="110224" y="2159681"/>
                </a:cubicBezTo>
                <a:cubicBezTo>
                  <a:pt x="89057" y="2362881"/>
                  <a:pt x="179368" y="2673325"/>
                  <a:pt x="161024" y="2718481"/>
                </a:cubicBezTo>
                <a:cubicBezTo>
                  <a:pt x="142680" y="2763637"/>
                  <a:pt x="-5487" y="2616882"/>
                  <a:pt x="157" y="2430615"/>
                </a:cubicBezTo>
                <a:cubicBezTo>
                  <a:pt x="5801" y="2244348"/>
                  <a:pt x="163846" y="1876048"/>
                  <a:pt x="194890" y="1600881"/>
                </a:cubicBezTo>
                <a:cubicBezTo>
                  <a:pt x="225934" y="1325714"/>
                  <a:pt x="187835" y="1037848"/>
                  <a:pt x="186424" y="779615"/>
                </a:cubicBezTo>
                <a:cubicBezTo>
                  <a:pt x="185013" y="521382"/>
                  <a:pt x="166668" y="155904"/>
                  <a:pt x="169490" y="5994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4B7602F9-D212-4D6B-B56A-4FE13610138C}"/>
              </a:ext>
            </a:extLst>
          </p:cNvPr>
          <p:cNvSpPr/>
          <p:nvPr/>
        </p:nvSpPr>
        <p:spPr>
          <a:xfrm>
            <a:off x="2877782" y="3371710"/>
            <a:ext cx="1423115" cy="3621930"/>
          </a:xfrm>
          <a:custGeom>
            <a:avLst/>
            <a:gdLst>
              <a:gd name="connsiteX0" fmla="*/ 48298 w 1423115"/>
              <a:gd name="connsiteY0" fmla="*/ 189637 h 3621930"/>
              <a:gd name="connsiteX1" fmla="*/ 77174 w 1423115"/>
              <a:gd name="connsiteY1" fmla="*/ 276265 h 3621930"/>
              <a:gd name="connsiteX2" fmla="*/ 606563 w 1423115"/>
              <a:gd name="connsiteY2" fmla="*/ 2480450 h 3621930"/>
              <a:gd name="connsiteX3" fmla="*/ 1415085 w 1423115"/>
              <a:gd name="connsiteY3" fmla="*/ 3587355 h 3621930"/>
              <a:gd name="connsiteX4" fmla="*/ 991574 w 1423115"/>
              <a:gd name="connsiteY4" fmla="*/ 3192719 h 3621930"/>
              <a:gd name="connsiteX5" fmla="*/ 510311 w 1423115"/>
              <a:gd name="connsiteY5" fmla="*/ 1710429 h 3621930"/>
              <a:gd name="connsiteX6" fmla="*/ 48298 w 1423115"/>
              <a:gd name="connsiteY6" fmla="*/ 189637 h 3621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3115" h="3621930">
                <a:moveTo>
                  <a:pt x="48298" y="189637"/>
                </a:moveTo>
                <a:cubicBezTo>
                  <a:pt x="-23892" y="-49390"/>
                  <a:pt x="-15870" y="-105537"/>
                  <a:pt x="77174" y="276265"/>
                </a:cubicBezTo>
                <a:cubicBezTo>
                  <a:pt x="170218" y="658067"/>
                  <a:pt x="383578" y="1928602"/>
                  <a:pt x="606563" y="2480450"/>
                </a:cubicBezTo>
                <a:cubicBezTo>
                  <a:pt x="829548" y="3032298"/>
                  <a:pt x="1350917" y="3468644"/>
                  <a:pt x="1415085" y="3587355"/>
                </a:cubicBezTo>
                <a:cubicBezTo>
                  <a:pt x="1479253" y="3706066"/>
                  <a:pt x="1142370" y="3505540"/>
                  <a:pt x="991574" y="3192719"/>
                </a:cubicBezTo>
                <a:cubicBezTo>
                  <a:pt x="840778" y="2879898"/>
                  <a:pt x="665919" y="2207734"/>
                  <a:pt x="510311" y="1710429"/>
                </a:cubicBezTo>
                <a:cubicBezTo>
                  <a:pt x="354703" y="1213124"/>
                  <a:pt x="120488" y="428664"/>
                  <a:pt x="48298" y="18963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94D98E41-5CC5-4C11-8EDF-E3F6A7D37A61}"/>
              </a:ext>
            </a:extLst>
          </p:cNvPr>
          <p:cNvSpPr/>
          <p:nvPr/>
        </p:nvSpPr>
        <p:spPr>
          <a:xfrm>
            <a:off x="2984510" y="4154065"/>
            <a:ext cx="808647" cy="2641372"/>
          </a:xfrm>
          <a:custGeom>
            <a:avLst/>
            <a:gdLst>
              <a:gd name="connsiteX0" fmla="*/ 18572 w 808647"/>
              <a:gd name="connsiteY0" fmla="*/ 81051 h 2641372"/>
              <a:gd name="connsiteX1" fmla="*/ 8947 w 808647"/>
              <a:gd name="connsiteY1" fmla="*/ 148428 h 2641372"/>
              <a:gd name="connsiteX2" fmla="*/ 143701 w 808647"/>
              <a:gd name="connsiteY2" fmla="*/ 1572967 h 2641372"/>
              <a:gd name="connsiteX3" fmla="*/ 644214 w 808647"/>
              <a:gd name="connsiteY3" fmla="*/ 2439240 h 2641372"/>
              <a:gd name="connsiteX4" fmla="*/ 788593 w 808647"/>
              <a:gd name="connsiteY4" fmla="*/ 2564369 h 2641372"/>
              <a:gd name="connsiteX5" fmla="*/ 259204 w 808647"/>
              <a:gd name="connsiteY5" fmla="*/ 1457463 h 2641372"/>
              <a:gd name="connsiteX6" fmla="*/ 66698 w 808647"/>
              <a:gd name="connsiteY6" fmla="*/ 475687 h 2641372"/>
              <a:gd name="connsiteX7" fmla="*/ 18572 w 808647"/>
              <a:gd name="connsiteY7" fmla="*/ 81051 h 2641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8647" h="2641372">
                <a:moveTo>
                  <a:pt x="18572" y="81051"/>
                </a:moveTo>
                <a:cubicBezTo>
                  <a:pt x="8947" y="26508"/>
                  <a:pt x="-11908" y="-100225"/>
                  <a:pt x="8947" y="148428"/>
                </a:cubicBezTo>
                <a:cubicBezTo>
                  <a:pt x="29802" y="397081"/>
                  <a:pt x="37823" y="1191165"/>
                  <a:pt x="143701" y="1572967"/>
                </a:cubicBezTo>
                <a:cubicBezTo>
                  <a:pt x="249579" y="1954769"/>
                  <a:pt x="536732" y="2274006"/>
                  <a:pt x="644214" y="2439240"/>
                </a:cubicBezTo>
                <a:cubicBezTo>
                  <a:pt x="751696" y="2604474"/>
                  <a:pt x="852761" y="2727999"/>
                  <a:pt x="788593" y="2564369"/>
                </a:cubicBezTo>
                <a:cubicBezTo>
                  <a:pt x="724425" y="2400739"/>
                  <a:pt x="379520" y="1805577"/>
                  <a:pt x="259204" y="1457463"/>
                </a:cubicBezTo>
                <a:cubicBezTo>
                  <a:pt x="138888" y="1109349"/>
                  <a:pt x="110012" y="706693"/>
                  <a:pt x="66698" y="475687"/>
                </a:cubicBezTo>
                <a:cubicBezTo>
                  <a:pt x="23384" y="244681"/>
                  <a:pt x="28197" y="135594"/>
                  <a:pt x="18572" y="810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E64D36F8-321C-483D-9B74-C02DFA3D8739}"/>
              </a:ext>
            </a:extLst>
          </p:cNvPr>
          <p:cNvSpPr/>
          <p:nvPr/>
        </p:nvSpPr>
        <p:spPr>
          <a:xfrm>
            <a:off x="1966542" y="3627509"/>
            <a:ext cx="904385" cy="2244010"/>
          </a:xfrm>
          <a:custGeom>
            <a:avLst/>
            <a:gdLst>
              <a:gd name="connsiteX0" fmla="*/ 901786 w 904385"/>
              <a:gd name="connsiteY0" fmla="*/ 1215 h 2244010"/>
              <a:gd name="connsiteX1" fmla="*/ 430149 w 904385"/>
              <a:gd name="connsiteY1" fmla="*/ 1021493 h 2244010"/>
              <a:gd name="connsiteX2" fmla="*/ 45138 w 904385"/>
              <a:gd name="connsiteY2" fmla="*/ 1464255 h 2244010"/>
              <a:gd name="connsiteX3" fmla="*/ 35513 w 904385"/>
              <a:gd name="connsiteY3" fmla="*/ 1839640 h 2244010"/>
              <a:gd name="connsiteX4" fmla="*/ 295395 w 904385"/>
              <a:gd name="connsiteY4" fmla="*/ 2243902 h 2244010"/>
              <a:gd name="connsiteX5" fmla="*/ 35513 w 904385"/>
              <a:gd name="connsiteY5" fmla="*/ 1801139 h 2244010"/>
              <a:gd name="connsiteX6" fmla="*/ 208767 w 904385"/>
              <a:gd name="connsiteY6" fmla="*/ 1242874 h 2244010"/>
              <a:gd name="connsiteX7" fmla="*/ 901786 w 904385"/>
              <a:gd name="connsiteY7" fmla="*/ 1215 h 2244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4385" h="2244010">
                <a:moveTo>
                  <a:pt x="901786" y="1215"/>
                </a:moveTo>
                <a:cubicBezTo>
                  <a:pt x="938683" y="-35682"/>
                  <a:pt x="572924" y="777653"/>
                  <a:pt x="430149" y="1021493"/>
                </a:cubicBezTo>
                <a:cubicBezTo>
                  <a:pt x="287374" y="1265333"/>
                  <a:pt x="110911" y="1327897"/>
                  <a:pt x="45138" y="1464255"/>
                </a:cubicBezTo>
                <a:cubicBezTo>
                  <a:pt x="-20635" y="1600613"/>
                  <a:pt x="-6197" y="1709699"/>
                  <a:pt x="35513" y="1839640"/>
                </a:cubicBezTo>
                <a:cubicBezTo>
                  <a:pt x="77223" y="1969581"/>
                  <a:pt x="295395" y="2250319"/>
                  <a:pt x="295395" y="2243902"/>
                </a:cubicBezTo>
                <a:cubicBezTo>
                  <a:pt x="295395" y="2237485"/>
                  <a:pt x="49951" y="1967977"/>
                  <a:pt x="35513" y="1801139"/>
                </a:cubicBezTo>
                <a:cubicBezTo>
                  <a:pt x="21075" y="1634301"/>
                  <a:pt x="69201" y="1542861"/>
                  <a:pt x="208767" y="1242874"/>
                </a:cubicBezTo>
                <a:cubicBezTo>
                  <a:pt x="348333" y="942887"/>
                  <a:pt x="864889" y="38112"/>
                  <a:pt x="901786" y="12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1520BC92-CF2F-4884-90F9-8324DA72D27C}"/>
              </a:ext>
            </a:extLst>
          </p:cNvPr>
          <p:cNvSpPr/>
          <p:nvPr/>
        </p:nvSpPr>
        <p:spPr>
          <a:xfrm>
            <a:off x="4722362" y="3410019"/>
            <a:ext cx="1081783" cy="2259851"/>
          </a:xfrm>
          <a:custGeom>
            <a:avLst/>
            <a:gdLst>
              <a:gd name="connsiteX0" fmla="*/ 715912 w 1081783"/>
              <a:gd name="connsiteY0" fmla="*/ 6949 h 2259851"/>
              <a:gd name="connsiteX1" fmla="*/ 80644 w 1081783"/>
              <a:gd name="connsiteY1" fmla="*/ 1104229 h 2259851"/>
              <a:gd name="connsiteX2" fmla="*/ 119145 w 1081783"/>
              <a:gd name="connsiteY2" fmla="*/ 1768373 h 2259851"/>
              <a:gd name="connsiteX3" fmla="*/ 1081672 w 1081783"/>
              <a:gd name="connsiteY3" fmla="*/ 2259261 h 2259851"/>
              <a:gd name="connsiteX4" fmla="*/ 186522 w 1081783"/>
              <a:gd name="connsiteY4" fmla="*/ 1672120 h 2259851"/>
              <a:gd name="connsiteX5" fmla="*/ 715912 w 1081783"/>
              <a:gd name="connsiteY5" fmla="*/ 6949 h 2259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1783" h="2259851">
                <a:moveTo>
                  <a:pt x="715912" y="6949"/>
                </a:moveTo>
                <a:cubicBezTo>
                  <a:pt x="698266" y="-87700"/>
                  <a:pt x="180105" y="810658"/>
                  <a:pt x="80644" y="1104229"/>
                </a:cubicBezTo>
                <a:cubicBezTo>
                  <a:pt x="-18817" y="1397800"/>
                  <a:pt x="-47693" y="1575868"/>
                  <a:pt x="119145" y="1768373"/>
                </a:cubicBezTo>
                <a:cubicBezTo>
                  <a:pt x="285983" y="1960878"/>
                  <a:pt x="1070443" y="2275303"/>
                  <a:pt x="1081672" y="2259261"/>
                </a:cubicBezTo>
                <a:cubicBezTo>
                  <a:pt x="1092902" y="2243219"/>
                  <a:pt x="249086" y="2042693"/>
                  <a:pt x="186522" y="1672120"/>
                </a:cubicBezTo>
                <a:cubicBezTo>
                  <a:pt x="123958" y="1301547"/>
                  <a:pt x="733558" y="101598"/>
                  <a:pt x="715912" y="69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69FBAD7E-33EA-4BDD-AA3A-73942752C15A}"/>
              </a:ext>
            </a:extLst>
          </p:cNvPr>
          <p:cNvSpPr/>
          <p:nvPr/>
        </p:nvSpPr>
        <p:spPr>
          <a:xfrm>
            <a:off x="3884216" y="4703219"/>
            <a:ext cx="485969" cy="879751"/>
          </a:xfrm>
          <a:custGeom>
            <a:avLst/>
            <a:gdLst>
              <a:gd name="connsiteX0" fmla="*/ 118824 w 485969"/>
              <a:gd name="connsiteY0" fmla="*/ 5941 h 879751"/>
              <a:gd name="connsiteX1" fmla="*/ 164544 w 485969"/>
              <a:gd name="connsiteY1" fmla="*/ 392021 h 879751"/>
              <a:gd name="connsiteX2" fmla="*/ 367744 w 485969"/>
              <a:gd name="connsiteY2" fmla="*/ 574901 h 879751"/>
              <a:gd name="connsiteX3" fmla="*/ 474424 w 485969"/>
              <a:gd name="connsiteY3" fmla="*/ 620621 h 879751"/>
              <a:gd name="connsiteX4" fmla="*/ 469344 w 485969"/>
              <a:gd name="connsiteY4" fmla="*/ 788261 h 879751"/>
              <a:gd name="connsiteX5" fmla="*/ 352504 w 485969"/>
              <a:gd name="connsiteY5" fmla="*/ 879701 h 879751"/>
              <a:gd name="connsiteX6" fmla="*/ 245824 w 485969"/>
              <a:gd name="connsiteY6" fmla="*/ 798421 h 879751"/>
              <a:gd name="connsiteX7" fmla="*/ 215344 w 485969"/>
              <a:gd name="connsiteY7" fmla="*/ 630781 h 879751"/>
              <a:gd name="connsiteX8" fmla="*/ 108664 w 485969"/>
              <a:gd name="connsiteY8" fmla="*/ 529181 h 879751"/>
              <a:gd name="connsiteX9" fmla="*/ 73104 w 485969"/>
              <a:gd name="connsiteY9" fmla="*/ 376781 h 879751"/>
              <a:gd name="connsiteX10" fmla="*/ 22304 w 485969"/>
              <a:gd name="connsiteY10" fmla="*/ 183741 h 879751"/>
              <a:gd name="connsiteX11" fmla="*/ 7064 w 485969"/>
              <a:gd name="connsiteY11" fmla="*/ 158341 h 879751"/>
              <a:gd name="connsiteX12" fmla="*/ 118824 w 485969"/>
              <a:gd name="connsiteY12" fmla="*/ 5941 h 87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5969" h="879751">
                <a:moveTo>
                  <a:pt x="118824" y="5941"/>
                </a:moveTo>
                <a:cubicBezTo>
                  <a:pt x="145071" y="44888"/>
                  <a:pt x="123057" y="297194"/>
                  <a:pt x="164544" y="392021"/>
                </a:cubicBezTo>
                <a:cubicBezTo>
                  <a:pt x="206031" y="486848"/>
                  <a:pt x="316097" y="536801"/>
                  <a:pt x="367744" y="574901"/>
                </a:cubicBezTo>
                <a:cubicBezTo>
                  <a:pt x="419391" y="613001"/>
                  <a:pt x="457491" y="585061"/>
                  <a:pt x="474424" y="620621"/>
                </a:cubicBezTo>
                <a:cubicBezTo>
                  <a:pt x="491357" y="656181"/>
                  <a:pt x="489664" y="745081"/>
                  <a:pt x="469344" y="788261"/>
                </a:cubicBezTo>
                <a:cubicBezTo>
                  <a:pt x="449024" y="831441"/>
                  <a:pt x="389757" y="878008"/>
                  <a:pt x="352504" y="879701"/>
                </a:cubicBezTo>
                <a:cubicBezTo>
                  <a:pt x="315251" y="881394"/>
                  <a:pt x="268684" y="839908"/>
                  <a:pt x="245824" y="798421"/>
                </a:cubicBezTo>
                <a:cubicBezTo>
                  <a:pt x="222964" y="756934"/>
                  <a:pt x="238204" y="675654"/>
                  <a:pt x="215344" y="630781"/>
                </a:cubicBezTo>
                <a:cubicBezTo>
                  <a:pt x="192484" y="585908"/>
                  <a:pt x="132371" y="571514"/>
                  <a:pt x="108664" y="529181"/>
                </a:cubicBezTo>
                <a:cubicBezTo>
                  <a:pt x="84957" y="486848"/>
                  <a:pt x="87497" y="434354"/>
                  <a:pt x="73104" y="376781"/>
                </a:cubicBezTo>
                <a:cubicBezTo>
                  <a:pt x="58711" y="319208"/>
                  <a:pt x="33311" y="220147"/>
                  <a:pt x="22304" y="183741"/>
                </a:cubicBezTo>
                <a:cubicBezTo>
                  <a:pt x="11297" y="147335"/>
                  <a:pt x="-11563" y="185434"/>
                  <a:pt x="7064" y="158341"/>
                </a:cubicBezTo>
                <a:cubicBezTo>
                  <a:pt x="25691" y="131248"/>
                  <a:pt x="92577" y="-33006"/>
                  <a:pt x="118824" y="5941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07E661DE-6179-4A25-9411-236FFEFB26B9}"/>
              </a:ext>
            </a:extLst>
          </p:cNvPr>
          <p:cNvSpPr/>
          <p:nvPr/>
        </p:nvSpPr>
        <p:spPr>
          <a:xfrm>
            <a:off x="4227875" y="1376682"/>
            <a:ext cx="641229" cy="571534"/>
          </a:xfrm>
          <a:custGeom>
            <a:avLst/>
            <a:gdLst>
              <a:gd name="connsiteX0" fmla="*/ 1225 w 641229"/>
              <a:gd name="connsiteY0" fmla="*/ 7618 h 571534"/>
              <a:gd name="connsiteX1" fmla="*/ 315550 w 641229"/>
              <a:gd name="connsiteY1" fmla="*/ 255268 h 571534"/>
              <a:gd name="connsiteX2" fmla="*/ 550500 w 641229"/>
              <a:gd name="connsiteY2" fmla="*/ 445768 h 571534"/>
              <a:gd name="connsiteX3" fmla="*/ 629875 w 641229"/>
              <a:gd name="connsiteY3" fmla="*/ 569593 h 571534"/>
              <a:gd name="connsiteX4" fmla="*/ 639400 w 641229"/>
              <a:gd name="connsiteY4" fmla="*/ 506093 h 571534"/>
              <a:gd name="connsiteX5" fmla="*/ 617175 w 641229"/>
              <a:gd name="connsiteY5" fmla="*/ 309243 h 571534"/>
              <a:gd name="connsiteX6" fmla="*/ 439375 w 641229"/>
              <a:gd name="connsiteY6" fmla="*/ 156843 h 571534"/>
              <a:gd name="connsiteX7" fmla="*/ 213950 w 641229"/>
              <a:gd name="connsiteY7" fmla="*/ 71118 h 571534"/>
              <a:gd name="connsiteX8" fmla="*/ 1225 w 641229"/>
              <a:gd name="connsiteY8" fmla="*/ 7618 h 57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1229" h="571534">
                <a:moveTo>
                  <a:pt x="1225" y="7618"/>
                </a:moveTo>
                <a:cubicBezTo>
                  <a:pt x="18158" y="38310"/>
                  <a:pt x="224004" y="182243"/>
                  <a:pt x="315550" y="255268"/>
                </a:cubicBezTo>
                <a:cubicBezTo>
                  <a:pt x="407096" y="328293"/>
                  <a:pt x="498113" y="393381"/>
                  <a:pt x="550500" y="445768"/>
                </a:cubicBezTo>
                <a:cubicBezTo>
                  <a:pt x="602887" y="498155"/>
                  <a:pt x="615058" y="559539"/>
                  <a:pt x="629875" y="569593"/>
                </a:cubicBezTo>
                <a:cubicBezTo>
                  <a:pt x="644692" y="579647"/>
                  <a:pt x="641517" y="549485"/>
                  <a:pt x="639400" y="506093"/>
                </a:cubicBezTo>
                <a:cubicBezTo>
                  <a:pt x="637283" y="462701"/>
                  <a:pt x="650513" y="367451"/>
                  <a:pt x="617175" y="309243"/>
                </a:cubicBezTo>
                <a:cubicBezTo>
                  <a:pt x="583838" y="251035"/>
                  <a:pt x="506579" y="196531"/>
                  <a:pt x="439375" y="156843"/>
                </a:cubicBezTo>
                <a:cubicBezTo>
                  <a:pt x="372171" y="117155"/>
                  <a:pt x="280625" y="94931"/>
                  <a:pt x="213950" y="71118"/>
                </a:cubicBezTo>
                <a:cubicBezTo>
                  <a:pt x="147275" y="47306"/>
                  <a:pt x="-15708" y="-23074"/>
                  <a:pt x="1225" y="761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A16F62C3-8B60-4DB5-A9E5-D148AC9926EC}"/>
              </a:ext>
            </a:extLst>
          </p:cNvPr>
          <p:cNvSpPr/>
          <p:nvPr/>
        </p:nvSpPr>
        <p:spPr>
          <a:xfrm>
            <a:off x="3343082" y="1266472"/>
            <a:ext cx="630282" cy="791022"/>
          </a:xfrm>
          <a:custGeom>
            <a:avLst/>
            <a:gdLst>
              <a:gd name="connsiteX0" fmla="*/ 609793 w 630282"/>
              <a:gd name="connsiteY0" fmla="*/ 13053 h 791022"/>
              <a:gd name="connsiteX1" fmla="*/ 539943 w 630282"/>
              <a:gd name="connsiteY1" fmla="*/ 32103 h 791022"/>
              <a:gd name="connsiteX2" fmla="*/ 308168 w 630282"/>
              <a:gd name="connsiteY2" fmla="*/ 162278 h 791022"/>
              <a:gd name="connsiteX3" fmla="*/ 187518 w 630282"/>
              <a:gd name="connsiteY3" fmla="*/ 324203 h 791022"/>
              <a:gd name="connsiteX4" fmla="*/ 152593 w 630282"/>
              <a:gd name="connsiteY4" fmla="*/ 587728 h 791022"/>
              <a:gd name="connsiteX5" fmla="*/ 193 w 630282"/>
              <a:gd name="connsiteY5" fmla="*/ 790928 h 791022"/>
              <a:gd name="connsiteX6" fmla="*/ 120843 w 630282"/>
              <a:gd name="connsiteY6" fmla="*/ 609953 h 791022"/>
              <a:gd name="connsiteX7" fmla="*/ 127193 w 630282"/>
              <a:gd name="connsiteY7" fmla="*/ 317853 h 791022"/>
              <a:gd name="connsiteX8" fmla="*/ 193868 w 630282"/>
              <a:gd name="connsiteY8" fmla="*/ 200378 h 791022"/>
              <a:gd name="connsiteX9" fmla="*/ 609793 w 630282"/>
              <a:gd name="connsiteY9" fmla="*/ 13053 h 79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0282" h="791022">
                <a:moveTo>
                  <a:pt x="609793" y="13053"/>
                </a:moveTo>
                <a:cubicBezTo>
                  <a:pt x="667472" y="-14993"/>
                  <a:pt x="590214" y="7232"/>
                  <a:pt x="539943" y="32103"/>
                </a:cubicBezTo>
                <a:cubicBezTo>
                  <a:pt x="489672" y="56974"/>
                  <a:pt x="366906" y="113595"/>
                  <a:pt x="308168" y="162278"/>
                </a:cubicBezTo>
                <a:cubicBezTo>
                  <a:pt x="249430" y="210961"/>
                  <a:pt x="213447" y="253295"/>
                  <a:pt x="187518" y="324203"/>
                </a:cubicBezTo>
                <a:cubicBezTo>
                  <a:pt x="161589" y="395111"/>
                  <a:pt x="183814" y="509940"/>
                  <a:pt x="152593" y="587728"/>
                </a:cubicBezTo>
                <a:cubicBezTo>
                  <a:pt x="121372" y="665516"/>
                  <a:pt x="5485" y="787224"/>
                  <a:pt x="193" y="790928"/>
                </a:cubicBezTo>
                <a:cubicBezTo>
                  <a:pt x="-5099" y="794632"/>
                  <a:pt x="99676" y="688799"/>
                  <a:pt x="120843" y="609953"/>
                </a:cubicBezTo>
                <a:cubicBezTo>
                  <a:pt x="142010" y="531107"/>
                  <a:pt x="115022" y="386116"/>
                  <a:pt x="127193" y="317853"/>
                </a:cubicBezTo>
                <a:cubicBezTo>
                  <a:pt x="139364" y="249591"/>
                  <a:pt x="113435" y="251178"/>
                  <a:pt x="193868" y="200378"/>
                </a:cubicBezTo>
                <a:cubicBezTo>
                  <a:pt x="274301" y="149578"/>
                  <a:pt x="552114" y="41099"/>
                  <a:pt x="609793" y="1305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F000BB21-AD1F-41D8-8D29-EF27220C025C}"/>
              </a:ext>
            </a:extLst>
          </p:cNvPr>
          <p:cNvSpPr/>
          <p:nvPr/>
        </p:nvSpPr>
        <p:spPr>
          <a:xfrm>
            <a:off x="3705752" y="5274046"/>
            <a:ext cx="1983856" cy="2016141"/>
          </a:xfrm>
          <a:custGeom>
            <a:avLst/>
            <a:gdLst>
              <a:gd name="connsiteX0" fmla="*/ 1983848 w 1983856"/>
              <a:gd name="connsiteY0" fmla="*/ 687 h 2016141"/>
              <a:gd name="connsiteX1" fmla="*/ 1763715 w 1983856"/>
              <a:gd name="connsiteY1" fmla="*/ 364754 h 2016141"/>
              <a:gd name="connsiteX2" fmla="*/ 1662115 w 1983856"/>
              <a:gd name="connsiteY2" fmla="*/ 483287 h 2016141"/>
              <a:gd name="connsiteX3" fmla="*/ 1010181 w 1983856"/>
              <a:gd name="connsiteY3" fmla="*/ 957421 h 2016141"/>
              <a:gd name="connsiteX4" fmla="*/ 434448 w 1983856"/>
              <a:gd name="connsiteY4" fmla="*/ 1346887 h 2016141"/>
              <a:gd name="connsiteX5" fmla="*/ 44981 w 1983856"/>
              <a:gd name="connsiteY5" fmla="*/ 1821021 h 2016141"/>
              <a:gd name="connsiteX6" fmla="*/ 19581 w 1983856"/>
              <a:gd name="connsiteY6" fmla="*/ 2015754 h 2016141"/>
              <a:gd name="connsiteX7" fmla="*/ 146581 w 1983856"/>
              <a:gd name="connsiteY7" fmla="*/ 1778687 h 2016141"/>
              <a:gd name="connsiteX8" fmla="*/ 1221848 w 1983856"/>
              <a:gd name="connsiteY8" fmla="*/ 940487 h 2016141"/>
              <a:gd name="connsiteX9" fmla="*/ 1755248 w 1983856"/>
              <a:gd name="connsiteY9" fmla="*/ 466354 h 2016141"/>
              <a:gd name="connsiteX10" fmla="*/ 1983848 w 1983856"/>
              <a:gd name="connsiteY10" fmla="*/ 687 h 201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83856" h="2016141">
                <a:moveTo>
                  <a:pt x="1983848" y="687"/>
                </a:moveTo>
                <a:cubicBezTo>
                  <a:pt x="1985259" y="-16246"/>
                  <a:pt x="1817337" y="284321"/>
                  <a:pt x="1763715" y="364754"/>
                </a:cubicBezTo>
                <a:cubicBezTo>
                  <a:pt x="1710093" y="445187"/>
                  <a:pt x="1787704" y="384509"/>
                  <a:pt x="1662115" y="483287"/>
                </a:cubicBezTo>
                <a:cubicBezTo>
                  <a:pt x="1536526" y="582065"/>
                  <a:pt x="1214792" y="813488"/>
                  <a:pt x="1010181" y="957421"/>
                </a:cubicBezTo>
                <a:cubicBezTo>
                  <a:pt x="805570" y="1101354"/>
                  <a:pt x="595315" y="1202954"/>
                  <a:pt x="434448" y="1346887"/>
                </a:cubicBezTo>
                <a:cubicBezTo>
                  <a:pt x="273581" y="1490820"/>
                  <a:pt x="114125" y="1709543"/>
                  <a:pt x="44981" y="1821021"/>
                </a:cubicBezTo>
                <a:cubicBezTo>
                  <a:pt x="-24163" y="1932499"/>
                  <a:pt x="2648" y="2022810"/>
                  <a:pt x="19581" y="2015754"/>
                </a:cubicBezTo>
                <a:cubicBezTo>
                  <a:pt x="36514" y="2008698"/>
                  <a:pt x="-53797" y="1957898"/>
                  <a:pt x="146581" y="1778687"/>
                </a:cubicBezTo>
                <a:cubicBezTo>
                  <a:pt x="346959" y="1599476"/>
                  <a:pt x="953737" y="1159209"/>
                  <a:pt x="1221848" y="940487"/>
                </a:cubicBezTo>
                <a:cubicBezTo>
                  <a:pt x="1489959" y="721765"/>
                  <a:pt x="1631070" y="622987"/>
                  <a:pt x="1755248" y="466354"/>
                </a:cubicBezTo>
                <a:cubicBezTo>
                  <a:pt x="1879426" y="309721"/>
                  <a:pt x="1982437" y="17620"/>
                  <a:pt x="1983848" y="68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9CD0501B-D32F-4A67-9B75-3C8CE5F3F50A}"/>
              </a:ext>
            </a:extLst>
          </p:cNvPr>
          <p:cNvSpPr/>
          <p:nvPr/>
        </p:nvSpPr>
        <p:spPr>
          <a:xfrm>
            <a:off x="3614793" y="6518997"/>
            <a:ext cx="797231" cy="2466176"/>
          </a:xfrm>
          <a:custGeom>
            <a:avLst/>
            <a:gdLst>
              <a:gd name="connsiteX0" fmla="*/ 474 w 797231"/>
              <a:gd name="connsiteY0" fmla="*/ 336 h 2466176"/>
              <a:gd name="connsiteX1" fmla="*/ 102074 w 797231"/>
              <a:gd name="connsiteY1" fmla="*/ 762336 h 2466176"/>
              <a:gd name="connsiteX2" fmla="*/ 169807 w 797231"/>
              <a:gd name="connsiteY2" fmla="*/ 1101003 h 2466176"/>
              <a:gd name="connsiteX3" fmla="*/ 440740 w 797231"/>
              <a:gd name="connsiteY3" fmla="*/ 1769870 h 2466176"/>
              <a:gd name="connsiteX4" fmla="*/ 796340 w 797231"/>
              <a:gd name="connsiteY4" fmla="*/ 2464136 h 2466176"/>
              <a:gd name="connsiteX5" fmla="*/ 330674 w 797231"/>
              <a:gd name="connsiteY5" fmla="*/ 1541270 h 2466176"/>
              <a:gd name="connsiteX6" fmla="*/ 76674 w 797231"/>
              <a:gd name="connsiteY6" fmla="*/ 677670 h 2466176"/>
              <a:gd name="connsiteX7" fmla="*/ 474 w 797231"/>
              <a:gd name="connsiteY7" fmla="*/ 336 h 246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7231" h="2466176">
                <a:moveTo>
                  <a:pt x="474" y="336"/>
                </a:moveTo>
                <a:cubicBezTo>
                  <a:pt x="4707" y="14447"/>
                  <a:pt x="73852" y="578892"/>
                  <a:pt x="102074" y="762336"/>
                </a:cubicBezTo>
                <a:cubicBezTo>
                  <a:pt x="130296" y="945780"/>
                  <a:pt x="113363" y="933081"/>
                  <a:pt x="169807" y="1101003"/>
                </a:cubicBezTo>
                <a:cubicBezTo>
                  <a:pt x="226251" y="1268925"/>
                  <a:pt x="336318" y="1542681"/>
                  <a:pt x="440740" y="1769870"/>
                </a:cubicBezTo>
                <a:cubicBezTo>
                  <a:pt x="545162" y="1997059"/>
                  <a:pt x="814684" y="2502236"/>
                  <a:pt x="796340" y="2464136"/>
                </a:cubicBezTo>
                <a:cubicBezTo>
                  <a:pt x="777996" y="2426036"/>
                  <a:pt x="450618" y="1839014"/>
                  <a:pt x="330674" y="1541270"/>
                </a:cubicBezTo>
                <a:cubicBezTo>
                  <a:pt x="210730" y="1243526"/>
                  <a:pt x="133118" y="935903"/>
                  <a:pt x="76674" y="677670"/>
                </a:cubicBezTo>
                <a:cubicBezTo>
                  <a:pt x="20230" y="419437"/>
                  <a:pt x="-3759" y="-13775"/>
                  <a:pt x="474" y="3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91C7330F-848D-4CF9-AC30-75475369655F}"/>
              </a:ext>
            </a:extLst>
          </p:cNvPr>
          <p:cNvSpPr/>
          <p:nvPr/>
        </p:nvSpPr>
        <p:spPr>
          <a:xfrm>
            <a:off x="4859783" y="5300131"/>
            <a:ext cx="1042122" cy="939811"/>
          </a:xfrm>
          <a:custGeom>
            <a:avLst/>
            <a:gdLst>
              <a:gd name="connsiteX0" fmla="*/ 948350 w 1042122"/>
              <a:gd name="connsiteY0" fmla="*/ 2 h 939811"/>
              <a:gd name="connsiteX1" fmla="*/ 982217 w 1042122"/>
              <a:gd name="connsiteY1" fmla="*/ 728136 h 939811"/>
              <a:gd name="connsiteX2" fmla="*/ 965284 w 1042122"/>
              <a:gd name="connsiteY2" fmla="*/ 812802 h 939811"/>
              <a:gd name="connsiteX3" fmla="*/ 736684 w 1042122"/>
              <a:gd name="connsiteY3" fmla="*/ 668869 h 939811"/>
              <a:gd name="connsiteX4" fmla="*/ 347217 w 1042122"/>
              <a:gd name="connsiteY4" fmla="*/ 736602 h 939811"/>
              <a:gd name="connsiteX5" fmla="*/ 8550 w 1042122"/>
              <a:gd name="connsiteY5" fmla="*/ 939802 h 939811"/>
              <a:gd name="connsiteX6" fmla="*/ 711284 w 1042122"/>
              <a:gd name="connsiteY6" fmla="*/ 745069 h 939811"/>
              <a:gd name="connsiteX7" fmla="*/ 1033017 w 1042122"/>
              <a:gd name="connsiteY7" fmla="*/ 736602 h 939811"/>
              <a:gd name="connsiteX8" fmla="*/ 948350 w 1042122"/>
              <a:gd name="connsiteY8" fmla="*/ 2 h 939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2122" h="939811">
                <a:moveTo>
                  <a:pt x="948350" y="2"/>
                </a:moveTo>
                <a:cubicBezTo>
                  <a:pt x="939883" y="-1409"/>
                  <a:pt x="979395" y="592669"/>
                  <a:pt x="982217" y="728136"/>
                </a:cubicBezTo>
                <a:cubicBezTo>
                  <a:pt x="985039" y="863603"/>
                  <a:pt x="1006206" y="822680"/>
                  <a:pt x="965284" y="812802"/>
                </a:cubicBezTo>
                <a:cubicBezTo>
                  <a:pt x="924362" y="802924"/>
                  <a:pt x="839695" y="681569"/>
                  <a:pt x="736684" y="668869"/>
                </a:cubicBezTo>
                <a:cubicBezTo>
                  <a:pt x="633673" y="656169"/>
                  <a:pt x="468573" y="691447"/>
                  <a:pt x="347217" y="736602"/>
                </a:cubicBezTo>
                <a:cubicBezTo>
                  <a:pt x="225861" y="781757"/>
                  <a:pt x="-52128" y="938391"/>
                  <a:pt x="8550" y="939802"/>
                </a:cubicBezTo>
                <a:cubicBezTo>
                  <a:pt x="69228" y="941213"/>
                  <a:pt x="540540" y="778936"/>
                  <a:pt x="711284" y="745069"/>
                </a:cubicBezTo>
                <a:cubicBezTo>
                  <a:pt x="882028" y="711202"/>
                  <a:pt x="990684" y="862191"/>
                  <a:pt x="1033017" y="736602"/>
                </a:cubicBezTo>
                <a:cubicBezTo>
                  <a:pt x="1075350" y="611013"/>
                  <a:pt x="956817" y="1413"/>
                  <a:pt x="948350" y="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6D71C403-849E-4288-BE4F-14AAD3545FC8}"/>
              </a:ext>
            </a:extLst>
          </p:cNvPr>
          <p:cNvSpPr/>
          <p:nvPr/>
        </p:nvSpPr>
        <p:spPr>
          <a:xfrm>
            <a:off x="1548422" y="4652532"/>
            <a:ext cx="790000" cy="3274222"/>
          </a:xfrm>
          <a:custGeom>
            <a:avLst/>
            <a:gdLst>
              <a:gd name="connsiteX0" fmla="*/ 978 w 790000"/>
              <a:gd name="connsiteY0" fmla="*/ 21068 h 3274222"/>
              <a:gd name="connsiteX1" fmla="*/ 204178 w 790000"/>
              <a:gd name="connsiteY1" fmla="*/ 1604335 h 3274222"/>
              <a:gd name="connsiteX2" fmla="*/ 559778 w 790000"/>
              <a:gd name="connsiteY2" fmla="*/ 2755801 h 3274222"/>
              <a:gd name="connsiteX3" fmla="*/ 788378 w 790000"/>
              <a:gd name="connsiteY3" fmla="*/ 3272268 h 3274222"/>
              <a:gd name="connsiteX4" fmla="*/ 644445 w 790000"/>
              <a:gd name="connsiteY4" fmla="*/ 2874335 h 3274222"/>
              <a:gd name="connsiteX5" fmla="*/ 322711 w 790000"/>
              <a:gd name="connsiteY5" fmla="*/ 1545068 h 3274222"/>
              <a:gd name="connsiteX6" fmla="*/ 136445 w 790000"/>
              <a:gd name="connsiteY6" fmla="*/ 749201 h 3274222"/>
              <a:gd name="connsiteX7" fmla="*/ 978 w 790000"/>
              <a:gd name="connsiteY7" fmla="*/ 21068 h 3274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0000" h="3274222">
                <a:moveTo>
                  <a:pt x="978" y="21068"/>
                </a:moveTo>
                <a:cubicBezTo>
                  <a:pt x="12267" y="163590"/>
                  <a:pt x="111045" y="1148546"/>
                  <a:pt x="204178" y="1604335"/>
                </a:cubicBezTo>
                <a:cubicBezTo>
                  <a:pt x="297311" y="2060124"/>
                  <a:pt x="462411" y="2477812"/>
                  <a:pt x="559778" y="2755801"/>
                </a:cubicBezTo>
                <a:cubicBezTo>
                  <a:pt x="657145" y="3033790"/>
                  <a:pt x="774267" y="3252512"/>
                  <a:pt x="788378" y="3272268"/>
                </a:cubicBezTo>
                <a:cubicBezTo>
                  <a:pt x="802489" y="3292024"/>
                  <a:pt x="722056" y="3162202"/>
                  <a:pt x="644445" y="2874335"/>
                </a:cubicBezTo>
                <a:cubicBezTo>
                  <a:pt x="566834" y="2586468"/>
                  <a:pt x="407378" y="1899257"/>
                  <a:pt x="322711" y="1545068"/>
                </a:cubicBezTo>
                <a:cubicBezTo>
                  <a:pt x="238044" y="1190879"/>
                  <a:pt x="194300" y="1001790"/>
                  <a:pt x="136445" y="749201"/>
                </a:cubicBezTo>
                <a:cubicBezTo>
                  <a:pt x="78590" y="496612"/>
                  <a:pt x="-10311" y="-121454"/>
                  <a:pt x="978" y="210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57D65FB0-999B-4A3E-BAFE-18B6E97DA0B2}"/>
              </a:ext>
            </a:extLst>
          </p:cNvPr>
          <p:cNvSpPr/>
          <p:nvPr/>
        </p:nvSpPr>
        <p:spPr>
          <a:xfrm>
            <a:off x="5982349" y="4876942"/>
            <a:ext cx="1883756" cy="3829494"/>
          </a:xfrm>
          <a:custGeom>
            <a:avLst/>
            <a:gdLst>
              <a:gd name="connsiteX0" fmla="*/ 71318 w 1883756"/>
              <a:gd name="connsiteY0" fmla="*/ 16791 h 3829494"/>
              <a:gd name="connsiteX1" fmla="*/ 113651 w 1883756"/>
              <a:gd name="connsiteY1" fmla="*/ 92991 h 3829494"/>
              <a:gd name="connsiteX2" fmla="*/ 909518 w 1883756"/>
              <a:gd name="connsiteY2" fmla="*/ 558658 h 3829494"/>
              <a:gd name="connsiteX3" fmla="*/ 1493718 w 1883756"/>
              <a:gd name="connsiteY3" fmla="*/ 1803258 h 3829494"/>
              <a:gd name="connsiteX4" fmla="*/ 1722318 w 1883756"/>
              <a:gd name="connsiteY4" fmla="*/ 2616058 h 3829494"/>
              <a:gd name="connsiteX5" fmla="*/ 1840851 w 1883756"/>
              <a:gd name="connsiteY5" fmla="*/ 3555858 h 3829494"/>
              <a:gd name="connsiteX6" fmla="*/ 1883184 w 1883756"/>
              <a:gd name="connsiteY6" fmla="*/ 3792925 h 3829494"/>
              <a:gd name="connsiteX7" fmla="*/ 1815451 w 1883756"/>
              <a:gd name="connsiteY7" fmla="*/ 2903925 h 3829494"/>
              <a:gd name="connsiteX8" fmla="*/ 1637651 w 1883756"/>
              <a:gd name="connsiteY8" fmla="*/ 2006458 h 3829494"/>
              <a:gd name="connsiteX9" fmla="*/ 1222784 w 1883756"/>
              <a:gd name="connsiteY9" fmla="*/ 846525 h 3829494"/>
              <a:gd name="connsiteX10" fmla="*/ 740184 w 1883756"/>
              <a:gd name="connsiteY10" fmla="*/ 313125 h 3829494"/>
              <a:gd name="connsiteX11" fmla="*/ 71318 w 1883756"/>
              <a:gd name="connsiteY11" fmla="*/ 16791 h 382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3756" h="3829494">
                <a:moveTo>
                  <a:pt x="71318" y="16791"/>
                </a:moveTo>
                <a:cubicBezTo>
                  <a:pt x="-33104" y="-19898"/>
                  <a:pt x="-26049" y="2680"/>
                  <a:pt x="113651" y="92991"/>
                </a:cubicBezTo>
                <a:cubicBezTo>
                  <a:pt x="253351" y="183302"/>
                  <a:pt x="679507" y="273614"/>
                  <a:pt x="909518" y="558658"/>
                </a:cubicBezTo>
                <a:cubicBezTo>
                  <a:pt x="1139529" y="843702"/>
                  <a:pt x="1358251" y="1460358"/>
                  <a:pt x="1493718" y="1803258"/>
                </a:cubicBezTo>
                <a:cubicBezTo>
                  <a:pt x="1629185" y="2146158"/>
                  <a:pt x="1664463" y="2323958"/>
                  <a:pt x="1722318" y="2616058"/>
                </a:cubicBezTo>
                <a:cubicBezTo>
                  <a:pt x="1780173" y="2908158"/>
                  <a:pt x="1814040" y="3359714"/>
                  <a:pt x="1840851" y="3555858"/>
                </a:cubicBezTo>
                <a:cubicBezTo>
                  <a:pt x="1867662" y="3752003"/>
                  <a:pt x="1887417" y="3901580"/>
                  <a:pt x="1883184" y="3792925"/>
                </a:cubicBezTo>
                <a:cubicBezTo>
                  <a:pt x="1878951" y="3684270"/>
                  <a:pt x="1856373" y="3201669"/>
                  <a:pt x="1815451" y="2903925"/>
                </a:cubicBezTo>
                <a:cubicBezTo>
                  <a:pt x="1774529" y="2606181"/>
                  <a:pt x="1736429" y="2349358"/>
                  <a:pt x="1637651" y="2006458"/>
                </a:cubicBezTo>
                <a:cubicBezTo>
                  <a:pt x="1538873" y="1663558"/>
                  <a:pt x="1372362" y="1128747"/>
                  <a:pt x="1222784" y="846525"/>
                </a:cubicBezTo>
                <a:cubicBezTo>
                  <a:pt x="1073206" y="564303"/>
                  <a:pt x="939151" y="450003"/>
                  <a:pt x="740184" y="313125"/>
                </a:cubicBezTo>
                <a:cubicBezTo>
                  <a:pt x="541217" y="176247"/>
                  <a:pt x="175740" y="53480"/>
                  <a:pt x="71318" y="1679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52482CB7-F9FC-4373-A17E-03FD41D9D07B}"/>
              </a:ext>
            </a:extLst>
          </p:cNvPr>
          <p:cNvSpPr/>
          <p:nvPr/>
        </p:nvSpPr>
        <p:spPr>
          <a:xfrm>
            <a:off x="997177" y="4141083"/>
            <a:ext cx="862410" cy="5113009"/>
          </a:xfrm>
          <a:custGeom>
            <a:avLst/>
            <a:gdLst>
              <a:gd name="connsiteX0" fmla="*/ 645356 w 862410"/>
              <a:gd name="connsiteY0" fmla="*/ 227717 h 5113009"/>
              <a:gd name="connsiteX1" fmla="*/ 501423 w 862410"/>
              <a:gd name="connsiteY1" fmla="*/ 380117 h 5113009"/>
              <a:gd name="connsiteX2" fmla="*/ 196623 w 862410"/>
              <a:gd name="connsiteY2" fmla="*/ 2285117 h 5113009"/>
              <a:gd name="connsiteX3" fmla="*/ 222023 w 862410"/>
              <a:gd name="connsiteY3" fmla="*/ 3385784 h 5113009"/>
              <a:gd name="connsiteX4" fmla="*/ 1890 w 862410"/>
              <a:gd name="connsiteY4" fmla="*/ 3741384 h 5113009"/>
              <a:gd name="connsiteX5" fmla="*/ 365956 w 862410"/>
              <a:gd name="connsiteY5" fmla="*/ 4334050 h 5113009"/>
              <a:gd name="connsiteX6" fmla="*/ 255890 w 862410"/>
              <a:gd name="connsiteY6" fmla="*/ 4477984 h 5113009"/>
              <a:gd name="connsiteX7" fmla="*/ 128890 w 862410"/>
              <a:gd name="connsiteY7" fmla="*/ 4477984 h 5113009"/>
              <a:gd name="connsiteX8" fmla="*/ 560690 w 862410"/>
              <a:gd name="connsiteY8" fmla="*/ 4960584 h 5113009"/>
              <a:gd name="connsiteX9" fmla="*/ 857023 w 862410"/>
              <a:gd name="connsiteY9" fmla="*/ 5087584 h 5113009"/>
              <a:gd name="connsiteX10" fmla="*/ 306690 w 862410"/>
              <a:gd name="connsiteY10" fmla="*/ 4520317 h 5113009"/>
              <a:gd name="connsiteX11" fmla="*/ 255890 w 862410"/>
              <a:gd name="connsiteY11" fmla="*/ 4266317 h 5113009"/>
              <a:gd name="connsiteX12" fmla="*/ 137356 w 862410"/>
              <a:gd name="connsiteY12" fmla="*/ 3682117 h 5113009"/>
              <a:gd name="connsiteX13" fmla="*/ 222023 w 862410"/>
              <a:gd name="connsiteY13" fmla="*/ 2911650 h 5113009"/>
              <a:gd name="connsiteX14" fmla="*/ 645356 w 862410"/>
              <a:gd name="connsiteY14" fmla="*/ 227717 h 511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62410" h="5113009">
                <a:moveTo>
                  <a:pt x="645356" y="227717"/>
                </a:moveTo>
                <a:cubicBezTo>
                  <a:pt x="691923" y="-194205"/>
                  <a:pt x="576212" y="37217"/>
                  <a:pt x="501423" y="380117"/>
                </a:cubicBezTo>
                <a:cubicBezTo>
                  <a:pt x="426634" y="723017"/>
                  <a:pt x="243190" y="1784173"/>
                  <a:pt x="196623" y="2285117"/>
                </a:cubicBezTo>
                <a:cubicBezTo>
                  <a:pt x="150056" y="2786062"/>
                  <a:pt x="254478" y="3143073"/>
                  <a:pt x="222023" y="3385784"/>
                </a:cubicBezTo>
                <a:cubicBezTo>
                  <a:pt x="189568" y="3628495"/>
                  <a:pt x="-22099" y="3583340"/>
                  <a:pt x="1890" y="3741384"/>
                </a:cubicBezTo>
                <a:cubicBezTo>
                  <a:pt x="25879" y="3899428"/>
                  <a:pt x="323623" y="4211283"/>
                  <a:pt x="365956" y="4334050"/>
                </a:cubicBezTo>
                <a:cubicBezTo>
                  <a:pt x="408289" y="4456817"/>
                  <a:pt x="295401" y="4453995"/>
                  <a:pt x="255890" y="4477984"/>
                </a:cubicBezTo>
                <a:cubicBezTo>
                  <a:pt x="216379" y="4501973"/>
                  <a:pt x="78090" y="4397551"/>
                  <a:pt x="128890" y="4477984"/>
                </a:cubicBezTo>
                <a:cubicBezTo>
                  <a:pt x="179690" y="4558417"/>
                  <a:pt x="439335" y="4858984"/>
                  <a:pt x="560690" y="4960584"/>
                </a:cubicBezTo>
                <a:cubicBezTo>
                  <a:pt x="682045" y="5062184"/>
                  <a:pt x="899356" y="5160962"/>
                  <a:pt x="857023" y="5087584"/>
                </a:cubicBezTo>
                <a:cubicBezTo>
                  <a:pt x="814690" y="5014206"/>
                  <a:pt x="406879" y="4657195"/>
                  <a:pt x="306690" y="4520317"/>
                </a:cubicBezTo>
                <a:cubicBezTo>
                  <a:pt x="206501" y="4383439"/>
                  <a:pt x="284112" y="4406017"/>
                  <a:pt x="255890" y="4266317"/>
                </a:cubicBezTo>
                <a:cubicBezTo>
                  <a:pt x="227668" y="4126617"/>
                  <a:pt x="143000" y="3907895"/>
                  <a:pt x="137356" y="3682117"/>
                </a:cubicBezTo>
                <a:cubicBezTo>
                  <a:pt x="131712" y="3456339"/>
                  <a:pt x="141590" y="3484561"/>
                  <a:pt x="222023" y="2911650"/>
                </a:cubicBezTo>
                <a:cubicBezTo>
                  <a:pt x="302456" y="2338739"/>
                  <a:pt x="598789" y="649639"/>
                  <a:pt x="645356" y="22771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70339C5C-8353-44AB-BB18-835A3DDC3224}"/>
              </a:ext>
            </a:extLst>
          </p:cNvPr>
          <p:cNvSpPr/>
          <p:nvPr/>
        </p:nvSpPr>
        <p:spPr>
          <a:xfrm>
            <a:off x="6328811" y="5596196"/>
            <a:ext cx="761263" cy="3056268"/>
          </a:xfrm>
          <a:custGeom>
            <a:avLst/>
            <a:gdLst>
              <a:gd name="connsiteX0" fmla="*/ 613856 w 761263"/>
              <a:gd name="connsiteY0" fmla="*/ 8737 h 3056268"/>
              <a:gd name="connsiteX1" fmla="*/ 740856 w 761263"/>
              <a:gd name="connsiteY1" fmla="*/ 677604 h 3056268"/>
              <a:gd name="connsiteX2" fmla="*/ 114322 w 761263"/>
              <a:gd name="connsiteY2" fmla="*/ 2413271 h 3056268"/>
              <a:gd name="connsiteX3" fmla="*/ 4256 w 761263"/>
              <a:gd name="connsiteY3" fmla="*/ 2946671 h 3056268"/>
              <a:gd name="connsiteX4" fmla="*/ 173589 w 761263"/>
              <a:gd name="connsiteY4" fmla="*/ 3039804 h 3056268"/>
              <a:gd name="connsiteX5" fmla="*/ 21189 w 761263"/>
              <a:gd name="connsiteY5" fmla="*/ 2718071 h 3056268"/>
              <a:gd name="connsiteX6" fmla="*/ 241322 w 761263"/>
              <a:gd name="connsiteY6" fmla="*/ 2066137 h 3056268"/>
              <a:gd name="connsiteX7" fmla="*/ 664656 w 761263"/>
              <a:gd name="connsiteY7" fmla="*/ 1084004 h 3056268"/>
              <a:gd name="connsiteX8" fmla="*/ 613856 w 761263"/>
              <a:gd name="connsiteY8" fmla="*/ 8737 h 3056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263" h="3056268">
                <a:moveTo>
                  <a:pt x="613856" y="8737"/>
                </a:moveTo>
                <a:cubicBezTo>
                  <a:pt x="626556" y="-58996"/>
                  <a:pt x="824112" y="276848"/>
                  <a:pt x="740856" y="677604"/>
                </a:cubicBezTo>
                <a:cubicBezTo>
                  <a:pt x="657600" y="1078360"/>
                  <a:pt x="237089" y="2035093"/>
                  <a:pt x="114322" y="2413271"/>
                </a:cubicBezTo>
                <a:cubicBezTo>
                  <a:pt x="-8445" y="2791449"/>
                  <a:pt x="-5622" y="2842249"/>
                  <a:pt x="4256" y="2946671"/>
                </a:cubicBezTo>
                <a:cubicBezTo>
                  <a:pt x="14134" y="3051093"/>
                  <a:pt x="170767" y="3077904"/>
                  <a:pt x="173589" y="3039804"/>
                </a:cubicBezTo>
                <a:cubicBezTo>
                  <a:pt x="176411" y="3001704"/>
                  <a:pt x="9900" y="2880349"/>
                  <a:pt x="21189" y="2718071"/>
                </a:cubicBezTo>
                <a:cubicBezTo>
                  <a:pt x="32478" y="2555793"/>
                  <a:pt x="134078" y="2338481"/>
                  <a:pt x="241322" y="2066137"/>
                </a:cubicBezTo>
                <a:cubicBezTo>
                  <a:pt x="348566" y="1793793"/>
                  <a:pt x="601156" y="1421259"/>
                  <a:pt x="664656" y="1084004"/>
                </a:cubicBezTo>
                <a:cubicBezTo>
                  <a:pt x="728156" y="746749"/>
                  <a:pt x="601156" y="76470"/>
                  <a:pt x="613856" y="873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CB227CF2-1E10-48FA-AAE8-1AC84CE76CE4}"/>
              </a:ext>
            </a:extLst>
          </p:cNvPr>
          <p:cNvSpPr/>
          <p:nvPr/>
        </p:nvSpPr>
        <p:spPr>
          <a:xfrm>
            <a:off x="6412146" y="7200878"/>
            <a:ext cx="1190421" cy="1428307"/>
          </a:xfrm>
          <a:custGeom>
            <a:avLst/>
            <a:gdLst>
              <a:gd name="connsiteX0" fmla="*/ 1173987 w 1190421"/>
              <a:gd name="connsiteY0" fmla="*/ 12722 h 1428307"/>
              <a:gd name="connsiteX1" fmla="*/ 1165521 w 1190421"/>
              <a:gd name="connsiteY1" fmla="*/ 88922 h 1428307"/>
              <a:gd name="connsiteX2" fmla="*/ 1097787 w 1190421"/>
              <a:gd name="connsiteY2" fmla="*/ 402189 h 1428307"/>
              <a:gd name="connsiteX3" fmla="*/ 479721 w 1190421"/>
              <a:gd name="connsiteY3" fmla="*/ 994855 h 1428307"/>
              <a:gd name="connsiteX4" fmla="*/ 174921 w 1190421"/>
              <a:gd name="connsiteY4" fmla="*/ 1274255 h 1428307"/>
              <a:gd name="connsiteX5" fmla="*/ 14054 w 1190421"/>
              <a:gd name="connsiteY5" fmla="*/ 1409722 h 1428307"/>
              <a:gd name="connsiteX6" fmla="*/ 530521 w 1190421"/>
              <a:gd name="connsiteY6" fmla="*/ 867855 h 1428307"/>
              <a:gd name="connsiteX7" fmla="*/ 1131654 w 1190421"/>
              <a:gd name="connsiteY7" fmla="*/ 309055 h 1428307"/>
              <a:gd name="connsiteX8" fmla="*/ 1173987 w 1190421"/>
              <a:gd name="connsiteY8" fmla="*/ 12722 h 1428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0421" h="1428307">
                <a:moveTo>
                  <a:pt x="1173987" y="12722"/>
                </a:moveTo>
                <a:cubicBezTo>
                  <a:pt x="1179631" y="-23967"/>
                  <a:pt x="1178221" y="24011"/>
                  <a:pt x="1165521" y="88922"/>
                </a:cubicBezTo>
                <a:cubicBezTo>
                  <a:pt x="1152821" y="153833"/>
                  <a:pt x="1212087" y="251200"/>
                  <a:pt x="1097787" y="402189"/>
                </a:cubicBezTo>
                <a:cubicBezTo>
                  <a:pt x="983487" y="553178"/>
                  <a:pt x="479721" y="994855"/>
                  <a:pt x="479721" y="994855"/>
                </a:cubicBezTo>
                <a:cubicBezTo>
                  <a:pt x="325910" y="1140199"/>
                  <a:pt x="252532" y="1205111"/>
                  <a:pt x="174921" y="1274255"/>
                </a:cubicBezTo>
                <a:cubicBezTo>
                  <a:pt x="97310" y="1343400"/>
                  <a:pt x="-45213" y="1477455"/>
                  <a:pt x="14054" y="1409722"/>
                </a:cubicBezTo>
                <a:cubicBezTo>
                  <a:pt x="73321" y="1341989"/>
                  <a:pt x="344254" y="1051299"/>
                  <a:pt x="530521" y="867855"/>
                </a:cubicBezTo>
                <a:cubicBezTo>
                  <a:pt x="716788" y="684411"/>
                  <a:pt x="1027232" y="452988"/>
                  <a:pt x="1131654" y="309055"/>
                </a:cubicBezTo>
                <a:cubicBezTo>
                  <a:pt x="1236076" y="165122"/>
                  <a:pt x="1168343" y="49411"/>
                  <a:pt x="1173987" y="1272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71D142C9-3E10-4F6F-9B1B-EE911AD67EC0}"/>
              </a:ext>
            </a:extLst>
          </p:cNvPr>
          <p:cNvSpPr/>
          <p:nvPr/>
        </p:nvSpPr>
        <p:spPr>
          <a:xfrm>
            <a:off x="5779934" y="8566496"/>
            <a:ext cx="459189" cy="705647"/>
          </a:xfrm>
          <a:custGeom>
            <a:avLst/>
            <a:gdLst>
              <a:gd name="connsiteX0" fmla="*/ 451533 w 459189"/>
              <a:gd name="connsiteY0" fmla="*/ 1771 h 705647"/>
              <a:gd name="connsiteX1" fmla="*/ 205999 w 459189"/>
              <a:gd name="connsiteY1" fmla="*/ 365837 h 705647"/>
              <a:gd name="connsiteX2" fmla="*/ 2799 w 459189"/>
              <a:gd name="connsiteY2" fmla="*/ 704504 h 705647"/>
              <a:gd name="connsiteX3" fmla="*/ 358399 w 459189"/>
              <a:gd name="connsiteY3" fmla="*/ 247304 h 705647"/>
              <a:gd name="connsiteX4" fmla="*/ 451533 w 459189"/>
              <a:gd name="connsiteY4" fmla="*/ 1771 h 70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189" h="705647">
                <a:moveTo>
                  <a:pt x="451533" y="1771"/>
                </a:moveTo>
                <a:cubicBezTo>
                  <a:pt x="426133" y="21527"/>
                  <a:pt x="280788" y="248715"/>
                  <a:pt x="205999" y="365837"/>
                </a:cubicBezTo>
                <a:cubicBezTo>
                  <a:pt x="131210" y="482959"/>
                  <a:pt x="-22601" y="724260"/>
                  <a:pt x="2799" y="704504"/>
                </a:cubicBezTo>
                <a:cubicBezTo>
                  <a:pt x="28199" y="684749"/>
                  <a:pt x="279377" y="363015"/>
                  <a:pt x="358399" y="247304"/>
                </a:cubicBezTo>
                <a:cubicBezTo>
                  <a:pt x="437421" y="131593"/>
                  <a:pt x="476933" y="-17985"/>
                  <a:pt x="451533" y="177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A51981E9-86CE-4490-A82A-570C193CBA53}"/>
              </a:ext>
            </a:extLst>
          </p:cNvPr>
          <p:cNvSpPr/>
          <p:nvPr/>
        </p:nvSpPr>
        <p:spPr>
          <a:xfrm>
            <a:off x="6229064" y="8550656"/>
            <a:ext cx="936177" cy="143023"/>
          </a:xfrm>
          <a:custGeom>
            <a:avLst/>
            <a:gdLst>
              <a:gd name="connsiteX0" fmla="*/ 2403 w 936177"/>
              <a:gd name="connsiteY0" fmla="*/ 677 h 143023"/>
              <a:gd name="connsiteX1" fmla="*/ 561203 w 936177"/>
              <a:gd name="connsiteY1" fmla="*/ 136144 h 143023"/>
              <a:gd name="connsiteX2" fmla="*/ 933736 w 936177"/>
              <a:gd name="connsiteY2" fmla="*/ 119211 h 143023"/>
              <a:gd name="connsiteX3" fmla="*/ 383403 w 936177"/>
              <a:gd name="connsiteY3" fmla="*/ 85344 h 143023"/>
              <a:gd name="connsiteX4" fmla="*/ 2403 w 936177"/>
              <a:gd name="connsiteY4" fmla="*/ 677 h 14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6177" h="143023">
                <a:moveTo>
                  <a:pt x="2403" y="677"/>
                </a:moveTo>
                <a:cubicBezTo>
                  <a:pt x="32036" y="9144"/>
                  <a:pt x="405981" y="116388"/>
                  <a:pt x="561203" y="136144"/>
                </a:cubicBezTo>
                <a:cubicBezTo>
                  <a:pt x="716425" y="155900"/>
                  <a:pt x="963369" y="127678"/>
                  <a:pt x="933736" y="119211"/>
                </a:cubicBezTo>
                <a:cubicBezTo>
                  <a:pt x="904103" y="110744"/>
                  <a:pt x="542858" y="105100"/>
                  <a:pt x="383403" y="85344"/>
                </a:cubicBezTo>
                <a:cubicBezTo>
                  <a:pt x="223948" y="65588"/>
                  <a:pt x="-27230" y="-7790"/>
                  <a:pt x="2403" y="67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9ABE0CDA-2C29-4D6C-BA41-16C6E22CB76D}"/>
              </a:ext>
            </a:extLst>
          </p:cNvPr>
          <p:cNvSpPr/>
          <p:nvPr/>
        </p:nvSpPr>
        <p:spPr>
          <a:xfrm>
            <a:off x="6209371" y="8600665"/>
            <a:ext cx="1611286" cy="612066"/>
          </a:xfrm>
          <a:custGeom>
            <a:avLst/>
            <a:gdLst>
              <a:gd name="connsiteX0" fmla="*/ 39029 w 1611286"/>
              <a:gd name="connsiteY0" fmla="*/ 52268 h 612066"/>
              <a:gd name="connsiteX1" fmla="*/ 877229 w 1611286"/>
              <a:gd name="connsiteY1" fmla="*/ 179268 h 612066"/>
              <a:gd name="connsiteX2" fmla="*/ 1520696 w 1611286"/>
              <a:gd name="connsiteY2" fmla="*/ 484068 h 612066"/>
              <a:gd name="connsiteX3" fmla="*/ 1579962 w 1611286"/>
              <a:gd name="connsiteY3" fmla="*/ 611068 h 612066"/>
              <a:gd name="connsiteX4" fmla="*/ 1266696 w 1611286"/>
              <a:gd name="connsiteY4" fmla="*/ 424802 h 612066"/>
              <a:gd name="connsiteX5" fmla="*/ 894162 w 1611286"/>
              <a:gd name="connsiteY5" fmla="*/ 255468 h 612066"/>
              <a:gd name="connsiteX6" fmla="*/ 386162 w 1611286"/>
              <a:gd name="connsiteY6" fmla="*/ 120002 h 612066"/>
              <a:gd name="connsiteX7" fmla="*/ 166029 w 1611286"/>
              <a:gd name="connsiteY7" fmla="*/ 1468 h 612066"/>
              <a:gd name="connsiteX8" fmla="*/ 39029 w 1611286"/>
              <a:gd name="connsiteY8" fmla="*/ 52268 h 61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1286" h="612066">
                <a:moveTo>
                  <a:pt x="39029" y="52268"/>
                </a:moveTo>
                <a:cubicBezTo>
                  <a:pt x="157562" y="81901"/>
                  <a:pt x="630285" y="107301"/>
                  <a:pt x="877229" y="179268"/>
                </a:cubicBezTo>
                <a:cubicBezTo>
                  <a:pt x="1124174" y="251235"/>
                  <a:pt x="1403574" y="412101"/>
                  <a:pt x="1520696" y="484068"/>
                </a:cubicBezTo>
                <a:cubicBezTo>
                  <a:pt x="1637818" y="556035"/>
                  <a:pt x="1622295" y="620946"/>
                  <a:pt x="1579962" y="611068"/>
                </a:cubicBezTo>
                <a:cubicBezTo>
                  <a:pt x="1537629" y="601190"/>
                  <a:pt x="1380996" y="484069"/>
                  <a:pt x="1266696" y="424802"/>
                </a:cubicBezTo>
                <a:cubicBezTo>
                  <a:pt x="1152396" y="365535"/>
                  <a:pt x="1040918" y="306268"/>
                  <a:pt x="894162" y="255468"/>
                </a:cubicBezTo>
                <a:cubicBezTo>
                  <a:pt x="747406" y="204668"/>
                  <a:pt x="507517" y="162335"/>
                  <a:pt x="386162" y="120002"/>
                </a:cubicBezTo>
                <a:cubicBezTo>
                  <a:pt x="264807" y="77669"/>
                  <a:pt x="228118" y="9935"/>
                  <a:pt x="166029" y="1468"/>
                </a:cubicBezTo>
                <a:cubicBezTo>
                  <a:pt x="103940" y="-6999"/>
                  <a:pt x="-79504" y="22635"/>
                  <a:pt x="39029" y="522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AB31E6C3-9CD2-47DB-A321-54130F0C884C}"/>
              </a:ext>
            </a:extLst>
          </p:cNvPr>
          <p:cNvSpPr/>
          <p:nvPr/>
        </p:nvSpPr>
        <p:spPr>
          <a:xfrm>
            <a:off x="5692283" y="9231571"/>
            <a:ext cx="1925630" cy="362332"/>
          </a:xfrm>
          <a:custGeom>
            <a:avLst/>
            <a:gdLst>
              <a:gd name="connsiteX0" fmla="*/ 5784 w 1925630"/>
              <a:gd name="connsiteY0" fmla="*/ 81762 h 362332"/>
              <a:gd name="connsiteX1" fmla="*/ 564584 w 1925630"/>
              <a:gd name="connsiteY1" fmla="*/ 107162 h 362332"/>
              <a:gd name="connsiteX2" fmla="*/ 1097984 w 1925630"/>
              <a:gd name="connsiteY2" fmla="*/ 352696 h 362332"/>
              <a:gd name="connsiteX3" fmla="*/ 1622917 w 1925630"/>
              <a:gd name="connsiteY3" fmla="*/ 301896 h 362332"/>
              <a:gd name="connsiteX4" fmla="*/ 1919250 w 1925630"/>
              <a:gd name="connsiteY4" fmla="*/ 200296 h 362332"/>
              <a:gd name="connsiteX5" fmla="*/ 1351984 w 1925630"/>
              <a:gd name="connsiteY5" fmla="*/ 301896 h 362332"/>
              <a:gd name="connsiteX6" fmla="*/ 877850 w 1925630"/>
              <a:gd name="connsiteY6" fmla="*/ 225696 h 362332"/>
              <a:gd name="connsiteX7" fmla="*/ 310584 w 1925630"/>
              <a:gd name="connsiteY7" fmla="*/ 5562 h 362332"/>
              <a:gd name="connsiteX8" fmla="*/ 5784 w 1925630"/>
              <a:gd name="connsiteY8" fmla="*/ 81762 h 36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5630" h="362332">
                <a:moveTo>
                  <a:pt x="5784" y="81762"/>
                </a:moveTo>
                <a:cubicBezTo>
                  <a:pt x="48117" y="98695"/>
                  <a:pt x="382551" y="62006"/>
                  <a:pt x="564584" y="107162"/>
                </a:cubicBezTo>
                <a:cubicBezTo>
                  <a:pt x="746617" y="152318"/>
                  <a:pt x="921595" y="320240"/>
                  <a:pt x="1097984" y="352696"/>
                </a:cubicBezTo>
                <a:cubicBezTo>
                  <a:pt x="1274373" y="385152"/>
                  <a:pt x="1486039" y="327296"/>
                  <a:pt x="1622917" y="301896"/>
                </a:cubicBezTo>
                <a:cubicBezTo>
                  <a:pt x="1759795" y="276496"/>
                  <a:pt x="1964405" y="200296"/>
                  <a:pt x="1919250" y="200296"/>
                </a:cubicBezTo>
                <a:cubicBezTo>
                  <a:pt x="1874095" y="200296"/>
                  <a:pt x="1525551" y="297663"/>
                  <a:pt x="1351984" y="301896"/>
                </a:cubicBezTo>
                <a:cubicBezTo>
                  <a:pt x="1178417" y="306129"/>
                  <a:pt x="1051417" y="275085"/>
                  <a:pt x="877850" y="225696"/>
                </a:cubicBezTo>
                <a:cubicBezTo>
                  <a:pt x="704283" y="176307"/>
                  <a:pt x="458751" y="33784"/>
                  <a:pt x="310584" y="5562"/>
                </a:cubicBezTo>
                <a:cubicBezTo>
                  <a:pt x="162417" y="-22660"/>
                  <a:pt x="-36549" y="64829"/>
                  <a:pt x="5784" y="8176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49922A83-6FD1-44F8-BC1A-D65F46442CA5}"/>
              </a:ext>
            </a:extLst>
          </p:cNvPr>
          <p:cNvSpPr/>
          <p:nvPr/>
        </p:nvSpPr>
        <p:spPr>
          <a:xfrm>
            <a:off x="7608591" y="8705369"/>
            <a:ext cx="278316" cy="731086"/>
          </a:xfrm>
          <a:custGeom>
            <a:avLst/>
            <a:gdLst>
              <a:gd name="connsiteX0" fmla="*/ 1884 w 278316"/>
              <a:gd name="connsiteY0" fmla="*/ 730731 h 731086"/>
              <a:gd name="connsiteX1" fmla="*/ 17759 w 278316"/>
              <a:gd name="connsiteY1" fmla="*/ 489431 h 731086"/>
              <a:gd name="connsiteX2" fmla="*/ 132059 w 278316"/>
              <a:gd name="connsiteY2" fmla="*/ 346556 h 731086"/>
              <a:gd name="connsiteX3" fmla="*/ 141584 w 278316"/>
              <a:gd name="connsiteY3" fmla="*/ 378306 h 731086"/>
              <a:gd name="connsiteX4" fmla="*/ 97134 w 278316"/>
              <a:gd name="connsiteY4" fmla="*/ 270356 h 731086"/>
              <a:gd name="connsiteX5" fmla="*/ 135234 w 278316"/>
              <a:gd name="connsiteY5" fmla="*/ 117956 h 731086"/>
              <a:gd name="connsiteX6" fmla="*/ 278109 w 278316"/>
              <a:gd name="connsiteY6" fmla="*/ 481 h 731086"/>
              <a:gd name="connsiteX7" fmla="*/ 100309 w 278316"/>
              <a:gd name="connsiteY7" fmla="*/ 162406 h 731086"/>
              <a:gd name="connsiteX8" fmla="*/ 116184 w 278316"/>
              <a:gd name="connsiteY8" fmla="*/ 381481 h 731086"/>
              <a:gd name="connsiteX9" fmla="*/ 33634 w 278316"/>
              <a:gd name="connsiteY9" fmla="*/ 540231 h 731086"/>
              <a:gd name="connsiteX10" fmla="*/ 1884 w 278316"/>
              <a:gd name="connsiteY10" fmla="*/ 730731 h 7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8316" h="731086">
                <a:moveTo>
                  <a:pt x="1884" y="730731"/>
                </a:moveTo>
                <a:cubicBezTo>
                  <a:pt x="-762" y="722264"/>
                  <a:pt x="-3937" y="553460"/>
                  <a:pt x="17759" y="489431"/>
                </a:cubicBezTo>
                <a:cubicBezTo>
                  <a:pt x="39455" y="425402"/>
                  <a:pt x="111422" y="365077"/>
                  <a:pt x="132059" y="346556"/>
                </a:cubicBezTo>
                <a:cubicBezTo>
                  <a:pt x="152696" y="328035"/>
                  <a:pt x="147405" y="391006"/>
                  <a:pt x="141584" y="378306"/>
                </a:cubicBezTo>
                <a:cubicBezTo>
                  <a:pt x="135763" y="365606"/>
                  <a:pt x="98192" y="313748"/>
                  <a:pt x="97134" y="270356"/>
                </a:cubicBezTo>
                <a:cubicBezTo>
                  <a:pt x="96076" y="226964"/>
                  <a:pt x="105072" y="162935"/>
                  <a:pt x="135234" y="117956"/>
                </a:cubicBezTo>
                <a:cubicBezTo>
                  <a:pt x="165397" y="72977"/>
                  <a:pt x="283930" y="-6927"/>
                  <a:pt x="278109" y="481"/>
                </a:cubicBezTo>
                <a:cubicBezTo>
                  <a:pt x="272288" y="7889"/>
                  <a:pt x="127296" y="98906"/>
                  <a:pt x="100309" y="162406"/>
                </a:cubicBezTo>
                <a:cubicBezTo>
                  <a:pt x="73322" y="225906"/>
                  <a:pt x="127296" y="318510"/>
                  <a:pt x="116184" y="381481"/>
                </a:cubicBezTo>
                <a:cubicBezTo>
                  <a:pt x="105072" y="444452"/>
                  <a:pt x="51096" y="486256"/>
                  <a:pt x="33634" y="540231"/>
                </a:cubicBezTo>
                <a:cubicBezTo>
                  <a:pt x="16172" y="594206"/>
                  <a:pt x="4530" y="739198"/>
                  <a:pt x="1884" y="73073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0907D950-8583-4883-B4BD-D3DDB839038D}"/>
              </a:ext>
            </a:extLst>
          </p:cNvPr>
          <p:cNvSpPr/>
          <p:nvPr/>
        </p:nvSpPr>
        <p:spPr>
          <a:xfrm>
            <a:off x="7578683" y="8697026"/>
            <a:ext cx="509359" cy="903014"/>
          </a:xfrm>
          <a:custGeom>
            <a:avLst/>
            <a:gdLst>
              <a:gd name="connsiteX0" fmla="*/ 314367 w 509359"/>
              <a:gd name="connsiteY0" fmla="*/ 8824 h 903014"/>
              <a:gd name="connsiteX1" fmla="*/ 469942 w 509359"/>
              <a:gd name="connsiteY1" fmla="*/ 177099 h 903014"/>
              <a:gd name="connsiteX2" fmla="*/ 412792 w 509359"/>
              <a:gd name="connsiteY2" fmla="*/ 405699 h 903014"/>
              <a:gd name="connsiteX3" fmla="*/ 390567 w 509359"/>
              <a:gd name="connsiteY3" fmla="*/ 621599 h 903014"/>
              <a:gd name="connsiteX4" fmla="*/ 349292 w 509359"/>
              <a:gd name="connsiteY4" fmla="*/ 773999 h 903014"/>
              <a:gd name="connsiteX5" fmla="*/ 190542 w 509359"/>
              <a:gd name="connsiteY5" fmla="*/ 888299 h 903014"/>
              <a:gd name="connsiteX6" fmla="*/ 133392 w 509359"/>
              <a:gd name="connsiteY6" fmla="*/ 894649 h 903014"/>
              <a:gd name="connsiteX7" fmla="*/ 98467 w 509359"/>
              <a:gd name="connsiteY7" fmla="*/ 824799 h 903014"/>
              <a:gd name="connsiteX8" fmla="*/ 42 w 509359"/>
              <a:gd name="connsiteY8" fmla="*/ 723199 h 903014"/>
              <a:gd name="connsiteX9" fmla="*/ 111167 w 509359"/>
              <a:gd name="connsiteY9" fmla="*/ 843849 h 903014"/>
              <a:gd name="connsiteX10" fmla="*/ 288967 w 509359"/>
              <a:gd name="connsiteY10" fmla="*/ 805749 h 903014"/>
              <a:gd name="connsiteX11" fmla="*/ 358817 w 509359"/>
              <a:gd name="connsiteY11" fmla="*/ 659699 h 903014"/>
              <a:gd name="connsiteX12" fmla="*/ 508042 w 509359"/>
              <a:gd name="connsiteY12" fmla="*/ 205674 h 903014"/>
              <a:gd name="connsiteX13" fmla="*/ 425492 w 509359"/>
              <a:gd name="connsiteY13" fmla="*/ 43749 h 903014"/>
              <a:gd name="connsiteX14" fmla="*/ 314367 w 509359"/>
              <a:gd name="connsiteY14" fmla="*/ 8824 h 90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9359" h="903014">
                <a:moveTo>
                  <a:pt x="314367" y="8824"/>
                </a:moveTo>
                <a:cubicBezTo>
                  <a:pt x="321775" y="31049"/>
                  <a:pt x="453538" y="110953"/>
                  <a:pt x="469942" y="177099"/>
                </a:cubicBezTo>
                <a:cubicBezTo>
                  <a:pt x="486346" y="243245"/>
                  <a:pt x="426021" y="331616"/>
                  <a:pt x="412792" y="405699"/>
                </a:cubicBezTo>
                <a:cubicBezTo>
                  <a:pt x="399563" y="479782"/>
                  <a:pt x="401150" y="560216"/>
                  <a:pt x="390567" y="621599"/>
                </a:cubicBezTo>
                <a:cubicBezTo>
                  <a:pt x="379984" y="682982"/>
                  <a:pt x="382629" y="729549"/>
                  <a:pt x="349292" y="773999"/>
                </a:cubicBezTo>
                <a:cubicBezTo>
                  <a:pt x="315955" y="818449"/>
                  <a:pt x="226525" y="868191"/>
                  <a:pt x="190542" y="888299"/>
                </a:cubicBezTo>
                <a:cubicBezTo>
                  <a:pt x="154559" y="908407"/>
                  <a:pt x="148738" y="905232"/>
                  <a:pt x="133392" y="894649"/>
                </a:cubicBezTo>
                <a:cubicBezTo>
                  <a:pt x="118046" y="884066"/>
                  <a:pt x="120692" y="853374"/>
                  <a:pt x="98467" y="824799"/>
                </a:cubicBezTo>
                <a:cubicBezTo>
                  <a:pt x="76242" y="796224"/>
                  <a:pt x="-2075" y="720024"/>
                  <a:pt x="42" y="723199"/>
                </a:cubicBezTo>
                <a:cubicBezTo>
                  <a:pt x="2159" y="726374"/>
                  <a:pt x="63013" y="830091"/>
                  <a:pt x="111167" y="843849"/>
                </a:cubicBezTo>
                <a:cubicBezTo>
                  <a:pt x="159321" y="857607"/>
                  <a:pt x="247692" y="836441"/>
                  <a:pt x="288967" y="805749"/>
                </a:cubicBezTo>
                <a:cubicBezTo>
                  <a:pt x="330242" y="775057"/>
                  <a:pt x="322305" y="759711"/>
                  <a:pt x="358817" y="659699"/>
                </a:cubicBezTo>
                <a:cubicBezTo>
                  <a:pt x="395329" y="559687"/>
                  <a:pt x="496930" y="308332"/>
                  <a:pt x="508042" y="205674"/>
                </a:cubicBezTo>
                <a:cubicBezTo>
                  <a:pt x="519154" y="103016"/>
                  <a:pt x="457242" y="78145"/>
                  <a:pt x="425492" y="43749"/>
                </a:cubicBezTo>
                <a:cubicBezTo>
                  <a:pt x="393742" y="9353"/>
                  <a:pt x="306959" y="-13401"/>
                  <a:pt x="314367" y="882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492983C6-9CBF-4184-A72D-C77C3848CA92}"/>
              </a:ext>
            </a:extLst>
          </p:cNvPr>
          <p:cNvSpPr/>
          <p:nvPr/>
        </p:nvSpPr>
        <p:spPr>
          <a:xfrm>
            <a:off x="7867249" y="8848597"/>
            <a:ext cx="138937" cy="202592"/>
          </a:xfrm>
          <a:custGeom>
            <a:avLst/>
            <a:gdLst>
              <a:gd name="connsiteX0" fmla="*/ 401 w 138937"/>
              <a:gd name="connsiteY0" fmla="*/ 49341 h 202592"/>
              <a:gd name="connsiteX1" fmla="*/ 75014 w 138937"/>
              <a:gd name="connsiteY1" fmla="*/ 27116 h 202592"/>
              <a:gd name="connsiteX2" fmla="*/ 121051 w 138937"/>
              <a:gd name="connsiteY2" fmla="*/ 139828 h 202592"/>
              <a:gd name="connsiteX3" fmla="*/ 82951 w 138937"/>
              <a:gd name="connsiteY3" fmla="*/ 187453 h 202592"/>
              <a:gd name="connsiteX4" fmla="*/ 38501 w 138937"/>
              <a:gd name="connsiteY4" fmla="*/ 198566 h 202592"/>
              <a:gd name="connsiteX5" fmla="*/ 136926 w 138937"/>
              <a:gd name="connsiteY5" fmla="*/ 125541 h 202592"/>
              <a:gd name="connsiteX6" fmla="*/ 100414 w 138937"/>
              <a:gd name="connsiteY6" fmla="*/ 44578 h 202592"/>
              <a:gd name="connsiteX7" fmla="*/ 48026 w 138937"/>
              <a:gd name="connsiteY7" fmla="*/ 128 h 202592"/>
              <a:gd name="connsiteX8" fmla="*/ 401 w 138937"/>
              <a:gd name="connsiteY8" fmla="*/ 49341 h 20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937" h="202592">
                <a:moveTo>
                  <a:pt x="401" y="49341"/>
                </a:moveTo>
                <a:cubicBezTo>
                  <a:pt x="4899" y="53839"/>
                  <a:pt x="54906" y="12035"/>
                  <a:pt x="75014" y="27116"/>
                </a:cubicBezTo>
                <a:cubicBezTo>
                  <a:pt x="95122" y="42197"/>
                  <a:pt x="119728" y="113105"/>
                  <a:pt x="121051" y="139828"/>
                </a:cubicBezTo>
                <a:cubicBezTo>
                  <a:pt x="122374" y="166551"/>
                  <a:pt x="96709" y="177663"/>
                  <a:pt x="82951" y="187453"/>
                </a:cubicBezTo>
                <a:cubicBezTo>
                  <a:pt x="69193" y="197243"/>
                  <a:pt x="29505" y="208885"/>
                  <a:pt x="38501" y="198566"/>
                </a:cubicBezTo>
                <a:cubicBezTo>
                  <a:pt x="47497" y="188247"/>
                  <a:pt x="126607" y="151206"/>
                  <a:pt x="136926" y="125541"/>
                </a:cubicBezTo>
                <a:cubicBezTo>
                  <a:pt x="147245" y="99876"/>
                  <a:pt x="115231" y="65480"/>
                  <a:pt x="100414" y="44578"/>
                </a:cubicBezTo>
                <a:cubicBezTo>
                  <a:pt x="85597" y="23676"/>
                  <a:pt x="65753" y="3038"/>
                  <a:pt x="48026" y="128"/>
                </a:cubicBezTo>
                <a:cubicBezTo>
                  <a:pt x="30299" y="-2782"/>
                  <a:pt x="-4097" y="44843"/>
                  <a:pt x="401" y="4934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7F73AE50-E92A-412C-BB87-9AE76F63FC01}"/>
              </a:ext>
            </a:extLst>
          </p:cNvPr>
          <p:cNvSpPr/>
          <p:nvPr/>
        </p:nvSpPr>
        <p:spPr>
          <a:xfrm>
            <a:off x="7838962" y="8854646"/>
            <a:ext cx="120877" cy="189889"/>
          </a:xfrm>
          <a:custGeom>
            <a:avLst/>
            <a:gdLst>
              <a:gd name="connsiteX0" fmla="*/ 58851 w 120877"/>
              <a:gd name="connsiteY0" fmla="*/ 429 h 189889"/>
              <a:gd name="connsiteX1" fmla="*/ 113 w 120877"/>
              <a:gd name="connsiteY1" fmla="*/ 71867 h 189889"/>
              <a:gd name="connsiteX2" fmla="*/ 46151 w 120877"/>
              <a:gd name="connsiteY2" fmla="*/ 163942 h 189889"/>
              <a:gd name="connsiteX3" fmla="*/ 120763 w 120877"/>
              <a:gd name="connsiteY3" fmla="*/ 189342 h 189889"/>
              <a:gd name="connsiteX4" fmla="*/ 62026 w 120877"/>
              <a:gd name="connsiteY4" fmla="*/ 146479 h 189889"/>
              <a:gd name="connsiteX5" fmla="*/ 15988 w 120877"/>
              <a:gd name="connsiteY5" fmla="*/ 105204 h 189889"/>
              <a:gd name="connsiteX6" fmla="*/ 58851 w 120877"/>
              <a:gd name="connsiteY6" fmla="*/ 429 h 189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877" h="189889">
                <a:moveTo>
                  <a:pt x="58851" y="429"/>
                </a:moveTo>
                <a:cubicBezTo>
                  <a:pt x="56205" y="-5127"/>
                  <a:pt x="2230" y="44615"/>
                  <a:pt x="113" y="71867"/>
                </a:cubicBezTo>
                <a:cubicBezTo>
                  <a:pt x="-2004" y="99119"/>
                  <a:pt x="26043" y="144363"/>
                  <a:pt x="46151" y="163942"/>
                </a:cubicBezTo>
                <a:cubicBezTo>
                  <a:pt x="66259" y="183521"/>
                  <a:pt x="118117" y="192252"/>
                  <a:pt x="120763" y="189342"/>
                </a:cubicBezTo>
                <a:cubicBezTo>
                  <a:pt x="123409" y="186432"/>
                  <a:pt x="79488" y="160502"/>
                  <a:pt x="62026" y="146479"/>
                </a:cubicBezTo>
                <a:cubicBezTo>
                  <a:pt x="44564" y="132456"/>
                  <a:pt x="19428" y="126900"/>
                  <a:pt x="15988" y="105204"/>
                </a:cubicBezTo>
                <a:cubicBezTo>
                  <a:pt x="12548" y="83508"/>
                  <a:pt x="61497" y="5985"/>
                  <a:pt x="58851" y="42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0FC209C7-B112-480C-9093-00838527E28E}"/>
              </a:ext>
            </a:extLst>
          </p:cNvPr>
          <p:cNvSpPr/>
          <p:nvPr/>
        </p:nvSpPr>
        <p:spPr>
          <a:xfrm>
            <a:off x="2946096" y="5324441"/>
            <a:ext cx="899126" cy="2504915"/>
          </a:xfrm>
          <a:custGeom>
            <a:avLst/>
            <a:gdLst>
              <a:gd name="connsiteX0" fmla="*/ 51104 w 899126"/>
              <a:gd name="connsiteY0" fmla="*/ 85759 h 2504915"/>
              <a:gd name="connsiteX1" fmla="*/ 51104 w 899126"/>
              <a:gd name="connsiteY1" fmla="*/ 151799 h 2504915"/>
              <a:gd name="connsiteX2" fmla="*/ 416864 w 899126"/>
              <a:gd name="connsiteY2" fmla="*/ 1792639 h 2504915"/>
              <a:gd name="connsiteX3" fmla="*/ 894384 w 899126"/>
              <a:gd name="connsiteY3" fmla="*/ 2493679 h 2504915"/>
              <a:gd name="connsiteX4" fmla="*/ 650544 w 899126"/>
              <a:gd name="connsiteY4" fmla="*/ 2183799 h 2504915"/>
              <a:gd name="connsiteX5" fmla="*/ 467664 w 899126"/>
              <a:gd name="connsiteY5" fmla="*/ 1645319 h 2504915"/>
              <a:gd name="connsiteX6" fmla="*/ 157784 w 899126"/>
              <a:gd name="connsiteY6" fmla="*/ 700439 h 2504915"/>
              <a:gd name="connsiteX7" fmla="*/ 5384 w 899126"/>
              <a:gd name="connsiteY7" fmla="*/ 268639 h 2504915"/>
              <a:gd name="connsiteX8" fmla="*/ 51104 w 899126"/>
              <a:gd name="connsiteY8" fmla="*/ 85759 h 250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9126" h="2504915">
                <a:moveTo>
                  <a:pt x="51104" y="85759"/>
                </a:moveTo>
                <a:cubicBezTo>
                  <a:pt x="58724" y="66286"/>
                  <a:pt x="-9856" y="-132681"/>
                  <a:pt x="51104" y="151799"/>
                </a:cubicBezTo>
                <a:cubicBezTo>
                  <a:pt x="112064" y="436279"/>
                  <a:pt x="276317" y="1402326"/>
                  <a:pt x="416864" y="1792639"/>
                </a:cubicBezTo>
                <a:cubicBezTo>
                  <a:pt x="557411" y="2182952"/>
                  <a:pt x="855437" y="2428486"/>
                  <a:pt x="894384" y="2493679"/>
                </a:cubicBezTo>
                <a:cubicBezTo>
                  <a:pt x="933331" y="2558872"/>
                  <a:pt x="721664" y="2325192"/>
                  <a:pt x="650544" y="2183799"/>
                </a:cubicBezTo>
                <a:cubicBezTo>
                  <a:pt x="579424" y="2042406"/>
                  <a:pt x="549791" y="1892546"/>
                  <a:pt x="467664" y="1645319"/>
                </a:cubicBezTo>
                <a:cubicBezTo>
                  <a:pt x="385537" y="1398092"/>
                  <a:pt x="234831" y="929886"/>
                  <a:pt x="157784" y="700439"/>
                </a:cubicBezTo>
                <a:cubicBezTo>
                  <a:pt x="80737" y="470992"/>
                  <a:pt x="29091" y="369392"/>
                  <a:pt x="5384" y="268639"/>
                </a:cubicBezTo>
                <a:cubicBezTo>
                  <a:pt x="-18323" y="167886"/>
                  <a:pt x="43484" y="105232"/>
                  <a:pt x="51104" y="8575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88850E43-97CB-467C-A021-1AD114BB5EAB}"/>
              </a:ext>
            </a:extLst>
          </p:cNvPr>
          <p:cNvSpPr/>
          <p:nvPr/>
        </p:nvSpPr>
        <p:spPr>
          <a:xfrm>
            <a:off x="4434463" y="5949400"/>
            <a:ext cx="1205712" cy="2351596"/>
          </a:xfrm>
          <a:custGeom>
            <a:avLst/>
            <a:gdLst>
              <a:gd name="connsiteX0" fmla="*/ 1189097 w 1205712"/>
              <a:gd name="connsiteY0" fmla="*/ 100880 h 2351596"/>
              <a:gd name="connsiteX1" fmla="*/ 1067177 w 1205712"/>
              <a:gd name="connsiteY1" fmla="*/ 182160 h 2351596"/>
              <a:gd name="connsiteX2" fmla="*/ 173097 w 1205712"/>
              <a:gd name="connsiteY2" fmla="*/ 1772200 h 2351596"/>
              <a:gd name="connsiteX3" fmla="*/ 377 w 1205712"/>
              <a:gd name="connsiteY3" fmla="*/ 2351320 h 2351596"/>
              <a:gd name="connsiteX4" fmla="*/ 183257 w 1205712"/>
              <a:gd name="connsiteY4" fmla="*/ 1716320 h 2351596"/>
              <a:gd name="connsiteX5" fmla="*/ 970657 w 1205712"/>
              <a:gd name="connsiteY5" fmla="*/ 420920 h 2351596"/>
              <a:gd name="connsiteX6" fmla="*/ 1189097 w 1205712"/>
              <a:gd name="connsiteY6" fmla="*/ 100880 h 235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5712" h="2351596">
                <a:moveTo>
                  <a:pt x="1189097" y="100880"/>
                </a:moveTo>
                <a:cubicBezTo>
                  <a:pt x="1212803" y="2243"/>
                  <a:pt x="1236510" y="-96393"/>
                  <a:pt x="1067177" y="182160"/>
                </a:cubicBezTo>
                <a:cubicBezTo>
                  <a:pt x="897844" y="460713"/>
                  <a:pt x="350897" y="1410673"/>
                  <a:pt x="173097" y="1772200"/>
                </a:cubicBezTo>
                <a:cubicBezTo>
                  <a:pt x="-4703" y="2133727"/>
                  <a:pt x="-1316" y="2360633"/>
                  <a:pt x="377" y="2351320"/>
                </a:cubicBezTo>
                <a:cubicBezTo>
                  <a:pt x="2070" y="2342007"/>
                  <a:pt x="21544" y="2038053"/>
                  <a:pt x="183257" y="1716320"/>
                </a:cubicBezTo>
                <a:cubicBezTo>
                  <a:pt x="344970" y="1394587"/>
                  <a:pt x="970657" y="420920"/>
                  <a:pt x="970657" y="420920"/>
                </a:cubicBezTo>
                <a:lnTo>
                  <a:pt x="1189097" y="10088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AADF98B6-153E-41DC-87F9-5AC4CB159FD5}"/>
              </a:ext>
            </a:extLst>
          </p:cNvPr>
          <p:cNvSpPr/>
          <p:nvPr/>
        </p:nvSpPr>
        <p:spPr>
          <a:xfrm>
            <a:off x="2405899" y="7837453"/>
            <a:ext cx="1800377" cy="1118624"/>
          </a:xfrm>
          <a:custGeom>
            <a:avLst/>
            <a:gdLst>
              <a:gd name="connsiteX0" fmla="*/ 103621 w 1800377"/>
              <a:gd name="connsiteY0" fmla="*/ 72107 h 1118624"/>
              <a:gd name="connsiteX1" fmla="*/ 169661 w 1800377"/>
              <a:gd name="connsiteY1" fmla="*/ 138147 h 1118624"/>
              <a:gd name="connsiteX2" fmla="*/ 957061 w 1800377"/>
              <a:gd name="connsiteY2" fmla="*/ 696947 h 1118624"/>
              <a:gd name="connsiteX3" fmla="*/ 1800341 w 1800377"/>
              <a:gd name="connsiteY3" fmla="*/ 1118587 h 1118624"/>
              <a:gd name="connsiteX4" fmla="*/ 987541 w 1800377"/>
              <a:gd name="connsiteY4" fmla="*/ 717267 h 1118624"/>
              <a:gd name="connsiteX5" fmla="*/ 57901 w 1800377"/>
              <a:gd name="connsiteY5" fmla="*/ 46707 h 1118624"/>
              <a:gd name="connsiteX6" fmla="*/ 103621 w 1800377"/>
              <a:gd name="connsiteY6" fmla="*/ 72107 h 111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377" h="1118624">
                <a:moveTo>
                  <a:pt x="103621" y="72107"/>
                </a:moveTo>
                <a:cubicBezTo>
                  <a:pt x="122248" y="87347"/>
                  <a:pt x="27421" y="34007"/>
                  <a:pt x="169661" y="138147"/>
                </a:cubicBezTo>
                <a:cubicBezTo>
                  <a:pt x="311901" y="242287"/>
                  <a:pt x="685281" y="533540"/>
                  <a:pt x="957061" y="696947"/>
                </a:cubicBezTo>
                <a:cubicBezTo>
                  <a:pt x="1228841" y="860354"/>
                  <a:pt x="1795261" y="1115200"/>
                  <a:pt x="1800341" y="1118587"/>
                </a:cubicBezTo>
                <a:cubicBezTo>
                  <a:pt x="1805421" y="1121974"/>
                  <a:pt x="1277948" y="895914"/>
                  <a:pt x="987541" y="717267"/>
                </a:cubicBezTo>
                <a:cubicBezTo>
                  <a:pt x="697134" y="538620"/>
                  <a:pt x="203528" y="158467"/>
                  <a:pt x="57901" y="46707"/>
                </a:cubicBezTo>
                <a:cubicBezTo>
                  <a:pt x="-87726" y="-65053"/>
                  <a:pt x="84994" y="56867"/>
                  <a:pt x="103621" y="7210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4E329ADF-B91D-4F07-A71B-9BB31E3307D5}"/>
              </a:ext>
            </a:extLst>
          </p:cNvPr>
          <p:cNvSpPr/>
          <p:nvPr/>
        </p:nvSpPr>
        <p:spPr>
          <a:xfrm>
            <a:off x="3952433" y="165648"/>
            <a:ext cx="1416528" cy="528490"/>
          </a:xfrm>
          <a:custGeom>
            <a:avLst/>
            <a:gdLst>
              <a:gd name="connsiteX0" fmla="*/ 30287 w 1416528"/>
              <a:gd name="connsiteY0" fmla="*/ 205192 h 528490"/>
              <a:gd name="connsiteX1" fmla="*/ 55687 w 1416528"/>
              <a:gd name="connsiteY1" fmla="*/ 134072 h 528490"/>
              <a:gd name="connsiteX2" fmla="*/ 335087 w 1416528"/>
              <a:gd name="connsiteY2" fmla="*/ 7072 h 528490"/>
              <a:gd name="connsiteX3" fmla="*/ 751647 w 1416528"/>
              <a:gd name="connsiteY3" fmla="*/ 37552 h 528490"/>
              <a:gd name="connsiteX4" fmla="*/ 1015807 w 1416528"/>
              <a:gd name="connsiteY4" fmla="*/ 215352 h 528490"/>
              <a:gd name="connsiteX5" fmla="*/ 1264727 w 1416528"/>
              <a:gd name="connsiteY5" fmla="*/ 474432 h 528490"/>
              <a:gd name="connsiteX6" fmla="*/ 1412047 w 1416528"/>
              <a:gd name="connsiteY6" fmla="*/ 520152 h 528490"/>
              <a:gd name="connsiteX7" fmla="*/ 1097087 w 1416528"/>
              <a:gd name="connsiteY7" fmla="*/ 357592 h 528490"/>
              <a:gd name="connsiteX8" fmla="*/ 858327 w 1416528"/>
              <a:gd name="connsiteY8" fmla="*/ 174712 h 528490"/>
              <a:gd name="connsiteX9" fmla="*/ 396047 w 1416528"/>
              <a:gd name="connsiteY9" fmla="*/ 68032 h 528490"/>
              <a:gd name="connsiteX10" fmla="*/ 30287 w 1416528"/>
              <a:gd name="connsiteY10" fmla="*/ 205192 h 52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6528" h="528490">
                <a:moveTo>
                  <a:pt x="30287" y="205192"/>
                </a:moveTo>
                <a:cubicBezTo>
                  <a:pt x="-26439" y="216199"/>
                  <a:pt x="4887" y="167092"/>
                  <a:pt x="55687" y="134072"/>
                </a:cubicBezTo>
                <a:cubicBezTo>
                  <a:pt x="106487" y="101052"/>
                  <a:pt x="219094" y="23159"/>
                  <a:pt x="335087" y="7072"/>
                </a:cubicBezTo>
                <a:cubicBezTo>
                  <a:pt x="451080" y="-9015"/>
                  <a:pt x="638194" y="2839"/>
                  <a:pt x="751647" y="37552"/>
                </a:cubicBezTo>
                <a:cubicBezTo>
                  <a:pt x="865100" y="72265"/>
                  <a:pt x="930294" y="142539"/>
                  <a:pt x="1015807" y="215352"/>
                </a:cubicBezTo>
                <a:cubicBezTo>
                  <a:pt x="1101320" y="288165"/>
                  <a:pt x="1198687" y="423632"/>
                  <a:pt x="1264727" y="474432"/>
                </a:cubicBezTo>
                <a:cubicBezTo>
                  <a:pt x="1330767" y="525232"/>
                  <a:pt x="1439987" y="539625"/>
                  <a:pt x="1412047" y="520152"/>
                </a:cubicBezTo>
                <a:cubicBezTo>
                  <a:pt x="1384107" y="500679"/>
                  <a:pt x="1189374" y="415165"/>
                  <a:pt x="1097087" y="357592"/>
                </a:cubicBezTo>
                <a:cubicBezTo>
                  <a:pt x="1004800" y="300019"/>
                  <a:pt x="975167" y="222972"/>
                  <a:pt x="858327" y="174712"/>
                </a:cubicBezTo>
                <a:cubicBezTo>
                  <a:pt x="741487" y="126452"/>
                  <a:pt x="538287" y="65492"/>
                  <a:pt x="396047" y="68032"/>
                </a:cubicBezTo>
                <a:cubicBezTo>
                  <a:pt x="253807" y="70572"/>
                  <a:pt x="87013" y="194185"/>
                  <a:pt x="30287" y="2051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CD345B0E-146E-49D7-AC1D-77DD669A967F}"/>
              </a:ext>
            </a:extLst>
          </p:cNvPr>
          <p:cNvSpPr/>
          <p:nvPr/>
        </p:nvSpPr>
        <p:spPr>
          <a:xfrm>
            <a:off x="5705436" y="5058203"/>
            <a:ext cx="404112" cy="3528351"/>
          </a:xfrm>
          <a:custGeom>
            <a:avLst/>
            <a:gdLst>
              <a:gd name="connsiteX0" fmla="*/ 399031 w 404112"/>
              <a:gd name="connsiteY0" fmla="*/ 89530 h 3528351"/>
              <a:gd name="connsiteX1" fmla="*/ 373631 w 404112"/>
              <a:gd name="connsiteY1" fmla="*/ 140330 h 3528351"/>
              <a:gd name="connsiteX2" fmla="*/ 356697 w 404112"/>
              <a:gd name="connsiteY2" fmla="*/ 1173264 h 3528351"/>
              <a:gd name="connsiteX3" fmla="*/ 348231 w 404112"/>
              <a:gd name="connsiteY3" fmla="*/ 2299330 h 3528351"/>
              <a:gd name="connsiteX4" fmla="*/ 170431 w 404112"/>
              <a:gd name="connsiteY4" fmla="*/ 2976664 h 3528351"/>
              <a:gd name="connsiteX5" fmla="*/ 1097 w 404112"/>
              <a:gd name="connsiteY5" fmla="*/ 3518530 h 3528351"/>
              <a:gd name="connsiteX6" fmla="*/ 255097 w 404112"/>
              <a:gd name="connsiteY6" fmla="*/ 2502530 h 3528351"/>
              <a:gd name="connsiteX7" fmla="*/ 331297 w 404112"/>
              <a:gd name="connsiteY7" fmla="*/ 1351064 h 3528351"/>
              <a:gd name="connsiteX8" fmla="*/ 263564 w 404112"/>
              <a:gd name="connsiteY8" fmla="*/ 885397 h 3528351"/>
              <a:gd name="connsiteX9" fmla="*/ 399031 w 404112"/>
              <a:gd name="connsiteY9" fmla="*/ 89530 h 3528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4112" h="3528351">
                <a:moveTo>
                  <a:pt x="399031" y="89530"/>
                </a:moveTo>
                <a:cubicBezTo>
                  <a:pt x="417376" y="-34648"/>
                  <a:pt x="380687" y="-40292"/>
                  <a:pt x="373631" y="140330"/>
                </a:cubicBezTo>
                <a:cubicBezTo>
                  <a:pt x="366575" y="320952"/>
                  <a:pt x="360930" y="813431"/>
                  <a:pt x="356697" y="1173264"/>
                </a:cubicBezTo>
                <a:cubicBezTo>
                  <a:pt x="352464" y="1533097"/>
                  <a:pt x="379275" y="1998763"/>
                  <a:pt x="348231" y="2299330"/>
                </a:cubicBezTo>
                <a:cubicBezTo>
                  <a:pt x="317187" y="2599897"/>
                  <a:pt x="228287" y="2773464"/>
                  <a:pt x="170431" y="2976664"/>
                </a:cubicBezTo>
                <a:cubicBezTo>
                  <a:pt x="112575" y="3179864"/>
                  <a:pt x="-13014" y="3597552"/>
                  <a:pt x="1097" y="3518530"/>
                </a:cubicBezTo>
                <a:cubicBezTo>
                  <a:pt x="15208" y="3439508"/>
                  <a:pt x="200064" y="2863774"/>
                  <a:pt x="255097" y="2502530"/>
                </a:cubicBezTo>
                <a:cubicBezTo>
                  <a:pt x="310130" y="2141286"/>
                  <a:pt x="329886" y="1620586"/>
                  <a:pt x="331297" y="1351064"/>
                </a:cubicBezTo>
                <a:cubicBezTo>
                  <a:pt x="332708" y="1081542"/>
                  <a:pt x="259331" y="1094241"/>
                  <a:pt x="263564" y="885397"/>
                </a:cubicBezTo>
                <a:cubicBezTo>
                  <a:pt x="267797" y="676553"/>
                  <a:pt x="380686" y="213708"/>
                  <a:pt x="399031" y="8953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2C06C032-6B2E-48B7-BF09-3C5C1F14B53D}"/>
              </a:ext>
            </a:extLst>
          </p:cNvPr>
          <p:cNvSpPr/>
          <p:nvPr/>
        </p:nvSpPr>
        <p:spPr>
          <a:xfrm>
            <a:off x="5324607" y="6099690"/>
            <a:ext cx="315396" cy="1663515"/>
          </a:xfrm>
          <a:custGeom>
            <a:avLst/>
            <a:gdLst>
              <a:gd name="connsiteX0" fmla="*/ 314193 w 315396"/>
              <a:gd name="connsiteY0" fmla="*/ 4777 h 1663515"/>
              <a:gd name="connsiteX1" fmla="*/ 136393 w 315396"/>
              <a:gd name="connsiteY1" fmla="*/ 1291710 h 1663515"/>
              <a:gd name="connsiteX2" fmla="*/ 926 w 315396"/>
              <a:gd name="connsiteY2" fmla="*/ 1647310 h 1663515"/>
              <a:gd name="connsiteX3" fmla="*/ 204126 w 315396"/>
              <a:gd name="connsiteY3" fmla="*/ 885310 h 1663515"/>
              <a:gd name="connsiteX4" fmla="*/ 314193 w 315396"/>
              <a:gd name="connsiteY4" fmla="*/ 4777 h 166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396" h="1663515">
                <a:moveTo>
                  <a:pt x="314193" y="4777"/>
                </a:moveTo>
                <a:cubicBezTo>
                  <a:pt x="302904" y="72510"/>
                  <a:pt x="188604" y="1017955"/>
                  <a:pt x="136393" y="1291710"/>
                </a:cubicBezTo>
                <a:cubicBezTo>
                  <a:pt x="84182" y="1565466"/>
                  <a:pt x="-10363" y="1715043"/>
                  <a:pt x="926" y="1647310"/>
                </a:cubicBezTo>
                <a:cubicBezTo>
                  <a:pt x="12215" y="1579577"/>
                  <a:pt x="153326" y="1163299"/>
                  <a:pt x="204126" y="885310"/>
                </a:cubicBezTo>
                <a:cubicBezTo>
                  <a:pt x="254926" y="607321"/>
                  <a:pt x="325482" y="-62956"/>
                  <a:pt x="314193" y="477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CA7A82B8-2BA9-48F8-B6FF-E61C50E0F0FF}"/>
              </a:ext>
            </a:extLst>
          </p:cNvPr>
          <p:cNvSpPr/>
          <p:nvPr/>
        </p:nvSpPr>
        <p:spPr>
          <a:xfrm>
            <a:off x="4408051" y="6537867"/>
            <a:ext cx="1168719" cy="2224839"/>
          </a:xfrm>
          <a:custGeom>
            <a:avLst/>
            <a:gdLst>
              <a:gd name="connsiteX0" fmla="*/ 1163016 w 1168719"/>
              <a:gd name="connsiteY0" fmla="*/ 15333 h 2224839"/>
              <a:gd name="connsiteX1" fmla="*/ 663482 w 1168719"/>
              <a:gd name="connsiteY1" fmla="*/ 1048266 h 2224839"/>
              <a:gd name="connsiteX2" fmla="*/ 333282 w 1168719"/>
              <a:gd name="connsiteY2" fmla="*/ 1894933 h 2224839"/>
              <a:gd name="connsiteX3" fmla="*/ 3082 w 1168719"/>
              <a:gd name="connsiteY3" fmla="*/ 2199733 h 2224839"/>
              <a:gd name="connsiteX4" fmla="*/ 536482 w 1168719"/>
              <a:gd name="connsiteY4" fmla="*/ 1302266 h 2224839"/>
              <a:gd name="connsiteX5" fmla="*/ 909016 w 1168719"/>
              <a:gd name="connsiteY5" fmla="*/ 489466 h 2224839"/>
              <a:gd name="connsiteX6" fmla="*/ 1163016 w 1168719"/>
              <a:gd name="connsiteY6" fmla="*/ 15333 h 222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719" h="2224839">
                <a:moveTo>
                  <a:pt x="1163016" y="15333"/>
                </a:moveTo>
                <a:cubicBezTo>
                  <a:pt x="1122094" y="108466"/>
                  <a:pt x="801771" y="734999"/>
                  <a:pt x="663482" y="1048266"/>
                </a:cubicBezTo>
                <a:cubicBezTo>
                  <a:pt x="525193" y="1361533"/>
                  <a:pt x="443349" y="1703022"/>
                  <a:pt x="333282" y="1894933"/>
                </a:cubicBezTo>
                <a:cubicBezTo>
                  <a:pt x="223215" y="2086844"/>
                  <a:pt x="-30785" y="2298511"/>
                  <a:pt x="3082" y="2199733"/>
                </a:cubicBezTo>
                <a:cubicBezTo>
                  <a:pt x="36949" y="2100955"/>
                  <a:pt x="385493" y="1587311"/>
                  <a:pt x="536482" y="1302266"/>
                </a:cubicBezTo>
                <a:cubicBezTo>
                  <a:pt x="687471" y="1017222"/>
                  <a:pt x="803183" y="703955"/>
                  <a:pt x="909016" y="489466"/>
                </a:cubicBezTo>
                <a:cubicBezTo>
                  <a:pt x="1014849" y="274977"/>
                  <a:pt x="1203938" y="-77800"/>
                  <a:pt x="1163016" y="153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44958A4B-01D8-4F5D-BD89-557740E57665}"/>
              </a:ext>
            </a:extLst>
          </p:cNvPr>
          <p:cNvSpPr/>
          <p:nvPr/>
        </p:nvSpPr>
        <p:spPr>
          <a:xfrm>
            <a:off x="4558942" y="6238026"/>
            <a:ext cx="1086797" cy="1631953"/>
          </a:xfrm>
          <a:custGeom>
            <a:avLst/>
            <a:gdLst>
              <a:gd name="connsiteX0" fmla="*/ 1054458 w 1086797"/>
              <a:gd name="connsiteY0" fmla="*/ 61174 h 1631953"/>
              <a:gd name="connsiteX1" fmla="*/ 969791 w 1086797"/>
              <a:gd name="connsiteY1" fmla="*/ 95041 h 1631953"/>
              <a:gd name="connsiteX2" fmla="*/ 554925 w 1086797"/>
              <a:gd name="connsiteY2" fmla="*/ 713107 h 1631953"/>
              <a:gd name="connsiteX3" fmla="*/ 267058 w 1086797"/>
              <a:gd name="connsiteY3" fmla="*/ 1187241 h 1631953"/>
              <a:gd name="connsiteX4" fmla="*/ 4591 w 1086797"/>
              <a:gd name="connsiteY4" fmla="*/ 1619041 h 1631953"/>
              <a:gd name="connsiteX5" fmla="*/ 495658 w 1086797"/>
              <a:gd name="connsiteY5" fmla="*/ 670774 h 1631953"/>
              <a:gd name="connsiteX6" fmla="*/ 1054458 w 1086797"/>
              <a:gd name="connsiteY6" fmla="*/ 61174 h 163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6797" h="1631953">
                <a:moveTo>
                  <a:pt x="1054458" y="61174"/>
                </a:moveTo>
                <a:cubicBezTo>
                  <a:pt x="1133480" y="-34781"/>
                  <a:pt x="1053046" y="-13615"/>
                  <a:pt x="969791" y="95041"/>
                </a:cubicBezTo>
                <a:cubicBezTo>
                  <a:pt x="886535" y="203697"/>
                  <a:pt x="672047" y="531074"/>
                  <a:pt x="554925" y="713107"/>
                </a:cubicBezTo>
                <a:cubicBezTo>
                  <a:pt x="437803" y="895140"/>
                  <a:pt x="358780" y="1036252"/>
                  <a:pt x="267058" y="1187241"/>
                </a:cubicBezTo>
                <a:cubicBezTo>
                  <a:pt x="175336" y="1338230"/>
                  <a:pt x="-33509" y="1705119"/>
                  <a:pt x="4591" y="1619041"/>
                </a:cubicBezTo>
                <a:cubicBezTo>
                  <a:pt x="42691" y="1532963"/>
                  <a:pt x="319269" y="933241"/>
                  <a:pt x="495658" y="670774"/>
                </a:cubicBezTo>
                <a:cubicBezTo>
                  <a:pt x="672047" y="408307"/>
                  <a:pt x="975436" y="157129"/>
                  <a:pt x="1054458" y="61174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EF4F3A2B-4A03-4931-98EC-CEA8EB739A39}"/>
              </a:ext>
            </a:extLst>
          </p:cNvPr>
          <p:cNvSpPr/>
          <p:nvPr/>
        </p:nvSpPr>
        <p:spPr>
          <a:xfrm>
            <a:off x="1898722" y="5808070"/>
            <a:ext cx="1673173" cy="2608561"/>
          </a:xfrm>
          <a:custGeom>
            <a:avLst/>
            <a:gdLst>
              <a:gd name="connsiteX0" fmla="*/ 31678 w 1673173"/>
              <a:gd name="connsiteY0" fmla="*/ 33930 h 2608561"/>
              <a:gd name="connsiteX1" fmla="*/ 150211 w 1673173"/>
              <a:gd name="connsiteY1" fmla="*/ 321797 h 2608561"/>
              <a:gd name="connsiteX2" fmla="*/ 802145 w 1673173"/>
              <a:gd name="connsiteY2" fmla="*/ 1439397 h 2608561"/>
              <a:gd name="connsiteX3" fmla="*/ 1437145 w 1673173"/>
              <a:gd name="connsiteY3" fmla="*/ 2370730 h 2608561"/>
              <a:gd name="connsiteX4" fmla="*/ 1665745 w 1673173"/>
              <a:gd name="connsiteY4" fmla="*/ 2599330 h 2608561"/>
              <a:gd name="connsiteX5" fmla="*/ 1200078 w 1673173"/>
              <a:gd name="connsiteY5" fmla="*/ 2150597 h 2608561"/>
              <a:gd name="connsiteX6" fmla="*/ 844478 w 1673173"/>
              <a:gd name="connsiteY6" fmla="*/ 1498663 h 2608561"/>
              <a:gd name="connsiteX7" fmla="*/ 598945 w 1673173"/>
              <a:gd name="connsiteY7" fmla="*/ 965263 h 2608561"/>
              <a:gd name="connsiteX8" fmla="*/ 31678 w 1673173"/>
              <a:gd name="connsiteY8" fmla="*/ 33930 h 2608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3173" h="2608561">
                <a:moveTo>
                  <a:pt x="31678" y="33930"/>
                </a:moveTo>
                <a:cubicBezTo>
                  <a:pt x="-43111" y="-73314"/>
                  <a:pt x="21800" y="87553"/>
                  <a:pt x="150211" y="321797"/>
                </a:cubicBezTo>
                <a:cubicBezTo>
                  <a:pt x="278622" y="556041"/>
                  <a:pt x="587656" y="1097908"/>
                  <a:pt x="802145" y="1439397"/>
                </a:cubicBezTo>
                <a:cubicBezTo>
                  <a:pt x="1016634" y="1780886"/>
                  <a:pt x="1293212" y="2177408"/>
                  <a:pt x="1437145" y="2370730"/>
                </a:cubicBezTo>
                <a:cubicBezTo>
                  <a:pt x="1581078" y="2564052"/>
                  <a:pt x="1705256" y="2636019"/>
                  <a:pt x="1665745" y="2599330"/>
                </a:cubicBezTo>
                <a:cubicBezTo>
                  <a:pt x="1626234" y="2562641"/>
                  <a:pt x="1336956" y="2334041"/>
                  <a:pt x="1200078" y="2150597"/>
                </a:cubicBezTo>
                <a:cubicBezTo>
                  <a:pt x="1063200" y="1967153"/>
                  <a:pt x="944667" y="1696219"/>
                  <a:pt x="844478" y="1498663"/>
                </a:cubicBezTo>
                <a:cubicBezTo>
                  <a:pt x="744289" y="1301107"/>
                  <a:pt x="737234" y="1206563"/>
                  <a:pt x="598945" y="965263"/>
                </a:cubicBezTo>
                <a:cubicBezTo>
                  <a:pt x="460656" y="723963"/>
                  <a:pt x="106467" y="141174"/>
                  <a:pt x="31678" y="3393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5534AB12-10B8-4E0A-99DA-DE2B5A542DD5}"/>
              </a:ext>
            </a:extLst>
          </p:cNvPr>
          <p:cNvSpPr/>
          <p:nvPr/>
        </p:nvSpPr>
        <p:spPr>
          <a:xfrm>
            <a:off x="6172054" y="5789116"/>
            <a:ext cx="373357" cy="1273035"/>
          </a:xfrm>
          <a:custGeom>
            <a:avLst/>
            <a:gdLst>
              <a:gd name="connsiteX0" fmla="*/ 372679 w 373357"/>
              <a:gd name="connsiteY0" fmla="*/ 2084 h 1273035"/>
              <a:gd name="connsiteX1" fmla="*/ 169479 w 373357"/>
              <a:gd name="connsiteY1" fmla="*/ 696351 h 1273035"/>
              <a:gd name="connsiteX2" fmla="*/ 93279 w 373357"/>
              <a:gd name="connsiteY2" fmla="*/ 1102751 h 1273035"/>
              <a:gd name="connsiteX3" fmla="*/ 110213 w 373357"/>
              <a:gd name="connsiteY3" fmla="*/ 1263617 h 1273035"/>
              <a:gd name="connsiteX4" fmla="*/ 146 w 373357"/>
              <a:gd name="connsiteY4" fmla="*/ 848751 h 1273035"/>
              <a:gd name="connsiteX5" fmla="*/ 93279 w 373357"/>
              <a:gd name="connsiteY5" fmla="*/ 493151 h 1273035"/>
              <a:gd name="connsiteX6" fmla="*/ 372679 w 373357"/>
              <a:gd name="connsiteY6" fmla="*/ 2084 h 127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3357" h="1273035">
                <a:moveTo>
                  <a:pt x="372679" y="2084"/>
                </a:moveTo>
                <a:cubicBezTo>
                  <a:pt x="385379" y="35951"/>
                  <a:pt x="216046" y="512907"/>
                  <a:pt x="169479" y="696351"/>
                </a:cubicBezTo>
                <a:cubicBezTo>
                  <a:pt x="122912" y="879795"/>
                  <a:pt x="103157" y="1008207"/>
                  <a:pt x="93279" y="1102751"/>
                </a:cubicBezTo>
                <a:cubicBezTo>
                  <a:pt x="83401" y="1197295"/>
                  <a:pt x="125735" y="1305950"/>
                  <a:pt x="110213" y="1263617"/>
                </a:cubicBezTo>
                <a:cubicBezTo>
                  <a:pt x="94691" y="1221284"/>
                  <a:pt x="2968" y="977162"/>
                  <a:pt x="146" y="848751"/>
                </a:cubicBezTo>
                <a:cubicBezTo>
                  <a:pt x="-2676" y="720340"/>
                  <a:pt x="35424" y="630029"/>
                  <a:pt x="93279" y="493151"/>
                </a:cubicBezTo>
                <a:cubicBezTo>
                  <a:pt x="151134" y="356273"/>
                  <a:pt x="359979" y="-31783"/>
                  <a:pt x="372679" y="2084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5742BEF2-A7C4-40CA-96EC-6EDF1B5A3D4D}"/>
              </a:ext>
            </a:extLst>
          </p:cNvPr>
          <p:cNvSpPr/>
          <p:nvPr/>
        </p:nvSpPr>
        <p:spPr>
          <a:xfrm>
            <a:off x="6725877" y="5820485"/>
            <a:ext cx="220084" cy="983425"/>
          </a:xfrm>
          <a:custGeom>
            <a:avLst/>
            <a:gdLst>
              <a:gd name="connsiteX0" fmla="*/ 208323 w 220084"/>
              <a:gd name="connsiteY0" fmla="*/ 4582 h 983425"/>
              <a:gd name="connsiteX1" fmla="*/ 182923 w 220084"/>
              <a:gd name="connsiteY1" fmla="*/ 571848 h 983425"/>
              <a:gd name="connsiteX2" fmla="*/ 55923 w 220084"/>
              <a:gd name="connsiteY2" fmla="*/ 978248 h 983425"/>
              <a:gd name="connsiteX3" fmla="*/ 106723 w 220084"/>
              <a:gd name="connsiteY3" fmla="*/ 783515 h 983425"/>
              <a:gd name="connsiteX4" fmla="*/ 30523 w 220084"/>
              <a:gd name="connsiteY4" fmla="*/ 521048 h 983425"/>
              <a:gd name="connsiteX5" fmla="*/ 13590 w 220084"/>
              <a:gd name="connsiteY5" fmla="*/ 317848 h 983425"/>
              <a:gd name="connsiteX6" fmla="*/ 208323 w 220084"/>
              <a:gd name="connsiteY6" fmla="*/ 4582 h 98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084" h="983425">
                <a:moveTo>
                  <a:pt x="208323" y="4582"/>
                </a:moveTo>
                <a:cubicBezTo>
                  <a:pt x="236545" y="46915"/>
                  <a:pt x="208323" y="409571"/>
                  <a:pt x="182923" y="571848"/>
                </a:cubicBezTo>
                <a:cubicBezTo>
                  <a:pt x="157523" y="734125"/>
                  <a:pt x="68623" y="942970"/>
                  <a:pt x="55923" y="978248"/>
                </a:cubicBezTo>
                <a:cubicBezTo>
                  <a:pt x="43223" y="1013526"/>
                  <a:pt x="110956" y="859715"/>
                  <a:pt x="106723" y="783515"/>
                </a:cubicBezTo>
                <a:cubicBezTo>
                  <a:pt x="102490" y="707315"/>
                  <a:pt x="46045" y="598659"/>
                  <a:pt x="30523" y="521048"/>
                </a:cubicBezTo>
                <a:cubicBezTo>
                  <a:pt x="15001" y="443437"/>
                  <a:pt x="-18866" y="410981"/>
                  <a:pt x="13590" y="317848"/>
                </a:cubicBezTo>
                <a:cubicBezTo>
                  <a:pt x="46045" y="224715"/>
                  <a:pt x="180101" y="-37751"/>
                  <a:pt x="208323" y="458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9AFBBFB3-BB41-441A-BF67-CE198A721778}"/>
              </a:ext>
            </a:extLst>
          </p:cNvPr>
          <p:cNvSpPr/>
          <p:nvPr/>
        </p:nvSpPr>
        <p:spPr>
          <a:xfrm>
            <a:off x="1404338" y="6645832"/>
            <a:ext cx="788792" cy="925055"/>
          </a:xfrm>
          <a:custGeom>
            <a:avLst/>
            <a:gdLst>
              <a:gd name="connsiteX0" fmla="*/ 1129 w 788792"/>
              <a:gd name="connsiteY0" fmla="*/ 8968 h 925055"/>
              <a:gd name="connsiteX1" fmla="*/ 475262 w 788792"/>
              <a:gd name="connsiteY1" fmla="*/ 584701 h 925055"/>
              <a:gd name="connsiteX2" fmla="*/ 788529 w 788792"/>
              <a:gd name="connsiteY2" fmla="*/ 923368 h 925055"/>
              <a:gd name="connsiteX3" fmla="*/ 526062 w 788792"/>
              <a:gd name="connsiteY3" fmla="*/ 449235 h 925055"/>
              <a:gd name="connsiteX4" fmla="*/ 348262 w 788792"/>
              <a:gd name="connsiteY4" fmla="*/ 246035 h 925055"/>
              <a:gd name="connsiteX5" fmla="*/ 1129 w 788792"/>
              <a:gd name="connsiteY5" fmla="*/ 8968 h 92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8792" h="925055">
                <a:moveTo>
                  <a:pt x="1129" y="8968"/>
                </a:moveTo>
                <a:cubicBezTo>
                  <a:pt x="22296" y="65412"/>
                  <a:pt x="344029" y="432301"/>
                  <a:pt x="475262" y="584701"/>
                </a:cubicBezTo>
                <a:cubicBezTo>
                  <a:pt x="606495" y="737101"/>
                  <a:pt x="780062" y="945946"/>
                  <a:pt x="788529" y="923368"/>
                </a:cubicBezTo>
                <a:cubicBezTo>
                  <a:pt x="796996" y="900790"/>
                  <a:pt x="599440" y="562124"/>
                  <a:pt x="526062" y="449235"/>
                </a:cubicBezTo>
                <a:cubicBezTo>
                  <a:pt x="452684" y="336346"/>
                  <a:pt x="434340" y="313768"/>
                  <a:pt x="348262" y="246035"/>
                </a:cubicBezTo>
                <a:cubicBezTo>
                  <a:pt x="262184" y="178302"/>
                  <a:pt x="-20038" y="-47476"/>
                  <a:pt x="1129" y="8968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C077C2BA-00B5-4D12-9402-9B3136A65E05}"/>
              </a:ext>
            </a:extLst>
          </p:cNvPr>
          <p:cNvSpPr/>
          <p:nvPr/>
        </p:nvSpPr>
        <p:spPr>
          <a:xfrm>
            <a:off x="7041094" y="5908845"/>
            <a:ext cx="434145" cy="1929437"/>
          </a:xfrm>
          <a:custGeom>
            <a:avLst/>
            <a:gdLst>
              <a:gd name="connsiteX0" fmla="*/ 121706 w 434145"/>
              <a:gd name="connsiteY0" fmla="*/ 888 h 1929437"/>
              <a:gd name="connsiteX1" fmla="*/ 70906 w 434145"/>
              <a:gd name="connsiteY1" fmla="*/ 957622 h 1929437"/>
              <a:gd name="connsiteX2" fmla="*/ 3173 w 434145"/>
              <a:gd name="connsiteY2" fmla="*/ 1177755 h 1929437"/>
              <a:gd name="connsiteX3" fmla="*/ 180973 w 434145"/>
              <a:gd name="connsiteY3" fmla="*/ 551222 h 1929437"/>
              <a:gd name="connsiteX4" fmla="*/ 164039 w 434145"/>
              <a:gd name="connsiteY4" fmla="*/ 1482555 h 1929437"/>
              <a:gd name="connsiteX5" fmla="*/ 20106 w 434145"/>
              <a:gd name="connsiteY5" fmla="*/ 1914355 h 1929437"/>
              <a:gd name="connsiteX6" fmla="*/ 350306 w 434145"/>
              <a:gd name="connsiteY6" fmla="*/ 974555 h 1929437"/>
              <a:gd name="connsiteX7" fmla="*/ 418039 w 434145"/>
              <a:gd name="connsiteY7" fmla="*/ 1143888 h 1929437"/>
              <a:gd name="connsiteX8" fmla="*/ 121706 w 434145"/>
              <a:gd name="connsiteY8" fmla="*/ 888 h 1929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145" h="1929437">
                <a:moveTo>
                  <a:pt x="121706" y="888"/>
                </a:moveTo>
                <a:cubicBezTo>
                  <a:pt x="63850" y="-30156"/>
                  <a:pt x="90661" y="761478"/>
                  <a:pt x="70906" y="957622"/>
                </a:cubicBezTo>
                <a:cubicBezTo>
                  <a:pt x="51151" y="1153766"/>
                  <a:pt x="-15171" y="1245488"/>
                  <a:pt x="3173" y="1177755"/>
                </a:cubicBezTo>
                <a:cubicBezTo>
                  <a:pt x="21517" y="1110022"/>
                  <a:pt x="154162" y="500422"/>
                  <a:pt x="180973" y="551222"/>
                </a:cubicBezTo>
                <a:cubicBezTo>
                  <a:pt x="207784" y="602022"/>
                  <a:pt x="190850" y="1255366"/>
                  <a:pt x="164039" y="1482555"/>
                </a:cubicBezTo>
                <a:cubicBezTo>
                  <a:pt x="137228" y="1709744"/>
                  <a:pt x="-10938" y="1999022"/>
                  <a:pt x="20106" y="1914355"/>
                </a:cubicBezTo>
                <a:cubicBezTo>
                  <a:pt x="51150" y="1829688"/>
                  <a:pt x="283984" y="1102966"/>
                  <a:pt x="350306" y="974555"/>
                </a:cubicBezTo>
                <a:cubicBezTo>
                  <a:pt x="416628" y="846144"/>
                  <a:pt x="458961" y="1303344"/>
                  <a:pt x="418039" y="1143888"/>
                </a:cubicBezTo>
                <a:cubicBezTo>
                  <a:pt x="377117" y="984433"/>
                  <a:pt x="179562" y="31932"/>
                  <a:pt x="121706" y="888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75F8C24A-0404-4B3F-8080-A06AA7B459DF}"/>
              </a:ext>
            </a:extLst>
          </p:cNvPr>
          <p:cNvSpPr/>
          <p:nvPr/>
        </p:nvSpPr>
        <p:spPr>
          <a:xfrm>
            <a:off x="4417290" y="6148298"/>
            <a:ext cx="925522" cy="2100514"/>
          </a:xfrm>
          <a:custGeom>
            <a:avLst/>
            <a:gdLst>
              <a:gd name="connsiteX0" fmla="*/ 916710 w 925522"/>
              <a:gd name="connsiteY0" fmla="*/ 32369 h 2100514"/>
              <a:gd name="connsiteX1" fmla="*/ 823577 w 925522"/>
              <a:gd name="connsiteY1" fmla="*/ 91635 h 2100514"/>
              <a:gd name="connsiteX2" fmla="*/ 256310 w 925522"/>
              <a:gd name="connsiteY2" fmla="*/ 921369 h 2100514"/>
              <a:gd name="connsiteX3" fmla="*/ 230910 w 925522"/>
              <a:gd name="connsiteY3" fmla="*/ 1243102 h 2100514"/>
              <a:gd name="connsiteX4" fmla="*/ 103910 w 925522"/>
              <a:gd name="connsiteY4" fmla="*/ 1607169 h 2100514"/>
              <a:gd name="connsiteX5" fmla="*/ 2310 w 925522"/>
              <a:gd name="connsiteY5" fmla="*/ 2098235 h 2100514"/>
              <a:gd name="connsiteX6" fmla="*/ 205510 w 925522"/>
              <a:gd name="connsiteY6" fmla="*/ 1395502 h 2100514"/>
              <a:gd name="connsiteX7" fmla="*/ 19243 w 925522"/>
              <a:gd name="connsiteY7" fmla="*/ 1175369 h 2100514"/>
              <a:gd name="connsiteX8" fmla="*/ 171643 w 925522"/>
              <a:gd name="connsiteY8" fmla="*/ 811302 h 2100514"/>
              <a:gd name="connsiteX9" fmla="*/ 713510 w 925522"/>
              <a:gd name="connsiteY9" fmla="*/ 193235 h 2100514"/>
              <a:gd name="connsiteX10" fmla="*/ 916710 w 925522"/>
              <a:gd name="connsiteY10" fmla="*/ 32369 h 210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5522" h="2100514">
                <a:moveTo>
                  <a:pt x="916710" y="32369"/>
                </a:moveTo>
                <a:cubicBezTo>
                  <a:pt x="935054" y="15436"/>
                  <a:pt x="933644" y="-56532"/>
                  <a:pt x="823577" y="91635"/>
                </a:cubicBezTo>
                <a:cubicBezTo>
                  <a:pt x="713510" y="239802"/>
                  <a:pt x="355088" y="729458"/>
                  <a:pt x="256310" y="921369"/>
                </a:cubicBezTo>
                <a:cubicBezTo>
                  <a:pt x="157532" y="1113280"/>
                  <a:pt x="256310" y="1128802"/>
                  <a:pt x="230910" y="1243102"/>
                </a:cubicBezTo>
                <a:cubicBezTo>
                  <a:pt x="205510" y="1357402"/>
                  <a:pt x="142010" y="1464647"/>
                  <a:pt x="103910" y="1607169"/>
                </a:cubicBezTo>
                <a:cubicBezTo>
                  <a:pt x="65810" y="1749691"/>
                  <a:pt x="-14623" y="2133513"/>
                  <a:pt x="2310" y="2098235"/>
                </a:cubicBezTo>
                <a:cubicBezTo>
                  <a:pt x="19243" y="2062957"/>
                  <a:pt x="202688" y="1549313"/>
                  <a:pt x="205510" y="1395502"/>
                </a:cubicBezTo>
                <a:cubicBezTo>
                  <a:pt x="208332" y="1241691"/>
                  <a:pt x="24887" y="1272736"/>
                  <a:pt x="19243" y="1175369"/>
                </a:cubicBezTo>
                <a:cubicBezTo>
                  <a:pt x="13599" y="1078002"/>
                  <a:pt x="55932" y="974991"/>
                  <a:pt x="171643" y="811302"/>
                </a:cubicBezTo>
                <a:cubicBezTo>
                  <a:pt x="287354" y="647613"/>
                  <a:pt x="589332" y="321646"/>
                  <a:pt x="713510" y="193235"/>
                </a:cubicBezTo>
                <a:cubicBezTo>
                  <a:pt x="837688" y="64824"/>
                  <a:pt x="898366" y="49302"/>
                  <a:pt x="916710" y="3236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F95C6BF2-4FE3-4521-9D81-B98A24382ABA}"/>
              </a:ext>
            </a:extLst>
          </p:cNvPr>
          <p:cNvSpPr/>
          <p:nvPr/>
        </p:nvSpPr>
        <p:spPr>
          <a:xfrm>
            <a:off x="5337025" y="5988868"/>
            <a:ext cx="460493" cy="3182648"/>
          </a:xfrm>
          <a:custGeom>
            <a:avLst/>
            <a:gdLst>
              <a:gd name="connsiteX0" fmla="*/ 318708 w 460493"/>
              <a:gd name="connsiteY0" fmla="*/ 90199 h 3182648"/>
              <a:gd name="connsiteX1" fmla="*/ 352575 w 460493"/>
              <a:gd name="connsiteY1" fmla="*/ 251065 h 3182648"/>
              <a:gd name="connsiteX2" fmla="*/ 310242 w 460493"/>
              <a:gd name="connsiteY2" fmla="*/ 1775065 h 3182648"/>
              <a:gd name="connsiteX3" fmla="*/ 13908 w 460493"/>
              <a:gd name="connsiteY3" fmla="*/ 3087399 h 3182648"/>
              <a:gd name="connsiteX4" fmla="*/ 90108 w 460493"/>
              <a:gd name="connsiteY4" fmla="*/ 2867265 h 3182648"/>
              <a:gd name="connsiteX5" fmla="*/ 454175 w 460493"/>
              <a:gd name="connsiteY5" fmla="*/ 1165465 h 3182648"/>
              <a:gd name="connsiteX6" fmla="*/ 318708 w 460493"/>
              <a:gd name="connsiteY6" fmla="*/ 90199 h 318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0493" h="3182648">
                <a:moveTo>
                  <a:pt x="318708" y="90199"/>
                </a:moveTo>
                <a:cubicBezTo>
                  <a:pt x="301775" y="-62201"/>
                  <a:pt x="353986" y="-29746"/>
                  <a:pt x="352575" y="251065"/>
                </a:cubicBezTo>
                <a:cubicBezTo>
                  <a:pt x="351164" y="531876"/>
                  <a:pt x="366687" y="1302343"/>
                  <a:pt x="310242" y="1775065"/>
                </a:cubicBezTo>
                <a:cubicBezTo>
                  <a:pt x="253797" y="2247787"/>
                  <a:pt x="50597" y="2905366"/>
                  <a:pt x="13908" y="3087399"/>
                </a:cubicBezTo>
                <a:cubicBezTo>
                  <a:pt x="-22781" y="3269432"/>
                  <a:pt x="16730" y="3187587"/>
                  <a:pt x="90108" y="2867265"/>
                </a:cubicBezTo>
                <a:cubicBezTo>
                  <a:pt x="163486" y="2546943"/>
                  <a:pt x="414664" y="1629720"/>
                  <a:pt x="454175" y="1165465"/>
                </a:cubicBezTo>
                <a:cubicBezTo>
                  <a:pt x="493686" y="701210"/>
                  <a:pt x="335641" y="242599"/>
                  <a:pt x="318708" y="9019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7AF11B72-3AE2-4D4F-8864-3B7AEFABF6FA}"/>
              </a:ext>
            </a:extLst>
          </p:cNvPr>
          <p:cNvSpPr/>
          <p:nvPr/>
        </p:nvSpPr>
        <p:spPr>
          <a:xfrm>
            <a:off x="4549957" y="4350277"/>
            <a:ext cx="348278" cy="1102814"/>
          </a:xfrm>
          <a:custGeom>
            <a:avLst/>
            <a:gdLst>
              <a:gd name="connsiteX0" fmla="*/ 292976 w 348278"/>
              <a:gd name="connsiteY0" fmla="*/ 43923 h 1102814"/>
              <a:gd name="connsiteX1" fmla="*/ 119410 w 348278"/>
              <a:gd name="connsiteY1" fmla="*/ 755123 h 1102814"/>
              <a:gd name="connsiteX2" fmla="*/ 208310 w 348278"/>
              <a:gd name="connsiteY2" fmla="*/ 1068390 h 1102814"/>
              <a:gd name="connsiteX3" fmla="*/ 348010 w 348278"/>
              <a:gd name="connsiteY3" fmla="*/ 1093790 h 1102814"/>
              <a:gd name="connsiteX4" fmla="*/ 170210 w 348278"/>
              <a:gd name="connsiteY4" fmla="*/ 1059923 h 1102814"/>
              <a:gd name="connsiteX5" fmla="*/ 876 w 348278"/>
              <a:gd name="connsiteY5" fmla="*/ 1038756 h 1102814"/>
              <a:gd name="connsiteX6" fmla="*/ 106710 w 348278"/>
              <a:gd name="connsiteY6" fmla="*/ 556156 h 1102814"/>
              <a:gd name="connsiteX7" fmla="*/ 170210 w 348278"/>
              <a:gd name="connsiteY7" fmla="*/ 124356 h 1102814"/>
              <a:gd name="connsiteX8" fmla="*/ 292976 w 348278"/>
              <a:gd name="connsiteY8" fmla="*/ 43923 h 1102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8278" h="1102814">
                <a:moveTo>
                  <a:pt x="292976" y="43923"/>
                </a:moveTo>
                <a:cubicBezTo>
                  <a:pt x="284509" y="149051"/>
                  <a:pt x="133521" y="584379"/>
                  <a:pt x="119410" y="755123"/>
                </a:cubicBezTo>
                <a:cubicBezTo>
                  <a:pt x="105299" y="925868"/>
                  <a:pt x="170210" y="1011946"/>
                  <a:pt x="208310" y="1068390"/>
                </a:cubicBezTo>
                <a:cubicBezTo>
                  <a:pt x="246410" y="1124835"/>
                  <a:pt x="354360" y="1095201"/>
                  <a:pt x="348010" y="1093790"/>
                </a:cubicBezTo>
                <a:cubicBezTo>
                  <a:pt x="341660" y="1092379"/>
                  <a:pt x="228066" y="1069095"/>
                  <a:pt x="170210" y="1059923"/>
                </a:cubicBezTo>
                <a:cubicBezTo>
                  <a:pt x="112354" y="1050751"/>
                  <a:pt x="11459" y="1122717"/>
                  <a:pt x="876" y="1038756"/>
                </a:cubicBezTo>
                <a:cubicBezTo>
                  <a:pt x="-9707" y="954795"/>
                  <a:pt x="78488" y="708556"/>
                  <a:pt x="106710" y="556156"/>
                </a:cubicBezTo>
                <a:cubicBezTo>
                  <a:pt x="134932" y="403756"/>
                  <a:pt x="138460" y="203378"/>
                  <a:pt x="170210" y="124356"/>
                </a:cubicBezTo>
                <a:cubicBezTo>
                  <a:pt x="201960" y="45334"/>
                  <a:pt x="301443" y="-61205"/>
                  <a:pt x="292976" y="43923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58483B6B-D557-451A-9608-9D0159414F84}"/>
              </a:ext>
            </a:extLst>
          </p:cNvPr>
          <p:cNvSpPr/>
          <p:nvPr/>
        </p:nvSpPr>
        <p:spPr>
          <a:xfrm>
            <a:off x="3807627" y="8942070"/>
            <a:ext cx="1917828" cy="326848"/>
          </a:xfrm>
          <a:custGeom>
            <a:avLst/>
            <a:gdLst>
              <a:gd name="connsiteX0" fmla="*/ 2373 w 1917828"/>
              <a:gd name="connsiteY0" fmla="*/ 3810 h 326848"/>
              <a:gd name="connsiteX1" fmla="*/ 98893 w 1917828"/>
              <a:gd name="connsiteY1" fmla="*/ 19050 h 326848"/>
              <a:gd name="connsiteX2" fmla="*/ 1114893 w 1917828"/>
              <a:gd name="connsiteY2" fmla="*/ 252730 h 326848"/>
              <a:gd name="connsiteX3" fmla="*/ 1917533 w 1917828"/>
              <a:gd name="connsiteY3" fmla="*/ 323850 h 326848"/>
              <a:gd name="connsiteX4" fmla="*/ 1028533 w 1917828"/>
              <a:gd name="connsiteY4" fmla="*/ 171450 h 326848"/>
              <a:gd name="connsiteX5" fmla="*/ 220813 w 1917828"/>
              <a:gd name="connsiteY5" fmla="*/ 19050 h 326848"/>
              <a:gd name="connsiteX6" fmla="*/ 2373 w 1917828"/>
              <a:gd name="connsiteY6" fmla="*/ 3810 h 32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7828" h="326848">
                <a:moveTo>
                  <a:pt x="2373" y="3810"/>
                </a:moveTo>
                <a:cubicBezTo>
                  <a:pt x="-17947" y="3810"/>
                  <a:pt x="98893" y="19050"/>
                  <a:pt x="98893" y="19050"/>
                </a:cubicBezTo>
                <a:cubicBezTo>
                  <a:pt x="284313" y="60537"/>
                  <a:pt x="811786" y="201930"/>
                  <a:pt x="1114893" y="252730"/>
                </a:cubicBezTo>
                <a:cubicBezTo>
                  <a:pt x="1418000" y="303530"/>
                  <a:pt x="1931926" y="337397"/>
                  <a:pt x="1917533" y="323850"/>
                </a:cubicBezTo>
                <a:cubicBezTo>
                  <a:pt x="1903140" y="310303"/>
                  <a:pt x="1028533" y="171450"/>
                  <a:pt x="1028533" y="171450"/>
                </a:cubicBezTo>
                <a:lnTo>
                  <a:pt x="220813" y="19050"/>
                </a:lnTo>
                <a:cubicBezTo>
                  <a:pt x="53173" y="-11430"/>
                  <a:pt x="22693" y="3810"/>
                  <a:pt x="2373" y="381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88B72165-C38C-46FC-8C92-246F11473E2B}"/>
              </a:ext>
            </a:extLst>
          </p:cNvPr>
          <p:cNvSpPr/>
          <p:nvPr/>
        </p:nvSpPr>
        <p:spPr>
          <a:xfrm>
            <a:off x="2946400" y="8295640"/>
            <a:ext cx="971238" cy="654134"/>
          </a:xfrm>
          <a:custGeom>
            <a:avLst/>
            <a:gdLst>
              <a:gd name="connsiteX0" fmla="*/ 0 w 971238"/>
              <a:gd name="connsiteY0" fmla="*/ 0 h 654134"/>
              <a:gd name="connsiteX1" fmla="*/ 264160 w 971238"/>
              <a:gd name="connsiteY1" fmla="*/ 243840 h 654134"/>
              <a:gd name="connsiteX2" fmla="*/ 716280 w 971238"/>
              <a:gd name="connsiteY2" fmla="*/ 563880 h 654134"/>
              <a:gd name="connsiteX3" fmla="*/ 970280 w 971238"/>
              <a:gd name="connsiteY3" fmla="*/ 650240 h 654134"/>
              <a:gd name="connsiteX4" fmla="*/ 629920 w 971238"/>
              <a:gd name="connsiteY4" fmla="*/ 467360 h 654134"/>
              <a:gd name="connsiteX5" fmla="*/ 238760 w 971238"/>
              <a:gd name="connsiteY5" fmla="*/ 177800 h 654134"/>
              <a:gd name="connsiteX6" fmla="*/ 0 w 971238"/>
              <a:gd name="connsiteY6" fmla="*/ 0 h 65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1238" h="654134">
                <a:moveTo>
                  <a:pt x="0" y="0"/>
                </a:moveTo>
                <a:cubicBezTo>
                  <a:pt x="72390" y="74930"/>
                  <a:pt x="144780" y="149860"/>
                  <a:pt x="264160" y="243840"/>
                </a:cubicBezTo>
                <a:cubicBezTo>
                  <a:pt x="383540" y="337820"/>
                  <a:pt x="598593" y="496147"/>
                  <a:pt x="716280" y="563880"/>
                </a:cubicBezTo>
                <a:cubicBezTo>
                  <a:pt x="833967" y="631613"/>
                  <a:pt x="984673" y="666327"/>
                  <a:pt x="970280" y="650240"/>
                </a:cubicBezTo>
                <a:cubicBezTo>
                  <a:pt x="955887" y="634153"/>
                  <a:pt x="751840" y="546100"/>
                  <a:pt x="629920" y="467360"/>
                </a:cubicBezTo>
                <a:cubicBezTo>
                  <a:pt x="508000" y="388620"/>
                  <a:pt x="238760" y="177800"/>
                  <a:pt x="238760" y="1778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A5D5F826-12A8-4363-9545-F7DC65BD45BB}"/>
              </a:ext>
            </a:extLst>
          </p:cNvPr>
          <p:cNvSpPr/>
          <p:nvPr/>
        </p:nvSpPr>
        <p:spPr>
          <a:xfrm>
            <a:off x="1890691" y="7897314"/>
            <a:ext cx="1051526" cy="400709"/>
          </a:xfrm>
          <a:custGeom>
            <a:avLst/>
            <a:gdLst>
              <a:gd name="connsiteX0" fmla="*/ 1049359 w 1051526"/>
              <a:gd name="connsiteY0" fmla="*/ 398961 h 400709"/>
              <a:gd name="connsiteX1" fmla="*/ 828697 w 1051526"/>
              <a:gd name="connsiteY1" fmla="*/ 267199 h 400709"/>
              <a:gd name="connsiteX2" fmla="*/ 563584 w 1051526"/>
              <a:gd name="connsiteY2" fmla="*/ 113211 h 400709"/>
              <a:gd name="connsiteX3" fmla="*/ 392134 w 1051526"/>
              <a:gd name="connsiteY3" fmla="*/ 32249 h 400709"/>
              <a:gd name="connsiteX4" fmla="*/ 252434 w 1051526"/>
              <a:gd name="connsiteY4" fmla="*/ 10024 h 400709"/>
              <a:gd name="connsiteX5" fmla="*/ 22 w 1051526"/>
              <a:gd name="connsiteY5" fmla="*/ 499 h 400709"/>
              <a:gd name="connsiteX6" fmla="*/ 266722 w 1051526"/>
              <a:gd name="connsiteY6" fmla="*/ 24311 h 400709"/>
              <a:gd name="connsiteX7" fmla="*/ 484209 w 1051526"/>
              <a:gd name="connsiteY7" fmla="*/ 71936 h 400709"/>
              <a:gd name="connsiteX8" fmla="*/ 662009 w 1051526"/>
              <a:gd name="connsiteY8" fmla="*/ 149724 h 400709"/>
              <a:gd name="connsiteX9" fmla="*/ 1049359 w 1051526"/>
              <a:gd name="connsiteY9" fmla="*/ 398961 h 40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1526" h="400709">
                <a:moveTo>
                  <a:pt x="1049359" y="398961"/>
                </a:moveTo>
                <a:cubicBezTo>
                  <a:pt x="1077140" y="418540"/>
                  <a:pt x="828697" y="267199"/>
                  <a:pt x="828697" y="267199"/>
                </a:cubicBezTo>
                <a:cubicBezTo>
                  <a:pt x="747734" y="219574"/>
                  <a:pt x="636344" y="152369"/>
                  <a:pt x="563584" y="113211"/>
                </a:cubicBezTo>
                <a:cubicBezTo>
                  <a:pt x="490824" y="74053"/>
                  <a:pt x="443992" y="49447"/>
                  <a:pt x="392134" y="32249"/>
                </a:cubicBezTo>
                <a:cubicBezTo>
                  <a:pt x="340276" y="15051"/>
                  <a:pt x="317786" y="15316"/>
                  <a:pt x="252434" y="10024"/>
                </a:cubicBezTo>
                <a:cubicBezTo>
                  <a:pt x="187082" y="4732"/>
                  <a:pt x="-2359" y="-1882"/>
                  <a:pt x="22" y="499"/>
                </a:cubicBezTo>
                <a:cubicBezTo>
                  <a:pt x="2403" y="2880"/>
                  <a:pt x="186024" y="12405"/>
                  <a:pt x="266722" y="24311"/>
                </a:cubicBezTo>
                <a:cubicBezTo>
                  <a:pt x="347420" y="36217"/>
                  <a:pt x="418328" y="51034"/>
                  <a:pt x="484209" y="71936"/>
                </a:cubicBezTo>
                <a:cubicBezTo>
                  <a:pt x="550090" y="92838"/>
                  <a:pt x="564378" y="97072"/>
                  <a:pt x="662009" y="149724"/>
                </a:cubicBezTo>
                <a:cubicBezTo>
                  <a:pt x="759640" y="202376"/>
                  <a:pt x="1021578" y="379382"/>
                  <a:pt x="1049359" y="3989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C9FAD356-A279-47EF-AD23-3F86EE01A115}"/>
              </a:ext>
            </a:extLst>
          </p:cNvPr>
          <p:cNvSpPr/>
          <p:nvPr/>
        </p:nvSpPr>
        <p:spPr>
          <a:xfrm>
            <a:off x="2090380" y="8171914"/>
            <a:ext cx="369134" cy="183238"/>
          </a:xfrm>
          <a:custGeom>
            <a:avLst/>
            <a:gdLst>
              <a:gd name="connsiteX0" fmla="*/ 358 w 369134"/>
              <a:gd name="connsiteY0" fmla="*/ 3711 h 183238"/>
              <a:gd name="connsiteX1" fmla="*/ 113070 w 369134"/>
              <a:gd name="connsiteY1" fmla="*/ 17999 h 183238"/>
              <a:gd name="connsiteX2" fmla="*/ 236895 w 369134"/>
              <a:gd name="connsiteY2" fmla="*/ 124361 h 183238"/>
              <a:gd name="connsiteX3" fmla="*/ 338495 w 369134"/>
              <a:gd name="connsiteY3" fmla="*/ 178336 h 183238"/>
              <a:gd name="connsiteX4" fmla="*/ 365483 w 369134"/>
              <a:gd name="connsiteY4" fmla="*/ 175161 h 183238"/>
              <a:gd name="connsiteX5" fmla="*/ 270233 w 369134"/>
              <a:gd name="connsiteY5" fmla="*/ 129124 h 183238"/>
              <a:gd name="connsiteX6" fmla="*/ 151170 w 369134"/>
              <a:gd name="connsiteY6" fmla="*/ 57686 h 183238"/>
              <a:gd name="connsiteX7" fmla="*/ 358 w 369134"/>
              <a:gd name="connsiteY7" fmla="*/ 3711 h 18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134" h="183238">
                <a:moveTo>
                  <a:pt x="358" y="3711"/>
                </a:moveTo>
                <a:cubicBezTo>
                  <a:pt x="-5992" y="-2903"/>
                  <a:pt x="73647" y="-2109"/>
                  <a:pt x="113070" y="17999"/>
                </a:cubicBezTo>
                <a:cubicBezTo>
                  <a:pt x="152493" y="38107"/>
                  <a:pt x="199324" y="97638"/>
                  <a:pt x="236895" y="124361"/>
                </a:cubicBezTo>
                <a:cubicBezTo>
                  <a:pt x="274466" y="151084"/>
                  <a:pt x="317064" y="169869"/>
                  <a:pt x="338495" y="178336"/>
                </a:cubicBezTo>
                <a:cubicBezTo>
                  <a:pt x="359926" y="186803"/>
                  <a:pt x="376860" y="183363"/>
                  <a:pt x="365483" y="175161"/>
                </a:cubicBezTo>
                <a:cubicBezTo>
                  <a:pt x="354106" y="166959"/>
                  <a:pt x="305952" y="148703"/>
                  <a:pt x="270233" y="129124"/>
                </a:cubicBezTo>
                <a:cubicBezTo>
                  <a:pt x="234514" y="109545"/>
                  <a:pt x="193239" y="78853"/>
                  <a:pt x="151170" y="57686"/>
                </a:cubicBezTo>
                <a:cubicBezTo>
                  <a:pt x="109101" y="36519"/>
                  <a:pt x="6708" y="10325"/>
                  <a:pt x="358" y="371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19427EAF-026E-49A1-A16B-8E0A66E23561}"/>
              </a:ext>
            </a:extLst>
          </p:cNvPr>
          <p:cNvSpPr/>
          <p:nvPr/>
        </p:nvSpPr>
        <p:spPr>
          <a:xfrm>
            <a:off x="1520114" y="8342308"/>
            <a:ext cx="907728" cy="604240"/>
          </a:xfrm>
          <a:custGeom>
            <a:avLst/>
            <a:gdLst>
              <a:gd name="connsiteX0" fmla="*/ 907703 w 907728"/>
              <a:gd name="connsiteY0" fmla="*/ 18525 h 604240"/>
              <a:gd name="connsiteX1" fmla="*/ 433569 w 907728"/>
              <a:gd name="connsiteY1" fmla="*/ 3709 h 604240"/>
              <a:gd name="connsiteX2" fmla="*/ 418753 w 907728"/>
              <a:gd name="connsiteY2" fmla="*/ 22759 h 604240"/>
              <a:gd name="connsiteX3" fmla="*/ 308686 w 907728"/>
              <a:gd name="connsiteY3" fmla="*/ 219609 h 604240"/>
              <a:gd name="connsiteX4" fmla="*/ 149936 w 907728"/>
              <a:gd name="connsiteY4" fmla="*/ 418575 h 604240"/>
              <a:gd name="connsiteX5" fmla="*/ 88553 w 907728"/>
              <a:gd name="connsiteY5" fmla="*/ 492659 h 604240"/>
              <a:gd name="connsiteX6" fmla="*/ 44103 w 907728"/>
              <a:gd name="connsiteY6" fmla="*/ 577325 h 604240"/>
              <a:gd name="connsiteX7" fmla="*/ 3886 w 907728"/>
              <a:gd name="connsiteY7" fmla="*/ 592142 h 604240"/>
              <a:gd name="connsiteX8" fmla="*/ 145703 w 907728"/>
              <a:gd name="connsiteY8" fmla="*/ 412225 h 604240"/>
              <a:gd name="connsiteX9" fmla="*/ 363719 w 907728"/>
              <a:gd name="connsiteY9" fmla="*/ 82025 h 604240"/>
              <a:gd name="connsiteX10" fmla="*/ 454736 w 907728"/>
              <a:gd name="connsiteY10" fmla="*/ 10059 h 604240"/>
              <a:gd name="connsiteX11" fmla="*/ 907703 w 907728"/>
              <a:gd name="connsiteY11" fmla="*/ 18525 h 60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7728" h="604240">
                <a:moveTo>
                  <a:pt x="907703" y="18525"/>
                </a:moveTo>
                <a:cubicBezTo>
                  <a:pt x="904175" y="17467"/>
                  <a:pt x="515061" y="3003"/>
                  <a:pt x="433569" y="3709"/>
                </a:cubicBezTo>
                <a:cubicBezTo>
                  <a:pt x="352077" y="4415"/>
                  <a:pt x="439567" y="-13224"/>
                  <a:pt x="418753" y="22759"/>
                </a:cubicBezTo>
                <a:cubicBezTo>
                  <a:pt x="397939" y="58742"/>
                  <a:pt x="353489" y="153640"/>
                  <a:pt x="308686" y="219609"/>
                </a:cubicBezTo>
                <a:cubicBezTo>
                  <a:pt x="263883" y="285578"/>
                  <a:pt x="186625" y="373067"/>
                  <a:pt x="149936" y="418575"/>
                </a:cubicBezTo>
                <a:cubicBezTo>
                  <a:pt x="113247" y="464083"/>
                  <a:pt x="106192" y="466201"/>
                  <a:pt x="88553" y="492659"/>
                </a:cubicBezTo>
                <a:cubicBezTo>
                  <a:pt x="70914" y="519117"/>
                  <a:pt x="58214" y="560744"/>
                  <a:pt x="44103" y="577325"/>
                </a:cubicBezTo>
                <a:cubicBezTo>
                  <a:pt x="29992" y="593906"/>
                  <a:pt x="-13047" y="619659"/>
                  <a:pt x="3886" y="592142"/>
                </a:cubicBezTo>
                <a:cubicBezTo>
                  <a:pt x="20819" y="564625"/>
                  <a:pt x="85731" y="497245"/>
                  <a:pt x="145703" y="412225"/>
                </a:cubicBezTo>
                <a:cubicBezTo>
                  <a:pt x="205675" y="327205"/>
                  <a:pt x="312213" y="149053"/>
                  <a:pt x="363719" y="82025"/>
                </a:cubicBezTo>
                <a:cubicBezTo>
                  <a:pt x="415224" y="14997"/>
                  <a:pt x="363014" y="22406"/>
                  <a:pt x="454736" y="10059"/>
                </a:cubicBezTo>
                <a:cubicBezTo>
                  <a:pt x="546458" y="-2288"/>
                  <a:pt x="911231" y="19583"/>
                  <a:pt x="907703" y="185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536DE006-C303-4E8F-A6B6-81046C065520}"/>
              </a:ext>
            </a:extLst>
          </p:cNvPr>
          <p:cNvSpPr/>
          <p:nvPr/>
        </p:nvSpPr>
        <p:spPr>
          <a:xfrm>
            <a:off x="1629833" y="8634277"/>
            <a:ext cx="760033" cy="423515"/>
          </a:xfrm>
          <a:custGeom>
            <a:avLst/>
            <a:gdLst>
              <a:gd name="connsiteX0" fmla="*/ 753534 w 760033"/>
              <a:gd name="connsiteY0" fmla="*/ 29240 h 423515"/>
              <a:gd name="connsiteX1" fmla="*/ 702734 w 760033"/>
              <a:gd name="connsiteY1" fmla="*/ 22890 h 423515"/>
              <a:gd name="connsiteX2" fmla="*/ 455084 w 760033"/>
              <a:gd name="connsiteY2" fmla="*/ 31356 h 423515"/>
              <a:gd name="connsiteX3" fmla="*/ 372534 w 760033"/>
              <a:gd name="connsiteY3" fmla="*/ 107556 h 423515"/>
              <a:gd name="connsiteX4" fmla="*/ 201084 w 760033"/>
              <a:gd name="connsiteY4" fmla="*/ 304406 h 423515"/>
              <a:gd name="connsiteX5" fmla="*/ 150284 w 760033"/>
              <a:gd name="connsiteY5" fmla="*/ 359440 h 423515"/>
              <a:gd name="connsiteX6" fmla="*/ 0 w 760033"/>
              <a:gd name="connsiteY6" fmla="*/ 422940 h 423515"/>
              <a:gd name="connsiteX7" fmla="*/ 148167 w 760033"/>
              <a:gd name="connsiteY7" fmla="*/ 376373 h 423515"/>
              <a:gd name="connsiteX8" fmla="*/ 304800 w 760033"/>
              <a:gd name="connsiteY8" fmla="*/ 164706 h 423515"/>
              <a:gd name="connsiteX9" fmla="*/ 455084 w 760033"/>
              <a:gd name="connsiteY9" fmla="*/ 16540 h 423515"/>
              <a:gd name="connsiteX10" fmla="*/ 596900 w 760033"/>
              <a:gd name="connsiteY10" fmla="*/ 3840 h 423515"/>
              <a:gd name="connsiteX11" fmla="*/ 753534 w 760033"/>
              <a:gd name="connsiteY11" fmla="*/ 29240 h 42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0033" h="423515">
                <a:moveTo>
                  <a:pt x="753534" y="29240"/>
                </a:moveTo>
                <a:cubicBezTo>
                  <a:pt x="771173" y="32415"/>
                  <a:pt x="752476" y="22537"/>
                  <a:pt x="702734" y="22890"/>
                </a:cubicBezTo>
                <a:cubicBezTo>
                  <a:pt x="652992" y="23243"/>
                  <a:pt x="510117" y="17245"/>
                  <a:pt x="455084" y="31356"/>
                </a:cubicBezTo>
                <a:cubicBezTo>
                  <a:pt x="400051" y="45467"/>
                  <a:pt x="414867" y="62048"/>
                  <a:pt x="372534" y="107556"/>
                </a:cubicBezTo>
                <a:cubicBezTo>
                  <a:pt x="330201" y="153064"/>
                  <a:pt x="238126" y="262425"/>
                  <a:pt x="201084" y="304406"/>
                </a:cubicBezTo>
                <a:cubicBezTo>
                  <a:pt x="164042" y="346387"/>
                  <a:pt x="183798" y="339684"/>
                  <a:pt x="150284" y="359440"/>
                </a:cubicBezTo>
                <a:cubicBezTo>
                  <a:pt x="116770" y="379196"/>
                  <a:pt x="353" y="420118"/>
                  <a:pt x="0" y="422940"/>
                </a:cubicBezTo>
                <a:cubicBezTo>
                  <a:pt x="-353" y="425762"/>
                  <a:pt x="97367" y="419412"/>
                  <a:pt x="148167" y="376373"/>
                </a:cubicBezTo>
                <a:cubicBezTo>
                  <a:pt x="198967" y="333334"/>
                  <a:pt x="253647" y="224678"/>
                  <a:pt x="304800" y="164706"/>
                </a:cubicBezTo>
                <a:cubicBezTo>
                  <a:pt x="355953" y="104734"/>
                  <a:pt x="406401" y="43351"/>
                  <a:pt x="455084" y="16540"/>
                </a:cubicBezTo>
                <a:cubicBezTo>
                  <a:pt x="503767" y="-10271"/>
                  <a:pt x="547864" y="3487"/>
                  <a:pt x="596900" y="3840"/>
                </a:cubicBezTo>
                <a:cubicBezTo>
                  <a:pt x="645936" y="4193"/>
                  <a:pt x="735895" y="26065"/>
                  <a:pt x="753534" y="292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D4B5F5AF-0A53-466E-A660-0747630DE321}"/>
              </a:ext>
            </a:extLst>
          </p:cNvPr>
          <p:cNvSpPr/>
          <p:nvPr/>
        </p:nvSpPr>
        <p:spPr>
          <a:xfrm>
            <a:off x="1919815" y="8671821"/>
            <a:ext cx="643468" cy="491338"/>
          </a:xfrm>
          <a:custGeom>
            <a:avLst/>
            <a:gdLst>
              <a:gd name="connsiteX0" fmla="*/ 643468 w 643468"/>
              <a:gd name="connsiteY0" fmla="*/ 162 h 491338"/>
              <a:gd name="connsiteX1" fmla="*/ 309035 w 643468"/>
              <a:gd name="connsiteY1" fmla="*/ 57312 h 491338"/>
              <a:gd name="connsiteX2" fmla="*/ 78318 w 643468"/>
              <a:gd name="connsiteY2" fmla="*/ 152562 h 491338"/>
              <a:gd name="connsiteX3" fmla="*/ 55035 w 643468"/>
              <a:gd name="connsiteY3" fmla="*/ 345179 h 491338"/>
              <a:gd name="connsiteX4" fmla="*/ 2 w 643468"/>
              <a:gd name="connsiteY4" fmla="*/ 491229 h 491338"/>
              <a:gd name="connsiteX5" fmla="*/ 52918 w 643468"/>
              <a:gd name="connsiteY5" fmla="*/ 366346 h 491338"/>
              <a:gd name="connsiteX6" fmla="*/ 78318 w 643468"/>
              <a:gd name="connsiteY6" fmla="*/ 213946 h 491338"/>
              <a:gd name="connsiteX7" fmla="*/ 167218 w 643468"/>
              <a:gd name="connsiteY7" fmla="*/ 116579 h 491338"/>
              <a:gd name="connsiteX8" fmla="*/ 317502 w 643468"/>
              <a:gd name="connsiteY8" fmla="*/ 74246 h 491338"/>
              <a:gd name="connsiteX9" fmla="*/ 643468 w 643468"/>
              <a:gd name="connsiteY9" fmla="*/ 162 h 49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3468" h="491338">
                <a:moveTo>
                  <a:pt x="643468" y="162"/>
                </a:moveTo>
                <a:cubicBezTo>
                  <a:pt x="642057" y="-2660"/>
                  <a:pt x="403227" y="31912"/>
                  <a:pt x="309035" y="57312"/>
                </a:cubicBezTo>
                <a:cubicBezTo>
                  <a:pt x="214843" y="82712"/>
                  <a:pt x="120651" y="104584"/>
                  <a:pt x="78318" y="152562"/>
                </a:cubicBezTo>
                <a:cubicBezTo>
                  <a:pt x="35985" y="200540"/>
                  <a:pt x="68088" y="288735"/>
                  <a:pt x="55035" y="345179"/>
                </a:cubicBezTo>
                <a:cubicBezTo>
                  <a:pt x="41982" y="401623"/>
                  <a:pt x="355" y="487701"/>
                  <a:pt x="2" y="491229"/>
                </a:cubicBezTo>
                <a:cubicBezTo>
                  <a:pt x="-351" y="494757"/>
                  <a:pt x="39865" y="412560"/>
                  <a:pt x="52918" y="366346"/>
                </a:cubicBezTo>
                <a:cubicBezTo>
                  <a:pt x="65971" y="320132"/>
                  <a:pt x="59268" y="255574"/>
                  <a:pt x="78318" y="213946"/>
                </a:cubicBezTo>
                <a:cubicBezTo>
                  <a:pt x="97368" y="172318"/>
                  <a:pt x="127354" y="139862"/>
                  <a:pt x="167218" y="116579"/>
                </a:cubicBezTo>
                <a:cubicBezTo>
                  <a:pt x="207082" y="93296"/>
                  <a:pt x="238127" y="92590"/>
                  <a:pt x="317502" y="74246"/>
                </a:cubicBezTo>
                <a:lnTo>
                  <a:pt x="643468" y="16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32441522-92B6-4791-BD2D-21C728C025D4}"/>
              </a:ext>
            </a:extLst>
          </p:cNvPr>
          <p:cNvSpPr/>
          <p:nvPr/>
        </p:nvSpPr>
        <p:spPr>
          <a:xfrm>
            <a:off x="2332559" y="8654964"/>
            <a:ext cx="55291" cy="53040"/>
          </a:xfrm>
          <a:custGeom>
            <a:avLst/>
            <a:gdLst>
              <a:gd name="connsiteX0" fmla="*/ 8 w 55291"/>
              <a:gd name="connsiteY0" fmla="*/ 86 h 53040"/>
              <a:gd name="connsiteX1" fmla="*/ 50808 w 55291"/>
              <a:gd name="connsiteY1" fmla="*/ 23369 h 53040"/>
              <a:gd name="connsiteX2" fmla="*/ 40224 w 55291"/>
              <a:gd name="connsiteY2" fmla="*/ 53003 h 53040"/>
              <a:gd name="connsiteX3" fmla="*/ 55041 w 55291"/>
              <a:gd name="connsiteY3" fmla="*/ 17019 h 53040"/>
              <a:gd name="connsiteX4" fmla="*/ 8 w 55291"/>
              <a:gd name="connsiteY4" fmla="*/ 86 h 5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291" h="53040">
                <a:moveTo>
                  <a:pt x="8" y="86"/>
                </a:moveTo>
                <a:cubicBezTo>
                  <a:pt x="-697" y="1144"/>
                  <a:pt x="44105" y="14550"/>
                  <a:pt x="50808" y="23369"/>
                </a:cubicBezTo>
                <a:cubicBezTo>
                  <a:pt x="57511" y="32189"/>
                  <a:pt x="39519" y="54061"/>
                  <a:pt x="40224" y="53003"/>
                </a:cubicBezTo>
                <a:cubicBezTo>
                  <a:pt x="40929" y="51945"/>
                  <a:pt x="57510" y="26191"/>
                  <a:pt x="55041" y="17019"/>
                </a:cubicBezTo>
                <a:cubicBezTo>
                  <a:pt x="52572" y="7847"/>
                  <a:pt x="713" y="-972"/>
                  <a:pt x="8" y="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107F1A52-FC97-4CE6-B2AB-15049D850F9A}"/>
              </a:ext>
            </a:extLst>
          </p:cNvPr>
          <p:cNvSpPr/>
          <p:nvPr/>
        </p:nvSpPr>
        <p:spPr>
          <a:xfrm>
            <a:off x="1760858" y="7577878"/>
            <a:ext cx="508462" cy="782561"/>
          </a:xfrm>
          <a:custGeom>
            <a:avLst/>
            <a:gdLst>
              <a:gd name="connsiteX0" fmla="*/ 209 w 508462"/>
              <a:gd name="connsiteY0" fmla="*/ 1905 h 782561"/>
              <a:gd name="connsiteX1" fmla="*/ 120859 w 508462"/>
              <a:gd name="connsiteY1" fmla="*/ 241089 h 782561"/>
              <a:gd name="connsiteX2" fmla="*/ 201292 w 508462"/>
              <a:gd name="connsiteY2" fmla="*/ 425239 h 782561"/>
              <a:gd name="connsiteX3" fmla="*/ 372742 w 508462"/>
              <a:gd name="connsiteY3" fmla="*/ 660189 h 782561"/>
              <a:gd name="connsiteX4" fmla="*/ 508209 w 508462"/>
              <a:gd name="connsiteY4" fmla="*/ 780839 h 782561"/>
              <a:gd name="connsiteX5" fmla="*/ 338875 w 508462"/>
              <a:gd name="connsiteY5" fmla="*/ 575522 h 782561"/>
              <a:gd name="connsiteX6" fmla="*/ 169542 w 508462"/>
              <a:gd name="connsiteY6" fmla="*/ 310939 h 782561"/>
              <a:gd name="connsiteX7" fmla="*/ 93342 w 508462"/>
              <a:gd name="connsiteY7" fmla="*/ 137372 h 782561"/>
              <a:gd name="connsiteX8" fmla="*/ 209 w 508462"/>
              <a:gd name="connsiteY8" fmla="*/ 1905 h 78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462" h="782561">
                <a:moveTo>
                  <a:pt x="209" y="1905"/>
                </a:moveTo>
                <a:cubicBezTo>
                  <a:pt x="4795" y="19191"/>
                  <a:pt x="87345" y="170533"/>
                  <a:pt x="120859" y="241089"/>
                </a:cubicBezTo>
                <a:cubicBezTo>
                  <a:pt x="154373" y="311645"/>
                  <a:pt x="159312" y="355389"/>
                  <a:pt x="201292" y="425239"/>
                </a:cubicBezTo>
                <a:cubicBezTo>
                  <a:pt x="243273" y="495089"/>
                  <a:pt x="321589" y="600922"/>
                  <a:pt x="372742" y="660189"/>
                </a:cubicBezTo>
                <a:cubicBezTo>
                  <a:pt x="423895" y="719456"/>
                  <a:pt x="513854" y="794950"/>
                  <a:pt x="508209" y="780839"/>
                </a:cubicBezTo>
                <a:cubicBezTo>
                  <a:pt x="502565" y="766728"/>
                  <a:pt x="395320" y="653839"/>
                  <a:pt x="338875" y="575522"/>
                </a:cubicBezTo>
                <a:cubicBezTo>
                  <a:pt x="282431" y="497205"/>
                  <a:pt x="210464" y="383964"/>
                  <a:pt x="169542" y="310939"/>
                </a:cubicBezTo>
                <a:cubicBezTo>
                  <a:pt x="128620" y="237914"/>
                  <a:pt x="119095" y="185350"/>
                  <a:pt x="93342" y="137372"/>
                </a:cubicBezTo>
                <a:cubicBezTo>
                  <a:pt x="67589" y="89394"/>
                  <a:pt x="-4377" y="-15381"/>
                  <a:pt x="209" y="190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C201C272-1CC5-4953-9606-7336F2C262D1}"/>
              </a:ext>
            </a:extLst>
          </p:cNvPr>
          <p:cNvSpPr/>
          <p:nvPr/>
        </p:nvSpPr>
        <p:spPr>
          <a:xfrm>
            <a:off x="1929014" y="8346008"/>
            <a:ext cx="512151" cy="27806"/>
          </a:xfrm>
          <a:custGeom>
            <a:avLst/>
            <a:gdLst>
              <a:gd name="connsiteX0" fmla="*/ 511503 w 512151"/>
              <a:gd name="connsiteY0" fmla="*/ 23292 h 27806"/>
              <a:gd name="connsiteX1" fmla="*/ 259619 w 512151"/>
              <a:gd name="connsiteY1" fmla="*/ 27525 h 27806"/>
              <a:gd name="connsiteX2" fmla="*/ 1386 w 512151"/>
              <a:gd name="connsiteY2" fmla="*/ 19059 h 27806"/>
              <a:gd name="connsiteX3" fmla="*/ 164369 w 512151"/>
              <a:gd name="connsiteY3" fmla="*/ 12709 h 27806"/>
              <a:gd name="connsiteX4" fmla="*/ 327353 w 512151"/>
              <a:gd name="connsiteY4" fmla="*/ 9 h 27806"/>
              <a:gd name="connsiteX5" fmla="*/ 511503 w 512151"/>
              <a:gd name="connsiteY5" fmla="*/ 23292 h 2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2151" h="27806">
                <a:moveTo>
                  <a:pt x="511503" y="23292"/>
                </a:moveTo>
                <a:cubicBezTo>
                  <a:pt x="500214" y="27878"/>
                  <a:pt x="344638" y="28230"/>
                  <a:pt x="259619" y="27525"/>
                </a:cubicBezTo>
                <a:cubicBezTo>
                  <a:pt x="174600" y="26820"/>
                  <a:pt x="17261" y="21528"/>
                  <a:pt x="1386" y="19059"/>
                </a:cubicBezTo>
                <a:cubicBezTo>
                  <a:pt x="-14489" y="16590"/>
                  <a:pt x="110041" y="15884"/>
                  <a:pt x="164369" y="12709"/>
                </a:cubicBezTo>
                <a:cubicBezTo>
                  <a:pt x="218697" y="9534"/>
                  <a:pt x="270909" y="-344"/>
                  <a:pt x="327353" y="9"/>
                </a:cubicBezTo>
                <a:cubicBezTo>
                  <a:pt x="383797" y="362"/>
                  <a:pt x="522792" y="18706"/>
                  <a:pt x="511503" y="232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EE1EFD8A-8D6A-4A75-B3AF-DF2B6B762488}"/>
              </a:ext>
            </a:extLst>
          </p:cNvPr>
          <p:cNvSpPr/>
          <p:nvPr/>
        </p:nvSpPr>
        <p:spPr>
          <a:xfrm>
            <a:off x="1887829" y="8889997"/>
            <a:ext cx="722081" cy="280872"/>
          </a:xfrm>
          <a:custGeom>
            <a:avLst/>
            <a:gdLst>
              <a:gd name="connsiteX0" fmla="*/ 722021 w 722081"/>
              <a:gd name="connsiteY0" fmla="*/ 3 h 280872"/>
              <a:gd name="connsiteX1" fmla="*/ 292338 w 722081"/>
              <a:gd name="connsiteY1" fmla="*/ 55036 h 280872"/>
              <a:gd name="connsiteX2" fmla="*/ 163221 w 722081"/>
              <a:gd name="connsiteY2" fmla="*/ 143936 h 280872"/>
              <a:gd name="connsiteX3" fmla="*/ 95488 w 722081"/>
              <a:gd name="connsiteY3" fmla="*/ 224370 h 280872"/>
              <a:gd name="connsiteX4" fmla="*/ 238 w 722081"/>
              <a:gd name="connsiteY4" fmla="*/ 279403 h 280872"/>
              <a:gd name="connsiteX5" fmla="*/ 125121 w 722081"/>
              <a:gd name="connsiteY5" fmla="*/ 165103 h 280872"/>
              <a:gd name="connsiteX6" fmla="*/ 260588 w 722081"/>
              <a:gd name="connsiteY6" fmla="*/ 52920 h 280872"/>
              <a:gd name="connsiteX7" fmla="*/ 722021 w 722081"/>
              <a:gd name="connsiteY7" fmla="*/ 3 h 28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2081" h="280872">
                <a:moveTo>
                  <a:pt x="722021" y="3"/>
                </a:moveTo>
                <a:cubicBezTo>
                  <a:pt x="727313" y="356"/>
                  <a:pt x="385471" y="31047"/>
                  <a:pt x="292338" y="55036"/>
                </a:cubicBezTo>
                <a:cubicBezTo>
                  <a:pt x="199205" y="79025"/>
                  <a:pt x="196029" y="115714"/>
                  <a:pt x="163221" y="143936"/>
                </a:cubicBezTo>
                <a:cubicBezTo>
                  <a:pt x="130413" y="172158"/>
                  <a:pt x="122652" y="201792"/>
                  <a:pt x="95488" y="224370"/>
                </a:cubicBezTo>
                <a:cubicBezTo>
                  <a:pt x="68324" y="246948"/>
                  <a:pt x="-4701" y="289281"/>
                  <a:pt x="238" y="279403"/>
                </a:cubicBezTo>
                <a:cubicBezTo>
                  <a:pt x="5177" y="269525"/>
                  <a:pt x="81729" y="202850"/>
                  <a:pt x="125121" y="165103"/>
                </a:cubicBezTo>
                <a:cubicBezTo>
                  <a:pt x="168513" y="127356"/>
                  <a:pt x="165691" y="82553"/>
                  <a:pt x="260588" y="52920"/>
                </a:cubicBezTo>
                <a:cubicBezTo>
                  <a:pt x="355485" y="23287"/>
                  <a:pt x="716729" y="-350"/>
                  <a:pt x="722021" y="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61254869-D25A-49E9-9510-E73B56E42007}"/>
              </a:ext>
            </a:extLst>
          </p:cNvPr>
          <p:cNvSpPr/>
          <p:nvPr/>
        </p:nvSpPr>
        <p:spPr>
          <a:xfrm>
            <a:off x="1564065" y="8729345"/>
            <a:ext cx="144163" cy="246741"/>
          </a:xfrm>
          <a:custGeom>
            <a:avLst/>
            <a:gdLst>
              <a:gd name="connsiteX0" fmla="*/ 144085 w 144163"/>
              <a:gd name="connsiteY0" fmla="*/ 1905 h 246741"/>
              <a:gd name="connsiteX1" fmla="*/ 103868 w 144163"/>
              <a:gd name="connsiteY1" fmla="*/ 181822 h 246741"/>
              <a:gd name="connsiteX2" fmla="*/ 61535 w 144163"/>
              <a:gd name="connsiteY2" fmla="*/ 234738 h 246741"/>
              <a:gd name="connsiteX3" fmla="*/ 152 w 144163"/>
              <a:gd name="connsiteY3" fmla="*/ 243205 h 246741"/>
              <a:gd name="connsiteX4" fmla="*/ 80585 w 144163"/>
              <a:gd name="connsiteY4" fmla="*/ 188172 h 246741"/>
              <a:gd name="connsiteX5" fmla="*/ 93285 w 144163"/>
              <a:gd name="connsiteY5" fmla="*/ 92922 h 246741"/>
              <a:gd name="connsiteX6" fmla="*/ 144085 w 144163"/>
              <a:gd name="connsiteY6" fmla="*/ 1905 h 24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163" h="246741">
                <a:moveTo>
                  <a:pt x="144085" y="1905"/>
                </a:moveTo>
                <a:cubicBezTo>
                  <a:pt x="145849" y="16722"/>
                  <a:pt x="117626" y="143017"/>
                  <a:pt x="103868" y="181822"/>
                </a:cubicBezTo>
                <a:cubicBezTo>
                  <a:pt x="90110" y="220627"/>
                  <a:pt x="78821" y="224508"/>
                  <a:pt x="61535" y="234738"/>
                </a:cubicBezTo>
                <a:cubicBezTo>
                  <a:pt x="44249" y="244969"/>
                  <a:pt x="-3023" y="250966"/>
                  <a:pt x="152" y="243205"/>
                </a:cubicBezTo>
                <a:cubicBezTo>
                  <a:pt x="3327" y="235444"/>
                  <a:pt x="65063" y="213219"/>
                  <a:pt x="80585" y="188172"/>
                </a:cubicBezTo>
                <a:cubicBezTo>
                  <a:pt x="96107" y="163125"/>
                  <a:pt x="83760" y="123261"/>
                  <a:pt x="93285" y="92922"/>
                </a:cubicBezTo>
                <a:cubicBezTo>
                  <a:pt x="102810" y="62583"/>
                  <a:pt x="142321" y="-12912"/>
                  <a:pt x="144085" y="190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CCADC3F6-1FE5-45B4-9FE9-832C55CFCC23}"/>
              </a:ext>
            </a:extLst>
          </p:cNvPr>
          <p:cNvSpPr/>
          <p:nvPr/>
        </p:nvSpPr>
        <p:spPr>
          <a:xfrm>
            <a:off x="1887471" y="9156434"/>
            <a:ext cx="714295" cy="351279"/>
          </a:xfrm>
          <a:custGeom>
            <a:avLst/>
            <a:gdLst>
              <a:gd name="connsiteX0" fmla="*/ 711796 w 714295"/>
              <a:gd name="connsiteY0" fmla="*/ 25666 h 351279"/>
              <a:gd name="connsiteX1" fmla="*/ 523412 w 714295"/>
              <a:gd name="connsiteY1" fmla="*/ 6616 h 351279"/>
              <a:gd name="connsiteX2" fmla="*/ 260946 w 714295"/>
              <a:gd name="connsiteY2" fmla="*/ 72233 h 351279"/>
              <a:gd name="connsiteX3" fmla="*/ 131829 w 714295"/>
              <a:gd name="connsiteY3" fmla="*/ 269083 h 351279"/>
              <a:gd name="connsiteX4" fmla="*/ 6946 w 714295"/>
              <a:gd name="connsiteY4" fmla="*/ 349516 h 351279"/>
              <a:gd name="connsiteX5" fmla="*/ 17529 w 714295"/>
              <a:gd name="connsiteY5" fmla="*/ 315649 h 351279"/>
              <a:gd name="connsiteX6" fmla="*/ 30229 w 714295"/>
              <a:gd name="connsiteY6" fmla="*/ 214049 h 351279"/>
              <a:gd name="connsiteX7" fmla="*/ 21762 w 714295"/>
              <a:gd name="connsiteY7" fmla="*/ 165366 h 351279"/>
              <a:gd name="connsiteX8" fmla="*/ 21762 w 714295"/>
              <a:gd name="connsiteY8" fmla="*/ 127266 h 351279"/>
              <a:gd name="connsiteX9" fmla="*/ 49279 w 714295"/>
              <a:gd name="connsiteY9" fmla="*/ 2383 h 351279"/>
              <a:gd name="connsiteX10" fmla="*/ 30229 w 714295"/>
              <a:gd name="connsiteY10" fmla="*/ 63766 h 351279"/>
              <a:gd name="connsiteX11" fmla="*/ 32346 w 714295"/>
              <a:gd name="connsiteY11" fmla="*/ 281783 h 351279"/>
              <a:gd name="connsiteX12" fmla="*/ 47162 w 714295"/>
              <a:gd name="connsiteY12" fmla="*/ 336816 h 351279"/>
              <a:gd name="connsiteX13" fmla="*/ 191096 w 714295"/>
              <a:gd name="connsiteY13" fmla="*/ 211933 h 351279"/>
              <a:gd name="connsiteX14" fmla="*/ 214379 w 714295"/>
              <a:gd name="connsiteY14" fmla="*/ 103983 h 351279"/>
              <a:gd name="connsiteX15" fmla="*/ 387946 w 714295"/>
              <a:gd name="connsiteY15" fmla="*/ 15083 h 351279"/>
              <a:gd name="connsiteX16" fmla="*/ 711796 w 714295"/>
              <a:gd name="connsiteY16" fmla="*/ 25666 h 35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14295" h="351279">
                <a:moveTo>
                  <a:pt x="711796" y="25666"/>
                </a:moveTo>
                <a:cubicBezTo>
                  <a:pt x="734374" y="24255"/>
                  <a:pt x="598554" y="-1145"/>
                  <a:pt x="523412" y="6616"/>
                </a:cubicBezTo>
                <a:cubicBezTo>
                  <a:pt x="448270" y="14377"/>
                  <a:pt x="326210" y="28489"/>
                  <a:pt x="260946" y="72233"/>
                </a:cubicBezTo>
                <a:cubicBezTo>
                  <a:pt x="195682" y="115977"/>
                  <a:pt x="174162" y="222869"/>
                  <a:pt x="131829" y="269083"/>
                </a:cubicBezTo>
                <a:cubicBezTo>
                  <a:pt x="89496" y="315297"/>
                  <a:pt x="25996" y="341755"/>
                  <a:pt x="6946" y="349516"/>
                </a:cubicBezTo>
                <a:cubicBezTo>
                  <a:pt x="-12104" y="357277"/>
                  <a:pt x="13649" y="338227"/>
                  <a:pt x="17529" y="315649"/>
                </a:cubicBezTo>
                <a:cubicBezTo>
                  <a:pt x="21409" y="293071"/>
                  <a:pt x="29524" y="239096"/>
                  <a:pt x="30229" y="214049"/>
                </a:cubicBezTo>
                <a:cubicBezTo>
                  <a:pt x="30934" y="189002"/>
                  <a:pt x="23173" y="179830"/>
                  <a:pt x="21762" y="165366"/>
                </a:cubicBezTo>
                <a:cubicBezTo>
                  <a:pt x="20351" y="150902"/>
                  <a:pt x="17176" y="154430"/>
                  <a:pt x="21762" y="127266"/>
                </a:cubicBezTo>
                <a:cubicBezTo>
                  <a:pt x="26348" y="100102"/>
                  <a:pt x="47868" y="12966"/>
                  <a:pt x="49279" y="2383"/>
                </a:cubicBezTo>
                <a:cubicBezTo>
                  <a:pt x="50690" y="-8200"/>
                  <a:pt x="33051" y="17199"/>
                  <a:pt x="30229" y="63766"/>
                </a:cubicBezTo>
                <a:cubicBezTo>
                  <a:pt x="27407" y="110333"/>
                  <a:pt x="29524" y="236275"/>
                  <a:pt x="32346" y="281783"/>
                </a:cubicBezTo>
                <a:cubicBezTo>
                  <a:pt x="35168" y="327291"/>
                  <a:pt x="20704" y="348458"/>
                  <a:pt x="47162" y="336816"/>
                </a:cubicBezTo>
                <a:cubicBezTo>
                  <a:pt x="73620" y="325174"/>
                  <a:pt x="163226" y="250739"/>
                  <a:pt x="191096" y="211933"/>
                </a:cubicBezTo>
                <a:cubicBezTo>
                  <a:pt x="218966" y="173127"/>
                  <a:pt x="181571" y="136791"/>
                  <a:pt x="214379" y="103983"/>
                </a:cubicBezTo>
                <a:cubicBezTo>
                  <a:pt x="247187" y="71175"/>
                  <a:pt x="309629" y="30252"/>
                  <a:pt x="387946" y="15083"/>
                </a:cubicBezTo>
                <a:cubicBezTo>
                  <a:pt x="466263" y="-86"/>
                  <a:pt x="689218" y="27077"/>
                  <a:pt x="711796" y="2566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D287C63E-F46C-4139-9D2D-4A0C03A76851}"/>
              </a:ext>
            </a:extLst>
          </p:cNvPr>
          <p:cNvSpPr/>
          <p:nvPr/>
        </p:nvSpPr>
        <p:spPr>
          <a:xfrm>
            <a:off x="1902875" y="9313074"/>
            <a:ext cx="122906" cy="129996"/>
          </a:xfrm>
          <a:custGeom>
            <a:avLst/>
            <a:gdLst>
              <a:gd name="connsiteX0" fmla="*/ 8 w 122906"/>
              <a:gd name="connsiteY0" fmla="*/ 259 h 129996"/>
              <a:gd name="connsiteX1" fmla="*/ 116425 w 122906"/>
              <a:gd name="connsiteY1" fmla="*/ 17193 h 129996"/>
              <a:gd name="connsiteX2" fmla="*/ 95258 w 122906"/>
              <a:gd name="connsiteY2" fmla="*/ 67993 h 129996"/>
              <a:gd name="connsiteX3" fmla="*/ 52925 w 122906"/>
              <a:gd name="connsiteY3" fmla="*/ 129376 h 129996"/>
              <a:gd name="connsiteX4" fmla="*/ 122775 w 122906"/>
              <a:gd name="connsiteY4" fmla="*/ 27776 h 129996"/>
              <a:gd name="connsiteX5" fmla="*/ 8 w 122906"/>
              <a:gd name="connsiteY5" fmla="*/ 259 h 12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906" h="129996">
                <a:moveTo>
                  <a:pt x="8" y="259"/>
                </a:moveTo>
                <a:cubicBezTo>
                  <a:pt x="-1050" y="-1505"/>
                  <a:pt x="100550" y="5904"/>
                  <a:pt x="116425" y="17193"/>
                </a:cubicBezTo>
                <a:cubicBezTo>
                  <a:pt x="132300" y="28482"/>
                  <a:pt x="105841" y="49296"/>
                  <a:pt x="95258" y="67993"/>
                </a:cubicBezTo>
                <a:cubicBezTo>
                  <a:pt x="84675" y="86690"/>
                  <a:pt x="48339" y="136079"/>
                  <a:pt x="52925" y="129376"/>
                </a:cubicBezTo>
                <a:cubicBezTo>
                  <a:pt x="57511" y="122673"/>
                  <a:pt x="126303" y="52470"/>
                  <a:pt x="122775" y="27776"/>
                </a:cubicBezTo>
                <a:cubicBezTo>
                  <a:pt x="119247" y="3082"/>
                  <a:pt x="1066" y="2023"/>
                  <a:pt x="8" y="25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30B74E1A-F664-47EA-8ED9-FF254B6D77A9}"/>
              </a:ext>
            </a:extLst>
          </p:cNvPr>
          <p:cNvSpPr/>
          <p:nvPr/>
        </p:nvSpPr>
        <p:spPr>
          <a:xfrm>
            <a:off x="2436489" y="9166448"/>
            <a:ext cx="1392038" cy="532573"/>
          </a:xfrm>
          <a:custGeom>
            <a:avLst/>
            <a:gdLst>
              <a:gd name="connsiteX0" fmla="*/ 22231 w 1392038"/>
              <a:gd name="connsiteY0" fmla="*/ 18192 h 532573"/>
              <a:gd name="connsiteX1" fmla="*/ 98431 w 1392038"/>
              <a:gd name="connsiteY1" fmla="*/ 13112 h 532573"/>
              <a:gd name="connsiteX2" fmla="*/ 423551 w 1392038"/>
              <a:gd name="connsiteY2" fmla="*/ 150272 h 532573"/>
              <a:gd name="connsiteX3" fmla="*/ 1114431 w 1392038"/>
              <a:gd name="connsiteY3" fmla="*/ 500792 h 532573"/>
              <a:gd name="connsiteX4" fmla="*/ 1383671 w 1392038"/>
              <a:gd name="connsiteY4" fmla="*/ 505872 h 532573"/>
              <a:gd name="connsiteX5" fmla="*/ 835031 w 1392038"/>
              <a:gd name="connsiteY5" fmla="*/ 409352 h 532573"/>
              <a:gd name="connsiteX6" fmla="*/ 448951 w 1392038"/>
              <a:gd name="connsiteY6" fmla="*/ 124872 h 532573"/>
              <a:gd name="connsiteX7" fmla="*/ 22231 w 1392038"/>
              <a:gd name="connsiteY7" fmla="*/ 18192 h 53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2038" h="532573">
                <a:moveTo>
                  <a:pt x="22231" y="18192"/>
                </a:moveTo>
                <a:cubicBezTo>
                  <a:pt x="-36189" y="-435"/>
                  <a:pt x="31544" y="-8901"/>
                  <a:pt x="98431" y="13112"/>
                </a:cubicBezTo>
                <a:cubicBezTo>
                  <a:pt x="165318" y="35125"/>
                  <a:pt x="254218" y="68992"/>
                  <a:pt x="423551" y="150272"/>
                </a:cubicBezTo>
                <a:cubicBezTo>
                  <a:pt x="592884" y="231552"/>
                  <a:pt x="954411" y="441525"/>
                  <a:pt x="1114431" y="500792"/>
                </a:cubicBezTo>
                <a:cubicBezTo>
                  <a:pt x="1274451" y="560059"/>
                  <a:pt x="1430238" y="521112"/>
                  <a:pt x="1383671" y="505872"/>
                </a:cubicBezTo>
                <a:cubicBezTo>
                  <a:pt x="1337104" y="490632"/>
                  <a:pt x="990818" y="472852"/>
                  <a:pt x="835031" y="409352"/>
                </a:cubicBezTo>
                <a:cubicBezTo>
                  <a:pt x="679244" y="345852"/>
                  <a:pt x="581878" y="195145"/>
                  <a:pt x="448951" y="124872"/>
                </a:cubicBezTo>
                <a:cubicBezTo>
                  <a:pt x="316024" y="54599"/>
                  <a:pt x="80651" y="36819"/>
                  <a:pt x="22231" y="181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3671FE40-00F0-4818-9364-8590F9B53C6B}"/>
              </a:ext>
            </a:extLst>
          </p:cNvPr>
          <p:cNvSpPr/>
          <p:nvPr/>
        </p:nvSpPr>
        <p:spPr>
          <a:xfrm>
            <a:off x="3818368" y="9573603"/>
            <a:ext cx="3901575" cy="977565"/>
          </a:xfrm>
          <a:custGeom>
            <a:avLst/>
            <a:gdLst>
              <a:gd name="connsiteX0" fmla="*/ 3898152 w 3901575"/>
              <a:gd name="connsiteY0" fmla="*/ 2197 h 977565"/>
              <a:gd name="connsiteX1" fmla="*/ 3801632 w 3901575"/>
              <a:gd name="connsiteY1" fmla="*/ 484797 h 977565"/>
              <a:gd name="connsiteX2" fmla="*/ 3573032 w 3901575"/>
              <a:gd name="connsiteY2" fmla="*/ 901357 h 977565"/>
              <a:gd name="connsiteX3" fmla="*/ 3385072 w 3901575"/>
              <a:gd name="connsiteY3" fmla="*/ 977557 h 977565"/>
              <a:gd name="connsiteX4" fmla="*/ 2968512 w 3901575"/>
              <a:gd name="connsiteY4" fmla="*/ 906437 h 977565"/>
              <a:gd name="connsiteX5" fmla="*/ 2587512 w 3901575"/>
              <a:gd name="connsiteY5" fmla="*/ 936917 h 977565"/>
              <a:gd name="connsiteX6" fmla="*/ 530112 w 3901575"/>
              <a:gd name="connsiteY6" fmla="*/ 271437 h 977565"/>
              <a:gd name="connsiteX7" fmla="*/ 1792 w 3901575"/>
              <a:gd name="connsiteY7" fmla="*/ 113957 h 977565"/>
              <a:gd name="connsiteX8" fmla="*/ 423432 w 3901575"/>
              <a:gd name="connsiteY8" fmla="*/ 205397 h 977565"/>
              <a:gd name="connsiteX9" fmla="*/ 1962672 w 3901575"/>
              <a:gd name="connsiteY9" fmla="*/ 728637 h 977565"/>
              <a:gd name="connsiteX10" fmla="*/ 2765312 w 3901575"/>
              <a:gd name="connsiteY10" fmla="*/ 845477 h 977565"/>
              <a:gd name="connsiteX11" fmla="*/ 3379992 w 3901575"/>
              <a:gd name="connsiteY11" fmla="*/ 799757 h 977565"/>
              <a:gd name="connsiteX12" fmla="*/ 3689872 w 3901575"/>
              <a:gd name="connsiteY12" fmla="*/ 687997 h 977565"/>
              <a:gd name="connsiteX13" fmla="*/ 3898152 w 3901575"/>
              <a:gd name="connsiteY13" fmla="*/ 2197 h 97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01575" h="977565">
                <a:moveTo>
                  <a:pt x="3898152" y="2197"/>
                </a:moveTo>
                <a:cubicBezTo>
                  <a:pt x="3916779" y="-31670"/>
                  <a:pt x="3855819" y="334937"/>
                  <a:pt x="3801632" y="484797"/>
                </a:cubicBezTo>
                <a:cubicBezTo>
                  <a:pt x="3747445" y="634657"/>
                  <a:pt x="3642459" y="819230"/>
                  <a:pt x="3573032" y="901357"/>
                </a:cubicBezTo>
                <a:cubicBezTo>
                  <a:pt x="3503605" y="983484"/>
                  <a:pt x="3485825" y="976710"/>
                  <a:pt x="3385072" y="977557"/>
                </a:cubicBezTo>
                <a:cubicBezTo>
                  <a:pt x="3284319" y="978404"/>
                  <a:pt x="3101439" y="913210"/>
                  <a:pt x="2968512" y="906437"/>
                </a:cubicBezTo>
                <a:cubicBezTo>
                  <a:pt x="2835585" y="899664"/>
                  <a:pt x="2993912" y="1042750"/>
                  <a:pt x="2587512" y="936917"/>
                </a:cubicBezTo>
                <a:cubicBezTo>
                  <a:pt x="2181112" y="831084"/>
                  <a:pt x="961065" y="408597"/>
                  <a:pt x="530112" y="271437"/>
                </a:cubicBezTo>
                <a:cubicBezTo>
                  <a:pt x="99159" y="134277"/>
                  <a:pt x="19572" y="124964"/>
                  <a:pt x="1792" y="113957"/>
                </a:cubicBezTo>
                <a:cubicBezTo>
                  <a:pt x="-15988" y="102950"/>
                  <a:pt x="96619" y="102950"/>
                  <a:pt x="423432" y="205397"/>
                </a:cubicBezTo>
                <a:cubicBezTo>
                  <a:pt x="750245" y="307844"/>
                  <a:pt x="1572359" y="621957"/>
                  <a:pt x="1962672" y="728637"/>
                </a:cubicBezTo>
                <a:cubicBezTo>
                  <a:pt x="2352985" y="835317"/>
                  <a:pt x="2529092" y="833624"/>
                  <a:pt x="2765312" y="845477"/>
                </a:cubicBezTo>
                <a:cubicBezTo>
                  <a:pt x="3001532" y="857330"/>
                  <a:pt x="3225899" y="826004"/>
                  <a:pt x="3379992" y="799757"/>
                </a:cubicBezTo>
                <a:cubicBezTo>
                  <a:pt x="3534085" y="773510"/>
                  <a:pt x="3606052" y="819230"/>
                  <a:pt x="3689872" y="687997"/>
                </a:cubicBezTo>
                <a:cubicBezTo>
                  <a:pt x="3773692" y="556764"/>
                  <a:pt x="3879525" y="36064"/>
                  <a:pt x="3898152" y="219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A174FB9B-C80C-4F7A-82C1-25F3E671A98A}"/>
              </a:ext>
            </a:extLst>
          </p:cNvPr>
          <p:cNvSpPr/>
          <p:nvPr/>
        </p:nvSpPr>
        <p:spPr>
          <a:xfrm>
            <a:off x="2736776" y="9172457"/>
            <a:ext cx="2076284" cy="899417"/>
          </a:xfrm>
          <a:custGeom>
            <a:avLst/>
            <a:gdLst>
              <a:gd name="connsiteX0" fmla="*/ 31824 w 2076284"/>
              <a:gd name="connsiteY0" fmla="*/ 35043 h 899417"/>
              <a:gd name="connsiteX1" fmla="*/ 44524 w 2076284"/>
              <a:gd name="connsiteY1" fmla="*/ 85843 h 899417"/>
              <a:gd name="connsiteX2" fmla="*/ 254074 w 2076284"/>
              <a:gd name="connsiteY2" fmla="*/ 447793 h 899417"/>
              <a:gd name="connsiteX3" fmla="*/ 825574 w 2076284"/>
              <a:gd name="connsiteY3" fmla="*/ 777993 h 899417"/>
              <a:gd name="connsiteX4" fmla="*/ 1352624 w 2076284"/>
              <a:gd name="connsiteY4" fmla="*/ 892293 h 899417"/>
              <a:gd name="connsiteX5" fmla="*/ 1892374 w 2076284"/>
              <a:gd name="connsiteY5" fmla="*/ 879593 h 899417"/>
              <a:gd name="connsiteX6" fmla="*/ 2070174 w 2076284"/>
              <a:gd name="connsiteY6" fmla="*/ 816093 h 899417"/>
              <a:gd name="connsiteX7" fmla="*/ 1708224 w 2076284"/>
              <a:gd name="connsiteY7" fmla="*/ 816093 h 899417"/>
              <a:gd name="connsiteX8" fmla="*/ 1289124 w 2076284"/>
              <a:gd name="connsiteY8" fmla="*/ 835143 h 899417"/>
              <a:gd name="connsiteX9" fmla="*/ 920824 w 2076284"/>
              <a:gd name="connsiteY9" fmla="*/ 727193 h 899417"/>
              <a:gd name="connsiteX10" fmla="*/ 400124 w 2076284"/>
              <a:gd name="connsiteY10" fmla="*/ 530343 h 899417"/>
              <a:gd name="connsiteX11" fmla="*/ 31824 w 2076284"/>
              <a:gd name="connsiteY11" fmla="*/ 35043 h 89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76284" h="899417">
                <a:moveTo>
                  <a:pt x="31824" y="35043"/>
                </a:moveTo>
                <a:cubicBezTo>
                  <a:pt x="-27443" y="-39040"/>
                  <a:pt x="7482" y="17051"/>
                  <a:pt x="44524" y="85843"/>
                </a:cubicBezTo>
                <a:cubicBezTo>
                  <a:pt x="81566" y="154635"/>
                  <a:pt x="123899" y="332435"/>
                  <a:pt x="254074" y="447793"/>
                </a:cubicBezTo>
                <a:cubicBezTo>
                  <a:pt x="384249" y="563151"/>
                  <a:pt x="642482" y="703910"/>
                  <a:pt x="825574" y="777993"/>
                </a:cubicBezTo>
                <a:cubicBezTo>
                  <a:pt x="1008666" y="852076"/>
                  <a:pt x="1174824" y="875360"/>
                  <a:pt x="1352624" y="892293"/>
                </a:cubicBezTo>
                <a:cubicBezTo>
                  <a:pt x="1530424" y="909226"/>
                  <a:pt x="1772782" y="892293"/>
                  <a:pt x="1892374" y="879593"/>
                </a:cubicBezTo>
                <a:cubicBezTo>
                  <a:pt x="2011966" y="866893"/>
                  <a:pt x="2100866" y="826676"/>
                  <a:pt x="2070174" y="816093"/>
                </a:cubicBezTo>
                <a:cubicBezTo>
                  <a:pt x="2039482" y="805510"/>
                  <a:pt x="1838399" y="812918"/>
                  <a:pt x="1708224" y="816093"/>
                </a:cubicBezTo>
                <a:cubicBezTo>
                  <a:pt x="1578049" y="819268"/>
                  <a:pt x="1420357" y="849960"/>
                  <a:pt x="1289124" y="835143"/>
                </a:cubicBezTo>
                <a:cubicBezTo>
                  <a:pt x="1157891" y="820326"/>
                  <a:pt x="920824" y="727193"/>
                  <a:pt x="920824" y="727193"/>
                </a:cubicBezTo>
                <a:cubicBezTo>
                  <a:pt x="772657" y="676393"/>
                  <a:pt x="552524" y="642526"/>
                  <a:pt x="400124" y="530343"/>
                </a:cubicBezTo>
                <a:cubicBezTo>
                  <a:pt x="247724" y="418160"/>
                  <a:pt x="91091" y="109126"/>
                  <a:pt x="31824" y="3504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8A626E52-A2A1-4B6E-A35B-B4B2AF3E0128}"/>
              </a:ext>
            </a:extLst>
          </p:cNvPr>
          <p:cNvSpPr/>
          <p:nvPr/>
        </p:nvSpPr>
        <p:spPr>
          <a:xfrm>
            <a:off x="2517075" y="9927749"/>
            <a:ext cx="3894194" cy="670801"/>
          </a:xfrm>
          <a:custGeom>
            <a:avLst/>
            <a:gdLst>
              <a:gd name="connsiteX0" fmla="*/ 41975 w 3894194"/>
              <a:gd name="connsiteY0" fmla="*/ 10001 h 670801"/>
              <a:gd name="connsiteX1" fmla="*/ 99125 w 3894194"/>
              <a:gd name="connsiteY1" fmla="*/ 29051 h 670801"/>
              <a:gd name="connsiteX2" fmla="*/ 676975 w 3894194"/>
              <a:gd name="connsiteY2" fmla="*/ 213201 h 670801"/>
              <a:gd name="connsiteX3" fmla="*/ 1438975 w 3894194"/>
              <a:gd name="connsiteY3" fmla="*/ 384651 h 670801"/>
              <a:gd name="connsiteX4" fmla="*/ 2613725 w 3894194"/>
              <a:gd name="connsiteY4" fmla="*/ 568801 h 670801"/>
              <a:gd name="connsiteX5" fmla="*/ 2823275 w 3894194"/>
              <a:gd name="connsiteY5" fmla="*/ 619601 h 670801"/>
              <a:gd name="connsiteX6" fmla="*/ 3134425 w 3894194"/>
              <a:gd name="connsiteY6" fmla="*/ 664051 h 670801"/>
              <a:gd name="connsiteX7" fmla="*/ 3553525 w 3894194"/>
              <a:gd name="connsiteY7" fmla="*/ 657701 h 670801"/>
              <a:gd name="connsiteX8" fmla="*/ 3890075 w 3894194"/>
              <a:gd name="connsiteY8" fmla="*/ 543401 h 670801"/>
              <a:gd name="connsiteX9" fmla="*/ 3318575 w 3894194"/>
              <a:gd name="connsiteY9" fmla="*/ 613251 h 670801"/>
              <a:gd name="connsiteX10" fmla="*/ 2435925 w 3894194"/>
              <a:gd name="connsiteY10" fmla="*/ 486251 h 670801"/>
              <a:gd name="connsiteX11" fmla="*/ 823025 w 3894194"/>
              <a:gd name="connsiteY11" fmla="*/ 213201 h 670801"/>
              <a:gd name="connsiteX12" fmla="*/ 41975 w 3894194"/>
              <a:gd name="connsiteY12" fmla="*/ 10001 h 670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94194" h="670801">
                <a:moveTo>
                  <a:pt x="41975" y="10001"/>
                </a:moveTo>
                <a:cubicBezTo>
                  <a:pt x="-78675" y="-20691"/>
                  <a:pt x="99125" y="29051"/>
                  <a:pt x="99125" y="29051"/>
                </a:cubicBezTo>
                <a:cubicBezTo>
                  <a:pt x="204958" y="62918"/>
                  <a:pt x="453667" y="153934"/>
                  <a:pt x="676975" y="213201"/>
                </a:cubicBezTo>
                <a:cubicBezTo>
                  <a:pt x="900283" y="272468"/>
                  <a:pt x="1116183" y="325384"/>
                  <a:pt x="1438975" y="384651"/>
                </a:cubicBezTo>
                <a:cubicBezTo>
                  <a:pt x="1761767" y="443918"/>
                  <a:pt x="2383008" y="529643"/>
                  <a:pt x="2613725" y="568801"/>
                </a:cubicBezTo>
                <a:cubicBezTo>
                  <a:pt x="2844442" y="607959"/>
                  <a:pt x="2736492" y="603726"/>
                  <a:pt x="2823275" y="619601"/>
                </a:cubicBezTo>
                <a:cubicBezTo>
                  <a:pt x="2910058" y="635476"/>
                  <a:pt x="3012717" y="657701"/>
                  <a:pt x="3134425" y="664051"/>
                </a:cubicBezTo>
                <a:cubicBezTo>
                  <a:pt x="3256133" y="670401"/>
                  <a:pt x="3427583" y="677809"/>
                  <a:pt x="3553525" y="657701"/>
                </a:cubicBezTo>
                <a:cubicBezTo>
                  <a:pt x="3679467" y="637593"/>
                  <a:pt x="3929233" y="550809"/>
                  <a:pt x="3890075" y="543401"/>
                </a:cubicBezTo>
                <a:cubicBezTo>
                  <a:pt x="3850917" y="535993"/>
                  <a:pt x="3560933" y="622776"/>
                  <a:pt x="3318575" y="613251"/>
                </a:cubicBezTo>
                <a:cubicBezTo>
                  <a:pt x="3076217" y="603726"/>
                  <a:pt x="2435925" y="486251"/>
                  <a:pt x="2435925" y="486251"/>
                </a:cubicBezTo>
                <a:cubicBezTo>
                  <a:pt x="2020000" y="419576"/>
                  <a:pt x="1218842" y="296809"/>
                  <a:pt x="823025" y="213201"/>
                </a:cubicBezTo>
                <a:cubicBezTo>
                  <a:pt x="427208" y="129593"/>
                  <a:pt x="162625" y="40693"/>
                  <a:pt x="41975" y="100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A34AFE06-B8DC-414B-B63C-31C10E6F5DF4}"/>
              </a:ext>
            </a:extLst>
          </p:cNvPr>
          <p:cNvSpPr/>
          <p:nvPr/>
        </p:nvSpPr>
        <p:spPr>
          <a:xfrm>
            <a:off x="2398936" y="9174608"/>
            <a:ext cx="204360" cy="906224"/>
          </a:xfrm>
          <a:custGeom>
            <a:avLst/>
            <a:gdLst>
              <a:gd name="connsiteX0" fmla="*/ 1364 w 204360"/>
              <a:gd name="connsiteY0" fmla="*/ 1142 h 906224"/>
              <a:gd name="connsiteX1" fmla="*/ 109314 w 204360"/>
              <a:gd name="connsiteY1" fmla="*/ 394842 h 906224"/>
              <a:gd name="connsiteX2" fmla="*/ 166464 w 204360"/>
              <a:gd name="connsiteY2" fmla="*/ 820292 h 906224"/>
              <a:gd name="connsiteX3" fmla="*/ 172814 w 204360"/>
              <a:gd name="connsiteY3" fmla="*/ 896492 h 906224"/>
              <a:gd name="connsiteX4" fmla="*/ 191864 w 204360"/>
              <a:gd name="connsiteY4" fmla="*/ 680592 h 906224"/>
              <a:gd name="connsiteX5" fmla="*/ 191864 w 204360"/>
              <a:gd name="connsiteY5" fmla="*/ 521842 h 906224"/>
              <a:gd name="connsiteX6" fmla="*/ 1364 w 204360"/>
              <a:gd name="connsiteY6" fmla="*/ 1142 h 90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360" h="906224">
                <a:moveTo>
                  <a:pt x="1364" y="1142"/>
                </a:moveTo>
                <a:cubicBezTo>
                  <a:pt x="-12394" y="-20025"/>
                  <a:pt x="81797" y="258317"/>
                  <a:pt x="109314" y="394842"/>
                </a:cubicBezTo>
                <a:cubicBezTo>
                  <a:pt x="136831" y="531367"/>
                  <a:pt x="155881" y="736684"/>
                  <a:pt x="166464" y="820292"/>
                </a:cubicBezTo>
                <a:cubicBezTo>
                  <a:pt x="177047" y="903900"/>
                  <a:pt x="168581" y="919775"/>
                  <a:pt x="172814" y="896492"/>
                </a:cubicBezTo>
                <a:cubicBezTo>
                  <a:pt x="177047" y="873209"/>
                  <a:pt x="188689" y="743034"/>
                  <a:pt x="191864" y="680592"/>
                </a:cubicBezTo>
                <a:cubicBezTo>
                  <a:pt x="195039" y="618150"/>
                  <a:pt x="218322" y="639317"/>
                  <a:pt x="191864" y="521842"/>
                </a:cubicBezTo>
                <a:cubicBezTo>
                  <a:pt x="165406" y="404367"/>
                  <a:pt x="15122" y="22309"/>
                  <a:pt x="1364" y="114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1ADBDF46-39F5-4885-B08F-9569A3F557BC}"/>
              </a:ext>
            </a:extLst>
          </p:cNvPr>
          <p:cNvSpPr/>
          <p:nvPr/>
        </p:nvSpPr>
        <p:spPr>
          <a:xfrm>
            <a:off x="2480718" y="9935916"/>
            <a:ext cx="204368" cy="3084930"/>
          </a:xfrm>
          <a:custGeom>
            <a:avLst/>
            <a:gdLst>
              <a:gd name="connsiteX0" fmla="*/ 84682 w 204368"/>
              <a:gd name="connsiteY0" fmla="*/ 29351 h 3084930"/>
              <a:gd name="connsiteX1" fmla="*/ 186282 w 204368"/>
              <a:gd name="connsiteY1" fmla="*/ 977617 h 3084930"/>
              <a:gd name="connsiteX2" fmla="*/ 194749 w 204368"/>
              <a:gd name="connsiteY2" fmla="*/ 1570284 h 3084930"/>
              <a:gd name="connsiteX3" fmla="*/ 84682 w 204368"/>
              <a:gd name="connsiteY3" fmla="*/ 2357684 h 3084930"/>
              <a:gd name="connsiteX4" fmla="*/ 59282 w 204368"/>
              <a:gd name="connsiteY4" fmla="*/ 2764084 h 3084930"/>
              <a:gd name="connsiteX5" fmla="*/ 76215 w 204368"/>
              <a:gd name="connsiteY5" fmla="*/ 3026551 h 3084930"/>
              <a:gd name="connsiteX6" fmla="*/ 110082 w 204368"/>
              <a:gd name="connsiteY6" fmla="*/ 3068884 h 3084930"/>
              <a:gd name="connsiteX7" fmla="*/ 15 w 204368"/>
              <a:gd name="connsiteY7" fmla="*/ 2814884 h 3084930"/>
              <a:gd name="connsiteX8" fmla="*/ 101615 w 204368"/>
              <a:gd name="connsiteY8" fmla="*/ 1223151 h 3084930"/>
              <a:gd name="connsiteX9" fmla="*/ 42349 w 204368"/>
              <a:gd name="connsiteY9" fmla="*/ 334151 h 3084930"/>
              <a:gd name="connsiteX10" fmla="*/ 84682 w 204368"/>
              <a:gd name="connsiteY10" fmla="*/ 29351 h 308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4368" h="3084930">
                <a:moveTo>
                  <a:pt x="84682" y="29351"/>
                </a:moveTo>
                <a:cubicBezTo>
                  <a:pt x="108671" y="136595"/>
                  <a:pt x="167938" y="720795"/>
                  <a:pt x="186282" y="977617"/>
                </a:cubicBezTo>
                <a:cubicBezTo>
                  <a:pt x="204626" y="1234439"/>
                  <a:pt x="211682" y="1340273"/>
                  <a:pt x="194749" y="1570284"/>
                </a:cubicBezTo>
                <a:cubicBezTo>
                  <a:pt x="177816" y="1800295"/>
                  <a:pt x="107260" y="2158717"/>
                  <a:pt x="84682" y="2357684"/>
                </a:cubicBezTo>
                <a:cubicBezTo>
                  <a:pt x="62104" y="2556651"/>
                  <a:pt x="60693" y="2652606"/>
                  <a:pt x="59282" y="2764084"/>
                </a:cubicBezTo>
                <a:cubicBezTo>
                  <a:pt x="57871" y="2875562"/>
                  <a:pt x="67748" y="2975751"/>
                  <a:pt x="76215" y="3026551"/>
                </a:cubicBezTo>
                <a:cubicBezTo>
                  <a:pt x="84682" y="3077351"/>
                  <a:pt x="122782" y="3104162"/>
                  <a:pt x="110082" y="3068884"/>
                </a:cubicBezTo>
                <a:cubicBezTo>
                  <a:pt x="97382" y="3033606"/>
                  <a:pt x="1426" y="3122506"/>
                  <a:pt x="15" y="2814884"/>
                </a:cubicBezTo>
                <a:cubicBezTo>
                  <a:pt x="-1396" y="2507262"/>
                  <a:pt x="94559" y="1636606"/>
                  <a:pt x="101615" y="1223151"/>
                </a:cubicBezTo>
                <a:cubicBezTo>
                  <a:pt x="108671" y="809696"/>
                  <a:pt x="45171" y="540173"/>
                  <a:pt x="42349" y="334151"/>
                </a:cubicBezTo>
                <a:cubicBezTo>
                  <a:pt x="39527" y="128129"/>
                  <a:pt x="60693" y="-77893"/>
                  <a:pt x="84682" y="293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6CE6F3B0-9398-48A7-88EE-A261012D235C}"/>
              </a:ext>
            </a:extLst>
          </p:cNvPr>
          <p:cNvSpPr/>
          <p:nvPr/>
        </p:nvSpPr>
        <p:spPr>
          <a:xfrm>
            <a:off x="2017633" y="9162806"/>
            <a:ext cx="573613" cy="3612503"/>
          </a:xfrm>
          <a:custGeom>
            <a:avLst/>
            <a:gdLst>
              <a:gd name="connsiteX0" fmla="*/ 141367 w 573613"/>
              <a:gd name="connsiteY0" fmla="*/ 57394 h 3612503"/>
              <a:gd name="connsiteX1" fmla="*/ 73634 w 573613"/>
              <a:gd name="connsiteY1" fmla="*/ 184394 h 3612503"/>
              <a:gd name="connsiteX2" fmla="*/ 5900 w 573613"/>
              <a:gd name="connsiteY2" fmla="*/ 1217327 h 3612503"/>
              <a:gd name="connsiteX3" fmla="*/ 234500 w 573613"/>
              <a:gd name="connsiteY3" fmla="*/ 2698994 h 3612503"/>
              <a:gd name="connsiteX4" fmla="*/ 369967 w 573613"/>
              <a:gd name="connsiteY4" fmla="*/ 3333994 h 3612503"/>
              <a:gd name="connsiteX5" fmla="*/ 573167 w 573613"/>
              <a:gd name="connsiteY5" fmla="*/ 3596461 h 3612503"/>
              <a:gd name="connsiteX6" fmla="*/ 310700 w 573613"/>
              <a:gd name="connsiteY6" fmla="*/ 2902194 h 3612503"/>
              <a:gd name="connsiteX7" fmla="*/ 31300 w 573613"/>
              <a:gd name="connsiteY7" fmla="*/ 1225794 h 3612503"/>
              <a:gd name="connsiteX8" fmla="*/ 82100 w 573613"/>
              <a:gd name="connsiteY8" fmla="*/ 819394 h 3612503"/>
              <a:gd name="connsiteX9" fmla="*/ 141367 w 573613"/>
              <a:gd name="connsiteY9" fmla="*/ 57394 h 361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3613" h="3612503">
                <a:moveTo>
                  <a:pt x="141367" y="57394"/>
                </a:moveTo>
                <a:cubicBezTo>
                  <a:pt x="139956" y="-48439"/>
                  <a:pt x="96212" y="-8928"/>
                  <a:pt x="73634" y="184394"/>
                </a:cubicBezTo>
                <a:cubicBezTo>
                  <a:pt x="51056" y="377716"/>
                  <a:pt x="-20911" y="798227"/>
                  <a:pt x="5900" y="1217327"/>
                </a:cubicBezTo>
                <a:cubicBezTo>
                  <a:pt x="32711" y="1636427"/>
                  <a:pt x="173822" y="2346216"/>
                  <a:pt x="234500" y="2698994"/>
                </a:cubicBezTo>
                <a:cubicBezTo>
                  <a:pt x="295178" y="3051772"/>
                  <a:pt x="313523" y="3184416"/>
                  <a:pt x="369967" y="3333994"/>
                </a:cubicBezTo>
                <a:cubicBezTo>
                  <a:pt x="426412" y="3483572"/>
                  <a:pt x="583045" y="3668427"/>
                  <a:pt x="573167" y="3596461"/>
                </a:cubicBezTo>
                <a:cubicBezTo>
                  <a:pt x="563289" y="3524495"/>
                  <a:pt x="401011" y="3297305"/>
                  <a:pt x="310700" y="2902194"/>
                </a:cubicBezTo>
                <a:cubicBezTo>
                  <a:pt x="220389" y="2507083"/>
                  <a:pt x="69400" y="1572927"/>
                  <a:pt x="31300" y="1225794"/>
                </a:cubicBezTo>
                <a:cubicBezTo>
                  <a:pt x="-6800" y="878661"/>
                  <a:pt x="60933" y="1016950"/>
                  <a:pt x="82100" y="819394"/>
                </a:cubicBezTo>
                <a:cubicBezTo>
                  <a:pt x="103267" y="621838"/>
                  <a:pt x="142778" y="163227"/>
                  <a:pt x="141367" y="573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36509247-D17E-4AF8-A6DE-59B4E69184CD}"/>
              </a:ext>
            </a:extLst>
          </p:cNvPr>
          <p:cNvSpPr/>
          <p:nvPr/>
        </p:nvSpPr>
        <p:spPr>
          <a:xfrm>
            <a:off x="7995689" y="9072754"/>
            <a:ext cx="614691" cy="3784130"/>
          </a:xfrm>
          <a:custGeom>
            <a:avLst/>
            <a:gdLst>
              <a:gd name="connsiteX0" fmla="*/ 2905 w 614691"/>
              <a:gd name="connsiteY0" fmla="*/ 51995 h 3784130"/>
              <a:gd name="connsiteX1" fmla="*/ 79907 w 614691"/>
              <a:gd name="connsiteY1" fmla="*/ 109747 h 3784130"/>
              <a:gd name="connsiteX2" fmla="*/ 166534 w 614691"/>
              <a:gd name="connsiteY2" fmla="*/ 639137 h 3784130"/>
              <a:gd name="connsiteX3" fmla="*/ 339789 w 614691"/>
              <a:gd name="connsiteY3" fmla="*/ 1110774 h 3784130"/>
              <a:gd name="connsiteX4" fmla="*/ 426416 w 614691"/>
              <a:gd name="connsiteY4" fmla="*/ 2342808 h 3784130"/>
              <a:gd name="connsiteX5" fmla="*/ 262787 w 614691"/>
              <a:gd name="connsiteY5" fmla="*/ 3257208 h 3784130"/>
              <a:gd name="connsiteX6" fmla="*/ 445667 w 614691"/>
              <a:gd name="connsiteY6" fmla="*/ 3776972 h 3784130"/>
              <a:gd name="connsiteX7" fmla="*/ 426416 w 614691"/>
              <a:gd name="connsiteY7" fmla="*/ 2891448 h 3784130"/>
              <a:gd name="connsiteX8" fmla="*/ 609296 w 614691"/>
              <a:gd name="connsiteY8" fmla="*/ 2063675 h 3784130"/>
              <a:gd name="connsiteX9" fmla="*/ 185785 w 614691"/>
              <a:gd name="connsiteY9" fmla="*/ 716139 h 3784130"/>
              <a:gd name="connsiteX10" fmla="*/ 2905 w 614691"/>
              <a:gd name="connsiteY10" fmla="*/ 51995 h 378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4691" h="3784130">
                <a:moveTo>
                  <a:pt x="2905" y="51995"/>
                </a:moveTo>
                <a:cubicBezTo>
                  <a:pt x="-14741" y="-49070"/>
                  <a:pt x="52636" y="11890"/>
                  <a:pt x="79907" y="109747"/>
                </a:cubicBezTo>
                <a:cubicBezTo>
                  <a:pt x="107179" y="207604"/>
                  <a:pt x="123220" y="472299"/>
                  <a:pt x="166534" y="639137"/>
                </a:cubicBezTo>
                <a:cubicBezTo>
                  <a:pt x="209848" y="805975"/>
                  <a:pt x="296475" y="826829"/>
                  <a:pt x="339789" y="1110774"/>
                </a:cubicBezTo>
                <a:cubicBezTo>
                  <a:pt x="383103" y="1394719"/>
                  <a:pt x="439250" y="1985069"/>
                  <a:pt x="426416" y="2342808"/>
                </a:cubicBezTo>
                <a:cubicBezTo>
                  <a:pt x="413582" y="2700547"/>
                  <a:pt x="259579" y="3018181"/>
                  <a:pt x="262787" y="3257208"/>
                </a:cubicBezTo>
                <a:cubicBezTo>
                  <a:pt x="265995" y="3496235"/>
                  <a:pt x="418396" y="3837932"/>
                  <a:pt x="445667" y="3776972"/>
                </a:cubicBezTo>
                <a:cubicBezTo>
                  <a:pt x="472938" y="3716012"/>
                  <a:pt x="399145" y="3176997"/>
                  <a:pt x="426416" y="2891448"/>
                </a:cubicBezTo>
                <a:cubicBezTo>
                  <a:pt x="453687" y="2605899"/>
                  <a:pt x="649401" y="2426226"/>
                  <a:pt x="609296" y="2063675"/>
                </a:cubicBezTo>
                <a:cubicBezTo>
                  <a:pt x="569191" y="1701124"/>
                  <a:pt x="282038" y="1051419"/>
                  <a:pt x="185785" y="716139"/>
                </a:cubicBezTo>
                <a:cubicBezTo>
                  <a:pt x="89532" y="380859"/>
                  <a:pt x="20551" y="153060"/>
                  <a:pt x="2905" y="519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F400F184-AA64-4402-84EE-11016A5A3291}"/>
              </a:ext>
            </a:extLst>
          </p:cNvPr>
          <p:cNvSpPr/>
          <p:nvPr/>
        </p:nvSpPr>
        <p:spPr>
          <a:xfrm>
            <a:off x="7467538" y="9475933"/>
            <a:ext cx="569646" cy="3422919"/>
          </a:xfrm>
          <a:custGeom>
            <a:avLst/>
            <a:gdLst>
              <a:gd name="connsiteX0" fmla="*/ 232673 w 569646"/>
              <a:gd name="connsiteY0" fmla="*/ 72328 h 3422919"/>
              <a:gd name="connsiteX1" fmla="*/ 223047 w 569646"/>
              <a:gd name="connsiteY1" fmla="*/ 168581 h 3422919"/>
              <a:gd name="connsiteX2" fmla="*/ 1666 w 569646"/>
              <a:gd name="connsiteY2" fmla="*/ 1458366 h 3422919"/>
              <a:gd name="connsiteX3" fmla="*/ 146045 w 569646"/>
              <a:gd name="connsiteY3" fmla="*/ 2584522 h 3422919"/>
              <a:gd name="connsiteX4" fmla="*/ 569557 w 569646"/>
              <a:gd name="connsiteY4" fmla="*/ 3421920 h 3422919"/>
              <a:gd name="connsiteX5" fmla="*/ 184546 w 569646"/>
              <a:gd name="connsiteY5" fmla="*/ 2420892 h 3422919"/>
              <a:gd name="connsiteX6" fmla="*/ 261548 w 569646"/>
              <a:gd name="connsiteY6" fmla="*/ 697970 h 3422919"/>
              <a:gd name="connsiteX7" fmla="*/ 232673 w 569646"/>
              <a:gd name="connsiteY7" fmla="*/ 72328 h 342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9646" h="3422919">
                <a:moveTo>
                  <a:pt x="232673" y="72328"/>
                </a:moveTo>
                <a:cubicBezTo>
                  <a:pt x="226256" y="-15904"/>
                  <a:pt x="261548" y="-62425"/>
                  <a:pt x="223047" y="168581"/>
                </a:cubicBezTo>
                <a:cubicBezTo>
                  <a:pt x="184546" y="399587"/>
                  <a:pt x="14500" y="1055709"/>
                  <a:pt x="1666" y="1458366"/>
                </a:cubicBezTo>
                <a:cubicBezTo>
                  <a:pt x="-11168" y="1861023"/>
                  <a:pt x="51396" y="2257263"/>
                  <a:pt x="146045" y="2584522"/>
                </a:cubicBezTo>
                <a:cubicBezTo>
                  <a:pt x="240694" y="2911781"/>
                  <a:pt x="563140" y="3449192"/>
                  <a:pt x="569557" y="3421920"/>
                </a:cubicBezTo>
                <a:cubicBezTo>
                  <a:pt x="575974" y="3394648"/>
                  <a:pt x="235881" y="2874884"/>
                  <a:pt x="184546" y="2420892"/>
                </a:cubicBezTo>
                <a:cubicBezTo>
                  <a:pt x="133211" y="1966900"/>
                  <a:pt x="251923" y="1089397"/>
                  <a:pt x="261548" y="697970"/>
                </a:cubicBezTo>
                <a:cubicBezTo>
                  <a:pt x="271173" y="306543"/>
                  <a:pt x="239090" y="160560"/>
                  <a:pt x="232673" y="7232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584F9D50-306B-47EF-9B41-B308969F5DD1}"/>
              </a:ext>
            </a:extLst>
          </p:cNvPr>
          <p:cNvSpPr/>
          <p:nvPr/>
        </p:nvSpPr>
        <p:spPr>
          <a:xfrm>
            <a:off x="3994292" y="10670604"/>
            <a:ext cx="1447441" cy="2121413"/>
          </a:xfrm>
          <a:custGeom>
            <a:avLst/>
            <a:gdLst>
              <a:gd name="connsiteX0" fmla="*/ 1443982 w 1447441"/>
              <a:gd name="connsiteY0" fmla="*/ 3813 h 2121413"/>
              <a:gd name="connsiteX1" fmla="*/ 1395855 w 1447441"/>
              <a:gd name="connsiteY1" fmla="*/ 90440 h 2121413"/>
              <a:gd name="connsiteX2" fmla="*/ 683586 w 1447441"/>
              <a:gd name="connsiteY2" fmla="*/ 1380225 h 2121413"/>
              <a:gd name="connsiteX3" fmla="*/ 192 w 1447441"/>
              <a:gd name="connsiteY3" fmla="*/ 2121371 h 2121413"/>
              <a:gd name="connsiteX4" fmla="*/ 616209 w 1447441"/>
              <a:gd name="connsiteY4" fmla="*/ 1351350 h 2121413"/>
              <a:gd name="connsiteX5" fmla="*/ 856841 w 1447441"/>
              <a:gd name="connsiteY5" fmla="*/ 696832 h 2121413"/>
              <a:gd name="connsiteX6" fmla="*/ 1280352 w 1447441"/>
              <a:gd name="connsiteY6" fmla="*/ 244444 h 2121413"/>
              <a:gd name="connsiteX7" fmla="*/ 1443982 w 1447441"/>
              <a:gd name="connsiteY7" fmla="*/ 3813 h 2121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7441" h="2121413">
                <a:moveTo>
                  <a:pt x="1443982" y="3813"/>
                </a:moveTo>
                <a:cubicBezTo>
                  <a:pt x="1463233" y="-21854"/>
                  <a:pt x="1395855" y="90440"/>
                  <a:pt x="1395855" y="90440"/>
                </a:cubicBezTo>
                <a:cubicBezTo>
                  <a:pt x="1269122" y="319842"/>
                  <a:pt x="916196" y="1041737"/>
                  <a:pt x="683586" y="1380225"/>
                </a:cubicBezTo>
                <a:cubicBezTo>
                  <a:pt x="450975" y="1718714"/>
                  <a:pt x="11421" y="2126183"/>
                  <a:pt x="192" y="2121371"/>
                </a:cubicBezTo>
                <a:cubicBezTo>
                  <a:pt x="-11037" y="2116559"/>
                  <a:pt x="473434" y="1588773"/>
                  <a:pt x="616209" y="1351350"/>
                </a:cubicBezTo>
                <a:cubicBezTo>
                  <a:pt x="758984" y="1113927"/>
                  <a:pt x="746150" y="881316"/>
                  <a:pt x="856841" y="696832"/>
                </a:cubicBezTo>
                <a:cubicBezTo>
                  <a:pt x="967532" y="512348"/>
                  <a:pt x="1180891" y="366364"/>
                  <a:pt x="1280352" y="244444"/>
                </a:cubicBezTo>
                <a:cubicBezTo>
                  <a:pt x="1379813" y="122524"/>
                  <a:pt x="1424731" y="29480"/>
                  <a:pt x="1443982" y="381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4717B619-A570-4E37-97CE-5A8F53858F66}"/>
              </a:ext>
            </a:extLst>
          </p:cNvPr>
          <p:cNvSpPr/>
          <p:nvPr/>
        </p:nvSpPr>
        <p:spPr>
          <a:xfrm>
            <a:off x="2675782" y="10329893"/>
            <a:ext cx="1653040" cy="638213"/>
          </a:xfrm>
          <a:custGeom>
            <a:avLst/>
            <a:gdLst>
              <a:gd name="connsiteX0" fmla="*/ 1626711 w 1653040"/>
              <a:gd name="connsiteY0" fmla="*/ 103892 h 638213"/>
              <a:gd name="connsiteX1" fmla="*/ 1405330 w 1653040"/>
              <a:gd name="connsiteY1" fmla="*/ 7640 h 638213"/>
              <a:gd name="connsiteX2" fmla="*/ 452429 w 1653040"/>
              <a:gd name="connsiteY2" fmla="*/ 334899 h 638213"/>
              <a:gd name="connsiteX3" fmla="*/ 57793 w 1653040"/>
              <a:gd name="connsiteY3" fmla="*/ 614031 h 638213"/>
              <a:gd name="connsiteX4" fmla="*/ 96294 w 1653040"/>
              <a:gd name="connsiteY4" fmla="*/ 565905 h 638213"/>
              <a:gd name="connsiteX5" fmla="*/ 933692 w 1653040"/>
              <a:gd name="connsiteY5" fmla="*/ 103892 h 638213"/>
              <a:gd name="connsiteX6" fmla="*/ 1626711 w 1653040"/>
              <a:gd name="connsiteY6" fmla="*/ 103892 h 638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3040" h="638213">
                <a:moveTo>
                  <a:pt x="1626711" y="103892"/>
                </a:moveTo>
                <a:cubicBezTo>
                  <a:pt x="1705317" y="87850"/>
                  <a:pt x="1601044" y="-30861"/>
                  <a:pt x="1405330" y="7640"/>
                </a:cubicBezTo>
                <a:cubicBezTo>
                  <a:pt x="1209616" y="46141"/>
                  <a:pt x="677018" y="233834"/>
                  <a:pt x="452429" y="334899"/>
                </a:cubicBezTo>
                <a:cubicBezTo>
                  <a:pt x="227839" y="435964"/>
                  <a:pt x="117149" y="575530"/>
                  <a:pt x="57793" y="614031"/>
                </a:cubicBezTo>
                <a:cubicBezTo>
                  <a:pt x="-1563" y="652532"/>
                  <a:pt x="-49689" y="650928"/>
                  <a:pt x="96294" y="565905"/>
                </a:cubicBezTo>
                <a:cubicBezTo>
                  <a:pt x="242277" y="480882"/>
                  <a:pt x="685039" y="179290"/>
                  <a:pt x="933692" y="103892"/>
                </a:cubicBezTo>
                <a:cubicBezTo>
                  <a:pt x="1182345" y="28494"/>
                  <a:pt x="1548105" y="119934"/>
                  <a:pt x="1626711" y="1038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B91AA161-9335-4FE3-86D8-E7993D606DE4}"/>
              </a:ext>
            </a:extLst>
          </p:cNvPr>
          <p:cNvSpPr/>
          <p:nvPr/>
        </p:nvSpPr>
        <p:spPr>
          <a:xfrm>
            <a:off x="2733882" y="9938314"/>
            <a:ext cx="252617" cy="933316"/>
          </a:xfrm>
          <a:custGeom>
            <a:avLst/>
            <a:gdLst>
              <a:gd name="connsiteX0" fmla="*/ 18943 w 252617"/>
              <a:gd name="connsiteY0" fmla="*/ 43084 h 933316"/>
              <a:gd name="connsiteX1" fmla="*/ 18943 w 252617"/>
              <a:gd name="connsiteY1" fmla="*/ 100835 h 933316"/>
              <a:gd name="connsiteX2" fmla="*/ 230699 w 252617"/>
              <a:gd name="connsiteY2" fmla="*/ 880482 h 933316"/>
              <a:gd name="connsiteX3" fmla="*/ 230699 w 252617"/>
              <a:gd name="connsiteY3" fmla="*/ 813105 h 933316"/>
              <a:gd name="connsiteX4" fmla="*/ 95945 w 252617"/>
              <a:gd name="connsiteY4" fmla="*/ 408844 h 933316"/>
              <a:gd name="connsiteX5" fmla="*/ 18943 w 252617"/>
              <a:gd name="connsiteY5" fmla="*/ 43084 h 93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617" h="933316">
                <a:moveTo>
                  <a:pt x="18943" y="43084"/>
                </a:moveTo>
                <a:cubicBezTo>
                  <a:pt x="6109" y="-8251"/>
                  <a:pt x="-16350" y="-38731"/>
                  <a:pt x="18943" y="100835"/>
                </a:cubicBezTo>
                <a:cubicBezTo>
                  <a:pt x="54236" y="240401"/>
                  <a:pt x="195406" y="761770"/>
                  <a:pt x="230699" y="880482"/>
                </a:cubicBezTo>
                <a:cubicBezTo>
                  <a:pt x="265992" y="999194"/>
                  <a:pt x="253158" y="891711"/>
                  <a:pt x="230699" y="813105"/>
                </a:cubicBezTo>
                <a:cubicBezTo>
                  <a:pt x="208240" y="734499"/>
                  <a:pt x="136050" y="535577"/>
                  <a:pt x="95945" y="408844"/>
                </a:cubicBezTo>
                <a:cubicBezTo>
                  <a:pt x="55840" y="282111"/>
                  <a:pt x="31777" y="94419"/>
                  <a:pt x="18943" y="4308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F97DE20B-CA05-4EA2-A891-32C926F65243}"/>
              </a:ext>
            </a:extLst>
          </p:cNvPr>
          <p:cNvSpPr/>
          <p:nvPr/>
        </p:nvSpPr>
        <p:spPr>
          <a:xfrm>
            <a:off x="5396458" y="10608078"/>
            <a:ext cx="615139" cy="2236476"/>
          </a:xfrm>
          <a:custGeom>
            <a:avLst/>
            <a:gdLst>
              <a:gd name="connsiteX0" fmla="*/ 41816 w 615139"/>
              <a:gd name="connsiteY0" fmla="*/ 37463 h 2236476"/>
              <a:gd name="connsiteX1" fmla="*/ 51441 w 615139"/>
              <a:gd name="connsiteY1" fmla="*/ 201093 h 2236476"/>
              <a:gd name="connsiteX2" fmla="*/ 571205 w 615139"/>
              <a:gd name="connsiteY2" fmla="*/ 1818137 h 2236476"/>
              <a:gd name="connsiteX3" fmla="*/ 580830 w 615139"/>
              <a:gd name="connsiteY3" fmla="*/ 2203147 h 2236476"/>
              <a:gd name="connsiteX4" fmla="*/ 523079 w 615139"/>
              <a:gd name="connsiteY4" fmla="*/ 1173244 h 2236476"/>
              <a:gd name="connsiteX5" fmla="*/ 253571 w 615139"/>
              <a:gd name="connsiteY5" fmla="*/ 316596 h 2236476"/>
              <a:gd name="connsiteX6" fmla="*/ 41816 w 615139"/>
              <a:gd name="connsiteY6" fmla="*/ 37463 h 2236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5139" h="2236476">
                <a:moveTo>
                  <a:pt x="41816" y="37463"/>
                </a:moveTo>
                <a:cubicBezTo>
                  <a:pt x="8128" y="18213"/>
                  <a:pt x="-36790" y="-95686"/>
                  <a:pt x="51441" y="201093"/>
                </a:cubicBezTo>
                <a:cubicBezTo>
                  <a:pt x="139672" y="497872"/>
                  <a:pt x="482974" y="1484461"/>
                  <a:pt x="571205" y="1818137"/>
                </a:cubicBezTo>
                <a:cubicBezTo>
                  <a:pt x="659436" y="2151813"/>
                  <a:pt x="588851" y="2310629"/>
                  <a:pt x="580830" y="2203147"/>
                </a:cubicBezTo>
                <a:cubicBezTo>
                  <a:pt x="572809" y="2095665"/>
                  <a:pt x="577622" y="1487669"/>
                  <a:pt x="523079" y="1173244"/>
                </a:cubicBezTo>
                <a:cubicBezTo>
                  <a:pt x="468536" y="858819"/>
                  <a:pt x="340198" y="507497"/>
                  <a:pt x="253571" y="316596"/>
                </a:cubicBezTo>
                <a:cubicBezTo>
                  <a:pt x="166944" y="125695"/>
                  <a:pt x="75504" y="56713"/>
                  <a:pt x="41816" y="3746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0FB09197-F862-4E55-A1FA-28DCD091C22A}"/>
              </a:ext>
            </a:extLst>
          </p:cNvPr>
          <p:cNvSpPr/>
          <p:nvPr/>
        </p:nvSpPr>
        <p:spPr>
          <a:xfrm>
            <a:off x="5726155" y="10569978"/>
            <a:ext cx="505734" cy="2169930"/>
          </a:xfrm>
          <a:custGeom>
            <a:avLst/>
            <a:gdLst>
              <a:gd name="connsiteX0" fmla="*/ 39378 w 505734"/>
              <a:gd name="connsiteY0" fmla="*/ 65938 h 2169930"/>
              <a:gd name="connsiteX1" fmla="*/ 39378 w 505734"/>
              <a:gd name="connsiteY1" fmla="*/ 200691 h 2169930"/>
              <a:gd name="connsiteX2" fmla="*/ 405138 w 505734"/>
              <a:gd name="connsiteY2" fmla="*/ 1702233 h 2169930"/>
              <a:gd name="connsiteX3" fmla="*/ 501390 w 505734"/>
              <a:gd name="connsiteY3" fmla="*/ 2116119 h 2169930"/>
              <a:gd name="connsiteX4" fmla="*/ 299260 w 505734"/>
              <a:gd name="connsiteY4" fmla="*/ 672329 h 2169930"/>
              <a:gd name="connsiteX5" fmla="*/ 39378 w 505734"/>
              <a:gd name="connsiteY5" fmla="*/ 65938 h 216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734" h="2169930">
                <a:moveTo>
                  <a:pt x="39378" y="65938"/>
                </a:moveTo>
                <a:cubicBezTo>
                  <a:pt x="-3936" y="-12668"/>
                  <a:pt x="-21582" y="-72025"/>
                  <a:pt x="39378" y="200691"/>
                </a:cubicBezTo>
                <a:cubicBezTo>
                  <a:pt x="100338" y="473407"/>
                  <a:pt x="328136" y="1382995"/>
                  <a:pt x="405138" y="1702233"/>
                </a:cubicBezTo>
                <a:cubicBezTo>
                  <a:pt x="482140" y="2021471"/>
                  <a:pt x="519036" y="2287770"/>
                  <a:pt x="501390" y="2116119"/>
                </a:cubicBezTo>
                <a:cubicBezTo>
                  <a:pt x="483744" y="1944468"/>
                  <a:pt x="377866" y="1020443"/>
                  <a:pt x="299260" y="672329"/>
                </a:cubicBezTo>
                <a:cubicBezTo>
                  <a:pt x="220654" y="324215"/>
                  <a:pt x="82692" y="144544"/>
                  <a:pt x="39378" y="6593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07C6B805-EB39-4C73-A98F-0DF8903EB47E}"/>
              </a:ext>
            </a:extLst>
          </p:cNvPr>
          <p:cNvSpPr/>
          <p:nvPr/>
        </p:nvSpPr>
        <p:spPr>
          <a:xfrm>
            <a:off x="4053611" y="10942635"/>
            <a:ext cx="3242203" cy="2295475"/>
          </a:xfrm>
          <a:custGeom>
            <a:avLst/>
            <a:gdLst>
              <a:gd name="connsiteX0" fmla="*/ 1904427 w 3242203"/>
              <a:gd name="connsiteY0" fmla="*/ 39790 h 2295475"/>
              <a:gd name="connsiteX1" fmla="*/ 1942928 w 3242203"/>
              <a:gd name="connsiteY1" fmla="*/ 107167 h 2295475"/>
              <a:gd name="connsiteX2" fmla="*/ 3001707 w 3242203"/>
              <a:gd name="connsiteY2" fmla="*/ 675058 h 2295475"/>
              <a:gd name="connsiteX3" fmla="*/ 3011332 w 3242203"/>
              <a:gd name="connsiteY3" fmla="*/ 1300700 h 2295475"/>
              <a:gd name="connsiteX4" fmla="*/ 2992082 w 3242203"/>
              <a:gd name="connsiteY4" fmla="*/ 1955218 h 2295475"/>
              <a:gd name="connsiteX5" fmla="*/ 2972831 w 3242203"/>
              <a:gd name="connsiteY5" fmla="*/ 2224725 h 2295475"/>
              <a:gd name="connsiteX6" fmla="*/ 2587821 w 3242203"/>
              <a:gd name="connsiteY6" fmla="*/ 2292102 h 2295475"/>
              <a:gd name="connsiteX7" fmla="*/ 133378 w 3242203"/>
              <a:gd name="connsiteY7" fmla="*/ 2147723 h 2295475"/>
              <a:gd name="connsiteX8" fmla="*/ 306633 w 3242203"/>
              <a:gd name="connsiteY8" fmla="*/ 2147723 h 2295475"/>
              <a:gd name="connsiteX9" fmla="*/ 3020957 w 3242203"/>
              <a:gd name="connsiteY9" fmla="*/ 1916717 h 2295475"/>
              <a:gd name="connsiteX10" fmla="*/ 2953581 w 3242203"/>
              <a:gd name="connsiteY10" fmla="*/ 559554 h 2295475"/>
              <a:gd name="connsiteX11" fmla="*/ 1904427 w 3242203"/>
              <a:gd name="connsiteY11" fmla="*/ 39790 h 229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2203" h="2295475">
                <a:moveTo>
                  <a:pt x="1904427" y="39790"/>
                </a:moveTo>
                <a:cubicBezTo>
                  <a:pt x="1735985" y="-35608"/>
                  <a:pt x="1760048" y="1289"/>
                  <a:pt x="1942928" y="107167"/>
                </a:cubicBezTo>
                <a:cubicBezTo>
                  <a:pt x="2125808" y="213045"/>
                  <a:pt x="2823640" y="476136"/>
                  <a:pt x="3001707" y="675058"/>
                </a:cubicBezTo>
                <a:cubicBezTo>
                  <a:pt x="3179774" y="873980"/>
                  <a:pt x="3012936" y="1087340"/>
                  <a:pt x="3011332" y="1300700"/>
                </a:cubicBezTo>
                <a:cubicBezTo>
                  <a:pt x="3009728" y="1514060"/>
                  <a:pt x="2998499" y="1801214"/>
                  <a:pt x="2992082" y="1955218"/>
                </a:cubicBezTo>
                <a:cubicBezTo>
                  <a:pt x="2985665" y="2109222"/>
                  <a:pt x="3040208" y="2168578"/>
                  <a:pt x="2972831" y="2224725"/>
                </a:cubicBezTo>
                <a:cubicBezTo>
                  <a:pt x="2905454" y="2280872"/>
                  <a:pt x="3061063" y="2304936"/>
                  <a:pt x="2587821" y="2292102"/>
                </a:cubicBezTo>
                <a:cubicBezTo>
                  <a:pt x="2114579" y="2279268"/>
                  <a:pt x="513576" y="2171786"/>
                  <a:pt x="133378" y="2147723"/>
                </a:cubicBezTo>
                <a:cubicBezTo>
                  <a:pt x="-246820" y="2123660"/>
                  <a:pt x="306633" y="2147723"/>
                  <a:pt x="306633" y="2147723"/>
                </a:cubicBezTo>
                <a:cubicBezTo>
                  <a:pt x="787896" y="2109222"/>
                  <a:pt x="2579799" y="2181412"/>
                  <a:pt x="3020957" y="1916717"/>
                </a:cubicBezTo>
                <a:cubicBezTo>
                  <a:pt x="3462115" y="1652022"/>
                  <a:pt x="3138065" y="867562"/>
                  <a:pt x="2953581" y="559554"/>
                </a:cubicBezTo>
                <a:cubicBezTo>
                  <a:pt x="2769097" y="251546"/>
                  <a:pt x="2072869" y="115188"/>
                  <a:pt x="1904427" y="3979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E7B03A18-9797-4D74-8860-2AD6D92958E0}"/>
              </a:ext>
            </a:extLst>
          </p:cNvPr>
          <p:cNvSpPr/>
          <p:nvPr/>
        </p:nvSpPr>
        <p:spPr>
          <a:xfrm>
            <a:off x="3934928" y="12791975"/>
            <a:ext cx="2808891" cy="289633"/>
          </a:xfrm>
          <a:custGeom>
            <a:avLst/>
            <a:gdLst>
              <a:gd name="connsiteX0" fmla="*/ 117308 w 2808891"/>
              <a:gd name="connsiteY0" fmla="*/ 0 h 289633"/>
              <a:gd name="connsiteX1" fmla="*/ 232811 w 2808891"/>
              <a:gd name="connsiteY1" fmla="*/ 67377 h 289633"/>
              <a:gd name="connsiteX2" fmla="*/ 2215615 w 2808891"/>
              <a:gd name="connsiteY2" fmla="*/ 240631 h 289633"/>
              <a:gd name="connsiteX3" fmla="*/ 2793131 w 2808891"/>
              <a:gd name="connsiteY3" fmla="*/ 279132 h 289633"/>
              <a:gd name="connsiteX4" fmla="*/ 1734352 w 2808891"/>
              <a:gd name="connsiteY4" fmla="*/ 77002 h 289633"/>
              <a:gd name="connsiteX5" fmla="*/ 560070 w 2808891"/>
              <a:gd name="connsiteY5" fmla="*/ 9625 h 289633"/>
              <a:gd name="connsiteX6" fmla="*/ 117308 w 2808891"/>
              <a:gd name="connsiteY6" fmla="*/ 0 h 28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8891" h="289633">
                <a:moveTo>
                  <a:pt x="117308" y="0"/>
                </a:moveTo>
                <a:cubicBezTo>
                  <a:pt x="200" y="13636"/>
                  <a:pt x="-116907" y="27272"/>
                  <a:pt x="232811" y="67377"/>
                </a:cubicBezTo>
                <a:cubicBezTo>
                  <a:pt x="582529" y="107482"/>
                  <a:pt x="1788895" y="205339"/>
                  <a:pt x="2215615" y="240631"/>
                </a:cubicBezTo>
                <a:cubicBezTo>
                  <a:pt x="2642335" y="275923"/>
                  <a:pt x="2873341" y="306403"/>
                  <a:pt x="2793131" y="279132"/>
                </a:cubicBezTo>
                <a:cubicBezTo>
                  <a:pt x="2712921" y="251861"/>
                  <a:pt x="2106529" y="121920"/>
                  <a:pt x="1734352" y="77002"/>
                </a:cubicBezTo>
                <a:cubicBezTo>
                  <a:pt x="1362175" y="32084"/>
                  <a:pt x="560070" y="9625"/>
                  <a:pt x="560070" y="9625"/>
                </a:cubicBezTo>
                <a:lnTo>
                  <a:pt x="117308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16B98A1C-6BDB-4FAF-9E52-7A94DAC5F493}"/>
              </a:ext>
            </a:extLst>
          </p:cNvPr>
          <p:cNvSpPr/>
          <p:nvPr/>
        </p:nvSpPr>
        <p:spPr>
          <a:xfrm>
            <a:off x="2432601" y="10368815"/>
            <a:ext cx="2073680" cy="2543365"/>
          </a:xfrm>
          <a:custGeom>
            <a:avLst/>
            <a:gdLst>
              <a:gd name="connsiteX0" fmla="*/ 2043146 w 2073680"/>
              <a:gd name="connsiteY0" fmla="*/ 84221 h 2543365"/>
              <a:gd name="connsiteX1" fmla="*/ 1860266 w 2073680"/>
              <a:gd name="connsiteY1" fmla="*/ 151598 h 2543365"/>
              <a:gd name="connsiteX2" fmla="*/ 1051744 w 2073680"/>
              <a:gd name="connsiteY2" fmla="*/ 1431758 h 2543365"/>
              <a:gd name="connsiteX3" fmla="*/ 522355 w 2073680"/>
              <a:gd name="connsiteY3" fmla="*/ 2249905 h 2543365"/>
              <a:gd name="connsiteX4" fmla="*/ 214346 w 2073680"/>
              <a:gd name="connsiteY4" fmla="*/ 2480911 h 2543365"/>
              <a:gd name="connsiteX5" fmla="*/ 2591 w 2073680"/>
              <a:gd name="connsiteY5" fmla="*/ 2346158 h 2543365"/>
              <a:gd name="connsiteX6" fmla="*/ 358725 w 2073680"/>
              <a:gd name="connsiteY6" fmla="*/ 2509787 h 2543365"/>
              <a:gd name="connsiteX7" fmla="*/ 724485 w 2073680"/>
              <a:gd name="connsiteY7" fmla="*/ 1566511 h 2543365"/>
              <a:gd name="connsiteX8" fmla="*/ 1350127 w 2073680"/>
              <a:gd name="connsiteY8" fmla="*/ 690612 h 2543365"/>
              <a:gd name="connsiteX9" fmla="*/ 2043146 w 2073680"/>
              <a:gd name="connsiteY9" fmla="*/ 84221 h 2543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3680" h="2543365">
                <a:moveTo>
                  <a:pt x="2043146" y="84221"/>
                </a:moveTo>
                <a:cubicBezTo>
                  <a:pt x="2128169" y="-5615"/>
                  <a:pt x="2025500" y="-72992"/>
                  <a:pt x="1860266" y="151598"/>
                </a:cubicBezTo>
                <a:cubicBezTo>
                  <a:pt x="1695032" y="376188"/>
                  <a:pt x="1274729" y="1082040"/>
                  <a:pt x="1051744" y="1431758"/>
                </a:cubicBezTo>
                <a:cubicBezTo>
                  <a:pt x="828759" y="1781476"/>
                  <a:pt x="661921" y="2075046"/>
                  <a:pt x="522355" y="2249905"/>
                </a:cubicBezTo>
                <a:cubicBezTo>
                  <a:pt x="382789" y="2424764"/>
                  <a:pt x="300973" y="2464869"/>
                  <a:pt x="214346" y="2480911"/>
                </a:cubicBezTo>
                <a:cubicBezTo>
                  <a:pt x="127719" y="2496953"/>
                  <a:pt x="-21472" y="2341345"/>
                  <a:pt x="2591" y="2346158"/>
                </a:cubicBezTo>
                <a:cubicBezTo>
                  <a:pt x="26654" y="2350971"/>
                  <a:pt x="238409" y="2639728"/>
                  <a:pt x="358725" y="2509787"/>
                </a:cubicBezTo>
                <a:cubicBezTo>
                  <a:pt x="479041" y="2379846"/>
                  <a:pt x="559251" y="1869707"/>
                  <a:pt x="724485" y="1566511"/>
                </a:cubicBezTo>
                <a:cubicBezTo>
                  <a:pt x="889719" y="1263315"/>
                  <a:pt x="1130350" y="945682"/>
                  <a:pt x="1350127" y="690612"/>
                </a:cubicBezTo>
                <a:cubicBezTo>
                  <a:pt x="1569904" y="435543"/>
                  <a:pt x="1958123" y="174057"/>
                  <a:pt x="2043146" y="8422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D59B0AED-F003-43F9-88F2-8E4B252EA1D5}"/>
              </a:ext>
            </a:extLst>
          </p:cNvPr>
          <p:cNvSpPr/>
          <p:nvPr/>
        </p:nvSpPr>
        <p:spPr>
          <a:xfrm>
            <a:off x="2336813" y="10811305"/>
            <a:ext cx="3061884" cy="2208476"/>
          </a:xfrm>
          <a:custGeom>
            <a:avLst/>
            <a:gdLst>
              <a:gd name="connsiteX0" fmla="*/ 3024459 w 3061884"/>
              <a:gd name="connsiteY0" fmla="*/ 55617 h 2208476"/>
              <a:gd name="connsiteX1" fmla="*/ 2658699 w 3061884"/>
              <a:gd name="connsiteY1" fmla="*/ 228872 h 2208476"/>
              <a:gd name="connsiteX2" fmla="*/ 1426665 w 3061884"/>
              <a:gd name="connsiteY2" fmla="*/ 1460906 h 2208476"/>
              <a:gd name="connsiteX3" fmla="*/ 589267 w 3061884"/>
              <a:gd name="connsiteY3" fmla="*/ 2086548 h 2208476"/>
              <a:gd name="connsiteX4" fmla="*/ 11751 w 3061884"/>
              <a:gd name="connsiteY4" fmla="*/ 2173175 h 2208476"/>
              <a:gd name="connsiteX5" fmla="*/ 1118656 w 3061884"/>
              <a:gd name="connsiteY5" fmla="*/ 1663036 h 2208476"/>
              <a:gd name="connsiteX6" fmla="*/ 1879052 w 3061884"/>
              <a:gd name="connsiteY6" fmla="*/ 883390 h 2208476"/>
              <a:gd name="connsiteX7" fmla="*/ 3024459 w 3061884"/>
              <a:gd name="connsiteY7" fmla="*/ 55617 h 220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1884" h="2208476">
                <a:moveTo>
                  <a:pt x="3024459" y="55617"/>
                </a:moveTo>
                <a:cubicBezTo>
                  <a:pt x="3154400" y="-53469"/>
                  <a:pt x="2924998" y="-5343"/>
                  <a:pt x="2658699" y="228872"/>
                </a:cubicBezTo>
                <a:cubicBezTo>
                  <a:pt x="2392400" y="463087"/>
                  <a:pt x="1771570" y="1151293"/>
                  <a:pt x="1426665" y="1460906"/>
                </a:cubicBezTo>
                <a:cubicBezTo>
                  <a:pt x="1081760" y="1770519"/>
                  <a:pt x="825086" y="1967837"/>
                  <a:pt x="589267" y="2086548"/>
                </a:cubicBezTo>
                <a:cubicBezTo>
                  <a:pt x="353448" y="2205260"/>
                  <a:pt x="-76480" y="2243760"/>
                  <a:pt x="11751" y="2173175"/>
                </a:cubicBezTo>
                <a:cubicBezTo>
                  <a:pt x="99982" y="2102590"/>
                  <a:pt x="807439" y="1878000"/>
                  <a:pt x="1118656" y="1663036"/>
                </a:cubicBezTo>
                <a:cubicBezTo>
                  <a:pt x="1429873" y="1448072"/>
                  <a:pt x="1556606" y="1157710"/>
                  <a:pt x="1879052" y="883390"/>
                </a:cubicBezTo>
                <a:cubicBezTo>
                  <a:pt x="2201498" y="609070"/>
                  <a:pt x="2894518" y="164703"/>
                  <a:pt x="3024459" y="5561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F2BB87DE-FCC2-4614-92BB-2DE36C2C9CCF}"/>
              </a:ext>
            </a:extLst>
          </p:cNvPr>
          <p:cNvSpPr/>
          <p:nvPr/>
        </p:nvSpPr>
        <p:spPr>
          <a:xfrm>
            <a:off x="4554230" y="3152062"/>
            <a:ext cx="707711" cy="863482"/>
          </a:xfrm>
          <a:custGeom>
            <a:avLst/>
            <a:gdLst>
              <a:gd name="connsiteX0" fmla="*/ 706745 w 707711"/>
              <a:gd name="connsiteY0" fmla="*/ 713 h 863482"/>
              <a:gd name="connsiteX1" fmla="*/ 605145 w 707711"/>
              <a:gd name="connsiteY1" fmla="*/ 245188 h 863482"/>
              <a:gd name="connsiteX2" fmla="*/ 484495 w 707711"/>
              <a:gd name="connsiteY2" fmla="*/ 459501 h 863482"/>
              <a:gd name="connsiteX3" fmla="*/ 354320 w 707711"/>
              <a:gd name="connsiteY3" fmla="*/ 623013 h 863482"/>
              <a:gd name="connsiteX4" fmla="*/ 138420 w 707711"/>
              <a:gd name="connsiteY4" fmla="*/ 816688 h 863482"/>
              <a:gd name="connsiteX5" fmla="*/ 308 w 707711"/>
              <a:gd name="connsiteY5" fmla="*/ 861138 h 863482"/>
              <a:gd name="connsiteX6" fmla="*/ 174933 w 707711"/>
              <a:gd name="connsiteY6" fmla="*/ 767476 h 863482"/>
              <a:gd name="connsiteX7" fmla="*/ 543233 w 707711"/>
              <a:gd name="connsiteY7" fmla="*/ 326151 h 863482"/>
              <a:gd name="connsiteX8" fmla="*/ 706745 w 707711"/>
              <a:gd name="connsiteY8" fmla="*/ 713 h 86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7711" h="863482">
                <a:moveTo>
                  <a:pt x="706745" y="713"/>
                </a:moveTo>
                <a:cubicBezTo>
                  <a:pt x="717064" y="-12781"/>
                  <a:pt x="642187" y="168723"/>
                  <a:pt x="605145" y="245188"/>
                </a:cubicBezTo>
                <a:cubicBezTo>
                  <a:pt x="568103" y="321653"/>
                  <a:pt x="526299" y="396530"/>
                  <a:pt x="484495" y="459501"/>
                </a:cubicBezTo>
                <a:cubicBezTo>
                  <a:pt x="442691" y="522472"/>
                  <a:pt x="411999" y="563482"/>
                  <a:pt x="354320" y="623013"/>
                </a:cubicBezTo>
                <a:cubicBezTo>
                  <a:pt x="296641" y="682544"/>
                  <a:pt x="197422" y="777001"/>
                  <a:pt x="138420" y="816688"/>
                </a:cubicBezTo>
                <a:cubicBezTo>
                  <a:pt x="79418" y="856375"/>
                  <a:pt x="-5778" y="869340"/>
                  <a:pt x="308" y="861138"/>
                </a:cubicBezTo>
                <a:cubicBezTo>
                  <a:pt x="6393" y="852936"/>
                  <a:pt x="84445" y="856641"/>
                  <a:pt x="174933" y="767476"/>
                </a:cubicBezTo>
                <a:cubicBezTo>
                  <a:pt x="265420" y="678312"/>
                  <a:pt x="458831" y="453416"/>
                  <a:pt x="543233" y="326151"/>
                </a:cubicBezTo>
                <a:cubicBezTo>
                  <a:pt x="627635" y="198886"/>
                  <a:pt x="696426" y="14207"/>
                  <a:pt x="706745" y="71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FB69B4CF-B4A5-4FD9-97EF-A81E89D08B59}"/>
              </a:ext>
            </a:extLst>
          </p:cNvPr>
          <p:cNvSpPr/>
          <p:nvPr/>
        </p:nvSpPr>
        <p:spPr>
          <a:xfrm>
            <a:off x="4834305" y="5168805"/>
            <a:ext cx="597063" cy="272867"/>
          </a:xfrm>
          <a:custGeom>
            <a:avLst/>
            <a:gdLst>
              <a:gd name="connsiteX0" fmla="*/ 50962 w 597063"/>
              <a:gd name="connsiteY0" fmla="*/ 95 h 272867"/>
              <a:gd name="connsiteX1" fmla="*/ 152562 w 597063"/>
              <a:gd name="connsiteY1" fmla="*/ 224462 h 272867"/>
              <a:gd name="connsiteX2" fmla="*/ 597062 w 597063"/>
              <a:gd name="connsiteY2" fmla="*/ 245628 h 272867"/>
              <a:gd name="connsiteX3" fmla="*/ 148328 w 597063"/>
              <a:gd name="connsiteY3" fmla="*/ 258328 h 272867"/>
              <a:gd name="connsiteX4" fmla="*/ 4395 w 597063"/>
              <a:gd name="connsiteY4" fmla="*/ 254095 h 272867"/>
              <a:gd name="connsiteX5" fmla="*/ 50962 w 597063"/>
              <a:gd name="connsiteY5" fmla="*/ 95 h 27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063" h="272867">
                <a:moveTo>
                  <a:pt x="50962" y="95"/>
                </a:moveTo>
                <a:cubicBezTo>
                  <a:pt x="75656" y="-4844"/>
                  <a:pt x="61545" y="183540"/>
                  <a:pt x="152562" y="224462"/>
                </a:cubicBezTo>
                <a:cubicBezTo>
                  <a:pt x="243579" y="265384"/>
                  <a:pt x="597768" y="239984"/>
                  <a:pt x="597062" y="245628"/>
                </a:cubicBezTo>
                <a:cubicBezTo>
                  <a:pt x="596356" y="251272"/>
                  <a:pt x="247106" y="256917"/>
                  <a:pt x="148328" y="258328"/>
                </a:cubicBezTo>
                <a:cubicBezTo>
                  <a:pt x="49550" y="259739"/>
                  <a:pt x="22034" y="292900"/>
                  <a:pt x="4395" y="254095"/>
                </a:cubicBezTo>
                <a:cubicBezTo>
                  <a:pt x="-13244" y="215290"/>
                  <a:pt x="26268" y="5034"/>
                  <a:pt x="50962" y="95"/>
                </a:cubicBezTo>
                <a:close/>
              </a:path>
            </a:pathLst>
          </a:cu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24AD9AAD-2985-46C6-BFAB-99627BC2F3BE}"/>
              </a:ext>
            </a:extLst>
          </p:cNvPr>
          <p:cNvSpPr/>
          <p:nvPr/>
        </p:nvSpPr>
        <p:spPr>
          <a:xfrm>
            <a:off x="3849786" y="3716338"/>
            <a:ext cx="371797" cy="87496"/>
          </a:xfrm>
          <a:custGeom>
            <a:avLst/>
            <a:gdLst>
              <a:gd name="connsiteX0" fmla="*/ 4664 w 371797"/>
              <a:gd name="connsiteY0" fmla="*/ 0 h 87496"/>
              <a:gd name="connsiteX1" fmla="*/ 309464 w 371797"/>
              <a:gd name="connsiteY1" fmla="*/ 53975 h 87496"/>
              <a:gd name="connsiteX2" fmla="*/ 369789 w 371797"/>
              <a:gd name="connsiteY2" fmla="*/ 50800 h 87496"/>
              <a:gd name="connsiteX3" fmla="*/ 271364 w 371797"/>
              <a:gd name="connsiteY3" fmla="*/ 66675 h 87496"/>
              <a:gd name="connsiteX4" fmla="*/ 198339 w 371797"/>
              <a:gd name="connsiteY4" fmla="*/ 87312 h 87496"/>
              <a:gd name="connsiteX5" fmla="*/ 128489 w 371797"/>
              <a:gd name="connsiteY5" fmla="*/ 53975 h 87496"/>
              <a:gd name="connsiteX6" fmla="*/ 4664 w 371797"/>
              <a:gd name="connsiteY6" fmla="*/ 0 h 87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797" h="87496">
                <a:moveTo>
                  <a:pt x="4664" y="0"/>
                </a:moveTo>
                <a:cubicBezTo>
                  <a:pt x="34826" y="0"/>
                  <a:pt x="248610" y="45508"/>
                  <a:pt x="309464" y="53975"/>
                </a:cubicBezTo>
                <a:cubicBezTo>
                  <a:pt x="370318" y="62442"/>
                  <a:pt x="376139" y="48683"/>
                  <a:pt x="369789" y="50800"/>
                </a:cubicBezTo>
                <a:cubicBezTo>
                  <a:pt x="363439" y="52917"/>
                  <a:pt x="299939" y="60590"/>
                  <a:pt x="271364" y="66675"/>
                </a:cubicBezTo>
                <a:cubicBezTo>
                  <a:pt x="242789" y="72760"/>
                  <a:pt x="222152" y="89429"/>
                  <a:pt x="198339" y="87312"/>
                </a:cubicBezTo>
                <a:cubicBezTo>
                  <a:pt x="174526" y="85195"/>
                  <a:pt x="157593" y="63235"/>
                  <a:pt x="128489" y="53975"/>
                </a:cubicBezTo>
                <a:cubicBezTo>
                  <a:pt x="99385" y="44715"/>
                  <a:pt x="-25498" y="0"/>
                  <a:pt x="4664" y="0"/>
                </a:cubicBezTo>
                <a:close/>
              </a:path>
            </a:pathLst>
          </a:cu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テキスト ボックス 184">
            <a:extLst>
              <a:ext uri="{FF2B5EF4-FFF2-40B4-BE49-F238E27FC236}">
                <a16:creationId xmlns:a16="http://schemas.microsoft.com/office/drawing/2014/main" id="{877342C7-C6FA-4352-B015-1E40FFC35FBD}"/>
              </a:ext>
            </a:extLst>
          </p:cNvPr>
          <p:cNvSpPr txBox="1"/>
          <p:nvPr/>
        </p:nvSpPr>
        <p:spPr>
          <a:xfrm>
            <a:off x="8274387" y="646336"/>
            <a:ext cx="1015663" cy="115089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 sz="5400" spc="600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今夜、ウィスキー的な、気分でしょ。</a:t>
            </a:r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D471EC91-B3C3-4E25-9338-7540FFE41A14}"/>
              </a:ext>
            </a:extLst>
          </p:cNvPr>
          <p:cNvSpPr/>
          <p:nvPr/>
        </p:nvSpPr>
        <p:spPr>
          <a:xfrm>
            <a:off x="4082002" y="9076897"/>
            <a:ext cx="3511605" cy="1180018"/>
          </a:xfrm>
          <a:custGeom>
            <a:avLst/>
            <a:gdLst>
              <a:gd name="connsiteX0" fmla="*/ 22638 w 3511605"/>
              <a:gd name="connsiteY0" fmla="*/ 1063 h 1180018"/>
              <a:gd name="connsiteX1" fmla="*/ 180118 w 3511605"/>
              <a:gd name="connsiteY1" fmla="*/ 224583 h 1180018"/>
              <a:gd name="connsiteX2" fmla="*/ 423958 w 3511605"/>
              <a:gd name="connsiteY2" fmla="*/ 443023 h 1180018"/>
              <a:gd name="connsiteX3" fmla="*/ 1714278 w 3511605"/>
              <a:gd name="connsiteY3" fmla="*/ 747823 h 1180018"/>
              <a:gd name="connsiteX4" fmla="*/ 1937798 w 3511605"/>
              <a:gd name="connsiteY4" fmla="*/ 986583 h 1180018"/>
              <a:gd name="connsiteX5" fmla="*/ 2801398 w 3511605"/>
              <a:gd name="connsiteY5" fmla="*/ 1179623 h 1180018"/>
              <a:gd name="connsiteX6" fmla="*/ 3329718 w 3511605"/>
              <a:gd name="connsiteY6" fmla="*/ 935783 h 1180018"/>
              <a:gd name="connsiteX7" fmla="*/ 3461798 w 3511605"/>
              <a:gd name="connsiteY7" fmla="*/ 564943 h 1180018"/>
              <a:gd name="connsiteX8" fmla="*/ 2552478 w 3511605"/>
              <a:gd name="connsiteY8" fmla="*/ 524303 h 1180018"/>
              <a:gd name="connsiteX9" fmla="*/ 1602518 w 3511605"/>
              <a:gd name="connsiteY9" fmla="*/ 316023 h 1180018"/>
              <a:gd name="connsiteX10" fmla="*/ 688118 w 3511605"/>
              <a:gd name="connsiteY10" fmla="*/ 148383 h 1180018"/>
              <a:gd name="connsiteX11" fmla="*/ 22638 w 3511605"/>
              <a:gd name="connsiteY11" fmla="*/ 1063 h 118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11605" h="1180018">
                <a:moveTo>
                  <a:pt x="22638" y="1063"/>
                </a:moveTo>
                <a:cubicBezTo>
                  <a:pt x="-62029" y="13763"/>
                  <a:pt x="113231" y="150923"/>
                  <a:pt x="180118" y="224583"/>
                </a:cubicBezTo>
                <a:cubicBezTo>
                  <a:pt x="247005" y="298243"/>
                  <a:pt x="168265" y="355816"/>
                  <a:pt x="423958" y="443023"/>
                </a:cubicBezTo>
                <a:cubicBezTo>
                  <a:pt x="679651" y="530230"/>
                  <a:pt x="1461971" y="657230"/>
                  <a:pt x="1714278" y="747823"/>
                </a:cubicBezTo>
                <a:cubicBezTo>
                  <a:pt x="1966585" y="838416"/>
                  <a:pt x="1756611" y="914616"/>
                  <a:pt x="1937798" y="986583"/>
                </a:cubicBezTo>
                <a:cubicBezTo>
                  <a:pt x="2118985" y="1058550"/>
                  <a:pt x="2569411" y="1188090"/>
                  <a:pt x="2801398" y="1179623"/>
                </a:cubicBezTo>
                <a:cubicBezTo>
                  <a:pt x="3033385" y="1171156"/>
                  <a:pt x="3219651" y="1038230"/>
                  <a:pt x="3329718" y="935783"/>
                </a:cubicBezTo>
                <a:cubicBezTo>
                  <a:pt x="3439785" y="833336"/>
                  <a:pt x="3591338" y="633523"/>
                  <a:pt x="3461798" y="564943"/>
                </a:cubicBezTo>
                <a:cubicBezTo>
                  <a:pt x="3332258" y="496363"/>
                  <a:pt x="2862358" y="565790"/>
                  <a:pt x="2552478" y="524303"/>
                </a:cubicBezTo>
                <a:cubicBezTo>
                  <a:pt x="2242598" y="482816"/>
                  <a:pt x="1913245" y="378676"/>
                  <a:pt x="1602518" y="316023"/>
                </a:cubicBezTo>
                <a:cubicBezTo>
                  <a:pt x="1291791" y="253370"/>
                  <a:pt x="949738" y="204263"/>
                  <a:pt x="688118" y="148383"/>
                </a:cubicBezTo>
                <a:cubicBezTo>
                  <a:pt x="426498" y="92503"/>
                  <a:pt x="107305" y="-11637"/>
                  <a:pt x="22638" y="106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76539068-BF7B-4460-AF24-24F9B21CDCC1}"/>
              </a:ext>
            </a:extLst>
          </p:cNvPr>
          <p:cNvSpPr/>
          <p:nvPr/>
        </p:nvSpPr>
        <p:spPr>
          <a:xfrm>
            <a:off x="2791279" y="8360585"/>
            <a:ext cx="1326939" cy="1150900"/>
          </a:xfrm>
          <a:custGeom>
            <a:avLst/>
            <a:gdLst>
              <a:gd name="connsiteX0" fmla="*/ 1308281 w 1326939"/>
              <a:gd name="connsiteY0" fmla="*/ 686895 h 1150900"/>
              <a:gd name="connsiteX1" fmla="*/ 1247321 w 1326939"/>
              <a:gd name="connsiteY1" fmla="*/ 651335 h 1150900"/>
              <a:gd name="connsiteX2" fmla="*/ 693601 w 1326939"/>
              <a:gd name="connsiteY2" fmla="*/ 402415 h 1150900"/>
              <a:gd name="connsiteX3" fmla="*/ 43361 w 1326939"/>
              <a:gd name="connsiteY3" fmla="*/ 6175 h 1150900"/>
              <a:gd name="connsiteX4" fmla="*/ 63681 w 1326939"/>
              <a:gd name="connsiteY4" fmla="*/ 163655 h 1150900"/>
              <a:gd name="connsiteX5" fmla="*/ 89081 w 1326939"/>
              <a:gd name="connsiteY5" fmla="*/ 204295 h 1150900"/>
              <a:gd name="connsiteX6" fmla="*/ 33201 w 1326939"/>
              <a:gd name="connsiteY6" fmla="*/ 270335 h 1150900"/>
              <a:gd name="connsiteX7" fmla="*/ 43361 w 1326939"/>
              <a:gd name="connsiteY7" fmla="*/ 300815 h 1150900"/>
              <a:gd name="connsiteX8" fmla="*/ 114481 w 1326939"/>
              <a:gd name="connsiteY8" fmla="*/ 417655 h 1150900"/>
              <a:gd name="connsiteX9" fmla="*/ 99241 w 1326939"/>
              <a:gd name="connsiteY9" fmla="*/ 493855 h 1150900"/>
              <a:gd name="connsiteX10" fmla="*/ 33201 w 1326939"/>
              <a:gd name="connsiteY10" fmla="*/ 519255 h 1150900"/>
              <a:gd name="connsiteX11" fmla="*/ 109401 w 1326939"/>
              <a:gd name="connsiteY11" fmla="*/ 681815 h 1150900"/>
              <a:gd name="connsiteX12" fmla="*/ 434521 w 1326939"/>
              <a:gd name="connsiteY12" fmla="*/ 783415 h 1150900"/>
              <a:gd name="connsiteX13" fmla="*/ 652961 w 1326939"/>
              <a:gd name="connsiteY13" fmla="*/ 778335 h 1150900"/>
              <a:gd name="connsiteX14" fmla="*/ 698681 w 1326939"/>
              <a:gd name="connsiteY14" fmla="*/ 778335 h 1150900"/>
              <a:gd name="connsiteX15" fmla="*/ 404041 w 1326939"/>
              <a:gd name="connsiteY15" fmla="*/ 849455 h 1150900"/>
              <a:gd name="connsiteX16" fmla="*/ 597081 w 1326939"/>
              <a:gd name="connsiteY16" fmla="*/ 1088215 h 1150900"/>
              <a:gd name="connsiteX17" fmla="*/ 830761 w 1326939"/>
              <a:gd name="connsiteY17" fmla="*/ 1144095 h 1150900"/>
              <a:gd name="connsiteX18" fmla="*/ 851081 w 1326939"/>
              <a:gd name="connsiteY18" fmla="*/ 966295 h 1150900"/>
              <a:gd name="connsiteX19" fmla="*/ 1039041 w 1326939"/>
              <a:gd name="connsiteY19" fmla="*/ 956135 h 1150900"/>
              <a:gd name="connsiteX20" fmla="*/ 1160961 w 1326939"/>
              <a:gd name="connsiteY20" fmla="*/ 900255 h 1150900"/>
              <a:gd name="connsiteX21" fmla="*/ 1181281 w 1326939"/>
              <a:gd name="connsiteY21" fmla="*/ 839295 h 1150900"/>
              <a:gd name="connsiteX22" fmla="*/ 1140641 w 1326939"/>
              <a:gd name="connsiteY22" fmla="*/ 768175 h 1150900"/>
              <a:gd name="connsiteX23" fmla="*/ 1100001 w 1326939"/>
              <a:gd name="connsiteY23" fmla="*/ 747855 h 1150900"/>
              <a:gd name="connsiteX24" fmla="*/ 1308281 w 1326939"/>
              <a:gd name="connsiteY24" fmla="*/ 686895 h 11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26939" h="1150900">
                <a:moveTo>
                  <a:pt x="1308281" y="686895"/>
                </a:moveTo>
                <a:cubicBezTo>
                  <a:pt x="1332834" y="670808"/>
                  <a:pt x="1349768" y="698748"/>
                  <a:pt x="1247321" y="651335"/>
                </a:cubicBezTo>
                <a:cubicBezTo>
                  <a:pt x="1144874" y="603922"/>
                  <a:pt x="894261" y="509942"/>
                  <a:pt x="693601" y="402415"/>
                </a:cubicBezTo>
                <a:cubicBezTo>
                  <a:pt x="492941" y="294888"/>
                  <a:pt x="148348" y="45968"/>
                  <a:pt x="43361" y="6175"/>
                </a:cubicBezTo>
                <a:cubicBezTo>
                  <a:pt x="-61626" y="-33618"/>
                  <a:pt x="56061" y="130635"/>
                  <a:pt x="63681" y="163655"/>
                </a:cubicBezTo>
                <a:cubicBezTo>
                  <a:pt x="71301" y="196675"/>
                  <a:pt x="94161" y="186515"/>
                  <a:pt x="89081" y="204295"/>
                </a:cubicBezTo>
                <a:cubicBezTo>
                  <a:pt x="84001" y="222075"/>
                  <a:pt x="40821" y="254248"/>
                  <a:pt x="33201" y="270335"/>
                </a:cubicBezTo>
                <a:cubicBezTo>
                  <a:pt x="25581" y="286422"/>
                  <a:pt x="29814" y="276262"/>
                  <a:pt x="43361" y="300815"/>
                </a:cubicBezTo>
                <a:cubicBezTo>
                  <a:pt x="56908" y="325368"/>
                  <a:pt x="105168" y="385482"/>
                  <a:pt x="114481" y="417655"/>
                </a:cubicBezTo>
                <a:cubicBezTo>
                  <a:pt x="123794" y="449828"/>
                  <a:pt x="112788" y="476922"/>
                  <a:pt x="99241" y="493855"/>
                </a:cubicBezTo>
                <a:cubicBezTo>
                  <a:pt x="85694" y="510788"/>
                  <a:pt x="31508" y="487928"/>
                  <a:pt x="33201" y="519255"/>
                </a:cubicBezTo>
                <a:cubicBezTo>
                  <a:pt x="34894" y="550582"/>
                  <a:pt x="42514" y="637788"/>
                  <a:pt x="109401" y="681815"/>
                </a:cubicBezTo>
                <a:cubicBezTo>
                  <a:pt x="176288" y="725842"/>
                  <a:pt x="343928" y="767328"/>
                  <a:pt x="434521" y="783415"/>
                </a:cubicBezTo>
                <a:cubicBezTo>
                  <a:pt x="525114" y="799502"/>
                  <a:pt x="608934" y="779182"/>
                  <a:pt x="652961" y="778335"/>
                </a:cubicBezTo>
                <a:cubicBezTo>
                  <a:pt x="696988" y="777488"/>
                  <a:pt x="740168" y="766482"/>
                  <a:pt x="698681" y="778335"/>
                </a:cubicBezTo>
                <a:cubicBezTo>
                  <a:pt x="657194" y="790188"/>
                  <a:pt x="420974" y="797808"/>
                  <a:pt x="404041" y="849455"/>
                </a:cubicBezTo>
                <a:cubicBezTo>
                  <a:pt x="387108" y="901102"/>
                  <a:pt x="525961" y="1039108"/>
                  <a:pt x="597081" y="1088215"/>
                </a:cubicBezTo>
                <a:cubicBezTo>
                  <a:pt x="668201" y="1137322"/>
                  <a:pt x="788428" y="1164415"/>
                  <a:pt x="830761" y="1144095"/>
                </a:cubicBezTo>
                <a:cubicBezTo>
                  <a:pt x="873094" y="1123775"/>
                  <a:pt x="816368" y="997622"/>
                  <a:pt x="851081" y="966295"/>
                </a:cubicBezTo>
                <a:cubicBezTo>
                  <a:pt x="885794" y="934968"/>
                  <a:pt x="987394" y="967142"/>
                  <a:pt x="1039041" y="956135"/>
                </a:cubicBezTo>
                <a:cubicBezTo>
                  <a:pt x="1090688" y="945128"/>
                  <a:pt x="1137254" y="919728"/>
                  <a:pt x="1160961" y="900255"/>
                </a:cubicBezTo>
                <a:cubicBezTo>
                  <a:pt x="1184668" y="880782"/>
                  <a:pt x="1184668" y="861308"/>
                  <a:pt x="1181281" y="839295"/>
                </a:cubicBezTo>
                <a:cubicBezTo>
                  <a:pt x="1177894" y="817282"/>
                  <a:pt x="1154188" y="783415"/>
                  <a:pt x="1140641" y="768175"/>
                </a:cubicBezTo>
                <a:cubicBezTo>
                  <a:pt x="1127094" y="752935"/>
                  <a:pt x="1072908" y="758862"/>
                  <a:pt x="1100001" y="747855"/>
                </a:cubicBezTo>
                <a:cubicBezTo>
                  <a:pt x="1127094" y="736848"/>
                  <a:pt x="1283728" y="702982"/>
                  <a:pt x="1308281" y="68689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9551C0BA-517A-43BD-A9A1-0C845E0B71E7}"/>
              </a:ext>
            </a:extLst>
          </p:cNvPr>
          <p:cNvSpPr/>
          <p:nvPr/>
        </p:nvSpPr>
        <p:spPr>
          <a:xfrm>
            <a:off x="2282825" y="7962900"/>
            <a:ext cx="428768" cy="295408"/>
          </a:xfrm>
          <a:custGeom>
            <a:avLst/>
            <a:gdLst>
              <a:gd name="connsiteX0" fmla="*/ 0 w 428768"/>
              <a:gd name="connsiteY0" fmla="*/ 0 h 295408"/>
              <a:gd name="connsiteX1" fmla="*/ 41275 w 428768"/>
              <a:gd name="connsiteY1" fmla="*/ 69850 h 295408"/>
              <a:gd name="connsiteX2" fmla="*/ 203200 w 428768"/>
              <a:gd name="connsiteY2" fmla="*/ 136525 h 295408"/>
              <a:gd name="connsiteX3" fmla="*/ 323850 w 428768"/>
              <a:gd name="connsiteY3" fmla="*/ 247650 h 295408"/>
              <a:gd name="connsiteX4" fmla="*/ 428625 w 428768"/>
              <a:gd name="connsiteY4" fmla="*/ 295275 h 295408"/>
              <a:gd name="connsiteX5" fmla="*/ 346075 w 428768"/>
              <a:gd name="connsiteY5" fmla="*/ 234950 h 295408"/>
              <a:gd name="connsiteX6" fmla="*/ 327025 w 428768"/>
              <a:gd name="connsiteY6" fmla="*/ 152400 h 295408"/>
              <a:gd name="connsiteX7" fmla="*/ 180975 w 428768"/>
              <a:gd name="connsiteY7" fmla="*/ 76200 h 295408"/>
              <a:gd name="connsiteX8" fmla="*/ 0 w 428768"/>
              <a:gd name="connsiteY8" fmla="*/ 0 h 295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768" h="295408">
                <a:moveTo>
                  <a:pt x="0" y="0"/>
                </a:moveTo>
                <a:cubicBezTo>
                  <a:pt x="3704" y="23548"/>
                  <a:pt x="7408" y="47096"/>
                  <a:pt x="41275" y="69850"/>
                </a:cubicBezTo>
                <a:cubicBezTo>
                  <a:pt x="75142" y="92604"/>
                  <a:pt x="156104" y="106892"/>
                  <a:pt x="203200" y="136525"/>
                </a:cubicBezTo>
                <a:cubicBezTo>
                  <a:pt x="250296" y="166158"/>
                  <a:pt x="286279" y="221192"/>
                  <a:pt x="323850" y="247650"/>
                </a:cubicBezTo>
                <a:cubicBezTo>
                  <a:pt x="361421" y="274108"/>
                  <a:pt x="424921" y="297392"/>
                  <a:pt x="428625" y="295275"/>
                </a:cubicBezTo>
                <a:cubicBezTo>
                  <a:pt x="432329" y="293158"/>
                  <a:pt x="363008" y="258763"/>
                  <a:pt x="346075" y="234950"/>
                </a:cubicBezTo>
                <a:cubicBezTo>
                  <a:pt x="329142" y="211138"/>
                  <a:pt x="354542" y="178858"/>
                  <a:pt x="327025" y="152400"/>
                </a:cubicBezTo>
                <a:cubicBezTo>
                  <a:pt x="299508" y="125942"/>
                  <a:pt x="233892" y="104246"/>
                  <a:pt x="180975" y="762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6F9C232-7256-4339-9363-5880036257F1}"/>
              </a:ext>
            </a:extLst>
          </p:cNvPr>
          <p:cNvSpPr/>
          <p:nvPr/>
        </p:nvSpPr>
        <p:spPr>
          <a:xfrm>
            <a:off x="2413533" y="8292697"/>
            <a:ext cx="394404" cy="116711"/>
          </a:xfrm>
          <a:custGeom>
            <a:avLst/>
            <a:gdLst>
              <a:gd name="connsiteX0" fmla="*/ 5817 w 394404"/>
              <a:gd name="connsiteY0" fmla="*/ 114703 h 116711"/>
              <a:gd name="connsiteX1" fmla="*/ 345542 w 394404"/>
              <a:gd name="connsiteY1" fmla="*/ 105178 h 116711"/>
              <a:gd name="connsiteX2" fmla="*/ 380467 w 394404"/>
              <a:gd name="connsiteY2" fmla="*/ 92478 h 116711"/>
              <a:gd name="connsiteX3" fmla="*/ 231242 w 394404"/>
              <a:gd name="connsiteY3" fmla="*/ 73428 h 116711"/>
              <a:gd name="connsiteX4" fmla="*/ 110592 w 394404"/>
              <a:gd name="connsiteY4" fmla="*/ 38503 h 116711"/>
              <a:gd name="connsiteX5" fmla="*/ 28042 w 394404"/>
              <a:gd name="connsiteY5" fmla="*/ 403 h 116711"/>
              <a:gd name="connsiteX6" fmla="*/ 123292 w 394404"/>
              <a:gd name="connsiteY6" fmla="*/ 63903 h 116711"/>
              <a:gd name="connsiteX7" fmla="*/ 5817 w 394404"/>
              <a:gd name="connsiteY7" fmla="*/ 114703 h 11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404" h="116711">
                <a:moveTo>
                  <a:pt x="5817" y="114703"/>
                </a:moveTo>
                <a:cubicBezTo>
                  <a:pt x="42859" y="121582"/>
                  <a:pt x="283100" y="108882"/>
                  <a:pt x="345542" y="105178"/>
                </a:cubicBezTo>
                <a:cubicBezTo>
                  <a:pt x="407984" y="101474"/>
                  <a:pt x="399517" y="97770"/>
                  <a:pt x="380467" y="92478"/>
                </a:cubicBezTo>
                <a:cubicBezTo>
                  <a:pt x="361417" y="87186"/>
                  <a:pt x="276221" y="82424"/>
                  <a:pt x="231242" y="73428"/>
                </a:cubicBezTo>
                <a:cubicBezTo>
                  <a:pt x="186263" y="64432"/>
                  <a:pt x="144459" y="50674"/>
                  <a:pt x="110592" y="38503"/>
                </a:cubicBezTo>
                <a:cubicBezTo>
                  <a:pt x="76725" y="26332"/>
                  <a:pt x="25925" y="-3830"/>
                  <a:pt x="28042" y="403"/>
                </a:cubicBezTo>
                <a:cubicBezTo>
                  <a:pt x="30159" y="4636"/>
                  <a:pt x="125938" y="46440"/>
                  <a:pt x="123292" y="63903"/>
                </a:cubicBezTo>
                <a:cubicBezTo>
                  <a:pt x="120646" y="81366"/>
                  <a:pt x="-31225" y="107824"/>
                  <a:pt x="5817" y="11470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184CE208-B477-4110-89BE-112A290A733A}"/>
              </a:ext>
            </a:extLst>
          </p:cNvPr>
          <p:cNvSpPr/>
          <p:nvPr/>
        </p:nvSpPr>
        <p:spPr>
          <a:xfrm>
            <a:off x="1994412" y="8590261"/>
            <a:ext cx="511276" cy="109426"/>
          </a:xfrm>
          <a:custGeom>
            <a:avLst/>
            <a:gdLst>
              <a:gd name="connsiteX0" fmla="*/ 510663 w 511276"/>
              <a:gd name="connsiteY0" fmla="*/ 20339 h 109426"/>
              <a:gd name="connsiteX1" fmla="*/ 116963 w 511276"/>
              <a:gd name="connsiteY1" fmla="*/ 29864 h 109426"/>
              <a:gd name="connsiteX2" fmla="*/ 2663 w 511276"/>
              <a:gd name="connsiteY2" fmla="*/ 109239 h 109426"/>
              <a:gd name="connsiteX3" fmla="*/ 202688 w 511276"/>
              <a:gd name="connsiteY3" fmla="*/ 4464 h 109426"/>
              <a:gd name="connsiteX4" fmla="*/ 510663 w 511276"/>
              <a:gd name="connsiteY4" fmla="*/ 20339 h 10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276" h="109426">
                <a:moveTo>
                  <a:pt x="510663" y="20339"/>
                </a:moveTo>
                <a:cubicBezTo>
                  <a:pt x="496376" y="24572"/>
                  <a:pt x="201630" y="15047"/>
                  <a:pt x="116963" y="29864"/>
                </a:cubicBezTo>
                <a:cubicBezTo>
                  <a:pt x="32296" y="44681"/>
                  <a:pt x="-11624" y="113472"/>
                  <a:pt x="2663" y="109239"/>
                </a:cubicBezTo>
                <a:cubicBezTo>
                  <a:pt x="16950" y="105006"/>
                  <a:pt x="119609" y="19281"/>
                  <a:pt x="202688" y="4464"/>
                </a:cubicBezTo>
                <a:cubicBezTo>
                  <a:pt x="285767" y="-10353"/>
                  <a:pt x="524950" y="16106"/>
                  <a:pt x="510663" y="2033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1F7D3F81-256A-49E4-86F0-4A3468E26006}"/>
              </a:ext>
            </a:extLst>
          </p:cNvPr>
          <p:cNvSpPr/>
          <p:nvPr/>
        </p:nvSpPr>
        <p:spPr>
          <a:xfrm>
            <a:off x="1889078" y="8603125"/>
            <a:ext cx="216003" cy="151256"/>
          </a:xfrm>
          <a:custGeom>
            <a:avLst/>
            <a:gdLst>
              <a:gd name="connsiteX0" fmla="*/ 215947 w 216003"/>
              <a:gd name="connsiteY0" fmla="*/ 1125 h 151256"/>
              <a:gd name="connsiteX1" fmla="*/ 92122 w 216003"/>
              <a:gd name="connsiteY1" fmla="*/ 93200 h 151256"/>
              <a:gd name="connsiteX2" fmla="*/ 47 w 216003"/>
              <a:gd name="connsiteY2" fmla="*/ 150350 h 151256"/>
              <a:gd name="connsiteX3" fmla="*/ 79422 w 216003"/>
              <a:gd name="connsiteY3" fmla="*/ 48750 h 151256"/>
              <a:gd name="connsiteX4" fmla="*/ 76247 w 216003"/>
              <a:gd name="connsiteY4" fmla="*/ 42400 h 151256"/>
              <a:gd name="connsiteX5" fmla="*/ 215947 w 216003"/>
              <a:gd name="connsiteY5" fmla="*/ 1125 h 15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3" h="151256">
                <a:moveTo>
                  <a:pt x="215947" y="1125"/>
                </a:moveTo>
                <a:cubicBezTo>
                  <a:pt x="218593" y="9592"/>
                  <a:pt x="128105" y="68329"/>
                  <a:pt x="92122" y="93200"/>
                </a:cubicBezTo>
                <a:cubicBezTo>
                  <a:pt x="56139" y="118071"/>
                  <a:pt x="2164" y="157758"/>
                  <a:pt x="47" y="150350"/>
                </a:cubicBezTo>
                <a:cubicBezTo>
                  <a:pt x="-2070" y="142942"/>
                  <a:pt x="66722" y="66742"/>
                  <a:pt x="79422" y="48750"/>
                </a:cubicBezTo>
                <a:cubicBezTo>
                  <a:pt x="92122" y="30758"/>
                  <a:pt x="52964" y="50338"/>
                  <a:pt x="76247" y="42400"/>
                </a:cubicBezTo>
                <a:cubicBezTo>
                  <a:pt x="99530" y="34463"/>
                  <a:pt x="213301" y="-7342"/>
                  <a:pt x="215947" y="1125"/>
                </a:cubicBezTo>
                <a:close/>
              </a:path>
            </a:pathLst>
          </a:cu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A9F909C2-4C17-4CFB-B5A5-0F608055B4D6}"/>
              </a:ext>
            </a:extLst>
          </p:cNvPr>
          <p:cNvSpPr/>
          <p:nvPr/>
        </p:nvSpPr>
        <p:spPr>
          <a:xfrm>
            <a:off x="2048818" y="8877207"/>
            <a:ext cx="385083" cy="127103"/>
          </a:xfrm>
          <a:custGeom>
            <a:avLst/>
            <a:gdLst>
              <a:gd name="connsiteX0" fmla="*/ 5407 w 385083"/>
              <a:gd name="connsiteY0" fmla="*/ 127093 h 127103"/>
              <a:gd name="connsiteX1" fmla="*/ 199082 w 385083"/>
              <a:gd name="connsiteY1" fmla="*/ 28668 h 127103"/>
              <a:gd name="connsiteX2" fmla="*/ 383232 w 385083"/>
              <a:gd name="connsiteY2" fmla="*/ 93 h 127103"/>
              <a:gd name="connsiteX3" fmla="*/ 81607 w 385083"/>
              <a:gd name="connsiteY3" fmla="*/ 22318 h 127103"/>
              <a:gd name="connsiteX4" fmla="*/ 5407 w 385083"/>
              <a:gd name="connsiteY4" fmla="*/ 127093 h 127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083" h="127103">
                <a:moveTo>
                  <a:pt x="5407" y="127093"/>
                </a:moveTo>
                <a:cubicBezTo>
                  <a:pt x="24986" y="128151"/>
                  <a:pt x="136111" y="49835"/>
                  <a:pt x="199082" y="28668"/>
                </a:cubicBezTo>
                <a:cubicBezTo>
                  <a:pt x="262053" y="7501"/>
                  <a:pt x="402811" y="1151"/>
                  <a:pt x="383232" y="93"/>
                </a:cubicBezTo>
                <a:cubicBezTo>
                  <a:pt x="363653" y="-965"/>
                  <a:pt x="141932" y="6972"/>
                  <a:pt x="81607" y="22318"/>
                </a:cubicBezTo>
                <a:cubicBezTo>
                  <a:pt x="21282" y="37664"/>
                  <a:pt x="-14172" y="126035"/>
                  <a:pt x="5407" y="12709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1444A4B8-8D4C-4CA1-89EA-721BB2499F2D}"/>
              </a:ext>
            </a:extLst>
          </p:cNvPr>
          <p:cNvSpPr/>
          <p:nvPr/>
        </p:nvSpPr>
        <p:spPr>
          <a:xfrm>
            <a:off x="2835639" y="8282202"/>
            <a:ext cx="479102" cy="344868"/>
          </a:xfrm>
          <a:custGeom>
            <a:avLst/>
            <a:gdLst>
              <a:gd name="connsiteX0" fmla="*/ 63136 w 479102"/>
              <a:gd name="connsiteY0" fmla="*/ 4548 h 344868"/>
              <a:gd name="connsiteX1" fmla="*/ 339361 w 479102"/>
              <a:gd name="connsiteY1" fmla="*/ 249023 h 344868"/>
              <a:gd name="connsiteX2" fmla="*/ 479061 w 479102"/>
              <a:gd name="connsiteY2" fmla="*/ 344273 h 344868"/>
              <a:gd name="connsiteX3" fmla="*/ 352061 w 479102"/>
              <a:gd name="connsiteY3" fmla="*/ 283948 h 344868"/>
              <a:gd name="connsiteX4" fmla="*/ 180611 w 479102"/>
              <a:gd name="connsiteY4" fmla="*/ 175998 h 344868"/>
              <a:gd name="connsiteX5" fmla="*/ 5986 w 479102"/>
              <a:gd name="connsiteY5" fmla="*/ 83923 h 344868"/>
              <a:gd name="connsiteX6" fmla="*/ 47261 w 479102"/>
              <a:gd name="connsiteY6" fmla="*/ 80748 h 344868"/>
              <a:gd name="connsiteX7" fmla="*/ 113936 w 479102"/>
              <a:gd name="connsiteY7" fmla="*/ 87098 h 344868"/>
              <a:gd name="connsiteX8" fmla="*/ 63136 w 479102"/>
              <a:gd name="connsiteY8" fmla="*/ 4548 h 344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102" h="344868">
                <a:moveTo>
                  <a:pt x="63136" y="4548"/>
                </a:moveTo>
                <a:cubicBezTo>
                  <a:pt x="100707" y="31536"/>
                  <a:pt x="270040" y="192402"/>
                  <a:pt x="339361" y="249023"/>
                </a:cubicBezTo>
                <a:cubicBezTo>
                  <a:pt x="408682" y="305644"/>
                  <a:pt x="476944" y="338452"/>
                  <a:pt x="479061" y="344273"/>
                </a:cubicBezTo>
                <a:cubicBezTo>
                  <a:pt x="481178" y="350094"/>
                  <a:pt x="401803" y="311994"/>
                  <a:pt x="352061" y="283948"/>
                </a:cubicBezTo>
                <a:cubicBezTo>
                  <a:pt x="302319" y="255902"/>
                  <a:pt x="238290" y="209335"/>
                  <a:pt x="180611" y="175998"/>
                </a:cubicBezTo>
                <a:cubicBezTo>
                  <a:pt x="122932" y="142661"/>
                  <a:pt x="28211" y="99798"/>
                  <a:pt x="5986" y="83923"/>
                </a:cubicBezTo>
                <a:cubicBezTo>
                  <a:pt x="-16239" y="68048"/>
                  <a:pt x="29269" y="80219"/>
                  <a:pt x="47261" y="80748"/>
                </a:cubicBezTo>
                <a:cubicBezTo>
                  <a:pt x="65253" y="81277"/>
                  <a:pt x="107586" y="95035"/>
                  <a:pt x="113936" y="87098"/>
                </a:cubicBezTo>
                <a:cubicBezTo>
                  <a:pt x="120286" y="79161"/>
                  <a:pt x="25565" y="-22440"/>
                  <a:pt x="63136" y="454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E584F85B-A78C-476A-96A6-9299D1CDD980}"/>
              </a:ext>
            </a:extLst>
          </p:cNvPr>
          <p:cNvSpPr/>
          <p:nvPr/>
        </p:nvSpPr>
        <p:spPr>
          <a:xfrm>
            <a:off x="2236709" y="8959473"/>
            <a:ext cx="128766" cy="128256"/>
          </a:xfrm>
          <a:custGeom>
            <a:avLst/>
            <a:gdLst>
              <a:gd name="connsiteX0" fmla="*/ 1666 w 128766"/>
              <a:gd name="connsiteY0" fmla="*/ 377 h 128256"/>
              <a:gd name="connsiteX1" fmla="*/ 77866 w 128766"/>
              <a:gd name="connsiteY1" fmla="*/ 38477 h 128256"/>
              <a:gd name="connsiteX2" fmla="*/ 128666 w 128766"/>
              <a:gd name="connsiteY2" fmla="*/ 105152 h 128256"/>
              <a:gd name="connsiteX3" fmla="*/ 65166 w 128766"/>
              <a:gd name="connsiteY3" fmla="*/ 127377 h 128256"/>
              <a:gd name="connsiteX4" fmla="*/ 74691 w 128766"/>
              <a:gd name="connsiteY4" fmla="*/ 79752 h 128256"/>
              <a:gd name="connsiteX5" fmla="*/ 30241 w 128766"/>
              <a:gd name="connsiteY5" fmla="*/ 60702 h 128256"/>
              <a:gd name="connsiteX6" fmla="*/ 1666 w 128766"/>
              <a:gd name="connsiteY6" fmla="*/ 377 h 12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766" h="128256">
                <a:moveTo>
                  <a:pt x="1666" y="377"/>
                </a:moveTo>
                <a:cubicBezTo>
                  <a:pt x="9603" y="-3327"/>
                  <a:pt x="56699" y="21015"/>
                  <a:pt x="77866" y="38477"/>
                </a:cubicBezTo>
                <a:cubicBezTo>
                  <a:pt x="99033" y="55939"/>
                  <a:pt x="130783" y="90335"/>
                  <a:pt x="128666" y="105152"/>
                </a:cubicBezTo>
                <a:cubicBezTo>
                  <a:pt x="126549" y="119969"/>
                  <a:pt x="74162" y="131610"/>
                  <a:pt x="65166" y="127377"/>
                </a:cubicBezTo>
                <a:cubicBezTo>
                  <a:pt x="56170" y="123144"/>
                  <a:pt x="80512" y="90864"/>
                  <a:pt x="74691" y="79752"/>
                </a:cubicBezTo>
                <a:cubicBezTo>
                  <a:pt x="68870" y="68640"/>
                  <a:pt x="44528" y="70756"/>
                  <a:pt x="30241" y="60702"/>
                </a:cubicBezTo>
                <a:cubicBezTo>
                  <a:pt x="15954" y="50648"/>
                  <a:pt x="-6271" y="4081"/>
                  <a:pt x="1666" y="377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41E0448-45D5-4FD7-A87B-0D405F38BB02}"/>
              </a:ext>
            </a:extLst>
          </p:cNvPr>
          <p:cNvSpPr/>
          <p:nvPr/>
        </p:nvSpPr>
        <p:spPr>
          <a:xfrm>
            <a:off x="3807002" y="3384286"/>
            <a:ext cx="821552" cy="278646"/>
          </a:xfrm>
          <a:custGeom>
            <a:avLst/>
            <a:gdLst>
              <a:gd name="connsiteX0" fmla="*/ 9348 w 821552"/>
              <a:gd name="connsiteY0" fmla="*/ 74347 h 278646"/>
              <a:gd name="connsiteX1" fmla="*/ 320498 w 821552"/>
              <a:gd name="connsiteY1" fmla="*/ 21431 h 278646"/>
              <a:gd name="connsiteX2" fmla="*/ 559681 w 821552"/>
              <a:gd name="connsiteY2" fmla="*/ 264 h 278646"/>
              <a:gd name="connsiteX3" fmla="*/ 684564 w 821552"/>
              <a:gd name="connsiteY3" fmla="*/ 34131 h 278646"/>
              <a:gd name="connsiteX4" fmla="*/ 815798 w 821552"/>
              <a:gd name="connsiteY4" fmla="*/ 59531 h 278646"/>
              <a:gd name="connsiteX5" fmla="*/ 777698 w 821552"/>
              <a:gd name="connsiteY5" fmla="*/ 112447 h 278646"/>
              <a:gd name="connsiteX6" fmla="*/ 595664 w 821552"/>
              <a:gd name="connsiteY6" fmla="*/ 239447 h 278646"/>
              <a:gd name="connsiteX7" fmla="*/ 496181 w 821552"/>
              <a:gd name="connsiteY7" fmla="*/ 271197 h 278646"/>
              <a:gd name="connsiteX8" fmla="*/ 322614 w 821552"/>
              <a:gd name="connsiteY8" fmla="*/ 275431 h 278646"/>
              <a:gd name="connsiteX9" fmla="*/ 170214 w 821552"/>
              <a:gd name="connsiteY9" fmla="*/ 230981 h 278646"/>
              <a:gd name="connsiteX10" fmla="*/ 85548 w 821552"/>
              <a:gd name="connsiteY10" fmla="*/ 154781 h 278646"/>
              <a:gd name="connsiteX11" fmla="*/ 9348 w 821552"/>
              <a:gd name="connsiteY11" fmla="*/ 74347 h 27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1552" h="278646">
                <a:moveTo>
                  <a:pt x="9348" y="74347"/>
                </a:moveTo>
                <a:cubicBezTo>
                  <a:pt x="48506" y="52122"/>
                  <a:pt x="228776" y="33778"/>
                  <a:pt x="320498" y="21431"/>
                </a:cubicBezTo>
                <a:cubicBezTo>
                  <a:pt x="412220" y="9084"/>
                  <a:pt x="499003" y="-1853"/>
                  <a:pt x="559681" y="264"/>
                </a:cubicBezTo>
                <a:cubicBezTo>
                  <a:pt x="620359" y="2381"/>
                  <a:pt x="641878" y="24253"/>
                  <a:pt x="684564" y="34131"/>
                </a:cubicBezTo>
                <a:cubicBezTo>
                  <a:pt x="727250" y="44009"/>
                  <a:pt x="800276" y="46478"/>
                  <a:pt x="815798" y="59531"/>
                </a:cubicBezTo>
                <a:cubicBezTo>
                  <a:pt x="831320" y="72584"/>
                  <a:pt x="814387" y="82461"/>
                  <a:pt x="777698" y="112447"/>
                </a:cubicBezTo>
                <a:cubicBezTo>
                  <a:pt x="741009" y="142433"/>
                  <a:pt x="642584" y="212989"/>
                  <a:pt x="595664" y="239447"/>
                </a:cubicBezTo>
                <a:cubicBezTo>
                  <a:pt x="548745" y="265905"/>
                  <a:pt x="541689" y="265200"/>
                  <a:pt x="496181" y="271197"/>
                </a:cubicBezTo>
                <a:cubicBezTo>
                  <a:pt x="450673" y="277194"/>
                  <a:pt x="376942" y="282134"/>
                  <a:pt x="322614" y="275431"/>
                </a:cubicBezTo>
                <a:cubicBezTo>
                  <a:pt x="268286" y="268728"/>
                  <a:pt x="209725" y="251089"/>
                  <a:pt x="170214" y="230981"/>
                </a:cubicBezTo>
                <a:cubicBezTo>
                  <a:pt x="130703" y="210873"/>
                  <a:pt x="105656" y="177006"/>
                  <a:pt x="85548" y="154781"/>
                </a:cubicBezTo>
                <a:cubicBezTo>
                  <a:pt x="65440" y="132556"/>
                  <a:pt x="-29810" y="96572"/>
                  <a:pt x="9348" y="74347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82203685-437A-4B29-AA2C-0CE653CBE3C1}"/>
              </a:ext>
            </a:extLst>
          </p:cNvPr>
          <p:cNvSpPr/>
          <p:nvPr/>
        </p:nvSpPr>
        <p:spPr>
          <a:xfrm>
            <a:off x="3782998" y="3351314"/>
            <a:ext cx="845407" cy="103343"/>
          </a:xfrm>
          <a:custGeom>
            <a:avLst/>
            <a:gdLst>
              <a:gd name="connsiteX0" fmla="*/ 15 w 845407"/>
              <a:gd name="connsiteY0" fmla="*/ 103086 h 103343"/>
              <a:gd name="connsiteX1" fmla="*/ 214327 w 845407"/>
              <a:gd name="connsiteY1" fmla="*/ 57049 h 103343"/>
              <a:gd name="connsiteX2" fmla="*/ 322277 w 845407"/>
              <a:gd name="connsiteY2" fmla="*/ 28474 h 103343"/>
              <a:gd name="connsiteX3" fmla="*/ 371490 w 845407"/>
              <a:gd name="connsiteY3" fmla="*/ 41174 h 103343"/>
              <a:gd name="connsiteX4" fmla="*/ 423877 w 845407"/>
              <a:gd name="connsiteY4" fmla="*/ 33236 h 103343"/>
              <a:gd name="connsiteX5" fmla="*/ 531827 w 845407"/>
              <a:gd name="connsiteY5" fmla="*/ 11011 h 103343"/>
              <a:gd name="connsiteX6" fmla="*/ 608027 w 845407"/>
              <a:gd name="connsiteY6" fmla="*/ 22124 h 103343"/>
              <a:gd name="connsiteX7" fmla="*/ 715977 w 845407"/>
              <a:gd name="connsiteY7" fmla="*/ 57049 h 103343"/>
              <a:gd name="connsiteX8" fmla="*/ 814402 w 845407"/>
              <a:gd name="connsiteY8" fmla="*/ 71336 h 103343"/>
              <a:gd name="connsiteX9" fmla="*/ 841390 w 845407"/>
              <a:gd name="connsiteY9" fmla="*/ 74511 h 103343"/>
              <a:gd name="connsiteX10" fmla="*/ 739790 w 845407"/>
              <a:gd name="connsiteY10" fmla="*/ 50699 h 103343"/>
              <a:gd name="connsiteX11" fmla="*/ 565165 w 845407"/>
              <a:gd name="connsiteY11" fmla="*/ 3074 h 103343"/>
              <a:gd name="connsiteX12" fmla="*/ 452452 w 845407"/>
              <a:gd name="connsiteY12" fmla="*/ 7836 h 103343"/>
              <a:gd name="connsiteX13" fmla="*/ 387365 w 845407"/>
              <a:gd name="connsiteY13" fmla="*/ 33236 h 103343"/>
              <a:gd name="connsiteX14" fmla="*/ 301640 w 845407"/>
              <a:gd name="connsiteY14" fmla="*/ 22124 h 103343"/>
              <a:gd name="connsiteX15" fmla="*/ 225440 w 845407"/>
              <a:gd name="connsiteY15" fmla="*/ 34824 h 103343"/>
              <a:gd name="connsiteX16" fmla="*/ 15 w 845407"/>
              <a:gd name="connsiteY16" fmla="*/ 103086 h 103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5407" h="103343">
                <a:moveTo>
                  <a:pt x="15" y="103086"/>
                </a:moveTo>
                <a:cubicBezTo>
                  <a:pt x="-1837" y="106790"/>
                  <a:pt x="160617" y="69484"/>
                  <a:pt x="214327" y="57049"/>
                </a:cubicBezTo>
                <a:cubicBezTo>
                  <a:pt x="268037" y="44614"/>
                  <a:pt x="296083" y="31120"/>
                  <a:pt x="322277" y="28474"/>
                </a:cubicBezTo>
                <a:cubicBezTo>
                  <a:pt x="348471" y="25828"/>
                  <a:pt x="354557" y="40380"/>
                  <a:pt x="371490" y="41174"/>
                </a:cubicBezTo>
                <a:cubicBezTo>
                  <a:pt x="388423" y="41968"/>
                  <a:pt x="397154" y="38263"/>
                  <a:pt x="423877" y="33236"/>
                </a:cubicBezTo>
                <a:cubicBezTo>
                  <a:pt x="450600" y="28209"/>
                  <a:pt x="501135" y="12863"/>
                  <a:pt x="531827" y="11011"/>
                </a:cubicBezTo>
                <a:cubicBezTo>
                  <a:pt x="562519" y="9159"/>
                  <a:pt x="577336" y="14451"/>
                  <a:pt x="608027" y="22124"/>
                </a:cubicBezTo>
                <a:cubicBezTo>
                  <a:pt x="638718" y="29797"/>
                  <a:pt x="681581" y="48847"/>
                  <a:pt x="715977" y="57049"/>
                </a:cubicBezTo>
                <a:cubicBezTo>
                  <a:pt x="750373" y="65251"/>
                  <a:pt x="793500" y="68426"/>
                  <a:pt x="814402" y="71336"/>
                </a:cubicBezTo>
                <a:cubicBezTo>
                  <a:pt x="835304" y="74246"/>
                  <a:pt x="853825" y="77950"/>
                  <a:pt x="841390" y="74511"/>
                </a:cubicBezTo>
                <a:cubicBezTo>
                  <a:pt x="828955" y="71071"/>
                  <a:pt x="785827" y="62605"/>
                  <a:pt x="739790" y="50699"/>
                </a:cubicBezTo>
                <a:cubicBezTo>
                  <a:pt x="693753" y="38793"/>
                  <a:pt x="613055" y="10218"/>
                  <a:pt x="565165" y="3074"/>
                </a:cubicBezTo>
                <a:cubicBezTo>
                  <a:pt x="517275" y="-4070"/>
                  <a:pt x="482085" y="2809"/>
                  <a:pt x="452452" y="7836"/>
                </a:cubicBezTo>
                <a:cubicBezTo>
                  <a:pt x="422819" y="12863"/>
                  <a:pt x="412500" y="30855"/>
                  <a:pt x="387365" y="33236"/>
                </a:cubicBezTo>
                <a:cubicBezTo>
                  <a:pt x="362230" y="35617"/>
                  <a:pt x="328628" y="21859"/>
                  <a:pt x="301640" y="22124"/>
                </a:cubicBezTo>
                <a:cubicBezTo>
                  <a:pt x="274653" y="22389"/>
                  <a:pt x="275711" y="22124"/>
                  <a:pt x="225440" y="34824"/>
                </a:cubicBezTo>
                <a:cubicBezTo>
                  <a:pt x="175169" y="47524"/>
                  <a:pt x="1867" y="99382"/>
                  <a:pt x="15" y="1030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520FE50D-1D90-4741-A65F-D82E82437879}"/>
              </a:ext>
            </a:extLst>
          </p:cNvPr>
          <p:cNvSpPr/>
          <p:nvPr/>
        </p:nvSpPr>
        <p:spPr>
          <a:xfrm>
            <a:off x="3772070" y="3460741"/>
            <a:ext cx="252514" cy="55611"/>
          </a:xfrm>
          <a:custGeom>
            <a:avLst/>
            <a:gdLst>
              <a:gd name="connsiteX0" fmla="*/ 1418 w 252514"/>
              <a:gd name="connsiteY0" fmla="*/ 41284 h 55611"/>
              <a:gd name="connsiteX1" fmla="*/ 130005 w 252514"/>
              <a:gd name="connsiteY1" fmla="*/ 22234 h 55611"/>
              <a:gd name="connsiteX2" fmla="*/ 252243 w 252514"/>
              <a:gd name="connsiteY2" fmla="*/ 55572 h 55611"/>
              <a:gd name="connsiteX3" fmla="*/ 160168 w 252514"/>
              <a:gd name="connsiteY3" fmla="*/ 14297 h 55611"/>
              <a:gd name="connsiteX4" fmla="*/ 66505 w 252514"/>
              <a:gd name="connsiteY4" fmla="*/ 9 h 55611"/>
              <a:gd name="connsiteX5" fmla="*/ 1418 w 252514"/>
              <a:gd name="connsiteY5" fmla="*/ 41284 h 55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514" h="55611">
                <a:moveTo>
                  <a:pt x="1418" y="41284"/>
                </a:moveTo>
                <a:cubicBezTo>
                  <a:pt x="12001" y="44988"/>
                  <a:pt x="88201" y="19853"/>
                  <a:pt x="130005" y="22234"/>
                </a:cubicBezTo>
                <a:cubicBezTo>
                  <a:pt x="171809" y="24615"/>
                  <a:pt x="247216" y="56895"/>
                  <a:pt x="252243" y="55572"/>
                </a:cubicBezTo>
                <a:cubicBezTo>
                  <a:pt x="257270" y="54249"/>
                  <a:pt x="191124" y="23557"/>
                  <a:pt x="160168" y="14297"/>
                </a:cubicBezTo>
                <a:cubicBezTo>
                  <a:pt x="129212" y="5036"/>
                  <a:pt x="90847" y="-256"/>
                  <a:pt x="66505" y="9"/>
                </a:cubicBezTo>
                <a:cubicBezTo>
                  <a:pt x="42163" y="273"/>
                  <a:pt x="-9165" y="37580"/>
                  <a:pt x="1418" y="4128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EE7D1754-59F8-40D6-BB92-8DE560895DB5}"/>
              </a:ext>
            </a:extLst>
          </p:cNvPr>
          <p:cNvSpPr/>
          <p:nvPr/>
        </p:nvSpPr>
        <p:spPr>
          <a:xfrm>
            <a:off x="4024147" y="3417634"/>
            <a:ext cx="625340" cy="102600"/>
          </a:xfrm>
          <a:custGeom>
            <a:avLst/>
            <a:gdLst>
              <a:gd name="connsiteX0" fmla="*/ 166 w 625340"/>
              <a:gd name="connsiteY0" fmla="*/ 70104 h 102600"/>
              <a:gd name="connsiteX1" fmla="*/ 114466 w 625340"/>
              <a:gd name="connsiteY1" fmla="*/ 101854 h 102600"/>
              <a:gd name="connsiteX2" fmla="*/ 303378 w 625340"/>
              <a:gd name="connsiteY2" fmla="*/ 90741 h 102600"/>
              <a:gd name="connsiteX3" fmla="*/ 457366 w 625340"/>
              <a:gd name="connsiteY3" fmla="*/ 70104 h 102600"/>
              <a:gd name="connsiteX4" fmla="*/ 552616 w 625340"/>
              <a:gd name="connsiteY4" fmla="*/ 41529 h 102600"/>
              <a:gd name="connsiteX5" fmla="*/ 624053 w 625340"/>
              <a:gd name="connsiteY5" fmla="*/ 1841 h 102600"/>
              <a:gd name="connsiteX6" fmla="*/ 593891 w 625340"/>
              <a:gd name="connsiteY6" fmla="*/ 8191 h 102600"/>
              <a:gd name="connsiteX7" fmla="*/ 535153 w 625340"/>
              <a:gd name="connsiteY7" fmla="*/ 22479 h 102600"/>
              <a:gd name="connsiteX8" fmla="*/ 455778 w 625340"/>
              <a:gd name="connsiteY8" fmla="*/ 47879 h 102600"/>
              <a:gd name="connsiteX9" fmla="*/ 343066 w 625340"/>
              <a:gd name="connsiteY9" fmla="*/ 70104 h 102600"/>
              <a:gd name="connsiteX10" fmla="*/ 319253 w 625340"/>
              <a:gd name="connsiteY10" fmla="*/ 89154 h 102600"/>
              <a:gd name="connsiteX11" fmla="*/ 138278 w 625340"/>
              <a:gd name="connsiteY11" fmla="*/ 87566 h 102600"/>
              <a:gd name="connsiteX12" fmla="*/ 166 w 625340"/>
              <a:gd name="connsiteY12" fmla="*/ 70104 h 10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5340" h="102600">
                <a:moveTo>
                  <a:pt x="166" y="70104"/>
                </a:moveTo>
                <a:cubicBezTo>
                  <a:pt x="-3803" y="72485"/>
                  <a:pt x="63931" y="98415"/>
                  <a:pt x="114466" y="101854"/>
                </a:cubicBezTo>
                <a:cubicBezTo>
                  <a:pt x="165001" y="105294"/>
                  <a:pt x="246228" y="96033"/>
                  <a:pt x="303378" y="90741"/>
                </a:cubicBezTo>
                <a:cubicBezTo>
                  <a:pt x="360528" y="85449"/>
                  <a:pt x="415826" y="78306"/>
                  <a:pt x="457366" y="70104"/>
                </a:cubicBezTo>
                <a:cubicBezTo>
                  <a:pt x="498906" y="61902"/>
                  <a:pt x="524835" y="52906"/>
                  <a:pt x="552616" y="41529"/>
                </a:cubicBezTo>
                <a:cubicBezTo>
                  <a:pt x="580397" y="30152"/>
                  <a:pt x="617174" y="7397"/>
                  <a:pt x="624053" y="1841"/>
                </a:cubicBezTo>
                <a:cubicBezTo>
                  <a:pt x="630932" y="-3715"/>
                  <a:pt x="608708" y="4751"/>
                  <a:pt x="593891" y="8191"/>
                </a:cubicBezTo>
                <a:cubicBezTo>
                  <a:pt x="579074" y="11631"/>
                  <a:pt x="558172" y="15864"/>
                  <a:pt x="535153" y="22479"/>
                </a:cubicBezTo>
                <a:cubicBezTo>
                  <a:pt x="512134" y="29094"/>
                  <a:pt x="487793" y="39941"/>
                  <a:pt x="455778" y="47879"/>
                </a:cubicBezTo>
                <a:cubicBezTo>
                  <a:pt x="423764" y="55816"/>
                  <a:pt x="365820" y="63225"/>
                  <a:pt x="343066" y="70104"/>
                </a:cubicBezTo>
                <a:cubicBezTo>
                  <a:pt x="320312" y="76983"/>
                  <a:pt x="353384" y="86244"/>
                  <a:pt x="319253" y="89154"/>
                </a:cubicBezTo>
                <a:cubicBezTo>
                  <a:pt x="285122" y="92064"/>
                  <a:pt x="187755" y="91006"/>
                  <a:pt x="138278" y="87566"/>
                </a:cubicBezTo>
                <a:cubicBezTo>
                  <a:pt x="88801" y="84126"/>
                  <a:pt x="4135" y="67723"/>
                  <a:pt x="166" y="7010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CA9E05BB-6832-4C88-B8DB-D1B9AD6567CE}"/>
              </a:ext>
            </a:extLst>
          </p:cNvPr>
          <p:cNvSpPr/>
          <p:nvPr/>
        </p:nvSpPr>
        <p:spPr>
          <a:xfrm>
            <a:off x="3830491" y="3454472"/>
            <a:ext cx="767639" cy="237819"/>
          </a:xfrm>
          <a:custGeom>
            <a:avLst/>
            <a:gdLst>
              <a:gd name="connsiteX0" fmla="*/ 147 w 767639"/>
              <a:gd name="connsiteY0" fmla="*/ 55491 h 237819"/>
              <a:gd name="connsiteX1" fmla="*/ 92222 w 767639"/>
              <a:gd name="connsiteY1" fmla="*/ 147566 h 237819"/>
              <a:gd name="connsiteX2" fmla="*/ 228747 w 767639"/>
              <a:gd name="connsiteY2" fmla="*/ 214241 h 237819"/>
              <a:gd name="connsiteX3" fmla="*/ 363684 w 767639"/>
              <a:gd name="connsiteY3" fmla="*/ 236466 h 237819"/>
              <a:gd name="connsiteX4" fmla="*/ 458934 w 767639"/>
              <a:gd name="connsiteY4" fmla="*/ 230116 h 237819"/>
              <a:gd name="connsiteX5" fmla="*/ 574822 w 767639"/>
              <a:gd name="connsiteY5" fmla="*/ 187253 h 237819"/>
              <a:gd name="connsiteX6" fmla="*/ 709759 w 767639"/>
              <a:gd name="connsiteY6" fmla="*/ 85653 h 237819"/>
              <a:gd name="connsiteX7" fmla="*/ 765322 w 767639"/>
              <a:gd name="connsiteY7" fmla="*/ 1516 h 237819"/>
              <a:gd name="connsiteX8" fmla="*/ 751034 w 767639"/>
              <a:gd name="connsiteY8" fmla="*/ 36441 h 237819"/>
              <a:gd name="connsiteX9" fmla="*/ 695472 w 767639"/>
              <a:gd name="connsiteY9" fmla="*/ 98353 h 237819"/>
              <a:gd name="connsiteX10" fmla="*/ 622447 w 767639"/>
              <a:gd name="connsiteY10" fmla="*/ 141216 h 237819"/>
              <a:gd name="connsiteX11" fmla="*/ 527197 w 767639"/>
              <a:gd name="connsiteY11" fmla="*/ 174553 h 237819"/>
              <a:gd name="connsiteX12" fmla="*/ 390672 w 767639"/>
              <a:gd name="connsiteY12" fmla="*/ 217416 h 237819"/>
              <a:gd name="connsiteX13" fmla="*/ 266847 w 767639"/>
              <a:gd name="connsiteY13" fmla="*/ 207891 h 237819"/>
              <a:gd name="connsiteX14" fmla="*/ 112859 w 767639"/>
              <a:gd name="connsiteY14" fmla="*/ 160266 h 237819"/>
              <a:gd name="connsiteX15" fmla="*/ 147 w 767639"/>
              <a:gd name="connsiteY15" fmla="*/ 55491 h 23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67639" h="237819">
                <a:moveTo>
                  <a:pt x="147" y="55491"/>
                </a:moveTo>
                <a:cubicBezTo>
                  <a:pt x="-3293" y="53374"/>
                  <a:pt x="54122" y="121108"/>
                  <a:pt x="92222" y="147566"/>
                </a:cubicBezTo>
                <a:cubicBezTo>
                  <a:pt x="130322" y="174024"/>
                  <a:pt x="183503" y="199424"/>
                  <a:pt x="228747" y="214241"/>
                </a:cubicBezTo>
                <a:cubicBezTo>
                  <a:pt x="273991" y="229058"/>
                  <a:pt x="325320" y="233820"/>
                  <a:pt x="363684" y="236466"/>
                </a:cubicBezTo>
                <a:cubicBezTo>
                  <a:pt x="402048" y="239112"/>
                  <a:pt x="423744" y="238318"/>
                  <a:pt x="458934" y="230116"/>
                </a:cubicBezTo>
                <a:cubicBezTo>
                  <a:pt x="494124" y="221914"/>
                  <a:pt x="533018" y="211330"/>
                  <a:pt x="574822" y="187253"/>
                </a:cubicBezTo>
                <a:cubicBezTo>
                  <a:pt x="616626" y="163176"/>
                  <a:pt x="678009" y="116609"/>
                  <a:pt x="709759" y="85653"/>
                </a:cubicBezTo>
                <a:cubicBezTo>
                  <a:pt x="741509" y="54697"/>
                  <a:pt x="758443" y="9718"/>
                  <a:pt x="765322" y="1516"/>
                </a:cubicBezTo>
                <a:cubicBezTo>
                  <a:pt x="772201" y="-6686"/>
                  <a:pt x="762676" y="20301"/>
                  <a:pt x="751034" y="36441"/>
                </a:cubicBezTo>
                <a:cubicBezTo>
                  <a:pt x="739392" y="52580"/>
                  <a:pt x="716903" y="80890"/>
                  <a:pt x="695472" y="98353"/>
                </a:cubicBezTo>
                <a:cubicBezTo>
                  <a:pt x="674041" y="115816"/>
                  <a:pt x="650493" y="128516"/>
                  <a:pt x="622447" y="141216"/>
                </a:cubicBezTo>
                <a:cubicBezTo>
                  <a:pt x="594401" y="153916"/>
                  <a:pt x="565826" y="161853"/>
                  <a:pt x="527197" y="174553"/>
                </a:cubicBezTo>
                <a:cubicBezTo>
                  <a:pt x="488568" y="187253"/>
                  <a:pt x="434064" y="211860"/>
                  <a:pt x="390672" y="217416"/>
                </a:cubicBezTo>
                <a:cubicBezTo>
                  <a:pt x="347280" y="222972"/>
                  <a:pt x="313149" y="217416"/>
                  <a:pt x="266847" y="207891"/>
                </a:cubicBezTo>
                <a:cubicBezTo>
                  <a:pt x="220545" y="198366"/>
                  <a:pt x="154134" y="188047"/>
                  <a:pt x="112859" y="160266"/>
                </a:cubicBezTo>
                <a:cubicBezTo>
                  <a:pt x="71584" y="132485"/>
                  <a:pt x="3587" y="57608"/>
                  <a:pt x="147" y="5549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A47761B0-D93A-4266-9517-6A971A5041A4}"/>
              </a:ext>
            </a:extLst>
          </p:cNvPr>
          <p:cNvSpPr/>
          <p:nvPr/>
        </p:nvSpPr>
        <p:spPr>
          <a:xfrm>
            <a:off x="3827452" y="3498567"/>
            <a:ext cx="449273" cy="171819"/>
          </a:xfrm>
          <a:custGeom>
            <a:avLst/>
            <a:gdLst>
              <a:gd name="connsiteX0" fmla="*/ 11 w 449273"/>
              <a:gd name="connsiteY0" fmla="*/ 283 h 171819"/>
              <a:gd name="connsiteX1" fmla="*/ 69861 w 449273"/>
              <a:gd name="connsiteY1" fmla="*/ 66958 h 171819"/>
              <a:gd name="connsiteX2" fmla="*/ 176223 w 449273"/>
              <a:gd name="connsiteY2" fmla="*/ 125696 h 171819"/>
              <a:gd name="connsiteX3" fmla="*/ 334973 w 449273"/>
              <a:gd name="connsiteY3" fmla="*/ 165383 h 171819"/>
              <a:gd name="connsiteX4" fmla="*/ 449273 w 449273"/>
              <a:gd name="connsiteY4" fmla="*/ 171733 h 171819"/>
              <a:gd name="connsiteX5" fmla="*/ 184161 w 449273"/>
              <a:gd name="connsiteY5" fmla="*/ 155858 h 171819"/>
              <a:gd name="connsiteX6" fmla="*/ 65098 w 449273"/>
              <a:gd name="connsiteY6" fmla="*/ 93946 h 171819"/>
              <a:gd name="connsiteX7" fmla="*/ 11 w 449273"/>
              <a:gd name="connsiteY7" fmla="*/ 283 h 171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273" h="171819">
                <a:moveTo>
                  <a:pt x="11" y="283"/>
                </a:moveTo>
                <a:cubicBezTo>
                  <a:pt x="805" y="-4215"/>
                  <a:pt x="40492" y="46056"/>
                  <a:pt x="69861" y="66958"/>
                </a:cubicBezTo>
                <a:cubicBezTo>
                  <a:pt x="99230" y="87860"/>
                  <a:pt x="132038" y="109292"/>
                  <a:pt x="176223" y="125696"/>
                </a:cubicBezTo>
                <a:cubicBezTo>
                  <a:pt x="220408" y="142100"/>
                  <a:pt x="289465" y="157710"/>
                  <a:pt x="334973" y="165383"/>
                </a:cubicBezTo>
                <a:cubicBezTo>
                  <a:pt x="380481" y="173056"/>
                  <a:pt x="449273" y="171733"/>
                  <a:pt x="449273" y="171733"/>
                </a:cubicBezTo>
                <a:cubicBezTo>
                  <a:pt x="424138" y="170146"/>
                  <a:pt x="248190" y="168822"/>
                  <a:pt x="184161" y="155858"/>
                </a:cubicBezTo>
                <a:cubicBezTo>
                  <a:pt x="120132" y="142894"/>
                  <a:pt x="91821" y="115113"/>
                  <a:pt x="65098" y="93946"/>
                </a:cubicBezTo>
                <a:cubicBezTo>
                  <a:pt x="38375" y="72779"/>
                  <a:pt x="-783" y="4781"/>
                  <a:pt x="11" y="28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47014E25-154D-4703-B9AB-840D50AFB0AB}"/>
              </a:ext>
            </a:extLst>
          </p:cNvPr>
          <p:cNvSpPr/>
          <p:nvPr/>
        </p:nvSpPr>
        <p:spPr>
          <a:xfrm>
            <a:off x="4302125" y="3438493"/>
            <a:ext cx="322382" cy="214552"/>
          </a:xfrm>
          <a:custGeom>
            <a:avLst/>
            <a:gdLst>
              <a:gd name="connsiteX0" fmla="*/ 322263 w 322382"/>
              <a:gd name="connsiteY0" fmla="*/ 32 h 214552"/>
              <a:gd name="connsiteX1" fmla="*/ 276225 w 322382"/>
              <a:gd name="connsiteY1" fmla="*/ 71470 h 214552"/>
              <a:gd name="connsiteX2" fmla="*/ 192088 w 322382"/>
              <a:gd name="connsiteY2" fmla="*/ 147670 h 214552"/>
              <a:gd name="connsiteX3" fmla="*/ 122238 w 322382"/>
              <a:gd name="connsiteY3" fmla="*/ 182595 h 214552"/>
              <a:gd name="connsiteX4" fmla="*/ 0 w 322382"/>
              <a:gd name="connsiteY4" fmla="*/ 214345 h 214552"/>
              <a:gd name="connsiteX5" fmla="*/ 120650 w 322382"/>
              <a:gd name="connsiteY5" fmla="*/ 166720 h 214552"/>
              <a:gd name="connsiteX6" fmla="*/ 263525 w 322382"/>
              <a:gd name="connsiteY6" fmla="*/ 63532 h 214552"/>
              <a:gd name="connsiteX7" fmla="*/ 322263 w 322382"/>
              <a:gd name="connsiteY7" fmla="*/ 32 h 21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2382" h="214552">
                <a:moveTo>
                  <a:pt x="322263" y="32"/>
                </a:moveTo>
                <a:cubicBezTo>
                  <a:pt x="324380" y="1355"/>
                  <a:pt x="297921" y="46864"/>
                  <a:pt x="276225" y="71470"/>
                </a:cubicBezTo>
                <a:cubicBezTo>
                  <a:pt x="254529" y="96076"/>
                  <a:pt x="217752" y="129149"/>
                  <a:pt x="192088" y="147670"/>
                </a:cubicBezTo>
                <a:cubicBezTo>
                  <a:pt x="166424" y="166191"/>
                  <a:pt x="154253" y="171483"/>
                  <a:pt x="122238" y="182595"/>
                </a:cubicBezTo>
                <a:cubicBezTo>
                  <a:pt x="90223" y="193707"/>
                  <a:pt x="265" y="216991"/>
                  <a:pt x="0" y="214345"/>
                </a:cubicBezTo>
                <a:cubicBezTo>
                  <a:pt x="-265" y="211699"/>
                  <a:pt x="76729" y="191856"/>
                  <a:pt x="120650" y="166720"/>
                </a:cubicBezTo>
                <a:cubicBezTo>
                  <a:pt x="164571" y="141585"/>
                  <a:pt x="232304" y="89197"/>
                  <a:pt x="263525" y="63532"/>
                </a:cubicBezTo>
                <a:cubicBezTo>
                  <a:pt x="294746" y="37867"/>
                  <a:pt x="320146" y="-1291"/>
                  <a:pt x="322263" y="3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B137AB68-6112-4E6E-B01B-217975B94316}"/>
              </a:ext>
            </a:extLst>
          </p:cNvPr>
          <p:cNvSpPr/>
          <p:nvPr/>
        </p:nvSpPr>
        <p:spPr>
          <a:xfrm>
            <a:off x="3790950" y="3384078"/>
            <a:ext cx="337697" cy="73497"/>
          </a:xfrm>
          <a:custGeom>
            <a:avLst/>
            <a:gdLst>
              <a:gd name="connsiteX0" fmla="*/ 0 w 337697"/>
              <a:gd name="connsiteY0" fmla="*/ 73497 h 73497"/>
              <a:gd name="connsiteX1" fmla="*/ 146050 w 337697"/>
              <a:gd name="connsiteY1" fmla="*/ 40160 h 73497"/>
              <a:gd name="connsiteX2" fmla="*/ 293688 w 337697"/>
              <a:gd name="connsiteY2" fmla="*/ 13172 h 73497"/>
              <a:gd name="connsiteX3" fmla="*/ 320675 w 337697"/>
              <a:gd name="connsiteY3" fmla="*/ 8410 h 73497"/>
              <a:gd name="connsiteX4" fmla="*/ 334963 w 337697"/>
              <a:gd name="connsiteY4" fmla="*/ 8410 h 73497"/>
              <a:gd name="connsiteX5" fmla="*/ 265113 w 337697"/>
              <a:gd name="connsiteY5" fmla="*/ 472 h 73497"/>
              <a:gd name="connsiteX6" fmla="*/ 160338 w 337697"/>
              <a:gd name="connsiteY6" fmla="*/ 24285 h 73497"/>
              <a:gd name="connsiteX7" fmla="*/ 0 w 337697"/>
              <a:gd name="connsiteY7" fmla="*/ 73497 h 73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697" h="73497">
                <a:moveTo>
                  <a:pt x="0" y="73497"/>
                </a:moveTo>
                <a:cubicBezTo>
                  <a:pt x="48551" y="61855"/>
                  <a:pt x="97102" y="50214"/>
                  <a:pt x="146050" y="40160"/>
                </a:cubicBezTo>
                <a:cubicBezTo>
                  <a:pt x="194998" y="30106"/>
                  <a:pt x="293688" y="13172"/>
                  <a:pt x="293688" y="13172"/>
                </a:cubicBezTo>
                <a:cubicBezTo>
                  <a:pt x="322792" y="7880"/>
                  <a:pt x="313796" y="9204"/>
                  <a:pt x="320675" y="8410"/>
                </a:cubicBezTo>
                <a:cubicBezTo>
                  <a:pt x="327554" y="7616"/>
                  <a:pt x="344223" y="9733"/>
                  <a:pt x="334963" y="8410"/>
                </a:cubicBezTo>
                <a:cubicBezTo>
                  <a:pt x="325703" y="7087"/>
                  <a:pt x="294217" y="-2174"/>
                  <a:pt x="265113" y="472"/>
                </a:cubicBezTo>
                <a:cubicBezTo>
                  <a:pt x="236009" y="3118"/>
                  <a:pt x="160338" y="24285"/>
                  <a:pt x="160338" y="24285"/>
                </a:cubicBezTo>
                <a:lnTo>
                  <a:pt x="0" y="7349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409E53B0-D5B5-4C79-BB2D-2A7F44317691}"/>
              </a:ext>
            </a:extLst>
          </p:cNvPr>
          <p:cNvSpPr/>
          <p:nvPr/>
        </p:nvSpPr>
        <p:spPr>
          <a:xfrm>
            <a:off x="4201741" y="3352788"/>
            <a:ext cx="432122" cy="85796"/>
          </a:xfrm>
          <a:custGeom>
            <a:avLst/>
            <a:gdLst>
              <a:gd name="connsiteX0" fmla="*/ 372 w 432122"/>
              <a:gd name="connsiteY0" fmla="*/ 38112 h 85796"/>
              <a:gd name="connsiteX1" fmla="*/ 144834 w 432122"/>
              <a:gd name="connsiteY1" fmla="*/ 17475 h 85796"/>
              <a:gd name="connsiteX2" fmla="*/ 265484 w 432122"/>
              <a:gd name="connsiteY2" fmla="*/ 57162 h 85796"/>
              <a:gd name="connsiteX3" fmla="*/ 428997 w 432122"/>
              <a:gd name="connsiteY3" fmla="*/ 85737 h 85796"/>
              <a:gd name="connsiteX4" fmla="*/ 362322 w 432122"/>
              <a:gd name="connsiteY4" fmla="*/ 63512 h 85796"/>
              <a:gd name="connsiteX5" fmla="*/ 232147 w 432122"/>
              <a:gd name="connsiteY5" fmla="*/ 25412 h 85796"/>
              <a:gd name="connsiteX6" fmla="*/ 106734 w 432122"/>
              <a:gd name="connsiteY6" fmla="*/ 12 h 85796"/>
              <a:gd name="connsiteX7" fmla="*/ 372 w 432122"/>
              <a:gd name="connsiteY7" fmla="*/ 38112 h 85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122" h="85796">
                <a:moveTo>
                  <a:pt x="372" y="38112"/>
                </a:moveTo>
                <a:cubicBezTo>
                  <a:pt x="6722" y="41022"/>
                  <a:pt x="100649" y="14300"/>
                  <a:pt x="144834" y="17475"/>
                </a:cubicBezTo>
                <a:cubicBezTo>
                  <a:pt x="189019" y="20650"/>
                  <a:pt x="218124" y="45785"/>
                  <a:pt x="265484" y="57162"/>
                </a:cubicBezTo>
                <a:cubicBezTo>
                  <a:pt x="312844" y="68539"/>
                  <a:pt x="412857" y="84679"/>
                  <a:pt x="428997" y="85737"/>
                </a:cubicBezTo>
                <a:cubicBezTo>
                  <a:pt x="445137" y="86795"/>
                  <a:pt x="395130" y="73566"/>
                  <a:pt x="362322" y="63512"/>
                </a:cubicBezTo>
                <a:cubicBezTo>
                  <a:pt x="329514" y="53458"/>
                  <a:pt x="274745" y="35995"/>
                  <a:pt x="232147" y="25412"/>
                </a:cubicBezTo>
                <a:cubicBezTo>
                  <a:pt x="189549" y="14829"/>
                  <a:pt x="142982" y="806"/>
                  <a:pt x="106734" y="12"/>
                </a:cubicBezTo>
                <a:cubicBezTo>
                  <a:pt x="70486" y="-782"/>
                  <a:pt x="-5978" y="35202"/>
                  <a:pt x="372" y="381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763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DBE5A4-4929-4709-B359-91C4A64B59A4}"/>
              </a:ext>
            </a:extLst>
          </p:cNvPr>
          <p:cNvSpPr txBox="1"/>
          <p:nvPr/>
        </p:nvSpPr>
        <p:spPr>
          <a:xfrm>
            <a:off x="3683337" y="774700"/>
            <a:ext cx="1015663" cy="754629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spc="600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今夜、ウィスキー的な。</a:t>
            </a:r>
          </a:p>
        </p:txBody>
      </p:sp>
    </p:spTree>
    <p:extLst>
      <p:ext uri="{BB962C8B-B14F-4D97-AF65-F5344CB8AC3E}">
        <p14:creationId xmlns:p14="http://schemas.microsoft.com/office/powerpoint/2010/main" val="443330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角瓶" hidden="1">
            <a:extLst>
              <a:ext uri="{FF2B5EF4-FFF2-40B4-BE49-F238E27FC236}">
                <a16:creationId xmlns:a16="http://schemas.microsoft.com/office/drawing/2014/main" id="{EFC51784-0913-4D9E-9E3D-E14BC5EAAD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1"/>
          <a:stretch/>
        </p:blipFill>
        <p:spPr bwMode="auto">
          <a:xfrm>
            <a:off x="2889985" y="2136003"/>
            <a:ext cx="3821230" cy="852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66" name="グループ化 1165">
            <a:extLst>
              <a:ext uri="{FF2B5EF4-FFF2-40B4-BE49-F238E27FC236}">
                <a16:creationId xmlns:a16="http://schemas.microsoft.com/office/drawing/2014/main" id="{E3072C10-FB39-4D3F-AFFD-0F3F77677FEF}"/>
              </a:ext>
            </a:extLst>
          </p:cNvPr>
          <p:cNvGrpSpPr/>
          <p:nvPr/>
        </p:nvGrpSpPr>
        <p:grpSpPr>
          <a:xfrm>
            <a:off x="3371933" y="2173587"/>
            <a:ext cx="2849877" cy="8353450"/>
            <a:chOff x="3371933" y="2173587"/>
            <a:chExt cx="2849877" cy="8353450"/>
          </a:xfrm>
        </p:grpSpPr>
        <p:grpSp>
          <p:nvGrpSpPr>
            <p:cNvPr id="1090" name="グループ化 1089">
              <a:extLst>
                <a:ext uri="{FF2B5EF4-FFF2-40B4-BE49-F238E27FC236}">
                  <a16:creationId xmlns:a16="http://schemas.microsoft.com/office/drawing/2014/main" id="{4471F028-C11F-4F15-AA0B-A1E088DA49E7}"/>
                </a:ext>
              </a:extLst>
            </p:cNvPr>
            <p:cNvGrpSpPr/>
            <p:nvPr/>
          </p:nvGrpSpPr>
          <p:grpSpPr>
            <a:xfrm>
              <a:off x="4712717" y="2173587"/>
              <a:ext cx="1509093" cy="8353450"/>
              <a:chOff x="4712717" y="2173587"/>
              <a:chExt cx="1509093" cy="8353450"/>
            </a:xfrm>
          </p:grpSpPr>
          <p:sp>
            <p:nvSpPr>
              <p:cNvPr id="4" name="フリーフォーム: 図形 3">
                <a:extLst>
                  <a:ext uri="{FF2B5EF4-FFF2-40B4-BE49-F238E27FC236}">
                    <a16:creationId xmlns:a16="http://schemas.microsoft.com/office/drawing/2014/main" id="{534A6904-05AD-4C8D-8CDB-2EA7D19E0DFC}"/>
                  </a:ext>
                </a:extLst>
              </p:cNvPr>
              <p:cNvSpPr/>
              <p:nvPr/>
            </p:nvSpPr>
            <p:spPr>
              <a:xfrm>
                <a:off x="4729278" y="2173587"/>
                <a:ext cx="608704" cy="83726"/>
              </a:xfrm>
              <a:custGeom>
                <a:avLst/>
                <a:gdLst>
                  <a:gd name="connsiteX0" fmla="*/ 202 w 608704"/>
                  <a:gd name="connsiteY0" fmla="*/ 10813 h 83726"/>
                  <a:gd name="connsiteX1" fmla="*/ 289762 w 608704"/>
                  <a:gd name="connsiteY1" fmla="*/ 20973 h 83726"/>
                  <a:gd name="connsiteX2" fmla="*/ 523442 w 608704"/>
                  <a:gd name="connsiteY2" fmla="*/ 56533 h 83726"/>
                  <a:gd name="connsiteX3" fmla="*/ 599642 w 608704"/>
                  <a:gd name="connsiteY3" fmla="*/ 81933 h 83726"/>
                  <a:gd name="connsiteX4" fmla="*/ 335482 w 608704"/>
                  <a:gd name="connsiteY4" fmla="*/ 5733 h 83726"/>
                  <a:gd name="connsiteX5" fmla="*/ 202 w 608704"/>
                  <a:gd name="connsiteY5" fmla="*/ 10813 h 83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8704" h="83726">
                    <a:moveTo>
                      <a:pt x="202" y="10813"/>
                    </a:moveTo>
                    <a:cubicBezTo>
                      <a:pt x="-7418" y="13353"/>
                      <a:pt x="202555" y="13353"/>
                      <a:pt x="289762" y="20973"/>
                    </a:cubicBezTo>
                    <a:cubicBezTo>
                      <a:pt x="376969" y="28593"/>
                      <a:pt x="471795" y="46373"/>
                      <a:pt x="523442" y="56533"/>
                    </a:cubicBezTo>
                    <a:cubicBezTo>
                      <a:pt x="575089" y="66693"/>
                      <a:pt x="630969" y="90400"/>
                      <a:pt x="599642" y="81933"/>
                    </a:cubicBezTo>
                    <a:cubicBezTo>
                      <a:pt x="568315" y="73466"/>
                      <a:pt x="432002" y="20126"/>
                      <a:pt x="335482" y="5733"/>
                    </a:cubicBezTo>
                    <a:cubicBezTo>
                      <a:pt x="238962" y="-8660"/>
                      <a:pt x="7822" y="8273"/>
                      <a:pt x="202" y="108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フリーフォーム: 図形 4">
                <a:extLst>
                  <a:ext uri="{FF2B5EF4-FFF2-40B4-BE49-F238E27FC236}">
                    <a16:creationId xmlns:a16="http://schemas.microsoft.com/office/drawing/2014/main" id="{A2F7A65E-BBBE-4F5C-BA39-E850A5CE9363}"/>
                  </a:ext>
                </a:extLst>
              </p:cNvPr>
              <p:cNvSpPr/>
              <p:nvPr/>
            </p:nvSpPr>
            <p:spPr>
              <a:xfrm>
                <a:off x="5283864" y="2239920"/>
                <a:ext cx="61810" cy="703336"/>
              </a:xfrm>
              <a:custGeom>
                <a:avLst/>
                <a:gdLst>
                  <a:gd name="connsiteX0" fmla="*/ 4099 w 61810"/>
                  <a:gd name="connsiteY0" fmla="*/ 43 h 703336"/>
                  <a:gd name="connsiteX1" fmla="*/ 53311 w 61810"/>
                  <a:gd name="connsiteY1" fmla="*/ 68305 h 703336"/>
                  <a:gd name="connsiteX2" fmla="*/ 50136 w 61810"/>
                  <a:gd name="connsiteY2" fmla="*/ 111168 h 703336"/>
                  <a:gd name="connsiteX3" fmla="*/ 35849 w 61810"/>
                  <a:gd name="connsiteY3" fmla="*/ 147680 h 703336"/>
                  <a:gd name="connsiteX4" fmla="*/ 37436 w 61810"/>
                  <a:gd name="connsiteY4" fmla="*/ 190543 h 703336"/>
                  <a:gd name="connsiteX5" fmla="*/ 12036 w 61810"/>
                  <a:gd name="connsiteY5" fmla="*/ 217530 h 703336"/>
                  <a:gd name="connsiteX6" fmla="*/ 19974 w 61810"/>
                  <a:gd name="connsiteY6" fmla="*/ 268330 h 703336"/>
                  <a:gd name="connsiteX7" fmla="*/ 45374 w 61810"/>
                  <a:gd name="connsiteY7" fmla="*/ 295318 h 703336"/>
                  <a:gd name="connsiteX8" fmla="*/ 15211 w 61810"/>
                  <a:gd name="connsiteY8" fmla="*/ 368343 h 703336"/>
                  <a:gd name="connsiteX9" fmla="*/ 45374 w 61810"/>
                  <a:gd name="connsiteY9" fmla="*/ 452480 h 703336"/>
                  <a:gd name="connsiteX10" fmla="*/ 61249 w 61810"/>
                  <a:gd name="connsiteY10" fmla="*/ 492168 h 703336"/>
                  <a:gd name="connsiteX11" fmla="*/ 58074 w 61810"/>
                  <a:gd name="connsiteY11" fmla="*/ 560430 h 703336"/>
                  <a:gd name="connsiteX12" fmla="*/ 56486 w 61810"/>
                  <a:gd name="connsiteY12" fmla="*/ 646155 h 703336"/>
                  <a:gd name="connsiteX13" fmla="*/ 34261 w 61810"/>
                  <a:gd name="connsiteY13" fmla="*/ 698543 h 703336"/>
                  <a:gd name="connsiteX14" fmla="*/ 48549 w 61810"/>
                  <a:gd name="connsiteY14" fmla="*/ 523918 h 703336"/>
                  <a:gd name="connsiteX15" fmla="*/ 924 w 61810"/>
                  <a:gd name="connsiteY15" fmla="*/ 354055 h 703336"/>
                  <a:gd name="connsiteX16" fmla="*/ 16799 w 61810"/>
                  <a:gd name="connsiteY16" fmla="*/ 296905 h 703336"/>
                  <a:gd name="connsiteX17" fmla="*/ 13624 w 61810"/>
                  <a:gd name="connsiteY17" fmla="*/ 233405 h 703336"/>
                  <a:gd name="connsiteX18" fmla="*/ 16799 w 61810"/>
                  <a:gd name="connsiteY18" fmla="*/ 60368 h 703336"/>
                  <a:gd name="connsiteX19" fmla="*/ 4099 w 61810"/>
                  <a:gd name="connsiteY19" fmla="*/ 43 h 703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1810" h="703336">
                    <a:moveTo>
                      <a:pt x="4099" y="43"/>
                    </a:moveTo>
                    <a:cubicBezTo>
                      <a:pt x="10184" y="1366"/>
                      <a:pt x="45638" y="49784"/>
                      <a:pt x="53311" y="68305"/>
                    </a:cubicBezTo>
                    <a:cubicBezTo>
                      <a:pt x="60984" y="86826"/>
                      <a:pt x="53046" y="97939"/>
                      <a:pt x="50136" y="111168"/>
                    </a:cubicBezTo>
                    <a:cubicBezTo>
                      <a:pt x="47226" y="124397"/>
                      <a:pt x="37966" y="134451"/>
                      <a:pt x="35849" y="147680"/>
                    </a:cubicBezTo>
                    <a:cubicBezTo>
                      <a:pt x="33732" y="160909"/>
                      <a:pt x="41405" y="178901"/>
                      <a:pt x="37436" y="190543"/>
                    </a:cubicBezTo>
                    <a:cubicBezTo>
                      <a:pt x="33467" y="202185"/>
                      <a:pt x="14946" y="204565"/>
                      <a:pt x="12036" y="217530"/>
                    </a:cubicBezTo>
                    <a:cubicBezTo>
                      <a:pt x="9126" y="230495"/>
                      <a:pt x="14418" y="255365"/>
                      <a:pt x="19974" y="268330"/>
                    </a:cubicBezTo>
                    <a:cubicBezTo>
                      <a:pt x="25530" y="281295"/>
                      <a:pt x="46168" y="278649"/>
                      <a:pt x="45374" y="295318"/>
                    </a:cubicBezTo>
                    <a:cubicBezTo>
                      <a:pt x="44580" y="311987"/>
                      <a:pt x="15211" y="342149"/>
                      <a:pt x="15211" y="368343"/>
                    </a:cubicBezTo>
                    <a:cubicBezTo>
                      <a:pt x="15211" y="394537"/>
                      <a:pt x="37701" y="431843"/>
                      <a:pt x="45374" y="452480"/>
                    </a:cubicBezTo>
                    <a:cubicBezTo>
                      <a:pt x="53047" y="473117"/>
                      <a:pt x="59132" y="474176"/>
                      <a:pt x="61249" y="492168"/>
                    </a:cubicBezTo>
                    <a:cubicBezTo>
                      <a:pt x="63366" y="510160"/>
                      <a:pt x="58868" y="534766"/>
                      <a:pt x="58074" y="560430"/>
                    </a:cubicBezTo>
                    <a:cubicBezTo>
                      <a:pt x="57280" y="586094"/>
                      <a:pt x="60455" y="623136"/>
                      <a:pt x="56486" y="646155"/>
                    </a:cubicBezTo>
                    <a:cubicBezTo>
                      <a:pt x="52517" y="669174"/>
                      <a:pt x="35584" y="718916"/>
                      <a:pt x="34261" y="698543"/>
                    </a:cubicBezTo>
                    <a:cubicBezTo>
                      <a:pt x="32938" y="678170"/>
                      <a:pt x="54105" y="581333"/>
                      <a:pt x="48549" y="523918"/>
                    </a:cubicBezTo>
                    <a:cubicBezTo>
                      <a:pt x="42993" y="466503"/>
                      <a:pt x="6216" y="391891"/>
                      <a:pt x="924" y="354055"/>
                    </a:cubicBezTo>
                    <a:cubicBezTo>
                      <a:pt x="-4368" y="316220"/>
                      <a:pt x="14682" y="317013"/>
                      <a:pt x="16799" y="296905"/>
                    </a:cubicBezTo>
                    <a:cubicBezTo>
                      <a:pt x="18916" y="276797"/>
                      <a:pt x="13624" y="272828"/>
                      <a:pt x="13624" y="233405"/>
                    </a:cubicBezTo>
                    <a:cubicBezTo>
                      <a:pt x="13624" y="193982"/>
                      <a:pt x="18916" y="92647"/>
                      <a:pt x="16799" y="60368"/>
                    </a:cubicBezTo>
                    <a:cubicBezTo>
                      <a:pt x="14682" y="28089"/>
                      <a:pt x="-1986" y="-1280"/>
                      <a:pt x="4099" y="4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: 図形 5">
                <a:extLst>
                  <a:ext uri="{FF2B5EF4-FFF2-40B4-BE49-F238E27FC236}">
                    <a16:creationId xmlns:a16="http://schemas.microsoft.com/office/drawing/2014/main" id="{865D7362-9B3B-4C8C-84BF-F65A54C24757}"/>
                  </a:ext>
                </a:extLst>
              </p:cNvPr>
              <p:cNvSpPr/>
              <p:nvPr/>
            </p:nvSpPr>
            <p:spPr>
              <a:xfrm>
                <a:off x="4764136" y="2880901"/>
                <a:ext cx="557802" cy="63838"/>
              </a:xfrm>
              <a:custGeom>
                <a:avLst/>
                <a:gdLst>
                  <a:gd name="connsiteX0" fmla="*/ 17414 w 557802"/>
                  <a:gd name="connsiteY0" fmla="*/ 1999 h 63838"/>
                  <a:gd name="connsiteX1" fmla="*/ 82502 w 557802"/>
                  <a:gd name="connsiteY1" fmla="*/ 1999 h 63838"/>
                  <a:gd name="connsiteX2" fmla="*/ 211089 w 557802"/>
                  <a:gd name="connsiteY2" fmla="*/ 1999 h 63838"/>
                  <a:gd name="connsiteX3" fmla="*/ 442864 w 557802"/>
                  <a:gd name="connsiteY3" fmla="*/ 28987 h 63838"/>
                  <a:gd name="connsiteX4" fmla="*/ 520652 w 557802"/>
                  <a:gd name="connsiteY4" fmla="*/ 51212 h 63838"/>
                  <a:gd name="connsiteX5" fmla="*/ 555577 w 557802"/>
                  <a:gd name="connsiteY5" fmla="*/ 62324 h 63838"/>
                  <a:gd name="connsiteX6" fmla="*/ 460327 w 557802"/>
                  <a:gd name="connsiteY6" fmla="*/ 17874 h 63838"/>
                  <a:gd name="connsiteX7" fmla="*/ 17414 w 557802"/>
                  <a:gd name="connsiteY7" fmla="*/ 1999 h 63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7802" h="63838">
                    <a:moveTo>
                      <a:pt x="17414" y="1999"/>
                    </a:moveTo>
                    <a:cubicBezTo>
                      <a:pt x="-45557" y="-647"/>
                      <a:pt x="82502" y="1999"/>
                      <a:pt x="82502" y="1999"/>
                    </a:cubicBezTo>
                    <a:cubicBezTo>
                      <a:pt x="114781" y="1999"/>
                      <a:pt x="151029" y="-2499"/>
                      <a:pt x="211089" y="1999"/>
                    </a:cubicBezTo>
                    <a:cubicBezTo>
                      <a:pt x="271149" y="6497"/>
                      <a:pt x="391270" y="20785"/>
                      <a:pt x="442864" y="28987"/>
                    </a:cubicBezTo>
                    <a:cubicBezTo>
                      <a:pt x="494458" y="37189"/>
                      <a:pt x="520652" y="51212"/>
                      <a:pt x="520652" y="51212"/>
                    </a:cubicBezTo>
                    <a:cubicBezTo>
                      <a:pt x="539437" y="56768"/>
                      <a:pt x="565631" y="67880"/>
                      <a:pt x="555577" y="62324"/>
                    </a:cubicBezTo>
                    <a:cubicBezTo>
                      <a:pt x="545523" y="56768"/>
                      <a:pt x="543671" y="29780"/>
                      <a:pt x="460327" y="17874"/>
                    </a:cubicBezTo>
                    <a:cubicBezTo>
                      <a:pt x="376983" y="5968"/>
                      <a:pt x="80385" y="4645"/>
                      <a:pt x="17414" y="199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: 図形 6">
                <a:extLst>
                  <a:ext uri="{FF2B5EF4-FFF2-40B4-BE49-F238E27FC236}">
                    <a16:creationId xmlns:a16="http://schemas.microsoft.com/office/drawing/2014/main" id="{D8A9FC01-695C-4A46-9D26-542FD872A095}"/>
                  </a:ext>
                </a:extLst>
              </p:cNvPr>
              <p:cNvSpPr/>
              <p:nvPr/>
            </p:nvSpPr>
            <p:spPr>
              <a:xfrm>
                <a:off x="5232294" y="2947679"/>
                <a:ext cx="87983" cy="680375"/>
              </a:xfrm>
              <a:custGeom>
                <a:avLst/>
                <a:gdLst>
                  <a:gd name="connsiteX0" fmla="*/ 60431 w 87983"/>
                  <a:gd name="connsiteY0" fmla="*/ 309 h 680375"/>
                  <a:gd name="connsiteX1" fmla="*/ 19156 w 87983"/>
                  <a:gd name="connsiteY1" fmla="*/ 73334 h 680375"/>
                  <a:gd name="connsiteX2" fmla="*/ 84244 w 87983"/>
                  <a:gd name="connsiteY2" fmla="*/ 213034 h 680375"/>
                  <a:gd name="connsiteX3" fmla="*/ 79481 w 87983"/>
                  <a:gd name="connsiteY3" fmla="*/ 668646 h 680375"/>
                  <a:gd name="connsiteX4" fmla="*/ 74719 w 87983"/>
                  <a:gd name="connsiteY4" fmla="*/ 516246 h 680375"/>
                  <a:gd name="connsiteX5" fmla="*/ 63606 w 87983"/>
                  <a:gd name="connsiteY5" fmla="*/ 197159 h 680375"/>
                  <a:gd name="connsiteX6" fmla="*/ 4869 w 87983"/>
                  <a:gd name="connsiteY6" fmla="*/ 109846 h 680375"/>
                  <a:gd name="connsiteX7" fmla="*/ 6456 w 87983"/>
                  <a:gd name="connsiteY7" fmla="*/ 49521 h 680375"/>
                  <a:gd name="connsiteX8" fmla="*/ 60431 w 87983"/>
                  <a:gd name="connsiteY8" fmla="*/ 309 h 680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983" h="680375">
                    <a:moveTo>
                      <a:pt x="60431" y="309"/>
                    </a:moveTo>
                    <a:cubicBezTo>
                      <a:pt x="62548" y="4278"/>
                      <a:pt x="15187" y="37880"/>
                      <a:pt x="19156" y="73334"/>
                    </a:cubicBezTo>
                    <a:cubicBezTo>
                      <a:pt x="23125" y="108788"/>
                      <a:pt x="74190" y="113815"/>
                      <a:pt x="84244" y="213034"/>
                    </a:cubicBezTo>
                    <a:cubicBezTo>
                      <a:pt x="94298" y="312253"/>
                      <a:pt x="81068" y="618111"/>
                      <a:pt x="79481" y="668646"/>
                    </a:cubicBezTo>
                    <a:cubicBezTo>
                      <a:pt x="77894" y="719181"/>
                      <a:pt x="77365" y="594827"/>
                      <a:pt x="74719" y="516246"/>
                    </a:cubicBezTo>
                    <a:cubicBezTo>
                      <a:pt x="72073" y="437665"/>
                      <a:pt x="75248" y="264892"/>
                      <a:pt x="63606" y="197159"/>
                    </a:cubicBezTo>
                    <a:cubicBezTo>
                      <a:pt x="51964" y="129426"/>
                      <a:pt x="14394" y="134452"/>
                      <a:pt x="4869" y="109846"/>
                    </a:cubicBezTo>
                    <a:cubicBezTo>
                      <a:pt x="-4656" y="85240"/>
                      <a:pt x="1958" y="67513"/>
                      <a:pt x="6456" y="49521"/>
                    </a:cubicBezTo>
                    <a:cubicBezTo>
                      <a:pt x="10954" y="31529"/>
                      <a:pt x="58314" y="-3660"/>
                      <a:pt x="60431" y="30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180F3E71-6A85-4CE6-8CED-C14AAD0E5712}"/>
                  </a:ext>
                </a:extLst>
              </p:cNvPr>
              <p:cNvSpPr/>
              <p:nvPr/>
            </p:nvSpPr>
            <p:spPr>
              <a:xfrm>
                <a:off x="5313489" y="3591363"/>
                <a:ext cx="821855" cy="702153"/>
              </a:xfrm>
              <a:custGeom>
                <a:avLst/>
                <a:gdLst>
                  <a:gd name="connsiteX0" fmla="*/ 3578 w 821855"/>
                  <a:gd name="connsiteY0" fmla="*/ 620 h 702153"/>
                  <a:gd name="connsiteX1" fmla="*/ 84011 w 821855"/>
                  <a:gd name="connsiteY1" fmla="*/ 191120 h 702153"/>
                  <a:gd name="connsiteX2" fmla="*/ 431144 w 821855"/>
                  <a:gd name="connsiteY2" fmla="*/ 411254 h 702153"/>
                  <a:gd name="connsiteX3" fmla="*/ 719011 w 821855"/>
                  <a:gd name="connsiteY3" fmla="*/ 574237 h 702153"/>
                  <a:gd name="connsiteX4" fmla="*/ 820611 w 821855"/>
                  <a:gd name="connsiteY4" fmla="*/ 701237 h 702153"/>
                  <a:gd name="connsiteX5" fmla="*/ 661861 w 821855"/>
                  <a:gd name="connsiteY5" fmla="*/ 508620 h 702153"/>
                  <a:gd name="connsiteX6" fmla="*/ 211011 w 821855"/>
                  <a:gd name="connsiteY6" fmla="*/ 258854 h 702153"/>
                  <a:gd name="connsiteX7" fmla="*/ 33211 w 821855"/>
                  <a:gd name="connsiteY7" fmla="*/ 133970 h 702153"/>
                  <a:gd name="connsiteX8" fmla="*/ 3578 w 821855"/>
                  <a:gd name="connsiteY8" fmla="*/ 620 h 702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21855" h="702153">
                    <a:moveTo>
                      <a:pt x="3578" y="620"/>
                    </a:moveTo>
                    <a:cubicBezTo>
                      <a:pt x="12045" y="10145"/>
                      <a:pt x="12750" y="122681"/>
                      <a:pt x="84011" y="191120"/>
                    </a:cubicBezTo>
                    <a:cubicBezTo>
                      <a:pt x="155272" y="259559"/>
                      <a:pt x="325311" y="347401"/>
                      <a:pt x="431144" y="411254"/>
                    </a:cubicBezTo>
                    <a:cubicBezTo>
                      <a:pt x="536977" y="475107"/>
                      <a:pt x="654100" y="525907"/>
                      <a:pt x="719011" y="574237"/>
                    </a:cubicBezTo>
                    <a:cubicBezTo>
                      <a:pt x="783922" y="622568"/>
                      <a:pt x="830136" y="712173"/>
                      <a:pt x="820611" y="701237"/>
                    </a:cubicBezTo>
                    <a:cubicBezTo>
                      <a:pt x="811086" y="690301"/>
                      <a:pt x="763461" y="582350"/>
                      <a:pt x="661861" y="508620"/>
                    </a:cubicBezTo>
                    <a:cubicBezTo>
                      <a:pt x="560261" y="434890"/>
                      <a:pt x="315786" y="321296"/>
                      <a:pt x="211011" y="258854"/>
                    </a:cubicBezTo>
                    <a:cubicBezTo>
                      <a:pt x="106236" y="196412"/>
                      <a:pt x="66019" y="174187"/>
                      <a:pt x="33211" y="133970"/>
                    </a:cubicBezTo>
                    <a:cubicBezTo>
                      <a:pt x="403" y="93753"/>
                      <a:pt x="-4889" y="-8905"/>
                      <a:pt x="3578" y="6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: 図形 8">
                <a:extLst>
                  <a:ext uri="{FF2B5EF4-FFF2-40B4-BE49-F238E27FC236}">
                    <a16:creationId xmlns:a16="http://schemas.microsoft.com/office/drawing/2014/main" id="{190F8237-9DA1-4385-AE47-3D2E206881F5}"/>
                  </a:ext>
                </a:extLst>
              </p:cNvPr>
              <p:cNvSpPr/>
              <p:nvPr/>
            </p:nvSpPr>
            <p:spPr>
              <a:xfrm>
                <a:off x="6123506" y="4291616"/>
                <a:ext cx="90875" cy="1235900"/>
              </a:xfrm>
              <a:custGeom>
                <a:avLst/>
                <a:gdLst>
                  <a:gd name="connsiteX0" fmla="*/ 11 w 90875"/>
                  <a:gd name="connsiteY0" fmla="*/ 3101 h 1235900"/>
                  <a:gd name="connsiteX1" fmla="*/ 82561 w 90875"/>
                  <a:gd name="connsiteY1" fmla="*/ 147034 h 1235900"/>
                  <a:gd name="connsiteX2" fmla="*/ 67744 w 90875"/>
                  <a:gd name="connsiteY2" fmla="*/ 991584 h 1235900"/>
                  <a:gd name="connsiteX3" fmla="*/ 80444 w 90875"/>
                  <a:gd name="connsiteY3" fmla="*/ 1230767 h 1235900"/>
                  <a:gd name="connsiteX4" fmla="*/ 80444 w 90875"/>
                  <a:gd name="connsiteY4" fmla="*/ 824367 h 1235900"/>
                  <a:gd name="connsiteX5" fmla="*/ 88911 w 90875"/>
                  <a:gd name="connsiteY5" fmla="*/ 180901 h 1235900"/>
                  <a:gd name="connsiteX6" fmla="*/ 11 w 90875"/>
                  <a:gd name="connsiteY6" fmla="*/ 3101 h 123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875" h="1235900">
                    <a:moveTo>
                      <a:pt x="11" y="3101"/>
                    </a:moveTo>
                    <a:cubicBezTo>
                      <a:pt x="-1047" y="-2543"/>
                      <a:pt x="71272" y="-17713"/>
                      <a:pt x="82561" y="147034"/>
                    </a:cubicBezTo>
                    <a:cubicBezTo>
                      <a:pt x="93850" y="311781"/>
                      <a:pt x="68097" y="810962"/>
                      <a:pt x="67744" y="991584"/>
                    </a:cubicBezTo>
                    <a:cubicBezTo>
                      <a:pt x="67391" y="1172206"/>
                      <a:pt x="78327" y="1258636"/>
                      <a:pt x="80444" y="1230767"/>
                    </a:cubicBezTo>
                    <a:cubicBezTo>
                      <a:pt x="82561" y="1202898"/>
                      <a:pt x="79033" y="999345"/>
                      <a:pt x="80444" y="824367"/>
                    </a:cubicBezTo>
                    <a:cubicBezTo>
                      <a:pt x="81855" y="649389"/>
                      <a:pt x="95966" y="314604"/>
                      <a:pt x="88911" y="180901"/>
                    </a:cubicBezTo>
                    <a:cubicBezTo>
                      <a:pt x="81856" y="47198"/>
                      <a:pt x="1069" y="8745"/>
                      <a:pt x="11" y="310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: 図形 9">
                <a:extLst>
                  <a:ext uri="{FF2B5EF4-FFF2-40B4-BE49-F238E27FC236}">
                    <a16:creationId xmlns:a16="http://schemas.microsoft.com/office/drawing/2014/main" id="{8BEE4D15-0EC8-4A03-9E5D-46FE02303458}"/>
                  </a:ext>
                </a:extLst>
              </p:cNvPr>
              <p:cNvSpPr/>
              <p:nvPr/>
            </p:nvSpPr>
            <p:spPr>
              <a:xfrm>
                <a:off x="6140449" y="5532810"/>
                <a:ext cx="77927" cy="480600"/>
              </a:xfrm>
              <a:custGeom>
                <a:avLst/>
                <a:gdLst>
                  <a:gd name="connsiteX0" fmla="*/ 74084 w 77927"/>
                  <a:gd name="connsiteY0" fmla="*/ 157 h 480600"/>
                  <a:gd name="connsiteX1" fmla="*/ 61384 w 77927"/>
                  <a:gd name="connsiteY1" fmla="*/ 213940 h 480600"/>
                  <a:gd name="connsiteX2" fmla="*/ 1 w 77927"/>
                  <a:gd name="connsiteY2" fmla="*/ 315540 h 480600"/>
                  <a:gd name="connsiteX3" fmla="*/ 63501 w 77927"/>
                  <a:gd name="connsiteY3" fmla="*/ 478523 h 480600"/>
                  <a:gd name="connsiteX4" fmla="*/ 38101 w 77927"/>
                  <a:gd name="connsiteY4" fmla="*/ 402323 h 480600"/>
                  <a:gd name="connsiteX5" fmla="*/ 63501 w 77927"/>
                  <a:gd name="connsiteY5" fmla="*/ 324007 h 480600"/>
                  <a:gd name="connsiteX6" fmla="*/ 76201 w 77927"/>
                  <a:gd name="connsiteY6" fmla="*/ 249923 h 480600"/>
                  <a:gd name="connsiteX7" fmla="*/ 74084 w 77927"/>
                  <a:gd name="connsiteY7" fmla="*/ 157 h 480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7927" h="480600">
                    <a:moveTo>
                      <a:pt x="74084" y="157"/>
                    </a:moveTo>
                    <a:cubicBezTo>
                      <a:pt x="71614" y="-5840"/>
                      <a:pt x="73731" y="161376"/>
                      <a:pt x="61384" y="213940"/>
                    </a:cubicBezTo>
                    <a:cubicBezTo>
                      <a:pt x="49037" y="266504"/>
                      <a:pt x="-352" y="271443"/>
                      <a:pt x="1" y="315540"/>
                    </a:cubicBezTo>
                    <a:cubicBezTo>
                      <a:pt x="354" y="359637"/>
                      <a:pt x="57151" y="464059"/>
                      <a:pt x="63501" y="478523"/>
                    </a:cubicBezTo>
                    <a:cubicBezTo>
                      <a:pt x="69851" y="492987"/>
                      <a:pt x="38101" y="428076"/>
                      <a:pt x="38101" y="402323"/>
                    </a:cubicBezTo>
                    <a:cubicBezTo>
                      <a:pt x="38101" y="376570"/>
                      <a:pt x="57151" y="349407"/>
                      <a:pt x="63501" y="324007"/>
                    </a:cubicBezTo>
                    <a:cubicBezTo>
                      <a:pt x="69851" y="298607"/>
                      <a:pt x="72321" y="299665"/>
                      <a:pt x="76201" y="249923"/>
                    </a:cubicBezTo>
                    <a:cubicBezTo>
                      <a:pt x="80081" y="200181"/>
                      <a:pt x="76554" y="6154"/>
                      <a:pt x="74084" y="15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: 図形 10">
                <a:extLst>
                  <a:ext uri="{FF2B5EF4-FFF2-40B4-BE49-F238E27FC236}">
                    <a16:creationId xmlns:a16="http://schemas.microsoft.com/office/drawing/2014/main" id="{1709C821-F7E2-452D-8C9B-4CC1A0C96505}"/>
                  </a:ext>
                </a:extLst>
              </p:cNvPr>
              <p:cNvSpPr/>
              <p:nvPr/>
            </p:nvSpPr>
            <p:spPr>
              <a:xfrm>
                <a:off x="6187009" y="5996060"/>
                <a:ext cx="23690" cy="1133183"/>
              </a:xfrm>
              <a:custGeom>
                <a:avLst/>
                <a:gdLst>
                  <a:gd name="connsiteX0" fmla="*/ 21174 w 23690"/>
                  <a:gd name="connsiteY0" fmla="*/ 457 h 1133183"/>
                  <a:gd name="connsiteX1" fmla="*/ 23291 w 23690"/>
                  <a:gd name="connsiteY1" fmla="*/ 1050323 h 1133183"/>
                  <a:gd name="connsiteX2" fmla="*/ 14824 w 23690"/>
                  <a:gd name="connsiteY2" fmla="*/ 1050323 h 1133183"/>
                  <a:gd name="connsiteX3" fmla="*/ 8 w 23690"/>
                  <a:gd name="connsiteY3" fmla="*/ 919090 h 1133183"/>
                  <a:gd name="connsiteX4" fmla="*/ 21174 w 23690"/>
                  <a:gd name="connsiteY4" fmla="*/ 457 h 113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690" h="1133183">
                    <a:moveTo>
                      <a:pt x="21174" y="457"/>
                    </a:moveTo>
                    <a:cubicBezTo>
                      <a:pt x="25054" y="22329"/>
                      <a:pt x="23291" y="1050323"/>
                      <a:pt x="23291" y="1050323"/>
                    </a:cubicBezTo>
                    <a:cubicBezTo>
                      <a:pt x="22233" y="1225301"/>
                      <a:pt x="18704" y="1072195"/>
                      <a:pt x="14824" y="1050323"/>
                    </a:cubicBezTo>
                    <a:cubicBezTo>
                      <a:pt x="10944" y="1028451"/>
                      <a:pt x="-345" y="1090540"/>
                      <a:pt x="8" y="919090"/>
                    </a:cubicBezTo>
                    <a:cubicBezTo>
                      <a:pt x="361" y="747640"/>
                      <a:pt x="17294" y="-21415"/>
                      <a:pt x="21174" y="45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9E043EF6-C580-4B4B-A2D1-7CE64B9A0FF3}"/>
                  </a:ext>
                </a:extLst>
              </p:cNvPr>
              <p:cNvSpPr/>
              <p:nvPr/>
            </p:nvSpPr>
            <p:spPr>
              <a:xfrm>
                <a:off x="6138107" y="7056530"/>
                <a:ext cx="78602" cy="266308"/>
              </a:xfrm>
              <a:custGeom>
                <a:avLst/>
                <a:gdLst>
                  <a:gd name="connsiteX0" fmla="*/ 78543 w 78602"/>
                  <a:gd name="connsiteY0" fmla="*/ 2553 h 266308"/>
                  <a:gd name="connsiteX1" fmla="*/ 25626 w 78602"/>
                  <a:gd name="connsiteY1" fmla="*/ 108387 h 266308"/>
                  <a:gd name="connsiteX2" fmla="*/ 78543 w 78602"/>
                  <a:gd name="connsiteY2" fmla="*/ 260787 h 266308"/>
                  <a:gd name="connsiteX3" fmla="*/ 21393 w 78602"/>
                  <a:gd name="connsiteY3" fmla="*/ 222687 h 266308"/>
                  <a:gd name="connsiteX4" fmla="*/ 226 w 78602"/>
                  <a:gd name="connsiteY4" fmla="*/ 125320 h 266308"/>
                  <a:gd name="connsiteX5" fmla="*/ 12926 w 78602"/>
                  <a:gd name="connsiteY5" fmla="*/ 40653 h 266308"/>
                  <a:gd name="connsiteX6" fmla="*/ 78543 w 78602"/>
                  <a:gd name="connsiteY6" fmla="*/ 2553 h 266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8602" h="266308">
                    <a:moveTo>
                      <a:pt x="78543" y="2553"/>
                    </a:moveTo>
                    <a:cubicBezTo>
                      <a:pt x="80660" y="13842"/>
                      <a:pt x="25626" y="65348"/>
                      <a:pt x="25626" y="108387"/>
                    </a:cubicBezTo>
                    <a:cubicBezTo>
                      <a:pt x="25626" y="151426"/>
                      <a:pt x="79249" y="241737"/>
                      <a:pt x="78543" y="260787"/>
                    </a:cubicBezTo>
                    <a:cubicBezTo>
                      <a:pt x="77837" y="279837"/>
                      <a:pt x="34446" y="245265"/>
                      <a:pt x="21393" y="222687"/>
                    </a:cubicBezTo>
                    <a:cubicBezTo>
                      <a:pt x="8340" y="200109"/>
                      <a:pt x="1637" y="155659"/>
                      <a:pt x="226" y="125320"/>
                    </a:cubicBezTo>
                    <a:cubicBezTo>
                      <a:pt x="-1185" y="94981"/>
                      <a:pt x="4106" y="61467"/>
                      <a:pt x="12926" y="40653"/>
                    </a:cubicBezTo>
                    <a:cubicBezTo>
                      <a:pt x="21745" y="19839"/>
                      <a:pt x="76426" y="-8736"/>
                      <a:pt x="78543" y="255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9C1A41A5-F415-4DDC-B98C-C4188254C606}"/>
                  </a:ext>
                </a:extLst>
              </p:cNvPr>
              <p:cNvSpPr/>
              <p:nvPr/>
            </p:nvSpPr>
            <p:spPr>
              <a:xfrm>
                <a:off x="6171324" y="7336319"/>
                <a:ext cx="43403" cy="1164597"/>
              </a:xfrm>
              <a:custGeom>
                <a:avLst/>
                <a:gdLst>
                  <a:gd name="connsiteX0" fmla="*/ 43209 w 43403"/>
                  <a:gd name="connsiteY0" fmla="*/ 4281 h 1164597"/>
                  <a:gd name="connsiteX1" fmla="*/ 28393 w 43403"/>
                  <a:gd name="connsiteY1" fmla="*/ 880581 h 1164597"/>
                  <a:gd name="connsiteX2" fmla="*/ 36859 w 43403"/>
                  <a:gd name="connsiteY2" fmla="*/ 1121881 h 1164597"/>
                  <a:gd name="connsiteX3" fmla="*/ 876 w 43403"/>
                  <a:gd name="connsiteY3" fmla="*/ 1159981 h 1164597"/>
                  <a:gd name="connsiteX4" fmla="*/ 11459 w 43403"/>
                  <a:gd name="connsiteY4" fmla="*/ 1066848 h 1164597"/>
                  <a:gd name="connsiteX5" fmla="*/ 15693 w 43403"/>
                  <a:gd name="connsiteY5" fmla="*/ 567314 h 1164597"/>
                  <a:gd name="connsiteX6" fmla="*/ 43209 w 43403"/>
                  <a:gd name="connsiteY6" fmla="*/ 4281 h 1164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403" h="1164597">
                    <a:moveTo>
                      <a:pt x="43209" y="4281"/>
                    </a:moveTo>
                    <a:cubicBezTo>
                      <a:pt x="45326" y="56492"/>
                      <a:pt x="29451" y="694314"/>
                      <a:pt x="28393" y="880581"/>
                    </a:cubicBezTo>
                    <a:cubicBezTo>
                      <a:pt x="27335" y="1066848"/>
                      <a:pt x="41445" y="1075314"/>
                      <a:pt x="36859" y="1121881"/>
                    </a:cubicBezTo>
                    <a:cubicBezTo>
                      <a:pt x="32273" y="1168448"/>
                      <a:pt x="5109" y="1169153"/>
                      <a:pt x="876" y="1159981"/>
                    </a:cubicBezTo>
                    <a:cubicBezTo>
                      <a:pt x="-3357" y="1150809"/>
                      <a:pt x="8990" y="1165626"/>
                      <a:pt x="11459" y="1066848"/>
                    </a:cubicBezTo>
                    <a:cubicBezTo>
                      <a:pt x="13928" y="968070"/>
                      <a:pt x="14635" y="743350"/>
                      <a:pt x="15693" y="567314"/>
                    </a:cubicBezTo>
                    <a:cubicBezTo>
                      <a:pt x="16751" y="391278"/>
                      <a:pt x="41092" y="-47930"/>
                      <a:pt x="43209" y="42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638BC35B-6397-4F22-9884-409E1E9F2A1B}"/>
                  </a:ext>
                </a:extLst>
              </p:cNvPr>
              <p:cNvSpPr/>
              <p:nvPr/>
            </p:nvSpPr>
            <p:spPr>
              <a:xfrm>
                <a:off x="6146543" y="8525735"/>
                <a:ext cx="72947" cy="218306"/>
              </a:xfrm>
              <a:custGeom>
                <a:avLst/>
                <a:gdLst>
                  <a:gd name="connsiteX0" fmla="*/ 21424 w 72947"/>
                  <a:gd name="connsiteY0" fmla="*/ 198 h 218306"/>
                  <a:gd name="connsiteX1" fmla="*/ 72224 w 72947"/>
                  <a:gd name="connsiteY1" fmla="*/ 86982 h 218306"/>
                  <a:gd name="connsiteX2" fmla="*/ 48940 w 72947"/>
                  <a:gd name="connsiteY2" fmla="*/ 216098 h 218306"/>
                  <a:gd name="connsiteX3" fmla="*/ 15074 w 72947"/>
                  <a:gd name="connsiteY3" fmla="*/ 161065 h 218306"/>
                  <a:gd name="connsiteX4" fmla="*/ 257 w 72947"/>
                  <a:gd name="connsiteY4" fmla="*/ 65815 h 218306"/>
                  <a:gd name="connsiteX5" fmla="*/ 21424 w 72947"/>
                  <a:gd name="connsiteY5" fmla="*/ 198 h 218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2947" h="218306">
                    <a:moveTo>
                      <a:pt x="21424" y="198"/>
                    </a:moveTo>
                    <a:cubicBezTo>
                      <a:pt x="33419" y="3726"/>
                      <a:pt x="67638" y="50999"/>
                      <a:pt x="72224" y="86982"/>
                    </a:cubicBezTo>
                    <a:cubicBezTo>
                      <a:pt x="76810" y="122965"/>
                      <a:pt x="58465" y="203751"/>
                      <a:pt x="48940" y="216098"/>
                    </a:cubicBezTo>
                    <a:cubicBezTo>
                      <a:pt x="39415" y="228445"/>
                      <a:pt x="23188" y="186112"/>
                      <a:pt x="15074" y="161065"/>
                    </a:cubicBezTo>
                    <a:cubicBezTo>
                      <a:pt x="6960" y="136018"/>
                      <a:pt x="2374" y="90510"/>
                      <a:pt x="257" y="65815"/>
                    </a:cubicBezTo>
                    <a:cubicBezTo>
                      <a:pt x="-1860" y="41121"/>
                      <a:pt x="9429" y="-3330"/>
                      <a:pt x="21424" y="1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6985CF28-DB8D-467B-A039-72906A4B5173}"/>
                  </a:ext>
                </a:extLst>
              </p:cNvPr>
              <p:cNvSpPr/>
              <p:nvPr/>
            </p:nvSpPr>
            <p:spPr>
              <a:xfrm>
                <a:off x="6178323" y="8718194"/>
                <a:ext cx="42079" cy="1129469"/>
              </a:xfrm>
              <a:custGeom>
                <a:avLst/>
                <a:gdLst>
                  <a:gd name="connsiteX0" fmla="*/ 31977 w 42079"/>
                  <a:gd name="connsiteY0" fmla="*/ 4589 h 1129469"/>
                  <a:gd name="connsiteX1" fmla="*/ 40444 w 42079"/>
                  <a:gd name="connsiteY1" fmla="*/ 1010006 h 1129469"/>
                  <a:gd name="connsiteX2" fmla="*/ 227 w 42079"/>
                  <a:gd name="connsiteY2" fmla="*/ 1109489 h 1129469"/>
                  <a:gd name="connsiteX3" fmla="*/ 23510 w 42079"/>
                  <a:gd name="connsiteY3" fmla="*/ 1001539 h 1129469"/>
                  <a:gd name="connsiteX4" fmla="*/ 10810 w 42079"/>
                  <a:gd name="connsiteY4" fmla="*/ 650173 h 1129469"/>
                  <a:gd name="connsiteX5" fmla="*/ 31977 w 42079"/>
                  <a:gd name="connsiteY5" fmla="*/ 4589 h 1129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79" h="1129469">
                    <a:moveTo>
                      <a:pt x="31977" y="4589"/>
                    </a:moveTo>
                    <a:cubicBezTo>
                      <a:pt x="36916" y="64561"/>
                      <a:pt x="45736" y="825856"/>
                      <a:pt x="40444" y="1010006"/>
                    </a:cubicBezTo>
                    <a:cubicBezTo>
                      <a:pt x="35152" y="1194156"/>
                      <a:pt x="3049" y="1110900"/>
                      <a:pt x="227" y="1109489"/>
                    </a:cubicBezTo>
                    <a:cubicBezTo>
                      <a:pt x="-2595" y="1108078"/>
                      <a:pt x="21746" y="1078092"/>
                      <a:pt x="23510" y="1001539"/>
                    </a:cubicBezTo>
                    <a:cubicBezTo>
                      <a:pt x="25274" y="924986"/>
                      <a:pt x="11868" y="811040"/>
                      <a:pt x="10810" y="650173"/>
                    </a:cubicBezTo>
                    <a:cubicBezTo>
                      <a:pt x="9752" y="489306"/>
                      <a:pt x="27038" y="-55383"/>
                      <a:pt x="31977" y="458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5593662A-61D2-4EB3-A7E1-77A32F47BBF1}"/>
                  </a:ext>
                </a:extLst>
              </p:cNvPr>
              <p:cNvSpPr/>
              <p:nvPr/>
            </p:nvSpPr>
            <p:spPr>
              <a:xfrm>
                <a:off x="5829262" y="9843263"/>
                <a:ext cx="392548" cy="652153"/>
              </a:xfrm>
              <a:custGeom>
                <a:avLst/>
                <a:gdLst>
                  <a:gd name="connsiteX0" fmla="*/ 381038 w 392548"/>
                  <a:gd name="connsiteY0" fmla="*/ 3470 h 652153"/>
                  <a:gd name="connsiteX1" fmla="*/ 389505 w 392548"/>
                  <a:gd name="connsiteY1" fmla="*/ 293454 h 652153"/>
                  <a:gd name="connsiteX2" fmla="*/ 374688 w 392548"/>
                  <a:gd name="connsiteY2" fmla="*/ 331554 h 652153"/>
                  <a:gd name="connsiteX3" fmla="*/ 215938 w 392548"/>
                  <a:gd name="connsiteY3" fmla="*/ 555920 h 652153"/>
                  <a:gd name="connsiteX4" fmla="*/ 129155 w 392548"/>
                  <a:gd name="connsiteY4" fmla="*/ 606720 h 652153"/>
                  <a:gd name="connsiteX5" fmla="*/ 38 w 392548"/>
                  <a:gd name="connsiteY5" fmla="*/ 640587 h 652153"/>
                  <a:gd name="connsiteX6" fmla="*/ 116455 w 392548"/>
                  <a:gd name="connsiteY6" fmla="*/ 642704 h 652153"/>
                  <a:gd name="connsiteX7" fmla="*/ 203238 w 392548"/>
                  <a:gd name="connsiteY7" fmla="*/ 524170 h 652153"/>
                  <a:gd name="connsiteX8" fmla="*/ 347171 w 392548"/>
                  <a:gd name="connsiteY8" fmla="*/ 314620 h 652153"/>
                  <a:gd name="connsiteX9" fmla="*/ 372571 w 392548"/>
                  <a:gd name="connsiteY9" fmla="*/ 143170 h 652153"/>
                  <a:gd name="connsiteX10" fmla="*/ 381038 w 392548"/>
                  <a:gd name="connsiteY10" fmla="*/ 3470 h 652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2548" h="652153">
                    <a:moveTo>
                      <a:pt x="381038" y="3470"/>
                    </a:moveTo>
                    <a:cubicBezTo>
                      <a:pt x="383860" y="28517"/>
                      <a:pt x="390563" y="238773"/>
                      <a:pt x="389505" y="293454"/>
                    </a:cubicBezTo>
                    <a:cubicBezTo>
                      <a:pt x="388447" y="348135"/>
                      <a:pt x="403616" y="287810"/>
                      <a:pt x="374688" y="331554"/>
                    </a:cubicBezTo>
                    <a:cubicBezTo>
                      <a:pt x="345760" y="375298"/>
                      <a:pt x="256860" y="510059"/>
                      <a:pt x="215938" y="555920"/>
                    </a:cubicBezTo>
                    <a:cubicBezTo>
                      <a:pt x="175016" y="601781"/>
                      <a:pt x="165138" y="592609"/>
                      <a:pt x="129155" y="606720"/>
                    </a:cubicBezTo>
                    <a:cubicBezTo>
                      <a:pt x="93172" y="620831"/>
                      <a:pt x="2155" y="634590"/>
                      <a:pt x="38" y="640587"/>
                    </a:cubicBezTo>
                    <a:cubicBezTo>
                      <a:pt x="-2079" y="646584"/>
                      <a:pt x="82588" y="662107"/>
                      <a:pt x="116455" y="642704"/>
                    </a:cubicBezTo>
                    <a:cubicBezTo>
                      <a:pt x="150322" y="623301"/>
                      <a:pt x="164785" y="578851"/>
                      <a:pt x="203238" y="524170"/>
                    </a:cubicBezTo>
                    <a:cubicBezTo>
                      <a:pt x="241691" y="469489"/>
                      <a:pt x="318949" y="378120"/>
                      <a:pt x="347171" y="314620"/>
                    </a:cubicBezTo>
                    <a:cubicBezTo>
                      <a:pt x="375393" y="251120"/>
                      <a:pt x="365868" y="190795"/>
                      <a:pt x="372571" y="143170"/>
                    </a:cubicBezTo>
                    <a:cubicBezTo>
                      <a:pt x="379274" y="95545"/>
                      <a:pt x="378216" y="-21577"/>
                      <a:pt x="381038" y="347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09A789E0-8A91-4A58-BA57-B5871E54C76E}"/>
                  </a:ext>
                </a:extLst>
              </p:cNvPr>
              <p:cNvSpPr/>
              <p:nvPr/>
            </p:nvSpPr>
            <p:spPr>
              <a:xfrm>
                <a:off x="4761226" y="10452016"/>
                <a:ext cx="1123145" cy="75021"/>
              </a:xfrm>
              <a:custGeom>
                <a:avLst/>
                <a:gdLst>
                  <a:gd name="connsiteX0" fmla="*/ 11857 w 1123145"/>
                  <a:gd name="connsiteY0" fmla="*/ 59351 h 75021"/>
                  <a:gd name="connsiteX1" fmla="*/ 636274 w 1123145"/>
                  <a:gd name="connsiteY1" fmla="*/ 48767 h 75021"/>
                  <a:gd name="connsiteX2" fmla="*/ 678607 w 1123145"/>
                  <a:gd name="connsiteY2" fmla="*/ 33951 h 75021"/>
                  <a:gd name="connsiteX3" fmla="*/ 748457 w 1123145"/>
                  <a:gd name="connsiteY3" fmla="*/ 21251 h 75021"/>
                  <a:gd name="connsiteX4" fmla="*/ 881807 w 1123145"/>
                  <a:gd name="connsiteY4" fmla="*/ 29717 h 75021"/>
                  <a:gd name="connsiteX5" fmla="*/ 1123107 w 1123145"/>
                  <a:gd name="connsiteY5" fmla="*/ 36067 h 75021"/>
                  <a:gd name="connsiteX6" fmla="*/ 898741 w 1123145"/>
                  <a:gd name="connsiteY6" fmla="*/ 2201 h 75021"/>
                  <a:gd name="connsiteX7" fmla="*/ 680724 w 1123145"/>
                  <a:gd name="connsiteY7" fmla="*/ 6434 h 75021"/>
                  <a:gd name="connsiteX8" fmla="*/ 636274 w 1123145"/>
                  <a:gd name="connsiteY8" fmla="*/ 31834 h 75021"/>
                  <a:gd name="connsiteX9" fmla="*/ 386507 w 1123145"/>
                  <a:gd name="connsiteY9" fmla="*/ 38184 h 75021"/>
                  <a:gd name="connsiteX10" fmla="*/ 238341 w 1123145"/>
                  <a:gd name="connsiteY10" fmla="*/ 74167 h 75021"/>
                  <a:gd name="connsiteX11" fmla="*/ 11857 w 1123145"/>
                  <a:gd name="connsiteY11" fmla="*/ 59351 h 75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3145" h="75021">
                    <a:moveTo>
                      <a:pt x="11857" y="59351"/>
                    </a:moveTo>
                    <a:cubicBezTo>
                      <a:pt x="78179" y="55118"/>
                      <a:pt x="525149" y="53000"/>
                      <a:pt x="636274" y="48767"/>
                    </a:cubicBezTo>
                    <a:cubicBezTo>
                      <a:pt x="747399" y="44534"/>
                      <a:pt x="659910" y="38537"/>
                      <a:pt x="678607" y="33951"/>
                    </a:cubicBezTo>
                    <a:cubicBezTo>
                      <a:pt x="697304" y="29365"/>
                      <a:pt x="714590" y="21957"/>
                      <a:pt x="748457" y="21251"/>
                    </a:cubicBezTo>
                    <a:cubicBezTo>
                      <a:pt x="782324" y="20545"/>
                      <a:pt x="819366" y="27248"/>
                      <a:pt x="881807" y="29717"/>
                    </a:cubicBezTo>
                    <a:cubicBezTo>
                      <a:pt x="944248" y="32186"/>
                      <a:pt x="1120285" y="40653"/>
                      <a:pt x="1123107" y="36067"/>
                    </a:cubicBezTo>
                    <a:cubicBezTo>
                      <a:pt x="1125929" y="31481"/>
                      <a:pt x="972472" y="7140"/>
                      <a:pt x="898741" y="2201"/>
                    </a:cubicBezTo>
                    <a:cubicBezTo>
                      <a:pt x="825010" y="-2738"/>
                      <a:pt x="724469" y="1495"/>
                      <a:pt x="680724" y="6434"/>
                    </a:cubicBezTo>
                    <a:cubicBezTo>
                      <a:pt x="636980" y="11373"/>
                      <a:pt x="685310" y="26542"/>
                      <a:pt x="636274" y="31834"/>
                    </a:cubicBezTo>
                    <a:cubicBezTo>
                      <a:pt x="587238" y="37126"/>
                      <a:pt x="452829" y="31128"/>
                      <a:pt x="386507" y="38184"/>
                    </a:cubicBezTo>
                    <a:cubicBezTo>
                      <a:pt x="320185" y="45239"/>
                      <a:pt x="300430" y="69581"/>
                      <a:pt x="238341" y="74167"/>
                    </a:cubicBezTo>
                    <a:cubicBezTo>
                      <a:pt x="176252" y="78753"/>
                      <a:pt x="-54465" y="63584"/>
                      <a:pt x="11857" y="5935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593DFE88-0E27-4336-BD55-60D96C001699}"/>
                  </a:ext>
                </a:extLst>
              </p:cNvPr>
              <p:cNvSpPr/>
              <p:nvPr/>
            </p:nvSpPr>
            <p:spPr>
              <a:xfrm>
                <a:off x="4756150" y="2283883"/>
                <a:ext cx="535625" cy="86787"/>
              </a:xfrm>
              <a:custGeom>
                <a:avLst/>
                <a:gdLst>
                  <a:gd name="connsiteX0" fmla="*/ 0 w 535625"/>
                  <a:gd name="connsiteY0" fmla="*/ 0 h 86787"/>
                  <a:gd name="connsiteX1" fmla="*/ 296333 w 535625"/>
                  <a:gd name="connsiteY1" fmla="*/ 25400 h 86787"/>
                  <a:gd name="connsiteX2" fmla="*/ 440267 w 535625"/>
                  <a:gd name="connsiteY2" fmla="*/ 46567 h 86787"/>
                  <a:gd name="connsiteX3" fmla="*/ 535517 w 535625"/>
                  <a:gd name="connsiteY3" fmla="*/ 82550 h 86787"/>
                  <a:gd name="connsiteX4" fmla="*/ 455083 w 535625"/>
                  <a:gd name="connsiteY4" fmla="*/ 82550 h 86787"/>
                  <a:gd name="connsiteX5" fmla="*/ 279400 w 535625"/>
                  <a:gd name="connsiteY5" fmla="*/ 50800 h 86787"/>
                  <a:gd name="connsiteX6" fmla="*/ 160867 w 535625"/>
                  <a:gd name="connsiteY6" fmla="*/ 29634 h 86787"/>
                  <a:gd name="connsiteX7" fmla="*/ 0 w 535625"/>
                  <a:gd name="connsiteY7" fmla="*/ 0 h 86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5625" h="86787">
                    <a:moveTo>
                      <a:pt x="0" y="0"/>
                    </a:moveTo>
                    <a:lnTo>
                      <a:pt x="296333" y="25400"/>
                    </a:lnTo>
                    <a:cubicBezTo>
                      <a:pt x="369711" y="33161"/>
                      <a:pt x="400403" y="37042"/>
                      <a:pt x="440267" y="46567"/>
                    </a:cubicBezTo>
                    <a:cubicBezTo>
                      <a:pt x="480131" y="56092"/>
                      <a:pt x="533048" y="76553"/>
                      <a:pt x="535517" y="82550"/>
                    </a:cubicBezTo>
                    <a:cubicBezTo>
                      <a:pt x="537986" y="88547"/>
                      <a:pt x="497769" y="87842"/>
                      <a:pt x="455083" y="82550"/>
                    </a:cubicBezTo>
                    <a:cubicBezTo>
                      <a:pt x="412397" y="77258"/>
                      <a:pt x="279400" y="50800"/>
                      <a:pt x="279400" y="50800"/>
                    </a:cubicBezTo>
                    <a:lnTo>
                      <a:pt x="160867" y="296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7E88037B-9211-4051-92C9-DA29705785D4}"/>
                  </a:ext>
                </a:extLst>
              </p:cNvPr>
              <p:cNvSpPr/>
              <p:nvPr/>
            </p:nvSpPr>
            <p:spPr>
              <a:xfrm>
                <a:off x="4788229" y="2349413"/>
                <a:ext cx="477066" cy="38203"/>
              </a:xfrm>
              <a:custGeom>
                <a:avLst/>
                <a:gdLst>
                  <a:gd name="connsiteX0" fmla="*/ 1788 w 477066"/>
                  <a:gd name="connsiteY0" fmla="*/ 2204 h 38203"/>
                  <a:gd name="connsiteX1" fmla="*/ 287538 w 477066"/>
                  <a:gd name="connsiteY1" fmla="*/ 6437 h 38203"/>
                  <a:gd name="connsiteX2" fmla="*/ 475921 w 477066"/>
                  <a:gd name="connsiteY2" fmla="*/ 38187 h 38203"/>
                  <a:gd name="connsiteX3" fmla="*/ 357388 w 477066"/>
                  <a:gd name="connsiteY3" fmla="*/ 10670 h 38203"/>
                  <a:gd name="connsiteX4" fmla="*/ 173238 w 477066"/>
                  <a:gd name="connsiteY4" fmla="*/ 2204 h 38203"/>
                  <a:gd name="connsiteX5" fmla="*/ 1788 w 477066"/>
                  <a:gd name="connsiteY5" fmla="*/ 2204 h 38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7066" h="38203">
                    <a:moveTo>
                      <a:pt x="1788" y="2204"/>
                    </a:moveTo>
                    <a:cubicBezTo>
                      <a:pt x="20838" y="2910"/>
                      <a:pt x="208516" y="440"/>
                      <a:pt x="287538" y="6437"/>
                    </a:cubicBezTo>
                    <a:cubicBezTo>
                      <a:pt x="366560" y="12434"/>
                      <a:pt x="464279" y="37482"/>
                      <a:pt x="475921" y="38187"/>
                    </a:cubicBezTo>
                    <a:cubicBezTo>
                      <a:pt x="487563" y="38893"/>
                      <a:pt x="407835" y="16667"/>
                      <a:pt x="357388" y="10670"/>
                    </a:cubicBezTo>
                    <a:cubicBezTo>
                      <a:pt x="306941" y="4673"/>
                      <a:pt x="225449" y="6790"/>
                      <a:pt x="173238" y="2204"/>
                    </a:cubicBezTo>
                    <a:cubicBezTo>
                      <a:pt x="121027" y="-2382"/>
                      <a:pt x="-17262" y="1498"/>
                      <a:pt x="1788" y="220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3F01A249-5CBA-4560-9ECB-8E34E3983468}"/>
                  </a:ext>
                </a:extLst>
              </p:cNvPr>
              <p:cNvSpPr/>
              <p:nvPr/>
            </p:nvSpPr>
            <p:spPr>
              <a:xfrm>
                <a:off x="5122008" y="2421094"/>
                <a:ext cx="163398" cy="60007"/>
              </a:xfrm>
              <a:custGeom>
                <a:avLst/>
                <a:gdLst>
                  <a:gd name="connsiteX0" fmla="*/ 325 w 163398"/>
                  <a:gd name="connsiteY0" fmla="*/ 2489 h 60007"/>
                  <a:gd name="connsiteX1" fmla="*/ 118859 w 163398"/>
                  <a:gd name="connsiteY1" fmla="*/ 15189 h 60007"/>
                  <a:gd name="connsiteX2" fmla="*/ 159075 w 163398"/>
                  <a:gd name="connsiteY2" fmla="*/ 59639 h 60007"/>
                  <a:gd name="connsiteX3" fmla="*/ 325 w 163398"/>
                  <a:gd name="connsiteY3" fmla="*/ 2489 h 60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3398" h="60007">
                    <a:moveTo>
                      <a:pt x="325" y="2489"/>
                    </a:moveTo>
                    <a:cubicBezTo>
                      <a:pt x="-6378" y="-4919"/>
                      <a:pt x="92401" y="5664"/>
                      <a:pt x="118859" y="15189"/>
                    </a:cubicBezTo>
                    <a:cubicBezTo>
                      <a:pt x="145317" y="24714"/>
                      <a:pt x="174597" y="64225"/>
                      <a:pt x="159075" y="59639"/>
                    </a:cubicBezTo>
                    <a:cubicBezTo>
                      <a:pt x="143553" y="55053"/>
                      <a:pt x="7028" y="9897"/>
                      <a:pt x="325" y="248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17AB5840-AC18-423B-AD71-255513EF0960}"/>
                  </a:ext>
                </a:extLst>
              </p:cNvPr>
              <p:cNvSpPr/>
              <p:nvPr/>
            </p:nvSpPr>
            <p:spPr>
              <a:xfrm>
                <a:off x="5111500" y="2425700"/>
                <a:ext cx="163539" cy="86783"/>
              </a:xfrm>
              <a:custGeom>
                <a:avLst/>
                <a:gdLst>
                  <a:gd name="connsiteX0" fmla="*/ 250 w 163539"/>
                  <a:gd name="connsiteY0" fmla="*/ 0 h 86783"/>
                  <a:gd name="connsiteX1" fmla="*/ 99733 w 163539"/>
                  <a:gd name="connsiteY1" fmla="*/ 63500 h 86783"/>
                  <a:gd name="connsiteX2" fmla="*/ 163233 w 163539"/>
                  <a:gd name="connsiteY2" fmla="*/ 86783 h 86783"/>
                  <a:gd name="connsiteX3" fmla="*/ 74333 w 163539"/>
                  <a:gd name="connsiteY3" fmla="*/ 63500 h 86783"/>
                  <a:gd name="connsiteX4" fmla="*/ 250 w 163539"/>
                  <a:gd name="connsiteY4" fmla="*/ 0 h 86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539" h="86783">
                    <a:moveTo>
                      <a:pt x="250" y="0"/>
                    </a:moveTo>
                    <a:cubicBezTo>
                      <a:pt x="4483" y="0"/>
                      <a:pt x="72569" y="49036"/>
                      <a:pt x="99733" y="63500"/>
                    </a:cubicBezTo>
                    <a:cubicBezTo>
                      <a:pt x="126897" y="77964"/>
                      <a:pt x="167466" y="86783"/>
                      <a:pt x="163233" y="86783"/>
                    </a:cubicBezTo>
                    <a:cubicBezTo>
                      <a:pt x="159000" y="86783"/>
                      <a:pt x="102202" y="77611"/>
                      <a:pt x="74333" y="63500"/>
                    </a:cubicBezTo>
                    <a:cubicBezTo>
                      <a:pt x="46464" y="49389"/>
                      <a:pt x="-3983" y="0"/>
                      <a:pt x="25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E8231F04-DD18-49C8-82B1-ECCC61C8E340}"/>
                  </a:ext>
                </a:extLst>
              </p:cNvPr>
              <p:cNvSpPr/>
              <p:nvPr/>
            </p:nvSpPr>
            <p:spPr>
              <a:xfrm>
                <a:off x="5087887" y="2524715"/>
                <a:ext cx="207921" cy="33026"/>
              </a:xfrm>
              <a:custGeom>
                <a:avLst/>
                <a:gdLst>
                  <a:gd name="connsiteX0" fmla="*/ 580 w 207921"/>
                  <a:gd name="connsiteY0" fmla="*/ 25868 h 33026"/>
                  <a:gd name="connsiteX1" fmla="*/ 161446 w 207921"/>
                  <a:gd name="connsiteY1" fmla="*/ 23752 h 33026"/>
                  <a:gd name="connsiteX2" fmla="*/ 205896 w 207921"/>
                  <a:gd name="connsiteY2" fmla="*/ 32218 h 33026"/>
                  <a:gd name="connsiteX3" fmla="*/ 110646 w 207921"/>
                  <a:gd name="connsiteY3" fmla="*/ 468 h 33026"/>
                  <a:gd name="connsiteX4" fmla="*/ 580 w 207921"/>
                  <a:gd name="connsiteY4" fmla="*/ 25868 h 33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7921" h="33026">
                    <a:moveTo>
                      <a:pt x="580" y="25868"/>
                    </a:moveTo>
                    <a:cubicBezTo>
                      <a:pt x="9047" y="29749"/>
                      <a:pt x="127227" y="22694"/>
                      <a:pt x="161446" y="23752"/>
                    </a:cubicBezTo>
                    <a:cubicBezTo>
                      <a:pt x="195665" y="24810"/>
                      <a:pt x="214363" y="36099"/>
                      <a:pt x="205896" y="32218"/>
                    </a:cubicBezTo>
                    <a:cubicBezTo>
                      <a:pt x="197429" y="28337"/>
                      <a:pt x="142749" y="4701"/>
                      <a:pt x="110646" y="468"/>
                    </a:cubicBezTo>
                    <a:cubicBezTo>
                      <a:pt x="78543" y="-3765"/>
                      <a:pt x="-7887" y="21987"/>
                      <a:pt x="580" y="2586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5252A0AE-7135-418D-A1AD-CCABCE6B6BD6}"/>
                  </a:ext>
                </a:extLst>
              </p:cNvPr>
              <p:cNvSpPr/>
              <p:nvPr/>
            </p:nvSpPr>
            <p:spPr>
              <a:xfrm>
                <a:off x="5164667" y="2546350"/>
                <a:ext cx="118545" cy="63609"/>
              </a:xfrm>
              <a:custGeom>
                <a:avLst/>
                <a:gdLst>
                  <a:gd name="connsiteX0" fmla="*/ 0 w 118545"/>
                  <a:gd name="connsiteY0" fmla="*/ 0 h 63609"/>
                  <a:gd name="connsiteX1" fmla="*/ 118533 w 118545"/>
                  <a:gd name="connsiteY1" fmla="*/ 63500 h 63609"/>
                  <a:gd name="connsiteX2" fmla="*/ 0 w 118545"/>
                  <a:gd name="connsiteY2" fmla="*/ 0 h 63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545" h="63609">
                    <a:moveTo>
                      <a:pt x="0" y="0"/>
                    </a:moveTo>
                    <a:cubicBezTo>
                      <a:pt x="0" y="0"/>
                      <a:pt x="117122" y="60325"/>
                      <a:pt x="118533" y="63500"/>
                    </a:cubicBezTo>
                    <a:cubicBezTo>
                      <a:pt x="119944" y="6667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AD8AC9E1-01D3-475C-8364-4A583B346D53}"/>
                  </a:ext>
                </a:extLst>
              </p:cNvPr>
              <p:cNvSpPr/>
              <p:nvPr/>
            </p:nvSpPr>
            <p:spPr>
              <a:xfrm>
                <a:off x="4933950" y="2705100"/>
                <a:ext cx="323366" cy="29640"/>
              </a:xfrm>
              <a:custGeom>
                <a:avLst/>
                <a:gdLst>
                  <a:gd name="connsiteX0" fmla="*/ 0 w 323366"/>
                  <a:gd name="connsiteY0" fmla="*/ 0 h 29640"/>
                  <a:gd name="connsiteX1" fmla="*/ 258233 w 323366"/>
                  <a:gd name="connsiteY1" fmla="*/ 14817 h 29640"/>
                  <a:gd name="connsiteX2" fmla="*/ 319617 w 323366"/>
                  <a:gd name="connsiteY2" fmla="*/ 29633 h 29640"/>
                  <a:gd name="connsiteX3" fmla="*/ 179917 w 323366"/>
                  <a:gd name="connsiteY3" fmla="*/ 16933 h 29640"/>
                  <a:gd name="connsiteX4" fmla="*/ 0 w 323366"/>
                  <a:gd name="connsiteY4" fmla="*/ 0 h 29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3366" h="29640">
                    <a:moveTo>
                      <a:pt x="0" y="0"/>
                    </a:moveTo>
                    <a:lnTo>
                      <a:pt x="258233" y="14817"/>
                    </a:lnTo>
                    <a:cubicBezTo>
                      <a:pt x="311503" y="19756"/>
                      <a:pt x="332670" y="29280"/>
                      <a:pt x="319617" y="29633"/>
                    </a:cubicBezTo>
                    <a:cubicBezTo>
                      <a:pt x="306564" y="29986"/>
                      <a:pt x="179917" y="16933"/>
                      <a:pt x="179917" y="1693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B8828CB9-7BAE-4BC4-BA57-67E59A9773D6}"/>
                  </a:ext>
                </a:extLst>
              </p:cNvPr>
              <p:cNvSpPr/>
              <p:nvPr/>
            </p:nvSpPr>
            <p:spPr>
              <a:xfrm>
                <a:off x="4933172" y="2738745"/>
                <a:ext cx="293667" cy="27807"/>
              </a:xfrm>
              <a:custGeom>
                <a:avLst/>
                <a:gdLst>
                  <a:gd name="connsiteX0" fmla="*/ 778 w 293667"/>
                  <a:gd name="connsiteY0" fmla="*/ 222 h 27807"/>
                  <a:gd name="connsiteX1" fmla="*/ 244195 w 293667"/>
                  <a:gd name="connsiteY1" fmla="*/ 12922 h 27807"/>
                  <a:gd name="connsiteX2" fmla="*/ 288645 w 293667"/>
                  <a:gd name="connsiteY2" fmla="*/ 27738 h 27807"/>
                  <a:gd name="connsiteX3" fmla="*/ 170111 w 293667"/>
                  <a:gd name="connsiteY3" fmla="*/ 6572 h 27807"/>
                  <a:gd name="connsiteX4" fmla="*/ 778 w 293667"/>
                  <a:gd name="connsiteY4" fmla="*/ 222 h 27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667" h="27807">
                    <a:moveTo>
                      <a:pt x="778" y="222"/>
                    </a:moveTo>
                    <a:cubicBezTo>
                      <a:pt x="13125" y="1280"/>
                      <a:pt x="196217" y="8336"/>
                      <a:pt x="244195" y="12922"/>
                    </a:cubicBezTo>
                    <a:cubicBezTo>
                      <a:pt x="292173" y="17508"/>
                      <a:pt x="300992" y="28796"/>
                      <a:pt x="288645" y="27738"/>
                    </a:cubicBezTo>
                    <a:cubicBezTo>
                      <a:pt x="276298" y="26680"/>
                      <a:pt x="213855" y="11158"/>
                      <a:pt x="170111" y="6572"/>
                    </a:cubicBezTo>
                    <a:cubicBezTo>
                      <a:pt x="126367" y="1986"/>
                      <a:pt x="-11569" y="-836"/>
                      <a:pt x="778" y="2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E26053D4-73CA-4CC0-9C6D-3F5F3B0D274D}"/>
                  </a:ext>
                </a:extLst>
              </p:cNvPr>
              <p:cNvSpPr/>
              <p:nvPr/>
            </p:nvSpPr>
            <p:spPr>
              <a:xfrm>
                <a:off x="4761107" y="2977400"/>
                <a:ext cx="583814" cy="860204"/>
              </a:xfrm>
              <a:custGeom>
                <a:avLst/>
                <a:gdLst>
                  <a:gd name="connsiteX0" fmla="*/ 1393 w 583814"/>
                  <a:gd name="connsiteY0" fmla="*/ 9217 h 860204"/>
                  <a:gd name="connsiteX1" fmla="*/ 331593 w 583814"/>
                  <a:gd name="connsiteY1" fmla="*/ 34617 h 860204"/>
                  <a:gd name="connsiteX2" fmla="*/ 361226 w 583814"/>
                  <a:gd name="connsiteY2" fmla="*/ 119283 h 860204"/>
                  <a:gd name="connsiteX3" fmla="*/ 378160 w 583814"/>
                  <a:gd name="connsiteY3" fmla="*/ 421967 h 860204"/>
                  <a:gd name="connsiteX4" fmla="*/ 367576 w 583814"/>
                  <a:gd name="connsiteY4" fmla="*/ 604000 h 860204"/>
                  <a:gd name="connsiteX5" fmla="*/ 435310 w 583814"/>
                  <a:gd name="connsiteY5" fmla="*/ 758517 h 860204"/>
                  <a:gd name="connsiteX6" fmla="*/ 583476 w 583814"/>
                  <a:gd name="connsiteY6" fmla="*/ 860117 h 860204"/>
                  <a:gd name="connsiteX7" fmla="*/ 473410 w 583814"/>
                  <a:gd name="connsiteY7" fmla="*/ 771217 h 860204"/>
                  <a:gd name="connsiteX8" fmla="*/ 392976 w 583814"/>
                  <a:gd name="connsiteY8" fmla="*/ 532033 h 860204"/>
                  <a:gd name="connsiteX9" fmla="*/ 384510 w 583814"/>
                  <a:gd name="connsiteY9" fmla="*/ 108700 h 860204"/>
                  <a:gd name="connsiteX10" fmla="*/ 348526 w 583814"/>
                  <a:gd name="connsiteY10" fmla="*/ 17683 h 860204"/>
                  <a:gd name="connsiteX11" fmla="*/ 217293 w 583814"/>
                  <a:gd name="connsiteY11" fmla="*/ 750 h 860204"/>
                  <a:gd name="connsiteX12" fmla="*/ 1393 w 583814"/>
                  <a:gd name="connsiteY12" fmla="*/ 9217 h 860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83814" h="860204">
                    <a:moveTo>
                      <a:pt x="1393" y="9217"/>
                    </a:moveTo>
                    <a:cubicBezTo>
                      <a:pt x="20443" y="14861"/>
                      <a:pt x="271621" y="16273"/>
                      <a:pt x="331593" y="34617"/>
                    </a:cubicBezTo>
                    <a:cubicBezTo>
                      <a:pt x="391565" y="52961"/>
                      <a:pt x="353465" y="54725"/>
                      <a:pt x="361226" y="119283"/>
                    </a:cubicBezTo>
                    <a:cubicBezTo>
                      <a:pt x="368987" y="183841"/>
                      <a:pt x="377102" y="341181"/>
                      <a:pt x="378160" y="421967"/>
                    </a:cubicBezTo>
                    <a:cubicBezTo>
                      <a:pt x="379218" y="502753"/>
                      <a:pt x="358051" y="547908"/>
                      <a:pt x="367576" y="604000"/>
                    </a:cubicBezTo>
                    <a:cubicBezTo>
                      <a:pt x="377101" y="660092"/>
                      <a:pt x="399327" y="715831"/>
                      <a:pt x="435310" y="758517"/>
                    </a:cubicBezTo>
                    <a:cubicBezTo>
                      <a:pt x="471293" y="801203"/>
                      <a:pt x="577126" y="858000"/>
                      <a:pt x="583476" y="860117"/>
                    </a:cubicBezTo>
                    <a:cubicBezTo>
                      <a:pt x="589826" y="862234"/>
                      <a:pt x="505160" y="825898"/>
                      <a:pt x="473410" y="771217"/>
                    </a:cubicBezTo>
                    <a:cubicBezTo>
                      <a:pt x="441660" y="716536"/>
                      <a:pt x="407793" y="642453"/>
                      <a:pt x="392976" y="532033"/>
                    </a:cubicBezTo>
                    <a:cubicBezTo>
                      <a:pt x="378159" y="421614"/>
                      <a:pt x="391918" y="194425"/>
                      <a:pt x="384510" y="108700"/>
                    </a:cubicBezTo>
                    <a:cubicBezTo>
                      <a:pt x="377102" y="22975"/>
                      <a:pt x="376396" y="35675"/>
                      <a:pt x="348526" y="17683"/>
                    </a:cubicBezTo>
                    <a:cubicBezTo>
                      <a:pt x="320656" y="-309"/>
                      <a:pt x="270562" y="3572"/>
                      <a:pt x="217293" y="750"/>
                    </a:cubicBezTo>
                    <a:cubicBezTo>
                      <a:pt x="164024" y="-2072"/>
                      <a:pt x="-17657" y="3573"/>
                      <a:pt x="1393" y="921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11DF6EC8-E5C9-44CF-93C3-C93C5329C54E}"/>
                  </a:ext>
                </a:extLst>
              </p:cNvPr>
              <p:cNvSpPr/>
              <p:nvPr/>
            </p:nvSpPr>
            <p:spPr>
              <a:xfrm>
                <a:off x="4746739" y="3777666"/>
                <a:ext cx="597795" cy="51946"/>
              </a:xfrm>
              <a:custGeom>
                <a:avLst/>
                <a:gdLst>
                  <a:gd name="connsiteX0" fmla="*/ 944 w 597795"/>
                  <a:gd name="connsiteY0" fmla="*/ 23867 h 51946"/>
                  <a:gd name="connsiteX1" fmla="*/ 278228 w 597795"/>
                  <a:gd name="connsiteY1" fmla="*/ 17517 h 51946"/>
                  <a:gd name="connsiteX2" fmla="*/ 443328 w 597795"/>
                  <a:gd name="connsiteY2" fmla="*/ 23867 h 51946"/>
                  <a:gd name="connsiteX3" fmla="*/ 591494 w 597795"/>
                  <a:gd name="connsiteY3" fmla="*/ 51384 h 51946"/>
                  <a:gd name="connsiteX4" fmla="*/ 561861 w 597795"/>
                  <a:gd name="connsiteY4" fmla="*/ 40801 h 51946"/>
                  <a:gd name="connsiteX5" fmla="*/ 483544 w 597795"/>
                  <a:gd name="connsiteY5" fmla="*/ 21751 h 51946"/>
                  <a:gd name="connsiteX6" fmla="*/ 392528 w 597795"/>
                  <a:gd name="connsiteY6" fmla="*/ 4817 h 51946"/>
                  <a:gd name="connsiteX7" fmla="*/ 193561 w 597795"/>
                  <a:gd name="connsiteY7" fmla="*/ 584 h 51946"/>
                  <a:gd name="connsiteX8" fmla="*/ 944 w 597795"/>
                  <a:gd name="connsiteY8" fmla="*/ 23867 h 51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97795" h="51946">
                    <a:moveTo>
                      <a:pt x="944" y="23867"/>
                    </a:moveTo>
                    <a:cubicBezTo>
                      <a:pt x="15055" y="26689"/>
                      <a:pt x="278228" y="17517"/>
                      <a:pt x="278228" y="17517"/>
                    </a:cubicBezTo>
                    <a:cubicBezTo>
                      <a:pt x="351959" y="17517"/>
                      <a:pt x="391117" y="18222"/>
                      <a:pt x="443328" y="23867"/>
                    </a:cubicBezTo>
                    <a:cubicBezTo>
                      <a:pt x="495539" y="29512"/>
                      <a:pt x="571739" y="48562"/>
                      <a:pt x="591494" y="51384"/>
                    </a:cubicBezTo>
                    <a:cubicBezTo>
                      <a:pt x="611249" y="54206"/>
                      <a:pt x="579853" y="45740"/>
                      <a:pt x="561861" y="40801"/>
                    </a:cubicBezTo>
                    <a:cubicBezTo>
                      <a:pt x="543869" y="35862"/>
                      <a:pt x="511766" y="27748"/>
                      <a:pt x="483544" y="21751"/>
                    </a:cubicBezTo>
                    <a:cubicBezTo>
                      <a:pt x="455322" y="15754"/>
                      <a:pt x="440859" y="8345"/>
                      <a:pt x="392528" y="4817"/>
                    </a:cubicBezTo>
                    <a:cubicBezTo>
                      <a:pt x="344198" y="1289"/>
                      <a:pt x="252475" y="-1180"/>
                      <a:pt x="193561" y="584"/>
                    </a:cubicBezTo>
                    <a:cubicBezTo>
                      <a:pt x="134647" y="2348"/>
                      <a:pt x="-13167" y="21045"/>
                      <a:pt x="944" y="2386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A9AD5199-CDEE-45E8-A77B-7F47DB56E3A7}"/>
                  </a:ext>
                </a:extLst>
              </p:cNvPr>
              <p:cNvSpPr/>
              <p:nvPr/>
            </p:nvSpPr>
            <p:spPr>
              <a:xfrm>
                <a:off x="4794044" y="3996185"/>
                <a:ext cx="930456" cy="203616"/>
              </a:xfrm>
              <a:custGeom>
                <a:avLst/>
                <a:gdLst>
                  <a:gd name="connsiteX0" fmla="*/ 206 w 930456"/>
                  <a:gd name="connsiteY0" fmla="*/ 203282 h 203616"/>
                  <a:gd name="connsiteX1" fmla="*/ 470106 w 930456"/>
                  <a:gd name="connsiteY1" fmla="*/ 171532 h 203616"/>
                  <a:gd name="connsiteX2" fmla="*/ 817239 w 930456"/>
                  <a:gd name="connsiteY2" fmla="*/ 65698 h 203616"/>
                  <a:gd name="connsiteX3" fmla="*/ 929423 w 930456"/>
                  <a:gd name="connsiteY3" fmla="*/ 82 h 203616"/>
                  <a:gd name="connsiteX4" fmla="*/ 766439 w 930456"/>
                  <a:gd name="connsiteY4" fmla="*/ 78398 h 203616"/>
                  <a:gd name="connsiteX5" fmla="*/ 415073 w 930456"/>
                  <a:gd name="connsiteY5" fmla="*/ 156715 h 203616"/>
                  <a:gd name="connsiteX6" fmla="*/ 206 w 930456"/>
                  <a:gd name="connsiteY6" fmla="*/ 203282 h 203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30456" h="203616">
                    <a:moveTo>
                      <a:pt x="206" y="203282"/>
                    </a:moveTo>
                    <a:cubicBezTo>
                      <a:pt x="9378" y="205752"/>
                      <a:pt x="333934" y="194463"/>
                      <a:pt x="470106" y="171532"/>
                    </a:cubicBezTo>
                    <a:cubicBezTo>
                      <a:pt x="606278" y="148601"/>
                      <a:pt x="740686" y="94273"/>
                      <a:pt x="817239" y="65698"/>
                    </a:cubicBezTo>
                    <a:cubicBezTo>
                      <a:pt x="893792" y="37123"/>
                      <a:pt x="937890" y="-2035"/>
                      <a:pt x="929423" y="82"/>
                    </a:cubicBezTo>
                    <a:cubicBezTo>
                      <a:pt x="920956" y="2199"/>
                      <a:pt x="852164" y="52293"/>
                      <a:pt x="766439" y="78398"/>
                    </a:cubicBezTo>
                    <a:cubicBezTo>
                      <a:pt x="680714" y="104503"/>
                      <a:pt x="540309" y="135548"/>
                      <a:pt x="415073" y="156715"/>
                    </a:cubicBezTo>
                    <a:cubicBezTo>
                      <a:pt x="289837" y="177882"/>
                      <a:pt x="-8966" y="200812"/>
                      <a:pt x="206" y="20328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E0F1A49C-E10F-4877-B5D2-5639D86B5409}"/>
                  </a:ext>
                </a:extLst>
              </p:cNvPr>
              <p:cNvSpPr/>
              <p:nvPr/>
            </p:nvSpPr>
            <p:spPr>
              <a:xfrm>
                <a:off x="5636666" y="4044459"/>
                <a:ext cx="304873" cy="64073"/>
              </a:xfrm>
              <a:custGeom>
                <a:avLst/>
                <a:gdLst>
                  <a:gd name="connsiteX0" fmla="*/ 17 w 304873"/>
                  <a:gd name="connsiteY0" fmla="*/ 25891 h 64073"/>
                  <a:gd name="connsiteX1" fmla="*/ 179934 w 304873"/>
                  <a:gd name="connsiteY1" fmla="*/ 32241 h 64073"/>
                  <a:gd name="connsiteX2" fmla="*/ 302701 w 304873"/>
                  <a:gd name="connsiteY2" fmla="*/ 63991 h 64073"/>
                  <a:gd name="connsiteX3" fmla="*/ 251901 w 304873"/>
                  <a:gd name="connsiteY3" fmla="*/ 21658 h 64073"/>
                  <a:gd name="connsiteX4" fmla="*/ 169351 w 304873"/>
                  <a:gd name="connsiteY4" fmla="*/ 491 h 64073"/>
                  <a:gd name="connsiteX5" fmla="*/ 17 w 304873"/>
                  <a:gd name="connsiteY5" fmla="*/ 25891 h 64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3" h="64073">
                    <a:moveTo>
                      <a:pt x="17" y="25891"/>
                    </a:moveTo>
                    <a:cubicBezTo>
                      <a:pt x="1781" y="31183"/>
                      <a:pt x="129487" y="25891"/>
                      <a:pt x="179934" y="32241"/>
                    </a:cubicBezTo>
                    <a:cubicBezTo>
                      <a:pt x="230381" y="38591"/>
                      <a:pt x="290706" y="65755"/>
                      <a:pt x="302701" y="63991"/>
                    </a:cubicBezTo>
                    <a:cubicBezTo>
                      <a:pt x="314696" y="62227"/>
                      <a:pt x="274126" y="32241"/>
                      <a:pt x="251901" y="21658"/>
                    </a:cubicBezTo>
                    <a:cubicBezTo>
                      <a:pt x="229676" y="11075"/>
                      <a:pt x="208157" y="4724"/>
                      <a:pt x="169351" y="491"/>
                    </a:cubicBezTo>
                    <a:cubicBezTo>
                      <a:pt x="130545" y="-3742"/>
                      <a:pt x="-1747" y="20599"/>
                      <a:pt x="17" y="258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9BEE8C18-F467-4D88-8CDB-96B4F9A12FAF}"/>
                  </a:ext>
                </a:extLst>
              </p:cNvPr>
              <p:cNvSpPr/>
              <p:nvPr/>
            </p:nvSpPr>
            <p:spPr>
              <a:xfrm>
                <a:off x="4761679" y="4396992"/>
                <a:ext cx="597650" cy="435915"/>
              </a:xfrm>
              <a:custGeom>
                <a:avLst/>
                <a:gdLst>
                  <a:gd name="connsiteX0" fmla="*/ 43154 w 597650"/>
                  <a:gd name="connsiteY0" fmla="*/ 20491 h 435915"/>
                  <a:gd name="connsiteX1" fmla="*/ 542688 w 597650"/>
                  <a:gd name="connsiteY1" fmla="*/ 388791 h 435915"/>
                  <a:gd name="connsiteX2" fmla="*/ 578671 w 597650"/>
                  <a:gd name="connsiteY2" fmla="*/ 426891 h 435915"/>
                  <a:gd name="connsiteX3" fmla="*/ 487654 w 597650"/>
                  <a:gd name="connsiteY3" fmla="*/ 350691 h 435915"/>
                  <a:gd name="connsiteX4" fmla="*/ 74904 w 597650"/>
                  <a:gd name="connsiteY4" fmla="*/ 77641 h 435915"/>
                  <a:gd name="connsiteX5" fmla="*/ 43154 w 597650"/>
                  <a:gd name="connsiteY5" fmla="*/ 20491 h 435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7650" h="435915">
                    <a:moveTo>
                      <a:pt x="43154" y="20491"/>
                    </a:moveTo>
                    <a:cubicBezTo>
                      <a:pt x="121118" y="72349"/>
                      <a:pt x="453435" y="321058"/>
                      <a:pt x="542688" y="388791"/>
                    </a:cubicBezTo>
                    <a:cubicBezTo>
                      <a:pt x="631941" y="456524"/>
                      <a:pt x="587843" y="433241"/>
                      <a:pt x="578671" y="426891"/>
                    </a:cubicBezTo>
                    <a:cubicBezTo>
                      <a:pt x="569499" y="420541"/>
                      <a:pt x="571615" y="408899"/>
                      <a:pt x="487654" y="350691"/>
                    </a:cubicBezTo>
                    <a:cubicBezTo>
                      <a:pt x="403693" y="292483"/>
                      <a:pt x="146518" y="129852"/>
                      <a:pt x="74904" y="77641"/>
                    </a:cubicBezTo>
                    <a:cubicBezTo>
                      <a:pt x="3290" y="25430"/>
                      <a:pt x="-34810" y="-31367"/>
                      <a:pt x="43154" y="204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40C48120-13E3-4F5B-86D1-0724588EEBBC}"/>
                  </a:ext>
                </a:extLst>
              </p:cNvPr>
              <p:cNvSpPr/>
              <p:nvPr/>
            </p:nvSpPr>
            <p:spPr>
              <a:xfrm>
                <a:off x="4785874" y="4352103"/>
                <a:ext cx="585756" cy="457788"/>
              </a:xfrm>
              <a:custGeom>
                <a:avLst/>
                <a:gdLst>
                  <a:gd name="connsiteX0" fmla="*/ 8376 w 585756"/>
                  <a:gd name="connsiteY0" fmla="*/ 6114 h 457788"/>
                  <a:gd name="connsiteX1" fmla="*/ 190409 w 585756"/>
                  <a:gd name="connsiteY1" fmla="*/ 120414 h 457788"/>
                  <a:gd name="connsiteX2" fmla="*/ 558709 w 585756"/>
                  <a:gd name="connsiteY2" fmla="*/ 357480 h 457788"/>
                  <a:gd name="connsiteX3" fmla="*/ 556593 w 585756"/>
                  <a:gd name="connsiteY3" fmla="*/ 456964 h 457788"/>
                  <a:gd name="connsiteX4" fmla="*/ 546009 w 585756"/>
                  <a:gd name="connsiteY4" fmla="*/ 401930 h 457788"/>
                  <a:gd name="connsiteX5" fmla="*/ 522726 w 585756"/>
                  <a:gd name="connsiteY5" fmla="*/ 349014 h 457788"/>
                  <a:gd name="connsiteX6" fmla="*/ 8376 w 585756"/>
                  <a:gd name="connsiteY6" fmla="*/ 6114 h 457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5756" h="457788">
                    <a:moveTo>
                      <a:pt x="8376" y="6114"/>
                    </a:moveTo>
                    <a:cubicBezTo>
                      <a:pt x="-47010" y="-31986"/>
                      <a:pt x="190409" y="120414"/>
                      <a:pt x="190409" y="120414"/>
                    </a:cubicBezTo>
                    <a:cubicBezTo>
                      <a:pt x="282131" y="178975"/>
                      <a:pt x="497678" y="301388"/>
                      <a:pt x="558709" y="357480"/>
                    </a:cubicBezTo>
                    <a:cubicBezTo>
                      <a:pt x="619740" y="413572"/>
                      <a:pt x="558710" y="449556"/>
                      <a:pt x="556593" y="456964"/>
                    </a:cubicBezTo>
                    <a:cubicBezTo>
                      <a:pt x="554476" y="464372"/>
                      <a:pt x="551654" y="419922"/>
                      <a:pt x="546009" y="401930"/>
                    </a:cubicBezTo>
                    <a:cubicBezTo>
                      <a:pt x="540365" y="383938"/>
                      <a:pt x="610215" y="410044"/>
                      <a:pt x="522726" y="349014"/>
                    </a:cubicBezTo>
                    <a:cubicBezTo>
                      <a:pt x="435237" y="287984"/>
                      <a:pt x="63762" y="44214"/>
                      <a:pt x="8376" y="611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8437C6CB-9274-4D01-9554-3ACC8732370E}"/>
                  </a:ext>
                </a:extLst>
              </p:cNvPr>
              <p:cNvSpPr/>
              <p:nvPr/>
            </p:nvSpPr>
            <p:spPr>
              <a:xfrm>
                <a:off x="5413487" y="4601085"/>
                <a:ext cx="464698" cy="295889"/>
              </a:xfrm>
              <a:custGeom>
                <a:avLst/>
                <a:gdLst>
                  <a:gd name="connsiteX0" fmla="*/ 464496 w 464698"/>
                  <a:gd name="connsiteY0" fmla="*/ 548 h 295889"/>
                  <a:gd name="connsiteX1" fmla="*/ 119480 w 464698"/>
                  <a:gd name="connsiteY1" fmla="*/ 207982 h 295889"/>
                  <a:gd name="connsiteX2" fmla="*/ 3063 w 464698"/>
                  <a:gd name="connsiteY2" fmla="*/ 294765 h 295889"/>
                  <a:gd name="connsiteX3" fmla="*/ 45396 w 464698"/>
                  <a:gd name="connsiteY3" fmla="*/ 250315 h 295889"/>
                  <a:gd name="connsiteX4" fmla="*/ 168163 w 464698"/>
                  <a:gd name="connsiteY4" fmla="*/ 150832 h 295889"/>
                  <a:gd name="connsiteX5" fmla="*/ 464496 w 464698"/>
                  <a:gd name="connsiteY5" fmla="*/ 548 h 295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4698" h="295889">
                    <a:moveTo>
                      <a:pt x="464496" y="548"/>
                    </a:moveTo>
                    <a:cubicBezTo>
                      <a:pt x="456382" y="10073"/>
                      <a:pt x="196385" y="158946"/>
                      <a:pt x="119480" y="207982"/>
                    </a:cubicBezTo>
                    <a:cubicBezTo>
                      <a:pt x="42574" y="257018"/>
                      <a:pt x="15410" y="287710"/>
                      <a:pt x="3063" y="294765"/>
                    </a:cubicBezTo>
                    <a:cubicBezTo>
                      <a:pt x="-9284" y="301820"/>
                      <a:pt x="17879" y="274304"/>
                      <a:pt x="45396" y="250315"/>
                    </a:cubicBezTo>
                    <a:cubicBezTo>
                      <a:pt x="72913" y="226326"/>
                      <a:pt x="101488" y="193518"/>
                      <a:pt x="168163" y="150832"/>
                    </a:cubicBezTo>
                    <a:cubicBezTo>
                      <a:pt x="234838" y="108146"/>
                      <a:pt x="472610" y="-8977"/>
                      <a:pt x="464496" y="54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58680D2D-754C-4D07-A74F-B73EDF2096F4}"/>
                  </a:ext>
                </a:extLst>
              </p:cNvPr>
              <p:cNvSpPr/>
              <p:nvPr/>
            </p:nvSpPr>
            <p:spPr>
              <a:xfrm>
                <a:off x="5454989" y="4663789"/>
                <a:ext cx="467996" cy="294398"/>
              </a:xfrm>
              <a:custGeom>
                <a:avLst/>
                <a:gdLst>
                  <a:gd name="connsiteX0" fmla="*/ 467444 w 467996"/>
                  <a:gd name="connsiteY0" fmla="*/ 3461 h 294398"/>
                  <a:gd name="connsiteX1" fmla="*/ 365844 w 467996"/>
                  <a:gd name="connsiteY1" fmla="*/ 75428 h 294398"/>
                  <a:gd name="connsiteX2" fmla="*/ 73744 w 467996"/>
                  <a:gd name="connsiteY2" fmla="*/ 259578 h 294398"/>
                  <a:gd name="connsiteX3" fmla="*/ 16594 w 467996"/>
                  <a:gd name="connsiteY3" fmla="*/ 278628 h 294398"/>
                  <a:gd name="connsiteX4" fmla="*/ 317161 w 467996"/>
                  <a:gd name="connsiteY4" fmla="*/ 83894 h 294398"/>
                  <a:gd name="connsiteX5" fmla="*/ 403944 w 467996"/>
                  <a:gd name="connsiteY5" fmla="*/ 20394 h 294398"/>
                  <a:gd name="connsiteX6" fmla="*/ 467444 w 467996"/>
                  <a:gd name="connsiteY6" fmla="*/ 3461 h 29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7996" h="294398">
                    <a:moveTo>
                      <a:pt x="467444" y="3461"/>
                    </a:moveTo>
                    <a:cubicBezTo>
                      <a:pt x="461094" y="12633"/>
                      <a:pt x="431461" y="32742"/>
                      <a:pt x="365844" y="75428"/>
                    </a:cubicBezTo>
                    <a:cubicBezTo>
                      <a:pt x="300227" y="118114"/>
                      <a:pt x="131952" y="225711"/>
                      <a:pt x="73744" y="259578"/>
                    </a:cubicBezTo>
                    <a:cubicBezTo>
                      <a:pt x="15536" y="293445"/>
                      <a:pt x="-23975" y="307909"/>
                      <a:pt x="16594" y="278628"/>
                    </a:cubicBezTo>
                    <a:cubicBezTo>
                      <a:pt x="57163" y="249347"/>
                      <a:pt x="252603" y="126933"/>
                      <a:pt x="317161" y="83894"/>
                    </a:cubicBezTo>
                    <a:cubicBezTo>
                      <a:pt x="381719" y="40855"/>
                      <a:pt x="384188" y="36269"/>
                      <a:pt x="403944" y="20394"/>
                    </a:cubicBezTo>
                    <a:cubicBezTo>
                      <a:pt x="423700" y="4519"/>
                      <a:pt x="473794" y="-5711"/>
                      <a:pt x="467444" y="346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C62B60C6-2748-41C6-B94A-2A7195FE654A}"/>
                  </a:ext>
                </a:extLst>
              </p:cNvPr>
              <p:cNvSpPr/>
              <p:nvPr/>
            </p:nvSpPr>
            <p:spPr>
              <a:xfrm>
                <a:off x="4769461" y="4506258"/>
                <a:ext cx="596289" cy="1180592"/>
              </a:xfrm>
              <a:custGeom>
                <a:avLst/>
                <a:gdLst>
                  <a:gd name="connsiteX0" fmla="*/ 24789 w 596289"/>
                  <a:gd name="connsiteY0" fmla="*/ 12825 h 1180592"/>
                  <a:gd name="connsiteX1" fmla="*/ 539139 w 596289"/>
                  <a:gd name="connsiteY1" fmla="*/ 362075 h 1180592"/>
                  <a:gd name="connsiteX2" fmla="*/ 570889 w 596289"/>
                  <a:gd name="connsiteY2" fmla="*/ 404409 h 1180592"/>
                  <a:gd name="connsiteX3" fmla="*/ 575122 w 596289"/>
                  <a:gd name="connsiteY3" fmla="*/ 599142 h 1180592"/>
                  <a:gd name="connsiteX4" fmla="*/ 596289 w 596289"/>
                  <a:gd name="connsiteY4" fmla="*/ 1077509 h 1180592"/>
                  <a:gd name="connsiteX5" fmla="*/ 575122 w 596289"/>
                  <a:gd name="connsiteY5" fmla="*/ 1172759 h 1180592"/>
                  <a:gd name="connsiteX6" fmla="*/ 562422 w 596289"/>
                  <a:gd name="connsiteY6" fmla="*/ 946275 h 1180592"/>
                  <a:gd name="connsiteX7" fmla="*/ 566656 w 596289"/>
                  <a:gd name="connsiteY7" fmla="*/ 410759 h 1180592"/>
                  <a:gd name="connsiteX8" fmla="*/ 515856 w 596289"/>
                  <a:gd name="connsiteY8" fmla="*/ 336675 h 1180592"/>
                  <a:gd name="connsiteX9" fmla="*/ 124272 w 596289"/>
                  <a:gd name="connsiteY9" fmla="*/ 99609 h 1180592"/>
                  <a:gd name="connsiteX10" fmla="*/ 24789 w 596289"/>
                  <a:gd name="connsiteY10" fmla="*/ 12825 h 1180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96289" h="1180592">
                    <a:moveTo>
                      <a:pt x="24789" y="12825"/>
                    </a:moveTo>
                    <a:cubicBezTo>
                      <a:pt x="93934" y="56569"/>
                      <a:pt x="448122" y="296811"/>
                      <a:pt x="539139" y="362075"/>
                    </a:cubicBezTo>
                    <a:cubicBezTo>
                      <a:pt x="630156" y="427339"/>
                      <a:pt x="564892" y="364898"/>
                      <a:pt x="570889" y="404409"/>
                    </a:cubicBezTo>
                    <a:cubicBezTo>
                      <a:pt x="576886" y="443920"/>
                      <a:pt x="570889" y="486959"/>
                      <a:pt x="575122" y="599142"/>
                    </a:cubicBezTo>
                    <a:cubicBezTo>
                      <a:pt x="579355" y="711325"/>
                      <a:pt x="596289" y="981906"/>
                      <a:pt x="596289" y="1077509"/>
                    </a:cubicBezTo>
                    <a:cubicBezTo>
                      <a:pt x="596289" y="1173112"/>
                      <a:pt x="580766" y="1194631"/>
                      <a:pt x="575122" y="1172759"/>
                    </a:cubicBezTo>
                    <a:cubicBezTo>
                      <a:pt x="569478" y="1150887"/>
                      <a:pt x="563833" y="1073275"/>
                      <a:pt x="562422" y="946275"/>
                    </a:cubicBezTo>
                    <a:cubicBezTo>
                      <a:pt x="561011" y="819275"/>
                      <a:pt x="574417" y="512359"/>
                      <a:pt x="566656" y="410759"/>
                    </a:cubicBezTo>
                    <a:cubicBezTo>
                      <a:pt x="558895" y="309159"/>
                      <a:pt x="589587" y="388533"/>
                      <a:pt x="515856" y="336675"/>
                    </a:cubicBezTo>
                    <a:cubicBezTo>
                      <a:pt x="442125" y="284817"/>
                      <a:pt x="203647" y="152173"/>
                      <a:pt x="124272" y="99609"/>
                    </a:cubicBezTo>
                    <a:cubicBezTo>
                      <a:pt x="44897" y="47045"/>
                      <a:pt x="-44356" y="-30919"/>
                      <a:pt x="24789" y="1282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2531B5F0-8D1F-4BFD-9AE5-6F7D6E459230}"/>
                  </a:ext>
                </a:extLst>
              </p:cNvPr>
              <p:cNvSpPr/>
              <p:nvPr/>
            </p:nvSpPr>
            <p:spPr>
              <a:xfrm>
                <a:off x="4780885" y="4531560"/>
                <a:ext cx="557879" cy="1157635"/>
              </a:xfrm>
              <a:custGeom>
                <a:avLst/>
                <a:gdLst>
                  <a:gd name="connsiteX0" fmla="*/ 11248 w 557879"/>
                  <a:gd name="connsiteY0" fmla="*/ 223 h 1157635"/>
                  <a:gd name="connsiteX1" fmla="*/ 4898 w 557879"/>
                  <a:gd name="connsiteY1" fmla="*/ 148390 h 1157635"/>
                  <a:gd name="connsiteX2" fmla="*/ 72632 w 557879"/>
                  <a:gd name="connsiteY2" fmla="*/ 163207 h 1157635"/>
                  <a:gd name="connsiteX3" fmla="*/ 419765 w 557879"/>
                  <a:gd name="connsiteY3" fmla="*/ 432023 h 1157635"/>
                  <a:gd name="connsiteX4" fmla="*/ 428232 w 557879"/>
                  <a:gd name="connsiteY4" fmla="*/ 535740 h 1157635"/>
                  <a:gd name="connsiteX5" fmla="*/ 419765 w 557879"/>
                  <a:gd name="connsiteY5" fmla="*/ 821490 h 1157635"/>
                  <a:gd name="connsiteX6" fmla="*/ 430348 w 557879"/>
                  <a:gd name="connsiteY6" fmla="*/ 931557 h 1157635"/>
                  <a:gd name="connsiteX7" fmla="*/ 455748 w 557879"/>
                  <a:gd name="connsiteY7" fmla="*/ 1001407 h 1157635"/>
                  <a:gd name="connsiteX8" fmla="*/ 555232 w 557879"/>
                  <a:gd name="connsiteY8" fmla="*/ 1153807 h 1157635"/>
                  <a:gd name="connsiteX9" fmla="*/ 523482 w 557879"/>
                  <a:gd name="connsiteY9" fmla="*/ 1100890 h 1157635"/>
                  <a:gd name="connsiteX10" fmla="*/ 462098 w 557879"/>
                  <a:gd name="connsiteY10" fmla="*/ 982357 h 1157635"/>
                  <a:gd name="connsiteX11" fmla="*/ 453632 w 557879"/>
                  <a:gd name="connsiteY11" fmla="*/ 434140 h 1157635"/>
                  <a:gd name="connsiteX12" fmla="*/ 40882 w 557879"/>
                  <a:gd name="connsiteY12" fmla="*/ 122990 h 1157635"/>
                  <a:gd name="connsiteX13" fmla="*/ 11248 w 557879"/>
                  <a:gd name="connsiteY13" fmla="*/ 223 h 115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57879" h="1157635">
                    <a:moveTo>
                      <a:pt x="11248" y="223"/>
                    </a:moveTo>
                    <a:cubicBezTo>
                      <a:pt x="5251" y="4456"/>
                      <a:pt x="-5333" y="121226"/>
                      <a:pt x="4898" y="148390"/>
                    </a:cubicBezTo>
                    <a:cubicBezTo>
                      <a:pt x="15129" y="175554"/>
                      <a:pt x="3487" y="115935"/>
                      <a:pt x="72632" y="163207"/>
                    </a:cubicBezTo>
                    <a:cubicBezTo>
                      <a:pt x="141777" y="210479"/>
                      <a:pt x="360498" y="369934"/>
                      <a:pt x="419765" y="432023"/>
                    </a:cubicBezTo>
                    <a:cubicBezTo>
                      <a:pt x="479032" y="494112"/>
                      <a:pt x="428232" y="470829"/>
                      <a:pt x="428232" y="535740"/>
                    </a:cubicBezTo>
                    <a:cubicBezTo>
                      <a:pt x="428232" y="600651"/>
                      <a:pt x="419412" y="755521"/>
                      <a:pt x="419765" y="821490"/>
                    </a:cubicBezTo>
                    <a:cubicBezTo>
                      <a:pt x="420118" y="887459"/>
                      <a:pt x="424351" y="901571"/>
                      <a:pt x="430348" y="931557"/>
                    </a:cubicBezTo>
                    <a:cubicBezTo>
                      <a:pt x="436345" y="961543"/>
                      <a:pt x="434934" y="964365"/>
                      <a:pt x="455748" y="1001407"/>
                    </a:cubicBezTo>
                    <a:cubicBezTo>
                      <a:pt x="476562" y="1038449"/>
                      <a:pt x="543943" y="1137226"/>
                      <a:pt x="555232" y="1153807"/>
                    </a:cubicBezTo>
                    <a:cubicBezTo>
                      <a:pt x="566521" y="1170388"/>
                      <a:pt x="539004" y="1129465"/>
                      <a:pt x="523482" y="1100890"/>
                    </a:cubicBezTo>
                    <a:cubicBezTo>
                      <a:pt x="507960" y="1072315"/>
                      <a:pt x="473740" y="1093482"/>
                      <a:pt x="462098" y="982357"/>
                    </a:cubicBezTo>
                    <a:cubicBezTo>
                      <a:pt x="450456" y="871232"/>
                      <a:pt x="523835" y="577368"/>
                      <a:pt x="453632" y="434140"/>
                    </a:cubicBezTo>
                    <a:cubicBezTo>
                      <a:pt x="383429" y="290912"/>
                      <a:pt x="114965" y="193545"/>
                      <a:pt x="40882" y="122990"/>
                    </a:cubicBezTo>
                    <a:cubicBezTo>
                      <a:pt x="-33201" y="52435"/>
                      <a:pt x="17245" y="-4010"/>
                      <a:pt x="11248" y="22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: 図形 35">
                <a:extLst>
                  <a:ext uri="{FF2B5EF4-FFF2-40B4-BE49-F238E27FC236}">
                    <a16:creationId xmlns:a16="http://schemas.microsoft.com/office/drawing/2014/main" id="{6D931718-F6AC-486F-9415-4E2FC599D964}"/>
                  </a:ext>
                </a:extLst>
              </p:cNvPr>
              <p:cNvSpPr/>
              <p:nvPr/>
            </p:nvSpPr>
            <p:spPr>
              <a:xfrm>
                <a:off x="4800446" y="5427093"/>
                <a:ext cx="510635" cy="235032"/>
              </a:xfrm>
              <a:custGeom>
                <a:avLst/>
                <a:gdLst>
                  <a:gd name="connsiteX0" fmla="*/ 154 w 510635"/>
                  <a:gd name="connsiteY0" fmla="*/ 40 h 235032"/>
                  <a:gd name="connsiteX1" fmla="*/ 368454 w 510635"/>
                  <a:gd name="connsiteY1" fmla="*/ 63540 h 235032"/>
                  <a:gd name="connsiteX2" fmla="*/ 457354 w 510635"/>
                  <a:gd name="connsiteY2" fmla="*/ 173607 h 235032"/>
                  <a:gd name="connsiteX3" fmla="*/ 510271 w 510635"/>
                  <a:gd name="connsiteY3" fmla="*/ 234990 h 235032"/>
                  <a:gd name="connsiteX4" fmla="*/ 431954 w 510635"/>
                  <a:gd name="connsiteY4" fmla="*/ 165140 h 235032"/>
                  <a:gd name="connsiteX5" fmla="*/ 324004 w 510635"/>
                  <a:gd name="connsiteY5" fmla="*/ 72007 h 235032"/>
                  <a:gd name="connsiteX6" fmla="*/ 154 w 510635"/>
                  <a:gd name="connsiteY6" fmla="*/ 40 h 235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0635" h="235032">
                    <a:moveTo>
                      <a:pt x="154" y="40"/>
                    </a:moveTo>
                    <a:cubicBezTo>
                      <a:pt x="7562" y="-1371"/>
                      <a:pt x="292254" y="34612"/>
                      <a:pt x="368454" y="63540"/>
                    </a:cubicBezTo>
                    <a:cubicBezTo>
                      <a:pt x="444654" y="92468"/>
                      <a:pt x="433718" y="145032"/>
                      <a:pt x="457354" y="173607"/>
                    </a:cubicBezTo>
                    <a:cubicBezTo>
                      <a:pt x="480990" y="202182"/>
                      <a:pt x="514504" y="236401"/>
                      <a:pt x="510271" y="234990"/>
                    </a:cubicBezTo>
                    <a:cubicBezTo>
                      <a:pt x="506038" y="233579"/>
                      <a:pt x="462998" y="192304"/>
                      <a:pt x="431954" y="165140"/>
                    </a:cubicBezTo>
                    <a:cubicBezTo>
                      <a:pt x="400910" y="137976"/>
                      <a:pt x="393854" y="100229"/>
                      <a:pt x="324004" y="72007"/>
                    </a:cubicBezTo>
                    <a:cubicBezTo>
                      <a:pt x="254154" y="43785"/>
                      <a:pt x="-7254" y="1451"/>
                      <a:pt x="154" y="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: 図形 36">
                <a:extLst>
                  <a:ext uri="{FF2B5EF4-FFF2-40B4-BE49-F238E27FC236}">
                    <a16:creationId xmlns:a16="http://schemas.microsoft.com/office/drawing/2014/main" id="{3A9DA7F9-37B2-4AE4-BFCD-FD386A00738F}"/>
                  </a:ext>
                </a:extLst>
              </p:cNvPr>
              <p:cNvSpPr/>
              <p:nvPr/>
            </p:nvSpPr>
            <p:spPr>
              <a:xfrm>
                <a:off x="4781532" y="5505295"/>
                <a:ext cx="696455" cy="413496"/>
              </a:xfrm>
              <a:custGeom>
                <a:avLst/>
                <a:gdLst>
                  <a:gd name="connsiteX0" fmla="*/ 18 w 696455"/>
                  <a:gd name="connsiteY0" fmla="*/ 155 h 413496"/>
                  <a:gd name="connsiteX1" fmla="*/ 410651 w 696455"/>
                  <a:gd name="connsiteY1" fmla="*/ 105988 h 413496"/>
                  <a:gd name="connsiteX2" fmla="*/ 531301 w 696455"/>
                  <a:gd name="connsiteY2" fmla="*/ 228755 h 413496"/>
                  <a:gd name="connsiteX3" fmla="*/ 579985 w 696455"/>
                  <a:gd name="connsiteY3" fmla="*/ 290138 h 413496"/>
                  <a:gd name="connsiteX4" fmla="*/ 696401 w 696455"/>
                  <a:gd name="connsiteY4" fmla="*/ 412905 h 413496"/>
                  <a:gd name="connsiteX5" fmla="*/ 594801 w 696455"/>
                  <a:gd name="connsiteY5" fmla="*/ 332472 h 413496"/>
                  <a:gd name="connsiteX6" fmla="*/ 569401 w 696455"/>
                  <a:gd name="connsiteY6" fmla="*/ 235105 h 413496"/>
                  <a:gd name="connsiteX7" fmla="*/ 427585 w 696455"/>
                  <a:gd name="connsiteY7" fmla="*/ 86938 h 413496"/>
                  <a:gd name="connsiteX8" fmla="*/ 18 w 696455"/>
                  <a:gd name="connsiteY8" fmla="*/ 155 h 413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96455" h="413496">
                    <a:moveTo>
                      <a:pt x="18" y="155"/>
                    </a:moveTo>
                    <a:cubicBezTo>
                      <a:pt x="-2804" y="3330"/>
                      <a:pt x="322104" y="67888"/>
                      <a:pt x="410651" y="105988"/>
                    </a:cubicBezTo>
                    <a:cubicBezTo>
                      <a:pt x="499198" y="144088"/>
                      <a:pt x="503079" y="198063"/>
                      <a:pt x="531301" y="228755"/>
                    </a:cubicBezTo>
                    <a:cubicBezTo>
                      <a:pt x="559523" y="259447"/>
                      <a:pt x="552468" y="259446"/>
                      <a:pt x="579985" y="290138"/>
                    </a:cubicBezTo>
                    <a:cubicBezTo>
                      <a:pt x="607502" y="320830"/>
                      <a:pt x="693932" y="405849"/>
                      <a:pt x="696401" y="412905"/>
                    </a:cubicBezTo>
                    <a:cubicBezTo>
                      <a:pt x="698870" y="419961"/>
                      <a:pt x="615968" y="362105"/>
                      <a:pt x="594801" y="332472"/>
                    </a:cubicBezTo>
                    <a:cubicBezTo>
                      <a:pt x="573634" y="302839"/>
                      <a:pt x="597270" y="276027"/>
                      <a:pt x="569401" y="235105"/>
                    </a:cubicBezTo>
                    <a:cubicBezTo>
                      <a:pt x="541532" y="194183"/>
                      <a:pt x="522482" y="131035"/>
                      <a:pt x="427585" y="86938"/>
                    </a:cubicBezTo>
                    <a:cubicBezTo>
                      <a:pt x="332688" y="42841"/>
                      <a:pt x="2840" y="-3020"/>
                      <a:pt x="18" y="15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: 図形 37">
                <a:extLst>
                  <a:ext uri="{FF2B5EF4-FFF2-40B4-BE49-F238E27FC236}">
                    <a16:creationId xmlns:a16="http://schemas.microsoft.com/office/drawing/2014/main" id="{6846D5DF-D3C0-41BE-9076-5E59DF5F3834}"/>
                  </a:ext>
                </a:extLst>
              </p:cNvPr>
              <p:cNvSpPr/>
              <p:nvPr/>
            </p:nvSpPr>
            <p:spPr>
              <a:xfrm>
                <a:off x="5883476" y="4720095"/>
                <a:ext cx="205268" cy="201416"/>
              </a:xfrm>
              <a:custGeom>
                <a:avLst/>
                <a:gdLst>
                  <a:gd name="connsiteX0" fmla="*/ 2974 w 205268"/>
                  <a:gd name="connsiteY0" fmla="*/ 72 h 201416"/>
                  <a:gd name="connsiteX1" fmla="*/ 187124 w 205268"/>
                  <a:gd name="connsiteY1" fmla="*/ 88972 h 201416"/>
                  <a:gd name="connsiteX2" fmla="*/ 195591 w 205268"/>
                  <a:gd name="connsiteY2" fmla="*/ 201155 h 201416"/>
                  <a:gd name="connsiteX3" fmla="*/ 161724 w 205268"/>
                  <a:gd name="connsiteY3" fmla="*/ 118605 h 201416"/>
                  <a:gd name="connsiteX4" fmla="*/ 79174 w 205268"/>
                  <a:gd name="connsiteY4" fmla="*/ 74155 h 201416"/>
                  <a:gd name="connsiteX5" fmla="*/ 2974 w 205268"/>
                  <a:gd name="connsiteY5" fmla="*/ 72 h 201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5268" h="201416">
                    <a:moveTo>
                      <a:pt x="2974" y="72"/>
                    </a:moveTo>
                    <a:cubicBezTo>
                      <a:pt x="20966" y="2541"/>
                      <a:pt x="155021" y="55458"/>
                      <a:pt x="187124" y="88972"/>
                    </a:cubicBezTo>
                    <a:cubicBezTo>
                      <a:pt x="219227" y="122486"/>
                      <a:pt x="199824" y="196216"/>
                      <a:pt x="195591" y="201155"/>
                    </a:cubicBezTo>
                    <a:cubicBezTo>
                      <a:pt x="191358" y="206094"/>
                      <a:pt x="181127" y="139772"/>
                      <a:pt x="161724" y="118605"/>
                    </a:cubicBezTo>
                    <a:cubicBezTo>
                      <a:pt x="142321" y="97438"/>
                      <a:pt x="104927" y="89677"/>
                      <a:pt x="79174" y="74155"/>
                    </a:cubicBezTo>
                    <a:cubicBezTo>
                      <a:pt x="53421" y="58633"/>
                      <a:pt x="-15018" y="-2397"/>
                      <a:pt x="2974" y="7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: 図形 38">
                <a:extLst>
                  <a:ext uri="{FF2B5EF4-FFF2-40B4-BE49-F238E27FC236}">
                    <a16:creationId xmlns:a16="http://schemas.microsoft.com/office/drawing/2014/main" id="{788523B9-DCE7-4771-9734-4097648A6BCE}"/>
                  </a:ext>
                </a:extLst>
              </p:cNvPr>
              <p:cNvSpPr/>
              <p:nvPr/>
            </p:nvSpPr>
            <p:spPr>
              <a:xfrm>
                <a:off x="6087138" y="4832528"/>
                <a:ext cx="90497" cy="176769"/>
              </a:xfrm>
              <a:custGeom>
                <a:avLst/>
                <a:gdLst>
                  <a:gd name="connsiteX0" fmla="*/ 395 w 90497"/>
                  <a:gd name="connsiteY0" fmla="*/ 1939 h 176769"/>
                  <a:gd name="connsiteX1" fmla="*/ 78712 w 90497"/>
                  <a:gd name="connsiteY1" fmla="*/ 50622 h 176769"/>
                  <a:gd name="connsiteX2" fmla="*/ 87179 w 90497"/>
                  <a:gd name="connsiteY2" fmla="*/ 175505 h 176769"/>
                  <a:gd name="connsiteX3" fmla="*/ 49079 w 90497"/>
                  <a:gd name="connsiteY3" fmla="*/ 109889 h 176769"/>
                  <a:gd name="connsiteX4" fmla="*/ 395 w 90497"/>
                  <a:gd name="connsiteY4" fmla="*/ 1939 h 176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497" h="176769">
                    <a:moveTo>
                      <a:pt x="395" y="1939"/>
                    </a:moveTo>
                    <a:cubicBezTo>
                      <a:pt x="5334" y="-7939"/>
                      <a:pt x="64248" y="21694"/>
                      <a:pt x="78712" y="50622"/>
                    </a:cubicBezTo>
                    <a:cubicBezTo>
                      <a:pt x="93176" y="79550"/>
                      <a:pt x="92118" y="165627"/>
                      <a:pt x="87179" y="175505"/>
                    </a:cubicBezTo>
                    <a:cubicBezTo>
                      <a:pt x="82240" y="185383"/>
                      <a:pt x="60015" y="134936"/>
                      <a:pt x="49079" y="109889"/>
                    </a:cubicBezTo>
                    <a:cubicBezTo>
                      <a:pt x="38143" y="84842"/>
                      <a:pt x="-4544" y="11817"/>
                      <a:pt x="395" y="193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: 図形 39">
                <a:extLst>
                  <a:ext uri="{FF2B5EF4-FFF2-40B4-BE49-F238E27FC236}">
                    <a16:creationId xmlns:a16="http://schemas.microsoft.com/office/drawing/2014/main" id="{8BB8F69E-5E15-4018-88E7-9432F94C4CD7}"/>
                  </a:ext>
                </a:extLst>
              </p:cNvPr>
              <p:cNvSpPr/>
              <p:nvPr/>
            </p:nvSpPr>
            <p:spPr>
              <a:xfrm>
                <a:off x="5405860" y="4893670"/>
                <a:ext cx="98678" cy="796140"/>
              </a:xfrm>
              <a:custGeom>
                <a:avLst/>
                <a:gdLst>
                  <a:gd name="connsiteX0" fmla="*/ 107 w 98678"/>
                  <a:gd name="connsiteY0" fmla="*/ 63 h 796140"/>
                  <a:gd name="connsiteX1" fmla="*/ 95357 w 98678"/>
                  <a:gd name="connsiteY1" fmla="*/ 105897 h 796140"/>
                  <a:gd name="connsiteX2" fmla="*/ 76307 w 98678"/>
                  <a:gd name="connsiteY2" fmla="*/ 309097 h 796140"/>
                  <a:gd name="connsiteX3" fmla="*/ 69957 w 98678"/>
                  <a:gd name="connsiteY3" fmla="*/ 793813 h 796140"/>
                  <a:gd name="connsiteX4" fmla="*/ 63607 w 98678"/>
                  <a:gd name="connsiteY4" fmla="*/ 476313 h 796140"/>
                  <a:gd name="connsiteX5" fmla="*/ 76307 w 98678"/>
                  <a:gd name="connsiteY5" fmla="*/ 97430 h 796140"/>
                  <a:gd name="connsiteX6" fmla="*/ 107 w 98678"/>
                  <a:gd name="connsiteY6" fmla="*/ 63 h 79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678" h="796140">
                    <a:moveTo>
                      <a:pt x="107" y="63"/>
                    </a:moveTo>
                    <a:cubicBezTo>
                      <a:pt x="3282" y="1474"/>
                      <a:pt x="82657" y="54391"/>
                      <a:pt x="95357" y="105897"/>
                    </a:cubicBezTo>
                    <a:cubicBezTo>
                      <a:pt x="108057" y="157403"/>
                      <a:pt x="80540" y="194445"/>
                      <a:pt x="76307" y="309097"/>
                    </a:cubicBezTo>
                    <a:cubicBezTo>
                      <a:pt x="72074" y="423749"/>
                      <a:pt x="72074" y="765944"/>
                      <a:pt x="69957" y="793813"/>
                    </a:cubicBezTo>
                    <a:cubicBezTo>
                      <a:pt x="67840" y="821682"/>
                      <a:pt x="62549" y="592377"/>
                      <a:pt x="63607" y="476313"/>
                    </a:cubicBezTo>
                    <a:cubicBezTo>
                      <a:pt x="64665" y="360249"/>
                      <a:pt x="87596" y="174335"/>
                      <a:pt x="76307" y="97430"/>
                    </a:cubicBezTo>
                    <a:cubicBezTo>
                      <a:pt x="65018" y="20525"/>
                      <a:pt x="-3068" y="-1348"/>
                      <a:pt x="107" y="6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: 図形 40">
                <a:extLst>
                  <a:ext uri="{FF2B5EF4-FFF2-40B4-BE49-F238E27FC236}">
                    <a16:creationId xmlns:a16="http://schemas.microsoft.com/office/drawing/2014/main" id="{0E97DA3B-2FAF-4FA1-99F8-D340040D9906}"/>
                  </a:ext>
                </a:extLst>
              </p:cNvPr>
              <p:cNvSpPr/>
              <p:nvPr/>
            </p:nvSpPr>
            <p:spPr>
              <a:xfrm>
                <a:off x="5367708" y="4908508"/>
                <a:ext cx="108222" cy="805132"/>
              </a:xfrm>
              <a:custGeom>
                <a:avLst/>
                <a:gdLst>
                  <a:gd name="connsiteX0" fmla="*/ 40375 w 108222"/>
                  <a:gd name="connsiteY0" fmla="*/ 42 h 805132"/>
                  <a:gd name="connsiteX1" fmla="*/ 29792 w 108222"/>
                  <a:gd name="connsiteY1" fmla="*/ 450892 h 805132"/>
                  <a:gd name="connsiteX2" fmla="*/ 19209 w 108222"/>
                  <a:gd name="connsiteY2" fmla="*/ 723942 h 805132"/>
                  <a:gd name="connsiteX3" fmla="*/ 25559 w 108222"/>
                  <a:gd name="connsiteY3" fmla="*/ 783209 h 805132"/>
                  <a:gd name="connsiteX4" fmla="*/ 25559 w 108222"/>
                  <a:gd name="connsiteY4" fmla="*/ 804375 h 805132"/>
                  <a:gd name="connsiteX5" fmla="*/ 108109 w 108222"/>
                  <a:gd name="connsiteY5" fmla="*/ 759925 h 805132"/>
                  <a:gd name="connsiteX6" fmla="*/ 42492 w 108222"/>
                  <a:gd name="connsiteY6" fmla="*/ 768392 h 805132"/>
                  <a:gd name="connsiteX7" fmla="*/ 159 w 108222"/>
                  <a:gd name="connsiteY7" fmla="*/ 713359 h 805132"/>
                  <a:gd name="connsiteX8" fmla="*/ 57309 w 108222"/>
                  <a:gd name="connsiteY8" fmla="*/ 425492 h 805132"/>
                  <a:gd name="connsiteX9" fmla="*/ 40375 w 108222"/>
                  <a:gd name="connsiteY9" fmla="*/ 42 h 805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8222" h="805132">
                    <a:moveTo>
                      <a:pt x="40375" y="42"/>
                    </a:moveTo>
                    <a:cubicBezTo>
                      <a:pt x="35789" y="4275"/>
                      <a:pt x="33320" y="330242"/>
                      <a:pt x="29792" y="450892"/>
                    </a:cubicBezTo>
                    <a:cubicBezTo>
                      <a:pt x="26264" y="571542"/>
                      <a:pt x="19914" y="668556"/>
                      <a:pt x="19209" y="723942"/>
                    </a:cubicBezTo>
                    <a:cubicBezTo>
                      <a:pt x="18504" y="779328"/>
                      <a:pt x="24501" y="769804"/>
                      <a:pt x="25559" y="783209"/>
                    </a:cubicBezTo>
                    <a:cubicBezTo>
                      <a:pt x="26617" y="796615"/>
                      <a:pt x="11801" y="808256"/>
                      <a:pt x="25559" y="804375"/>
                    </a:cubicBezTo>
                    <a:cubicBezTo>
                      <a:pt x="39317" y="800494"/>
                      <a:pt x="105287" y="765922"/>
                      <a:pt x="108109" y="759925"/>
                    </a:cubicBezTo>
                    <a:cubicBezTo>
                      <a:pt x="110931" y="753928"/>
                      <a:pt x="60484" y="776153"/>
                      <a:pt x="42492" y="768392"/>
                    </a:cubicBezTo>
                    <a:cubicBezTo>
                      <a:pt x="24500" y="760631"/>
                      <a:pt x="-2311" y="770509"/>
                      <a:pt x="159" y="713359"/>
                    </a:cubicBezTo>
                    <a:cubicBezTo>
                      <a:pt x="2629" y="656209"/>
                      <a:pt x="49901" y="541556"/>
                      <a:pt x="57309" y="425492"/>
                    </a:cubicBezTo>
                    <a:cubicBezTo>
                      <a:pt x="64717" y="309428"/>
                      <a:pt x="44961" y="-4191"/>
                      <a:pt x="40375" y="4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: 図形 41">
                <a:extLst>
                  <a:ext uri="{FF2B5EF4-FFF2-40B4-BE49-F238E27FC236}">
                    <a16:creationId xmlns:a16="http://schemas.microsoft.com/office/drawing/2014/main" id="{C48385E4-013F-4645-8DF2-1741D900BB9C}"/>
                  </a:ext>
                </a:extLst>
              </p:cNvPr>
              <p:cNvSpPr/>
              <p:nvPr/>
            </p:nvSpPr>
            <p:spPr>
              <a:xfrm>
                <a:off x="5526611" y="4881331"/>
                <a:ext cx="535979" cy="202963"/>
              </a:xfrm>
              <a:custGeom>
                <a:avLst/>
                <a:gdLst>
                  <a:gd name="connsiteX0" fmla="*/ 6 w 535979"/>
                  <a:gd name="connsiteY0" fmla="*/ 202902 h 202963"/>
                  <a:gd name="connsiteX1" fmla="*/ 285756 w 535979"/>
                  <a:gd name="connsiteY1" fmla="*/ 29336 h 202963"/>
                  <a:gd name="connsiteX2" fmla="*/ 330206 w 535979"/>
                  <a:gd name="connsiteY2" fmla="*/ 33569 h 202963"/>
                  <a:gd name="connsiteX3" fmla="*/ 535522 w 535979"/>
                  <a:gd name="connsiteY3" fmla="*/ 141519 h 202963"/>
                  <a:gd name="connsiteX4" fmla="*/ 383122 w 535979"/>
                  <a:gd name="connsiteY4" fmla="*/ 37802 h 202963"/>
                  <a:gd name="connsiteX5" fmla="*/ 294222 w 535979"/>
                  <a:gd name="connsiteY5" fmla="*/ 8169 h 202963"/>
                  <a:gd name="connsiteX6" fmla="*/ 6 w 535979"/>
                  <a:gd name="connsiteY6" fmla="*/ 202902 h 202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5979" h="202963">
                    <a:moveTo>
                      <a:pt x="6" y="202902"/>
                    </a:moveTo>
                    <a:cubicBezTo>
                      <a:pt x="-1405" y="206430"/>
                      <a:pt x="230723" y="57558"/>
                      <a:pt x="285756" y="29336"/>
                    </a:cubicBezTo>
                    <a:cubicBezTo>
                      <a:pt x="340789" y="1114"/>
                      <a:pt x="288578" y="14872"/>
                      <a:pt x="330206" y="33569"/>
                    </a:cubicBezTo>
                    <a:cubicBezTo>
                      <a:pt x="371834" y="52266"/>
                      <a:pt x="526703" y="140813"/>
                      <a:pt x="535522" y="141519"/>
                    </a:cubicBezTo>
                    <a:cubicBezTo>
                      <a:pt x="544341" y="142225"/>
                      <a:pt x="423339" y="60027"/>
                      <a:pt x="383122" y="37802"/>
                    </a:cubicBezTo>
                    <a:cubicBezTo>
                      <a:pt x="342905" y="15577"/>
                      <a:pt x="355605" y="-14762"/>
                      <a:pt x="294222" y="8169"/>
                    </a:cubicBezTo>
                    <a:cubicBezTo>
                      <a:pt x="232839" y="31100"/>
                      <a:pt x="1417" y="199374"/>
                      <a:pt x="6" y="20290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CC2D6955-BB9A-4D97-BBB8-75BA2D3DB02C}"/>
                  </a:ext>
                </a:extLst>
              </p:cNvPr>
              <p:cNvSpPr/>
              <p:nvPr/>
            </p:nvSpPr>
            <p:spPr>
              <a:xfrm>
                <a:off x="5530492" y="4784675"/>
                <a:ext cx="491867" cy="211402"/>
              </a:xfrm>
              <a:custGeom>
                <a:avLst/>
                <a:gdLst>
                  <a:gd name="connsiteX0" fmla="*/ 358 w 491867"/>
                  <a:gd name="connsiteY0" fmla="*/ 210658 h 211402"/>
                  <a:gd name="connsiteX1" fmla="*/ 303041 w 491867"/>
                  <a:gd name="connsiteY1" fmla="*/ 3225 h 211402"/>
                  <a:gd name="connsiteX2" fmla="*/ 364425 w 491867"/>
                  <a:gd name="connsiteY2" fmla="*/ 90008 h 211402"/>
                  <a:gd name="connsiteX3" fmla="*/ 491425 w 491867"/>
                  <a:gd name="connsiteY3" fmla="*/ 168325 h 211402"/>
                  <a:gd name="connsiteX4" fmla="*/ 404641 w 491867"/>
                  <a:gd name="connsiteY4" fmla="*/ 87892 h 211402"/>
                  <a:gd name="connsiteX5" fmla="*/ 358075 w 491867"/>
                  <a:gd name="connsiteY5" fmla="*/ 28625 h 211402"/>
                  <a:gd name="connsiteX6" fmla="*/ 243775 w 491867"/>
                  <a:gd name="connsiteY6" fmla="*/ 70958 h 211402"/>
                  <a:gd name="connsiteX7" fmla="*/ 358 w 491867"/>
                  <a:gd name="connsiteY7" fmla="*/ 210658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1867" h="211402">
                    <a:moveTo>
                      <a:pt x="358" y="210658"/>
                    </a:moveTo>
                    <a:cubicBezTo>
                      <a:pt x="10236" y="199369"/>
                      <a:pt x="242363" y="23333"/>
                      <a:pt x="303041" y="3225"/>
                    </a:cubicBezTo>
                    <a:cubicBezTo>
                      <a:pt x="363719" y="-16883"/>
                      <a:pt x="333028" y="62491"/>
                      <a:pt x="364425" y="90008"/>
                    </a:cubicBezTo>
                    <a:cubicBezTo>
                      <a:pt x="395822" y="117525"/>
                      <a:pt x="484722" y="168678"/>
                      <a:pt x="491425" y="168325"/>
                    </a:cubicBezTo>
                    <a:cubicBezTo>
                      <a:pt x="498128" y="167972"/>
                      <a:pt x="426866" y="111175"/>
                      <a:pt x="404641" y="87892"/>
                    </a:cubicBezTo>
                    <a:cubicBezTo>
                      <a:pt x="382416" y="64609"/>
                      <a:pt x="384886" y="31447"/>
                      <a:pt x="358075" y="28625"/>
                    </a:cubicBezTo>
                    <a:cubicBezTo>
                      <a:pt x="331264" y="25803"/>
                      <a:pt x="299867" y="40266"/>
                      <a:pt x="243775" y="70958"/>
                    </a:cubicBezTo>
                    <a:cubicBezTo>
                      <a:pt x="187683" y="101650"/>
                      <a:pt x="-9520" y="221947"/>
                      <a:pt x="358" y="2106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: 図形 43">
                <a:extLst>
                  <a:ext uri="{FF2B5EF4-FFF2-40B4-BE49-F238E27FC236}">
                    <a16:creationId xmlns:a16="http://schemas.microsoft.com/office/drawing/2014/main" id="{E718FC82-A93A-4AFA-93A0-8BB817FA4CCF}"/>
                  </a:ext>
                </a:extLst>
              </p:cNvPr>
              <p:cNvSpPr/>
              <p:nvPr/>
            </p:nvSpPr>
            <p:spPr>
              <a:xfrm>
                <a:off x="5458860" y="5693822"/>
                <a:ext cx="125542" cy="201125"/>
              </a:xfrm>
              <a:custGeom>
                <a:avLst/>
                <a:gdLst>
                  <a:gd name="connsiteX0" fmla="*/ 23 w 125542"/>
                  <a:gd name="connsiteY0" fmla="*/ 11 h 201125"/>
                  <a:gd name="connsiteX1" fmla="*/ 114323 w 125542"/>
                  <a:gd name="connsiteY1" fmla="*/ 107961 h 201125"/>
                  <a:gd name="connsiteX2" fmla="*/ 114323 w 125542"/>
                  <a:gd name="connsiteY2" fmla="*/ 112195 h 201125"/>
                  <a:gd name="connsiteX3" fmla="*/ 52940 w 125542"/>
                  <a:gd name="connsiteY3" fmla="*/ 201095 h 201125"/>
                  <a:gd name="connsiteX4" fmla="*/ 103740 w 125542"/>
                  <a:gd name="connsiteY4" fmla="*/ 101611 h 201125"/>
                  <a:gd name="connsiteX5" fmla="*/ 23 w 125542"/>
                  <a:gd name="connsiteY5" fmla="*/ 11 h 20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542" h="201125">
                    <a:moveTo>
                      <a:pt x="23" y="11"/>
                    </a:moveTo>
                    <a:cubicBezTo>
                      <a:pt x="1787" y="1069"/>
                      <a:pt x="114323" y="107961"/>
                      <a:pt x="114323" y="107961"/>
                    </a:cubicBezTo>
                    <a:cubicBezTo>
                      <a:pt x="133373" y="126658"/>
                      <a:pt x="124554" y="96673"/>
                      <a:pt x="114323" y="112195"/>
                    </a:cubicBezTo>
                    <a:cubicBezTo>
                      <a:pt x="104093" y="127717"/>
                      <a:pt x="54704" y="202859"/>
                      <a:pt x="52940" y="201095"/>
                    </a:cubicBezTo>
                    <a:cubicBezTo>
                      <a:pt x="51176" y="199331"/>
                      <a:pt x="111148" y="131597"/>
                      <a:pt x="103740" y="101611"/>
                    </a:cubicBezTo>
                    <a:cubicBezTo>
                      <a:pt x="96332" y="71625"/>
                      <a:pt x="-1741" y="-1047"/>
                      <a:pt x="23" y="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: 図形 44">
                <a:extLst>
                  <a:ext uri="{FF2B5EF4-FFF2-40B4-BE49-F238E27FC236}">
                    <a16:creationId xmlns:a16="http://schemas.microsoft.com/office/drawing/2014/main" id="{3700EC74-D862-45F1-804E-E215BEDBD3A8}"/>
                  </a:ext>
                </a:extLst>
              </p:cNvPr>
              <p:cNvSpPr/>
              <p:nvPr/>
            </p:nvSpPr>
            <p:spPr>
              <a:xfrm>
                <a:off x="5338225" y="5689480"/>
                <a:ext cx="175740" cy="200905"/>
              </a:xfrm>
              <a:custGeom>
                <a:avLst/>
                <a:gdLst>
                  <a:gd name="connsiteX0" fmla="*/ 8 w 175740"/>
                  <a:gd name="connsiteY0" fmla="*/ 120 h 200905"/>
                  <a:gd name="connsiteX1" fmla="*/ 131242 w 175740"/>
                  <a:gd name="connsiteY1" fmla="*/ 169453 h 200905"/>
                  <a:gd name="connsiteX2" fmla="*/ 175692 w 175740"/>
                  <a:gd name="connsiteY2" fmla="*/ 199087 h 200905"/>
                  <a:gd name="connsiteX3" fmla="*/ 124892 w 175740"/>
                  <a:gd name="connsiteY3" fmla="*/ 144053 h 200905"/>
                  <a:gd name="connsiteX4" fmla="*/ 8 w 175740"/>
                  <a:gd name="connsiteY4" fmla="*/ 120 h 200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5740" h="200905">
                    <a:moveTo>
                      <a:pt x="8" y="120"/>
                    </a:moveTo>
                    <a:cubicBezTo>
                      <a:pt x="1066" y="4353"/>
                      <a:pt x="101961" y="136292"/>
                      <a:pt x="131242" y="169453"/>
                    </a:cubicBezTo>
                    <a:cubicBezTo>
                      <a:pt x="160523" y="202614"/>
                      <a:pt x="176750" y="203320"/>
                      <a:pt x="175692" y="199087"/>
                    </a:cubicBezTo>
                    <a:cubicBezTo>
                      <a:pt x="174634" y="194854"/>
                      <a:pt x="156289" y="183917"/>
                      <a:pt x="124892" y="144053"/>
                    </a:cubicBezTo>
                    <a:cubicBezTo>
                      <a:pt x="93495" y="104189"/>
                      <a:pt x="-1050" y="-4113"/>
                      <a:pt x="8" y="1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: 図形 45">
                <a:extLst>
                  <a:ext uri="{FF2B5EF4-FFF2-40B4-BE49-F238E27FC236}">
                    <a16:creationId xmlns:a16="http://schemas.microsoft.com/office/drawing/2014/main" id="{F2C559E5-FCC8-46B5-B3F3-48835BA5EE22}"/>
                  </a:ext>
                </a:extLst>
              </p:cNvPr>
              <p:cNvSpPr/>
              <p:nvPr/>
            </p:nvSpPr>
            <p:spPr>
              <a:xfrm>
                <a:off x="5528726" y="5746990"/>
                <a:ext cx="586542" cy="128885"/>
              </a:xfrm>
              <a:custGeom>
                <a:avLst/>
                <a:gdLst>
                  <a:gd name="connsiteX0" fmla="*/ 7 w 586542"/>
                  <a:gd name="connsiteY0" fmla="*/ 128877 h 128885"/>
                  <a:gd name="connsiteX1" fmla="*/ 258241 w 586542"/>
                  <a:gd name="connsiteY1" fmla="*/ 65377 h 128885"/>
                  <a:gd name="connsiteX2" fmla="*/ 321741 w 586542"/>
                  <a:gd name="connsiteY2" fmla="*/ 25160 h 128885"/>
                  <a:gd name="connsiteX3" fmla="*/ 444507 w 586542"/>
                  <a:gd name="connsiteY3" fmla="*/ 3993 h 128885"/>
                  <a:gd name="connsiteX4" fmla="*/ 565157 w 586542"/>
                  <a:gd name="connsiteY4" fmla="*/ 8227 h 128885"/>
                  <a:gd name="connsiteX5" fmla="*/ 565157 w 586542"/>
                  <a:gd name="connsiteY5" fmla="*/ 84427 h 128885"/>
                  <a:gd name="connsiteX6" fmla="*/ 573624 w 586542"/>
                  <a:gd name="connsiteY6" fmla="*/ 3993 h 128885"/>
                  <a:gd name="connsiteX7" fmla="*/ 368307 w 586542"/>
                  <a:gd name="connsiteY7" fmla="*/ 20927 h 128885"/>
                  <a:gd name="connsiteX8" fmla="*/ 249774 w 586542"/>
                  <a:gd name="connsiteY8" fmla="*/ 69610 h 128885"/>
                  <a:gd name="connsiteX9" fmla="*/ 7 w 586542"/>
                  <a:gd name="connsiteY9" fmla="*/ 128877 h 128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86542" h="128885">
                    <a:moveTo>
                      <a:pt x="7" y="128877"/>
                    </a:moveTo>
                    <a:cubicBezTo>
                      <a:pt x="1418" y="128172"/>
                      <a:pt x="204619" y="82663"/>
                      <a:pt x="258241" y="65377"/>
                    </a:cubicBezTo>
                    <a:cubicBezTo>
                      <a:pt x="311863" y="48091"/>
                      <a:pt x="290697" y="35391"/>
                      <a:pt x="321741" y="25160"/>
                    </a:cubicBezTo>
                    <a:cubicBezTo>
                      <a:pt x="352785" y="14929"/>
                      <a:pt x="403938" y="6815"/>
                      <a:pt x="444507" y="3993"/>
                    </a:cubicBezTo>
                    <a:cubicBezTo>
                      <a:pt x="485076" y="1171"/>
                      <a:pt x="545049" y="-5179"/>
                      <a:pt x="565157" y="8227"/>
                    </a:cubicBezTo>
                    <a:cubicBezTo>
                      <a:pt x="585265" y="21633"/>
                      <a:pt x="563746" y="85133"/>
                      <a:pt x="565157" y="84427"/>
                    </a:cubicBezTo>
                    <a:cubicBezTo>
                      <a:pt x="566568" y="83721"/>
                      <a:pt x="606432" y="14576"/>
                      <a:pt x="573624" y="3993"/>
                    </a:cubicBezTo>
                    <a:cubicBezTo>
                      <a:pt x="540816" y="-6590"/>
                      <a:pt x="422282" y="9991"/>
                      <a:pt x="368307" y="20927"/>
                    </a:cubicBezTo>
                    <a:cubicBezTo>
                      <a:pt x="314332" y="31863"/>
                      <a:pt x="308335" y="54088"/>
                      <a:pt x="249774" y="69610"/>
                    </a:cubicBezTo>
                    <a:cubicBezTo>
                      <a:pt x="191213" y="85132"/>
                      <a:pt x="-1404" y="129582"/>
                      <a:pt x="7" y="1288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: 図形 46">
                <a:extLst>
                  <a:ext uri="{FF2B5EF4-FFF2-40B4-BE49-F238E27FC236}">
                    <a16:creationId xmlns:a16="http://schemas.microsoft.com/office/drawing/2014/main" id="{8DC6B9F6-1E51-42CD-A1C6-39898FADC634}"/>
                  </a:ext>
                </a:extLst>
              </p:cNvPr>
              <p:cNvSpPr/>
              <p:nvPr/>
            </p:nvSpPr>
            <p:spPr>
              <a:xfrm>
                <a:off x="5571059" y="5700067"/>
                <a:ext cx="609170" cy="118831"/>
              </a:xfrm>
              <a:custGeom>
                <a:avLst/>
                <a:gdLst>
                  <a:gd name="connsiteX0" fmla="*/ 8 w 609170"/>
                  <a:gd name="connsiteY0" fmla="*/ 118650 h 118831"/>
                  <a:gd name="connsiteX1" fmla="*/ 243424 w 609170"/>
                  <a:gd name="connsiteY1" fmla="*/ 57266 h 118831"/>
                  <a:gd name="connsiteX2" fmla="*/ 338674 w 609170"/>
                  <a:gd name="connsiteY2" fmla="*/ 12816 h 118831"/>
                  <a:gd name="connsiteX3" fmla="*/ 493191 w 609170"/>
                  <a:gd name="connsiteY3" fmla="*/ 10700 h 118831"/>
                  <a:gd name="connsiteX4" fmla="*/ 594791 w 609170"/>
                  <a:gd name="connsiteY4" fmla="*/ 19166 h 118831"/>
                  <a:gd name="connsiteX5" fmla="*/ 584208 w 609170"/>
                  <a:gd name="connsiteY5" fmla="*/ 46683 h 118831"/>
                  <a:gd name="connsiteX6" fmla="*/ 550341 w 609170"/>
                  <a:gd name="connsiteY6" fmla="*/ 118650 h 118831"/>
                  <a:gd name="connsiteX7" fmla="*/ 603258 w 609170"/>
                  <a:gd name="connsiteY7" fmla="*/ 50916 h 118831"/>
                  <a:gd name="connsiteX8" fmla="*/ 579974 w 609170"/>
                  <a:gd name="connsiteY8" fmla="*/ 2233 h 118831"/>
                  <a:gd name="connsiteX9" fmla="*/ 355608 w 609170"/>
                  <a:gd name="connsiteY9" fmla="*/ 14933 h 118831"/>
                  <a:gd name="connsiteX10" fmla="*/ 234958 w 609170"/>
                  <a:gd name="connsiteY10" fmla="*/ 74200 h 118831"/>
                  <a:gd name="connsiteX11" fmla="*/ 8 w 609170"/>
                  <a:gd name="connsiteY11" fmla="*/ 118650 h 118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09170" h="118831">
                    <a:moveTo>
                      <a:pt x="8" y="118650"/>
                    </a:moveTo>
                    <a:cubicBezTo>
                      <a:pt x="1419" y="115828"/>
                      <a:pt x="186980" y="74905"/>
                      <a:pt x="243424" y="57266"/>
                    </a:cubicBezTo>
                    <a:cubicBezTo>
                      <a:pt x="299868" y="39627"/>
                      <a:pt x="297046" y="20577"/>
                      <a:pt x="338674" y="12816"/>
                    </a:cubicBezTo>
                    <a:cubicBezTo>
                      <a:pt x="380302" y="5055"/>
                      <a:pt x="450505" y="9642"/>
                      <a:pt x="493191" y="10700"/>
                    </a:cubicBezTo>
                    <a:cubicBezTo>
                      <a:pt x="535877" y="11758"/>
                      <a:pt x="579622" y="13169"/>
                      <a:pt x="594791" y="19166"/>
                    </a:cubicBezTo>
                    <a:cubicBezTo>
                      <a:pt x="609960" y="25163"/>
                      <a:pt x="591616" y="30102"/>
                      <a:pt x="584208" y="46683"/>
                    </a:cubicBezTo>
                    <a:cubicBezTo>
                      <a:pt x="576800" y="63264"/>
                      <a:pt x="547166" y="117945"/>
                      <a:pt x="550341" y="118650"/>
                    </a:cubicBezTo>
                    <a:cubicBezTo>
                      <a:pt x="553516" y="119355"/>
                      <a:pt x="598319" y="70319"/>
                      <a:pt x="603258" y="50916"/>
                    </a:cubicBezTo>
                    <a:cubicBezTo>
                      <a:pt x="608197" y="31513"/>
                      <a:pt x="621249" y="8230"/>
                      <a:pt x="579974" y="2233"/>
                    </a:cubicBezTo>
                    <a:cubicBezTo>
                      <a:pt x="538699" y="-3764"/>
                      <a:pt x="413111" y="2938"/>
                      <a:pt x="355608" y="14933"/>
                    </a:cubicBezTo>
                    <a:cubicBezTo>
                      <a:pt x="298105" y="26928"/>
                      <a:pt x="292814" y="57620"/>
                      <a:pt x="234958" y="74200"/>
                    </a:cubicBezTo>
                    <a:cubicBezTo>
                      <a:pt x="177102" y="90780"/>
                      <a:pt x="-1403" y="121472"/>
                      <a:pt x="8" y="11865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: 図形 47">
                <a:extLst>
                  <a:ext uri="{FF2B5EF4-FFF2-40B4-BE49-F238E27FC236}">
                    <a16:creationId xmlns:a16="http://schemas.microsoft.com/office/drawing/2014/main" id="{A16C4D07-AAF8-4164-A8A1-4DE32B933D22}"/>
                  </a:ext>
                </a:extLst>
              </p:cNvPr>
              <p:cNvSpPr/>
              <p:nvPr/>
            </p:nvSpPr>
            <p:spPr>
              <a:xfrm>
                <a:off x="5566833" y="5839883"/>
                <a:ext cx="2230" cy="129119"/>
              </a:xfrm>
              <a:custGeom>
                <a:avLst/>
                <a:gdLst>
                  <a:gd name="connsiteX0" fmla="*/ 0 w 2230"/>
                  <a:gd name="connsiteY0" fmla="*/ 0 h 129119"/>
                  <a:gd name="connsiteX1" fmla="*/ 2117 w 2230"/>
                  <a:gd name="connsiteY1" fmla="*/ 129117 h 129119"/>
                  <a:gd name="connsiteX2" fmla="*/ 0 w 2230"/>
                  <a:gd name="connsiteY2" fmla="*/ 0 h 129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30" h="129119">
                    <a:moveTo>
                      <a:pt x="0" y="0"/>
                    </a:moveTo>
                    <a:cubicBezTo>
                      <a:pt x="0" y="0"/>
                      <a:pt x="2822" y="128411"/>
                      <a:pt x="2117" y="129117"/>
                    </a:cubicBezTo>
                    <a:cubicBezTo>
                      <a:pt x="1412" y="12982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: 図形 48">
                <a:extLst>
                  <a:ext uri="{FF2B5EF4-FFF2-40B4-BE49-F238E27FC236}">
                    <a16:creationId xmlns:a16="http://schemas.microsoft.com/office/drawing/2014/main" id="{A907D487-EFA2-4ED6-8204-A8DEF19EBF15}"/>
                  </a:ext>
                </a:extLst>
              </p:cNvPr>
              <p:cNvSpPr/>
              <p:nvPr/>
            </p:nvSpPr>
            <p:spPr>
              <a:xfrm>
                <a:off x="5505339" y="5900487"/>
                <a:ext cx="82747" cy="127837"/>
              </a:xfrm>
              <a:custGeom>
                <a:avLst/>
                <a:gdLst>
                  <a:gd name="connsiteX0" fmla="*/ 4344 w 82747"/>
                  <a:gd name="connsiteY0" fmla="*/ 780 h 127837"/>
                  <a:gd name="connsiteX1" fmla="*/ 82661 w 82747"/>
                  <a:gd name="connsiteY1" fmla="*/ 125663 h 127837"/>
                  <a:gd name="connsiteX2" fmla="*/ 19161 w 82747"/>
                  <a:gd name="connsiteY2" fmla="*/ 74863 h 127837"/>
                  <a:gd name="connsiteX3" fmla="*/ 4344 w 82747"/>
                  <a:gd name="connsiteY3" fmla="*/ 780 h 127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747" h="127837">
                    <a:moveTo>
                      <a:pt x="4344" y="780"/>
                    </a:moveTo>
                    <a:cubicBezTo>
                      <a:pt x="14927" y="9247"/>
                      <a:pt x="80192" y="113316"/>
                      <a:pt x="82661" y="125663"/>
                    </a:cubicBezTo>
                    <a:cubicBezTo>
                      <a:pt x="85130" y="138010"/>
                      <a:pt x="34331" y="94619"/>
                      <a:pt x="19161" y="74863"/>
                    </a:cubicBezTo>
                    <a:cubicBezTo>
                      <a:pt x="3991" y="55108"/>
                      <a:pt x="-6239" y="-7687"/>
                      <a:pt x="4344" y="78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: 図形 49">
                <a:extLst>
                  <a:ext uri="{FF2B5EF4-FFF2-40B4-BE49-F238E27FC236}">
                    <a16:creationId xmlns:a16="http://schemas.microsoft.com/office/drawing/2014/main" id="{4362C036-49A7-4819-ABC6-5EE33DF4C261}"/>
                  </a:ext>
                </a:extLst>
              </p:cNvPr>
              <p:cNvSpPr/>
              <p:nvPr/>
            </p:nvSpPr>
            <p:spPr>
              <a:xfrm>
                <a:off x="5583736" y="5837883"/>
                <a:ext cx="529197" cy="109952"/>
              </a:xfrm>
              <a:custGeom>
                <a:avLst/>
                <a:gdLst>
                  <a:gd name="connsiteX0" fmla="*/ 31 w 529197"/>
                  <a:gd name="connsiteY0" fmla="*/ 109950 h 109952"/>
                  <a:gd name="connsiteX1" fmla="*/ 260381 w 529197"/>
                  <a:gd name="connsiteY1" fmla="*/ 57034 h 109952"/>
                  <a:gd name="connsiteX2" fmla="*/ 357747 w 529197"/>
                  <a:gd name="connsiteY2" fmla="*/ 12584 h 109952"/>
                  <a:gd name="connsiteX3" fmla="*/ 408547 w 529197"/>
                  <a:gd name="connsiteY3" fmla="*/ 4117 h 109952"/>
                  <a:gd name="connsiteX4" fmla="*/ 529197 w 529197"/>
                  <a:gd name="connsiteY4" fmla="*/ 10467 h 109952"/>
                  <a:gd name="connsiteX5" fmla="*/ 361981 w 529197"/>
                  <a:gd name="connsiteY5" fmla="*/ 2000 h 109952"/>
                  <a:gd name="connsiteX6" fmla="*/ 243447 w 529197"/>
                  <a:gd name="connsiteY6" fmla="*/ 54917 h 109952"/>
                  <a:gd name="connsiteX7" fmla="*/ 31 w 529197"/>
                  <a:gd name="connsiteY7" fmla="*/ 109950 h 109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9197" h="109952">
                    <a:moveTo>
                      <a:pt x="31" y="109950"/>
                    </a:moveTo>
                    <a:cubicBezTo>
                      <a:pt x="2853" y="110303"/>
                      <a:pt x="200762" y="73262"/>
                      <a:pt x="260381" y="57034"/>
                    </a:cubicBezTo>
                    <a:cubicBezTo>
                      <a:pt x="320000" y="40806"/>
                      <a:pt x="333053" y="21403"/>
                      <a:pt x="357747" y="12584"/>
                    </a:cubicBezTo>
                    <a:cubicBezTo>
                      <a:pt x="382441" y="3765"/>
                      <a:pt x="379972" y="4470"/>
                      <a:pt x="408547" y="4117"/>
                    </a:cubicBezTo>
                    <a:cubicBezTo>
                      <a:pt x="437122" y="3764"/>
                      <a:pt x="529197" y="10467"/>
                      <a:pt x="529197" y="10467"/>
                    </a:cubicBezTo>
                    <a:cubicBezTo>
                      <a:pt x="521436" y="10114"/>
                      <a:pt x="409606" y="-5408"/>
                      <a:pt x="361981" y="2000"/>
                    </a:cubicBezTo>
                    <a:cubicBezTo>
                      <a:pt x="314356" y="9408"/>
                      <a:pt x="301655" y="40453"/>
                      <a:pt x="243447" y="54917"/>
                    </a:cubicBezTo>
                    <a:cubicBezTo>
                      <a:pt x="185239" y="69381"/>
                      <a:pt x="-2791" y="109597"/>
                      <a:pt x="31" y="10995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: 図形 50">
                <a:extLst>
                  <a:ext uri="{FF2B5EF4-FFF2-40B4-BE49-F238E27FC236}">
                    <a16:creationId xmlns:a16="http://schemas.microsoft.com/office/drawing/2014/main" id="{0EC4EB94-04AC-45B1-9772-1A4A49C00D59}"/>
                  </a:ext>
                </a:extLst>
              </p:cNvPr>
              <p:cNvSpPr/>
              <p:nvPr/>
            </p:nvSpPr>
            <p:spPr>
              <a:xfrm>
                <a:off x="5619420" y="5926297"/>
                <a:ext cx="542552" cy="121321"/>
              </a:xfrm>
              <a:custGeom>
                <a:avLst/>
                <a:gdLst>
                  <a:gd name="connsiteX0" fmla="*/ 330 w 542552"/>
                  <a:gd name="connsiteY0" fmla="*/ 32120 h 121321"/>
                  <a:gd name="connsiteX1" fmla="*/ 108280 w 542552"/>
                  <a:gd name="connsiteY1" fmla="*/ 112553 h 121321"/>
                  <a:gd name="connsiteX2" fmla="*/ 211997 w 542552"/>
                  <a:gd name="connsiteY2" fmla="*/ 59636 h 121321"/>
                  <a:gd name="connsiteX3" fmla="*/ 360163 w 542552"/>
                  <a:gd name="connsiteY3" fmla="*/ 13070 h 121321"/>
                  <a:gd name="connsiteX4" fmla="*/ 489280 w 542552"/>
                  <a:gd name="connsiteY4" fmla="*/ 370 h 121321"/>
                  <a:gd name="connsiteX5" fmla="*/ 533730 w 542552"/>
                  <a:gd name="connsiteY5" fmla="*/ 23653 h 121321"/>
                  <a:gd name="connsiteX6" fmla="*/ 324180 w 542552"/>
                  <a:gd name="connsiteY6" fmla="*/ 51170 h 121321"/>
                  <a:gd name="connsiteX7" fmla="*/ 144263 w 542552"/>
                  <a:gd name="connsiteY7" fmla="*/ 121020 h 121321"/>
                  <a:gd name="connsiteX8" fmla="*/ 76530 w 542552"/>
                  <a:gd name="connsiteY8" fmla="*/ 74453 h 121321"/>
                  <a:gd name="connsiteX9" fmla="*/ 330 w 542552"/>
                  <a:gd name="connsiteY9" fmla="*/ 32120 h 12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42552" h="121321">
                    <a:moveTo>
                      <a:pt x="330" y="32120"/>
                    </a:moveTo>
                    <a:cubicBezTo>
                      <a:pt x="5622" y="38470"/>
                      <a:pt x="73002" y="107967"/>
                      <a:pt x="108280" y="112553"/>
                    </a:cubicBezTo>
                    <a:cubicBezTo>
                      <a:pt x="143558" y="117139"/>
                      <a:pt x="170017" y="76216"/>
                      <a:pt x="211997" y="59636"/>
                    </a:cubicBezTo>
                    <a:cubicBezTo>
                      <a:pt x="253977" y="43056"/>
                      <a:pt x="313949" y="22948"/>
                      <a:pt x="360163" y="13070"/>
                    </a:cubicBezTo>
                    <a:cubicBezTo>
                      <a:pt x="406377" y="3192"/>
                      <a:pt x="460352" y="-1394"/>
                      <a:pt x="489280" y="370"/>
                    </a:cubicBezTo>
                    <a:cubicBezTo>
                      <a:pt x="518208" y="2134"/>
                      <a:pt x="561247" y="15186"/>
                      <a:pt x="533730" y="23653"/>
                    </a:cubicBezTo>
                    <a:cubicBezTo>
                      <a:pt x="506213" y="32120"/>
                      <a:pt x="389091" y="34942"/>
                      <a:pt x="324180" y="51170"/>
                    </a:cubicBezTo>
                    <a:cubicBezTo>
                      <a:pt x="259269" y="67398"/>
                      <a:pt x="185538" y="117140"/>
                      <a:pt x="144263" y="121020"/>
                    </a:cubicBezTo>
                    <a:cubicBezTo>
                      <a:pt x="102988" y="124900"/>
                      <a:pt x="98402" y="90328"/>
                      <a:pt x="76530" y="74453"/>
                    </a:cubicBezTo>
                    <a:cubicBezTo>
                      <a:pt x="54658" y="58578"/>
                      <a:pt x="-4962" y="25770"/>
                      <a:pt x="330" y="321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: 図形 51">
                <a:extLst>
                  <a:ext uri="{FF2B5EF4-FFF2-40B4-BE49-F238E27FC236}">
                    <a16:creationId xmlns:a16="http://schemas.microsoft.com/office/drawing/2014/main" id="{ABB3A929-9103-4BFB-B16D-0864D4DCA2A3}"/>
                  </a:ext>
                </a:extLst>
              </p:cNvPr>
              <p:cNvSpPr/>
              <p:nvPr/>
            </p:nvSpPr>
            <p:spPr>
              <a:xfrm>
                <a:off x="6044814" y="5847662"/>
                <a:ext cx="124065" cy="100472"/>
              </a:xfrm>
              <a:custGeom>
                <a:avLst/>
                <a:gdLst>
                  <a:gd name="connsiteX0" fmla="*/ 386 w 124065"/>
                  <a:gd name="connsiteY0" fmla="*/ 2805 h 100472"/>
                  <a:gd name="connsiteX1" fmla="*/ 121036 w 124065"/>
                  <a:gd name="connsiteY1" fmla="*/ 100171 h 100472"/>
                  <a:gd name="connsiteX2" fmla="*/ 82936 w 124065"/>
                  <a:gd name="connsiteY2" fmla="*/ 32438 h 100472"/>
                  <a:gd name="connsiteX3" fmla="*/ 386 w 124065"/>
                  <a:gd name="connsiteY3" fmla="*/ 2805 h 100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4065" h="100472">
                    <a:moveTo>
                      <a:pt x="386" y="2805"/>
                    </a:moveTo>
                    <a:cubicBezTo>
                      <a:pt x="6736" y="14094"/>
                      <a:pt x="107278" y="95232"/>
                      <a:pt x="121036" y="100171"/>
                    </a:cubicBezTo>
                    <a:cubicBezTo>
                      <a:pt x="134794" y="105110"/>
                      <a:pt x="98106" y="47960"/>
                      <a:pt x="82936" y="32438"/>
                    </a:cubicBezTo>
                    <a:cubicBezTo>
                      <a:pt x="67767" y="16916"/>
                      <a:pt x="-5964" y="-8484"/>
                      <a:pt x="386" y="280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: 図形 52">
                <a:extLst>
                  <a:ext uri="{FF2B5EF4-FFF2-40B4-BE49-F238E27FC236}">
                    <a16:creationId xmlns:a16="http://schemas.microsoft.com/office/drawing/2014/main" id="{60A1E9C5-087C-437C-8313-48DCA98BAB36}"/>
                  </a:ext>
                </a:extLst>
              </p:cNvPr>
              <p:cNvSpPr/>
              <p:nvPr/>
            </p:nvSpPr>
            <p:spPr>
              <a:xfrm>
                <a:off x="5573512" y="5964823"/>
                <a:ext cx="265680" cy="1128649"/>
              </a:xfrm>
              <a:custGeom>
                <a:avLst/>
                <a:gdLst>
                  <a:gd name="connsiteX0" fmla="*/ 8138 w 265680"/>
                  <a:gd name="connsiteY0" fmla="*/ 57094 h 1128649"/>
                  <a:gd name="connsiteX1" fmla="*/ 190171 w 265680"/>
                  <a:gd name="connsiteY1" fmla="*/ 713260 h 1128649"/>
                  <a:gd name="connsiteX2" fmla="*/ 249438 w 265680"/>
                  <a:gd name="connsiteY2" fmla="*/ 1068860 h 1128649"/>
                  <a:gd name="connsiteX3" fmla="*/ 249438 w 265680"/>
                  <a:gd name="connsiteY3" fmla="*/ 1115427 h 1128649"/>
                  <a:gd name="connsiteX4" fmla="*/ 251555 w 265680"/>
                  <a:gd name="connsiteY4" fmla="*/ 929160 h 1128649"/>
                  <a:gd name="connsiteX5" fmla="*/ 52588 w 265680"/>
                  <a:gd name="connsiteY5" fmla="*/ 131177 h 1128649"/>
                  <a:gd name="connsiteX6" fmla="*/ 8138 w 265680"/>
                  <a:gd name="connsiteY6" fmla="*/ 57094 h 1128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680" h="1128649">
                    <a:moveTo>
                      <a:pt x="8138" y="57094"/>
                    </a:moveTo>
                    <a:cubicBezTo>
                      <a:pt x="31069" y="154108"/>
                      <a:pt x="149954" y="544632"/>
                      <a:pt x="190171" y="713260"/>
                    </a:cubicBezTo>
                    <a:cubicBezTo>
                      <a:pt x="230388" y="881888"/>
                      <a:pt x="239560" y="1001832"/>
                      <a:pt x="249438" y="1068860"/>
                    </a:cubicBezTo>
                    <a:cubicBezTo>
                      <a:pt x="259316" y="1135888"/>
                      <a:pt x="249085" y="1138710"/>
                      <a:pt x="249438" y="1115427"/>
                    </a:cubicBezTo>
                    <a:cubicBezTo>
                      <a:pt x="249791" y="1092144"/>
                      <a:pt x="284363" y="1093202"/>
                      <a:pt x="251555" y="929160"/>
                    </a:cubicBezTo>
                    <a:cubicBezTo>
                      <a:pt x="218747" y="765118"/>
                      <a:pt x="91041" y="274405"/>
                      <a:pt x="52588" y="131177"/>
                    </a:cubicBezTo>
                    <a:cubicBezTo>
                      <a:pt x="14135" y="-12051"/>
                      <a:pt x="-14793" y="-39920"/>
                      <a:pt x="8138" y="5709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: 図形 53">
                <a:extLst>
                  <a:ext uri="{FF2B5EF4-FFF2-40B4-BE49-F238E27FC236}">
                    <a16:creationId xmlns:a16="http://schemas.microsoft.com/office/drawing/2014/main" id="{54F617BD-6998-4092-BDE8-F1161AE1E878}"/>
                  </a:ext>
                </a:extLst>
              </p:cNvPr>
              <p:cNvSpPr/>
              <p:nvPr/>
            </p:nvSpPr>
            <p:spPr>
              <a:xfrm>
                <a:off x="5659867" y="6052344"/>
                <a:ext cx="275842" cy="1055549"/>
              </a:xfrm>
              <a:custGeom>
                <a:avLst/>
                <a:gdLst>
                  <a:gd name="connsiteX0" fmla="*/ 2216 w 275842"/>
                  <a:gd name="connsiteY0" fmla="*/ 5556 h 1055549"/>
                  <a:gd name="connsiteX1" fmla="*/ 144033 w 275842"/>
                  <a:gd name="connsiteY1" fmla="*/ 280723 h 1055549"/>
                  <a:gd name="connsiteX2" fmla="*/ 262566 w 275842"/>
                  <a:gd name="connsiteY2" fmla="*/ 886089 h 1055549"/>
                  <a:gd name="connsiteX3" fmla="*/ 262566 w 275842"/>
                  <a:gd name="connsiteY3" fmla="*/ 972873 h 1055549"/>
                  <a:gd name="connsiteX4" fmla="*/ 169433 w 275842"/>
                  <a:gd name="connsiteY4" fmla="*/ 1055423 h 1055549"/>
                  <a:gd name="connsiteX5" fmla="*/ 254100 w 275842"/>
                  <a:gd name="connsiteY5" fmla="*/ 953823 h 1055549"/>
                  <a:gd name="connsiteX6" fmla="*/ 171550 w 275842"/>
                  <a:gd name="connsiteY6" fmla="*/ 488156 h 1055549"/>
                  <a:gd name="connsiteX7" fmla="*/ 65716 w 275842"/>
                  <a:gd name="connsiteY7" fmla="*/ 128323 h 1055549"/>
                  <a:gd name="connsiteX8" fmla="*/ 2216 w 275842"/>
                  <a:gd name="connsiteY8" fmla="*/ 5556 h 1055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5842" h="1055549">
                    <a:moveTo>
                      <a:pt x="2216" y="5556"/>
                    </a:moveTo>
                    <a:cubicBezTo>
                      <a:pt x="15269" y="30956"/>
                      <a:pt x="100641" y="133968"/>
                      <a:pt x="144033" y="280723"/>
                    </a:cubicBezTo>
                    <a:cubicBezTo>
                      <a:pt x="187425" y="427478"/>
                      <a:pt x="242811" y="770731"/>
                      <a:pt x="262566" y="886089"/>
                    </a:cubicBezTo>
                    <a:cubicBezTo>
                      <a:pt x="282322" y="1001447"/>
                      <a:pt x="278088" y="944651"/>
                      <a:pt x="262566" y="972873"/>
                    </a:cubicBezTo>
                    <a:cubicBezTo>
                      <a:pt x="247044" y="1001095"/>
                      <a:pt x="170844" y="1058598"/>
                      <a:pt x="169433" y="1055423"/>
                    </a:cubicBezTo>
                    <a:cubicBezTo>
                      <a:pt x="168022" y="1052248"/>
                      <a:pt x="253747" y="1048367"/>
                      <a:pt x="254100" y="953823"/>
                    </a:cubicBezTo>
                    <a:cubicBezTo>
                      <a:pt x="254453" y="859279"/>
                      <a:pt x="202947" y="625739"/>
                      <a:pt x="171550" y="488156"/>
                    </a:cubicBezTo>
                    <a:cubicBezTo>
                      <a:pt x="140153" y="350573"/>
                      <a:pt x="94644" y="211226"/>
                      <a:pt x="65716" y="128323"/>
                    </a:cubicBezTo>
                    <a:cubicBezTo>
                      <a:pt x="36788" y="45420"/>
                      <a:pt x="-10837" y="-19844"/>
                      <a:pt x="2216" y="555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: 図形 54">
                <a:extLst>
                  <a:ext uri="{FF2B5EF4-FFF2-40B4-BE49-F238E27FC236}">
                    <a16:creationId xmlns:a16="http://schemas.microsoft.com/office/drawing/2014/main" id="{5FE77616-3149-4D05-9AF3-BBBE06C15D98}"/>
                  </a:ext>
                </a:extLst>
              </p:cNvPr>
              <p:cNvSpPr/>
              <p:nvPr/>
            </p:nvSpPr>
            <p:spPr>
              <a:xfrm>
                <a:off x="5900009" y="7050061"/>
                <a:ext cx="297949" cy="27399"/>
              </a:xfrm>
              <a:custGeom>
                <a:avLst/>
                <a:gdLst>
                  <a:gd name="connsiteX0" fmla="*/ 1258 w 297949"/>
                  <a:gd name="connsiteY0" fmla="*/ 21722 h 27399"/>
                  <a:gd name="connsiteX1" fmla="*/ 291241 w 297949"/>
                  <a:gd name="connsiteY1" fmla="*/ 25956 h 27399"/>
                  <a:gd name="connsiteX2" fmla="*/ 189641 w 297949"/>
                  <a:gd name="connsiteY2" fmla="*/ 556 h 27399"/>
                  <a:gd name="connsiteX3" fmla="*/ 1258 w 297949"/>
                  <a:gd name="connsiteY3" fmla="*/ 21722 h 27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949" h="27399">
                    <a:moveTo>
                      <a:pt x="1258" y="21722"/>
                    </a:moveTo>
                    <a:cubicBezTo>
                      <a:pt x="18191" y="25955"/>
                      <a:pt x="259844" y="29484"/>
                      <a:pt x="291241" y="25956"/>
                    </a:cubicBezTo>
                    <a:cubicBezTo>
                      <a:pt x="322638" y="22428"/>
                      <a:pt x="236208" y="4789"/>
                      <a:pt x="189641" y="556"/>
                    </a:cubicBezTo>
                    <a:cubicBezTo>
                      <a:pt x="143074" y="-3677"/>
                      <a:pt x="-15675" y="17489"/>
                      <a:pt x="1258" y="217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: 図形 55">
                <a:extLst>
                  <a:ext uri="{FF2B5EF4-FFF2-40B4-BE49-F238E27FC236}">
                    <a16:creationId xmlns:a16="http://schemas.microsoft.com/office/drawing/2014/main" id="{2E211CC5-C167-4AF4-B36D-FB8AE474C7F8}"/>
                  </a:ext>
                </a:extLst>
              </p:cNvPr>
              <p:cNvSpPr/>
              <p:nvPr/>
            </p:nvSpPr>
            <p:spPr>
              <a:xfrm>
                <a:off x="5795429" y="7103392"/>
                <a:ext cx="137588" cy="86365"/>
              </a:xfrm>
              <a:custGeom>
                <a:avLst/>
                <a:gdLst>
                  <a:gd name="connsiteX0" fmla="*/ 137588 w 137588"/>
                  <a:gd name="connsiteY0" fmla="*/ 141 h 86365"/>
                  <a:gd name="connsiteX1" fmla="*/ 14821 w 137588"/>
                  <a:gd name="connsiteY1" fmla="*/ 82691 h 86365"/>
                  <a:gd name="connsiteX2" fmla="*/ 14821 w 137588"/>
                  <a:gd name="connsiteY2" fmla="*/ 63641 h 86365"/>
                  <a:gd name="connsiteX3" fmla="*/ 137588 w 137588"/>
                  <a:gd name="connsiteY3" fmla="*/ 141 h 86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7588" h="86365">
                    <a:moveTo>
                      <a:pt x="137588" y="141"/>
                    </a:moveTo>
                    <a:cubicBezTo>
                      <a:pt x="137588" y="3316"/>
                      <a:pt x="35282" y="72108"/>
                      <a:pt x="14821" y="82691"/>
                    </a:cubicBezTo>
                    <a:cubicBezTo>
                      <a:pt x="-5640" y="93274"/>
                      <a:pt x="-4229" y="79163"/>
                      <a:pt x="14821" y="63641"/>
                    </a:cubicBezTo>
                    <a:cubicBezTo>
                      <a:pt x="33871" y="48119"/>
                      <a:pt x="137588" y="-3034"/>
                      <a:pt x="137588" y="14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: 図形 56">
                <a:extLst>
                  <a:ext uri="{FF2B5EF4-FFF2-40B4-BE49-F238E27FC236}">
                    <a16:creationId xmlns:a16="http://schemas.microsoft.com/office/drawing/2014/main" id="{B42BDECC-177C-42ED-8CF9-5A3C61B23248}"/>
                  </a:ext>
                </a:extLst>
              </p:cNvPr>
              <p:cNvSpPr/>
              <p:nvPr/>
            </p:nvSpPr>
            <p:spPr>
              <a:xfrm>
                <a:off x="5811855" y="7176959"/>
                <a:ext cx="155476" cy="165393"/>
              </a:xfrm>
              <a:custGeom>
                <a:avLst/>
                <a:gdLst>
                  <a:gd name="connsiteX0" fmla="*/ 4745 w 155476"/>
                  <a:gd name="connsiteY0" fmla="*/ 658 h 165393"/>
                  <a:gd name="connsiteX1" fmla="*/ 155028 w 155476"/>
                  <a:gd name="connsiteY1" fmla="*/ 161524 h 165393"/>
                  <a:gd name="connsiteX2" fmla="*/ 49195 w 155476"/>
                  <a:gd name="connsiteY2" fmla="*/ 106491 h 165393"/>
                  <a:gd name="connsiteX3" fmla="*/ 4745 w 155476"/>
                  <a:gd name="connsiteY3" fmla="*/ 658 h 1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5476" h="165393">
                    <a:moveTo>
                      <a:pt x="4745" y="658"/>
                    </a:moveTo>
                    <a:cubicBezTo>
                      <a:pt x="22384" y="9830"/>
                      <a:pt x="147620" y="143885"/>
                      <a:pt x="155028" y="161524"/>
                    </a:cubicBezTo>
                    <a:cubicBezTo>
                      <a:pt x="162436" y="179163"/>
                      <a:pt x="76006" y="132244"/>
                      <a:pt x="49195" y="106491"/>
                    </a:cubicBezTo>
                    <a:cubicBezTo>
                      <a:pt x="22384" y="80738"/>
                      <a:pt x="-12894" y="-8514"/>
                      <a:pt x="4745" y="6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: 図形 57">
                <a:extLst>
                  <a:ext uri="{FF2B5EF4-FFF2-40B4-BE49-F238E27FC236}">
                    <a16:creationId xmlns:a16="http://schemas.microsoft.com/office/drawing/2014/main" id="{63831ACC-6DF1-4B4B-9FA1-7A20E943D340}"/>
                  </a:ext>
                </a:extLst>
              </p:cNvPr>
              <p:cNvSpPr/>
              <p:nvPr/>
            </p:nvSpPr>
            <p:spPr>
              <a:xfrm>
                <a:off x="5935023" y="7304153"/>
                <a:ext cx="271438" cy="19513"/>
              </a:xfrm>
              <a:custGeom>
                <a:avLst/>
                <a:gdLst>
                  <a:gd name="connsiteX0" fmla="*/ 110 w 271438"/>
                  <a:gd name="connsiteY0" fmla="*/ 17397 h 19513"/>
                  <a:gd name="connsiteX1" fmla="*/ 254110 w 271438"/>
                  <a:gd name="connsiteY1" fmla="*/ 17397 h 19513"/>
                  <a:gd name="connsiteX2" fmla="*/ 222360 w 271438"/>
                  <a:gd name="connsiteY2" fmla="*/ 464 h 19513"/>
                  <a:gd name="connsiteX3" fmla="*/ 110 w 271438"/>
                  <a:gd name="connsiteY3" fmla="*/ 17397 h 19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1438" h="19513">
                    <a:moveTo>
                      <a:pt x="110" y="17397"/>
                    </a:moveTo>
                    <a:cubicBezTo>
                      <a:pt x="5402" y="20219"/>
                      <a:pt x="217068" y="20219"/>
                      <a:pt x="254110" y="17397"/>
                    </a:cubicBezTo>
                    <a:cubicBezTo>
                      <a:pt x="291152" y="14575"/>
                      <a:pt x="263282" y="3992"/>
                      <a:pt x="222360" y="464"/>
                    </a:cubicBezTo>
                    <a:cubicBezTo>
                      <a:pt x="181438" y="-3064"/>
                      <a:pt x="-5182" y="14575"/>
                      <a:pt x="110" y="1739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: 図形 58">
                <a:extLst>
                  <a:ext uri="{FF2B5EF4-FFF2-40B4-BE49-F238E27FC236}">
                    <a16:creationId xmlns:a16="http://schemas.microsoft.com/office/drawing/2014/main" id="{682958F4-AF6A-4C66-8E26-57810C0C533C}"/>
                  </a:ext>
                </a:extLst>
              </p:cNvPr>
              <p:cNvSpPr/>
              <p:nvPr/>
            </p:nvSpPr>
            <p:spPr>
              <a:xfrm>
                <a:off x="5638574" y="7327663"/>
                <a:ext cx="284956" cy="1120749"/>
              </a:xfrm>
              <a:custGeom>
                <a:avLst/>
                <a:gdLst>
                  <a:gd name="connsiteX0" fmla="*/ 269043 w 284956"/>
                  <a:gd name="connsiteY0" fmla="*/ 237 h 1120749"/>
                  <a:gd name="connsiteX1" fmla="*/ 275393 w 284956"/>
                  <a:gd name="connsiteY1" fmla="*/ 529404 h 1120749"/>
                  <a:gd name="connsiteX2" fmla="*/ 129343 w 284956"/>
                  <a:gd name="connsiteY2" fmla="*/ 1047987 h 1120749"/>
                  <a:gd name="connsiteX3" fmla="*/ 226 w 284956"/>
                  <a:gd name="connsiteY3" fmla="*/ 1105137 h 1120749"/>
                  <a:gd name="connsiteX4" fmla="*/ 161093 w 284956"/>
                  <a:gd name="connsiteY4" fmla="*/ 935804 h 1120749"/>
                  <a:gd name="connsiteX5" fmla="*/ 254226 w 284956"/>
                  <a:gd name="connsiteY5" fmla="*/ 468020 h 1120749"/>
                  <a:gd name="connsiteX6" fmla="*/ 269043 w 284956"/>
                  <a:gd name="connsiteY6" fmla="*/ 237 h 1120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4956" h="1120749">
                    <a:moveTo>
                      <a:pt x="269043" y="237"/>
                    </a:moveTo>
                    <a:cubicBezTo>
                      <a:pt x="272571" y="10468"/>
                      <a:pt x="298676" y="354779"/>
                      <a:pt x="275393" y="529404"/>
                    </a:cubicBezTo>
                    <a:cubicBezTo>
                      <a:pt x="252110" y="704029"/>
                      <a:pt x="175204" y="952032"/>
                      <a:pt x="129343" y="1047987"/>
                    </a:cubicBezTo>
                    <a:cubicBezTo>
                      <a:pt x="83482" y="1143942"/>
                      <a:pt x="-5066" y="1123834"/>
                      <a:pt x="226" y="1105137"/>
                    </a:cubicBezTo>
                    <a:cubicBezTo>
                      <a:pt x="5518" y="1086440"/>
                      <a:pt x="118760" y="1041990"/>
                      <a:pt x="161093" y="935804"/>
                    </a:cubicBezTo>
                    <a:cubicBezTo>
                      <a:pt x="203426" y="829618"/>
                      <a:pt x="238704" y="622537"/>
                      <a:pt x="254226" y="468020"/>
                    </a:cubicBezTo>
                    <a:cubicBezTo>
                      <a:pt x="269748" y="313503"/>
                      <a:pt x="265515" y="-9994"/>
                      <a:pt x="269043" y="23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: 図形 59">
                <a:extLst>
                  <a:ext uri="{FF2B5EF4-FFF2-40B4-BE49-F238E27FC236}">
                    <a16:creationId xmlns:a16="http://schemas.microsoft.com/office/drawing/2014/main" id="{9CCC14C7-719C-47FA-917F-CF6D5598A044}"/>
                  </a:ext>
                </a:extLst>
              </p:cNvPr>
              <p:cNvSpPr/>
              <p:nvPr/>
            </p:nvSpPr>
            <p:spPr>
              <a:xfrm>
                <a:off x="5621709" y="7337586"/>
                <a:ext cx="203971" cy="1100126"/>
              </a:xfrm>
              <a:custGeom>
                <a:avLst/>
                <a:gdLst>
                  <a:gd name="connsiteX0" fmla="*/ 190658 w 203971"/>
                  <a:gd name="connsiteY0" fmla="*/ 36881 h 1100126"/>
                  <a:gd name="connsiteX1" fmla="*/ 57308 w 203971"/>
                  <a:gd name="connsiteY1" fmla="*/ 938581 h 1100126"/>
                  <a:gd name="connsiteX2" fmla="*/ 2274 w 203971"/>
                  <a:gd name="connsiteY2" fmla="*/ 1074047 h 1100126"/>
                  <a:gd name="connsiteX3" fmla="*/ 127158 w 203971"/>
                  <a:gd name="connsiteY3" fmla="*/ 631664 h 1100126"/>
                  <a:gd name="connsiteX4" fmla="*/ 192774 w 203971"/>
                  <a:gd name="connsiteY4" fmla="*/ 218914 h 1100126"/>
                  <a:gd name="connsiteX5" fmla="*/ 190658 w 203971"/>
                  <a:gd name="connsiteY5" fmla="*/ 36881 h 1100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3971" h="1100126">
                    <a:moveTo>
                      <a:pt x="190658" y="36881"/>
                    </a:moveTo>
                    <a:cubicBezTo>
                      <a:pt x="168080" y="156826"/>
                      <a:pt x="88705" y="765720"/>
                      <a:pt x="57308" y="938581"/>
                    </a:cubicBezTo>
                    <a:cubicBezTo>
                      <a:pt x="25911" y="1111442"/>
                      <a:pt x="-9368" y="1125200"/>
                      <a:pt x="2274" y="1074047"/>
                    </a:cubicBezTo>
                    <a:cubicBezTo>
                      <a:pt x="13916" y="1022894"/>
                      <a:pt x="95408" y="774186"/>
                      <a:pt x="127158" y="631664"/>
                    </a:cubicBezTo>
                    <a:cubicBezTo>
                      <a:pt x="158908" y="489142"/>
                      <a:pt x="183249" y="318397"/>
                      <a:pt x="192774" y="218914"/>
                    </a:cubicBezTo>
                    <a:cubicBezTo>
                      <a:pt x="202299" y="119431"/>
                      <a:pt x="213236" y="-83064"/>
                      <a:pt x="190658" y="368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: 図形 60">
                <a:extLst>
                  <a:ext uri="{FF2B5EF4-FFF2-40B4-BE49-F238E27FC236}">
                    <a16:creationId xmlns:a16="http://schemas.microsoft.com/office/drawing/2014/main" id="{8E7ED17D-5559-45DC-AD66-C09B4F8E84DB}"/>
                  </a:ext>
                </a:extLst>
              </p:cNvPr>
              <p:cNvSpPr/>
              <p:nvPr/>
            </p:nvSpPr>
            <p:spPr>
              <a:xfrm>
                <a:off x="5825067" y="7315012"/>
                <a:ext cx="88909" cy="89088"/>
              </a:xfrm>
              <a:custGeom>
                <a:avLst/>
                <a:gdLst>
                  <a:gd name="connsiteX0" fmla="*/ 0 w 88909"/>
                  <a:gd name="connsiteY0" fmla="*/ 89088 h 89088"/>
                  <a:gd name="connsiteX1" fmla="*/ 88900 w 88909"/>
                  <a:gd name="connsiteY1" fmla="*/ 188 h 89088"/>
                  <a:gd name="connsiteX2" fmla="*/ 0 w 88909"/>
                  <a:gd name="connsiteY2" fmla="*/ 89088 h 8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909" h="89088">
                    <a:moveTo>
                      <a:pt x="0" y="89088"/>
                    </a:moveTo>
                    <a:cubicBezTo>
                      <a:pt x="0" y="89088"/>
                      <a:pt x="89958" y="5127"/>
                      <a:pt x="88900" y="188"/>
                    </a:cubicBezTo>
                    <a:cubicBezTo>
                      <a:pt x="87842" y="-4751"/>
                      <a:pt x="0" y="89088"/>
                      <a:pt x="0" y="8908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: 図形 61">
                <a:extLst>
                  <a:ext uri="{FF2B5EF4-FFF2-40B4-BE49-F238E27FC236}">
                    <a16:creationId xmlns:a16="http://schemas.microsoft.com/office/drawing/2014/main" id="{F48E3C37-B004-4BA7-AEE3-18CE6CD8DED9}"/>
                  </a:ext>
                </a:extLst>
              </p:cNvPr>
              <p:cNvSpPr/>
              <p:nvPr/>
            </p:nvSpPr>
            <p:spPr>
              <a:xfrm>
                <a:off x="5786937" y="7255920"/>
                <a:ext cx="59504" cy="127053"/>
              </a:xfrm>
              <a:custGeom>
                <a:avLst/>
                <a:gdLst>
                  <a:gd name="connsiteX0" fmla="*/ 59296 w 59504"/>
                  <a:gd name="connsiteY0" fmla="*/ 13 h 127053"/>
                  <a:gd name="connsiteX1" fmla="*/ 30 w 59504"/>
                  <a:gd name="connsiteY1" fmla="*/ 82563 h 127053"/>
                  <a:gd name="connsiteX2" fmla="*/ 50830 w 59504"/>
                  <a:gd name="connsiteY2" fmla="*/ 127013 h 127053"/>
                  <a:gd name="connsiteX3" fmla="*/ 21196 w 59504"/>
                  <a:gd name="connsiteY3" fmla="*/ 88913 h 127053"/>
                  <a:gd name="connsiteX4" fmla="*/ 59296 w 59504"/>
                  <a:gd name="connsiteY4" fmla="*/ 13 h 127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504" h="127053">
                    <a:moveTo>
                      <a:pt x="59296" y="13"/>
                    </a:moveTo>
                    <a:cubicBezTo>
                      <a:pt x="55768" y="-1045"/>
                      <a:pt x="1441" y="61396"/>
                      <a:pt x="30" y="82563"/>
                    </a:cubicBezTo>
                    <a:cubicBezTo>
                      <a:pt x="-1381" y="103730"/>
                      <a:pt x="47302" y="125955"/>
                      <a:pt x="50830" y="127013"/>
                    </a:cubicBezTo>
                    <a:cubicBezTo>
                      <a:pt x="54358" y="128071"/>
                      <a:pt x="21902" y="107963"/>
                      <a:pt x="21196" y="88913"/>
                    </a:cubicBezTo>
                    <a:cubicBezTo>
                      <a:pt x="20490" y="69863"/>
                      <a:pt x="62824" y="1071"/>
                      <a:pt x="59296" y="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: 図形 62">
                <a:extLst>
                  <a:ext uri="{FF2B5EF4-FFF2-40B4-BE49-F238E27FC236}">
                    <a16:creationId xmlns:a16="http://schemas.microsoft.com/office/drawing/2014/main" id="{E86BB6DE-62C9-422D-ADA3-22085752F3F4}"/>
                  </a:ext>
                </a:extLst>
              </p:cNvPr>
              <p:cNvSpPr/>
              <p:nvPr/>
            </p:nvSpPr>
            <p:spPr>
              <a:xfrm>
                <a:off x="5820697" y="7412871"/>
                <a:ext cx="66132" cy="772188"/>
              </a:xfrm>
              <a:custGeom>
                <a:avLst/>
                <a:gdLst>
                  <a:gd name="connsiteX0" fmla="*/ 46703 w 66132"/>
                  <a:gd name="connsiteY0" fmla="*/ 1812 h 772188"/>
                  <a:gd name="connsiteX1" fmla="*/ 46703 w 66132"/>
                  <a:gd name="connsiteY1" fmla="*/ 471712 h 772188"/>
                  <a:gd name="connsiteX2" fmla="*/ 136 w 66132"/>
                  <a:gd name="connsiteY2" fmla="*/ 770162 h 772188"/>
                  <a:gd name="connsiteX3" fmla="*/ 63636 w 66132"/>
                  <a:gd name="connsiteY3" fmla="*/ 327779 h 772188"/>
                  <a:gd name="connsiteX4" fmla="*/ 46703 w 66132"/>
                  <a:gd name="connsiteY4" fmla="*/ 1812 h 772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132" h="772188">
                    <a:moveTo>
                      <a:pt x="46703" y="1812"/>
                    </a:moveTo>
                    <a:cubicBezTo>
                      <a:pt x="43881" y="25801"/>
                      <a:pt x="54464" y="343654"/>
                      <a:pt x="46703" y="471712"/>
                    </a:cubicBezTo>
                    <a:cubicBezTo>
                      <a:pt x="38942" y="599770"/>
                      <a:pt x="-2686" y="794151"/>
                      <a:pt x="136" y="770162"/>
                    </a:cubicBezTo>
                    <a:cubicBezTo>
                      <a:pt x="2958" y="746173"/>
                      <a:pt x="53405" y="457954"/>
                      <a:pt x="63636" y="327779"/>
                    </a:cubicBezTo>
                    <a:cubicBezTo>
                      <a:pt x="73867" y="197604"/>
                      <a:pt x="49525" y="-22177"/>
                      <a:pt x="46703" y="181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フリーフォーム: 図形 1026">
                <a:extLst>
                  <a:ext uri="{FF2B5EF4-FFF2-40B4-BE49-F238E27FC236}">
                    <a16:creationId xmlns:a16="http://schemas.microsoft.com/office/drawing/2014/main" id="{EBD3AB19-6B37-4A6F-B906-4AA567553291}"/>
                  </a:ext>
                </a:extLst>
              </p:cNvPr>
              <p:cNvSpPr/>
              <p:nvPr/>
            </p:nvSpPr>
            <p:spPr>
              <a:xfrm>
                <a:off x="5789775" y="7561241"/>
                <a:ext cx="77626" cy="172881"/>
              </a:xfrm>
              <a:custGeom>
                <a:avLst/>
                <a:gdLst>
                  <a:gd name="connsiteX0" fmla="*/ 76038 w 77626"/>
                  <a:gd name="connsiteY0" fmla="*/ 22 h 172881"/>
                  <a:gd name="connsiteX1" fmla="*/ 25238 w 77626"/>
                  <a:gd name="connsiteY1" fmla="*/ 84159 h 172881"/>
                  <a:gd name="connsiteX2" fmla="*/ 77625 w 77626"/>
                  <a:gd name="connsiteY2" fmla="*/ 169884 h 172881"/>
                  <a:gd name="connsiteX3" fmla="*/ 26825 w 77626"/>
                  <a:gd name="connsiteY3" fmla="*/ 147659 h 172881"/>
                  <a:gd name="connsiteX4" fmla="*/ 1425 w 77626"/>
                  <a:gd name="connsiteY4" fmla="*/ 92097 h 172881"/>
                  <a:gd name="connsiteX5" fmla="*/ 76038 w 77626"/>
                  <a:gd name="connsiteY5" fmla="*/ 22 h 17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626" h="172881">
                    <a:moveTo>
                      <a:pt x="76038" y="22"/>
                    </a:moveTo>
                    <a:cubicBezTo>
                      <a:pt x="80007" y="-1301"/>
                      <a:pt x="24974" y="55849"/>
                      <a:pt x="25238" y="84159"/>
                    </a:cubicBezTo>
                    <a:cubicBezTo>
                      <a:pt x="25502" y="112469"/>
                      <a:pt x="77360" y="159301"/>
                      <a:pt x="77625" y="169884"/>
                    </a:cubicBezTo>
                    <a:cubicBezTo>
                      <a:pt x="77890" y="180467"/>
                      <a:pt x="39525" y="160623"/>
                      <a:pt x="26825" y="147659"/>
                    </a:cubicBezTo>
                    <a:cubicBezTo>
                      <a:pt x="14125" y="134695"/>
                      <a:pt x="-5454" y="114587"/>
                      <a:pt x="1425" y="92097"/>
                    </a:cubicBezTo>
                    <a:cubicBezTo>
                      <a:pt x="8304" y="69608"/>
                      <a:pt x="72069" y="1345"/>
                      <a:pt x="76038" y="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8" name="フリーフォーム: 図形 1027">
                <a:extLst>
                  <a:ext uri="{FF2B5EF4-FFF2-40B4-BE49-F238E27FC236}">
                    <a16:creationId xmlns:a16="http://schemas.microsoft.com/office/drawing/2014/main" id="{70313373-0B0F-49A9-9A94-A1A24633A27A}"/>
                  </a:ext>
                </a:extLst>
              </p:cNvPr>
              <p:cNvSpPr/>
              <p:nvPr/>
            </p:nvSpPr>
            <p:spPr>
              <a:xfrm>
                <a:off x="5791926" y="7808909"/>
                <a:ext cx="62880" cy="392417"/>
              </a:xfrm>
              <a:custGeom>
                <a:avLst/>
                <a:gdLst>
                  <a:gd name="connsiteX0" fmla="*/ 62774 w 62880"/>
                  <a:gd name="connsiteY0" fmla="*/ 4 h 392417"/>
                  <a:gd name="connsiteX1" fmla="*/ 2449 w 62880"/>
                  <a:gd name="connsiteY1" fmla="*/ 354016 h 392417"/>
                  <a:gd name="connsiteX2" fmla="*/ 16737 w 62880"/>
                  <a:gd name="connsiteY2" fmla="*/ 346079 h 392417"/>
                  <a:gd name="connsiteX3" fmla="*/ 62774 w 62880"/>
                  <a:gd name="connsiteY3" fmla="*/ 4 h 392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880" h="392417">
                    <a:moveTo>
                      <a:pt x="62774" y="4"/>
                    </a:moveTo>
                    <a:cubicBezTo>
                      <a:pt x="60393" y="1327"/>
                      <a:pt x="10122" y="296337"/>
                      <a:pt x="2449" y="354016"/>
                    </a:cubicBezTo>
                    <a:cubicBezTo>
                      <a:pt x="-5224" y="411695"/>
                      <a:pt x="6683" y="400583"/>
                      <a:pt x="16737" y="346079"/>
                    </a:cubicBezTo>
                    <a:cubicBezTo>
                      <a:pt x="26791" y="291575"/>
                      <a:pt x="65155" y="-1319"/>
                      <a:pt x="62774" y="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フリーフォーム: 図形 1028">
                <a:extLst>
                  <a:ext uri="{FF2B5EF4-FFF2-40B4-BE49-F238E27FC236}">
                    <a16:creationId xmlns:a16="http://schemas.microsoft.com/office/drawing/2014/main" id="{52ABDB69-EABA-4AD0-90B8-CE24BA711CB7}"/>
                  </a:ext>
                </a:extLst>
              </p:cNvPr>
              <p:cNvSpPr/>
              <p:nvPr/>
            </p:nvSpPr>
            <p:spPr>
              <a:xfrm>
                <a:off x="5730774" y="7804668"/>
                <a:ext cx="126252" cy="390919"/>
              </a:xfrm>
              <a:custGeom>
                <a:avLst/>
                <a:gdLst>
                  <a:gd name="connsiteX0" fmla="*/ 125514 w 126252"/>
                  <a:gd name="connsiteY0" fmla="*/ 10595 h 390919"/>
                  <a:gd name="connsiteX1" fmla="*/ 36614 w 126252"/>
                  <a:gd name="connsiteY1" fmla="*/ 231257 h 390919"/>
                  <a:gd name="connsiteX2" fmla="*/ 101 w 126252"/>
                  <a:gd name="connsiteY2" fmla="*/ 390007 h 390919"/>
                  <a:gd name="connsiteX3" fmla="*/ 46139 w 126252"/>
                  <a:gd name="connsiteY3" fmla="*/ 159820 h 390919"/>
                  <a:gd name="connsiteX4" fmla="*/ 77889 w 126252"/>
                  <a:gd name="connsiteY4" fmla="*/ 47107 h 390919"/>
                  <a:gd name="connsiteX5" fmla="*/ 125514 w 126252"/>
                  <a:gd name="connsiteY5" fmla="*/ 10595 h 390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6252" h="390919">
                    <a:moveTo>
                      <a:pt x="125514" y="10595"/>
                    </a:moveTo>
                    <a:cubicBezTo>
                      <a:pt x="118635" y="41287"/>
                      <a:pt x="57516" y="168022"/>
                      <a:pt x="36614" y="231257"/>
                    </a:cubicBezTo>
                    <a:cubicBezTo>
                      <a:pt x="15712" y="294492"/>
                      <a:pt x="-1486" y="401913"/>
                      <a:pt x="101" y="390007"/>
                    </a:cubicBezTo>
                    <a:cubicBezTo>
                      <a:pt x="1688" y="378101"/>
                      <a:pt x="33174" y="216970"/>
                      <a:pt x="46139" y="159820"/>
                    </a:cubicBezTo>
                    <a:cubicBezTo>
                      <a:pt x="59104" y="102670"/>
                      <a:pt x="66512" y="70919"/>
                      <a:pt x="77889" y="47107"/>
                    </a:cubicBezTo>
                    <a:cubicBezTo>
                      <a:pt x="89266" y="23295"/>
                      <a:pt x="132393" y="-20097"/>
                      <a:pt x="125514" y="1059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フリーフォーム: 図形 1029">
                <a:extLst>
                  <a:ext uri="{FF2B5EF4-FFF2-40B4-BE49-F238E27FC236}">
                    <a16:creationId xmlns:a16="http://schemas.microsoft.com/office/drawing/2014/main" id="{8F477A88-F753-402B-AEAC-1BA7E733D9D4}"/>
                  </a:ext>
                </a:extLst>
              </p:cNvPr>
              <p:cNvSpPr/>
              <p:nvPr/>
            </p:nvSpPr>
            <p:spPr>
              <a:xfrm>
                <a:off x="5746750" y="8121594"/>
                <a:ext cx="53975" cy="93768"/>
              </a:xfrm>
              <a:custGeom>
                <a:avLst/>
                <a:gdLst>
                  <a:gd name="connsiteX0" fmla="*/ 0 w 53975"/>
                  <a:gd name="connsiteY0" fmla="*/ 56 h 93768"/>
                  <a:gd name="connsiteX1" fmla="*/ 11113 w 53975"/>
                  <a:gd name="connsiteY1" fmla="*/ 92131 h 93768"/>
                  <a:gd name="connsiteX2" fmla="*/ 53975 w 53975"/>
                  <a:gd name="connsiteY2" fmla="*/ 60381 h 93768"/>
                  <a:gd name="connsiteX3" fmla="*/ 11113 w 53975"/>
                  <a:gd name="connsiteY3" fmla="*/ 77844 h 93768"/>
                  <a:gd name="connsiteX4" fmla="*/ 0 w 53975"/>
                  <a:gd name="connsiteY4" fmla="*/ 56 h 93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975" h="93768">
                    <a:moveTo>
                      <a:pt x="0" y="56"/>
                    </a:moveTo>
                    <a:cubicBezTo>
                      <a:pt x="0" y="2437"/>
                      <a:pt x="2117" y="82077"/>
                      <a:pt x="11113" y="92131"/>
                    </a:cubicBezTo>
                    <a:cubicBezTo>
                      <a:pt x="20109" y="102185"/>
                      <a:pt x="53975" y="62762"/>
                      <a:pt x="53975" y="60381"/>
                    </a:cubicBezTo>
                    <a:cubicBezTo>
                      <a:pt x="53975" y="58000"/>
                      <a:pt x="16934" y="84194"/>
                      <a:pt x="11113" y="77844"/>
                    </a:cubicBezTo>
                    <a:cubicBezTo>
                      <a:pt x="5292" y="71494"/>
                      <a:pt x="0" y="-2325"/>
                      <a:pt x="0" y="5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フリーフォーム: 図形 1030">
                <a:extLst>
                  <a:ext uri="{FF2B5EF4-FFF2-40B4-BE49-F238E27FC236}">
                    <a16:creationId xmlns:a16="http://schemas.microsoft.com/office/drawing/2014/main" id="{DE8C1CD4-BB03-4CA8-9885-A02EE026B13B}"/>
                  </a:ext>
                </a:extLst>
              </p:cNvPr>
              <p:cNvSpPr/>
              <p:nvPr/>
            </p:nvSpPr>
            <p:spPr>
              <a:xfrm>
                <a:off x="5597259" y="8567286"/>
                <a:ext cx="534729" cy="157119"/>
              </a:xfrm>
              <a:custGeom>
                <a:avLst/>
                <a:gdLst>
                  <a:gd name="connsiteX0" fmla="*/ 266 w 534729"/>
                  <a:gd name="connsiteY0" fmla="*/ 452 h 157119"/>
                  <a:gd name="connsiteX1" fmla="*/ 201879 w 534729"/>
                  <a:gd name="connsiteY1" fmla="*/ 79827 h 157119"/>
                  <a:gd name="connsiteX2" fmla="*/ 482866 w 534729"/>
                  <a:gd name="connsiteY2" fmla="*/ 109989 h 157119"/>
                  <a:gd name="connsiteX3" fmla="*/ 500329 w 534729"/>
                  <a:gd name="connsiteY3" fmla="*/ 19502 h 157119"/>
                  <a:gd name="connsiteX4" fmla="*/ 519379 w 534729"/>
                  <a:gd name="connsiteY4" fmla="*/ 132214 h 157119"/>
                  <a:gd name="connsiteX5" fmla="*/ 520966 w 534729"/>
                  <a:gd name="connsiteY5" fmla="*/ 156027 h 157119"/>
                  <a:gd name="connsiteX6" fmla="*/ 338404 w 534729"/>
                  <a:gd name="connsiteY6" fmla="*/ 149677 h 157119"/>
                  <a:gd name="connsiteX7" fmla="*/ 243154 w 534729"/>
                  <a:gd name="connsiteY7" fmla="*/ 119514 h 157119"/>
                  <a:gd name="connsiteX8" fmla="*/ 266 w 534729"/>
                  <a:gd name="connsiteY8" fmla="*/ 452 h 157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34729" h="157119">
                    <a:moveTo>
                      <a:pt x="266" y="452"/>
                    </a:moveTo>
                    <a:cubicBezTo>
                      <a:pt x="-6613" y="-6162"/>
                      <a:pt x="121446" y="61571"/>
                      <a:pt x="201879" y="79827"/>
                    </a:cubicBezTo>
                    <a:cubicBezTo>
                      <a:pt x="282312" y="98083"/>
                      <a:pt x="433124" y="120043"/>
                      <a:pt x="482866" y="109989"/>
                    </a:cubicBezTo>
                    <a:cubicBezTo>
                      <a:pt x="532608" y="99935"/>
                      <a:pt x="494244" y="15798"/>
                      <a:pt x="500329" y="19502"/>
                    </a:cubicBezTo>
                    <a:cubicBezTo>
                      <a:pt x="506415" y="23206"/>
                      <a:pt x="515940" y="109460"/>
                      <a:pt x="519379" y="132214"/>
                    </a:cubicBezTo>
                    <a:cubicBezTo>
                      <a:pt x="522818" y="154968"/>
                      <a:pt x="551129" y="153117"/>
                      <a:pt x="520966" y="156027"/>
                    </a:cubicBezTo>
                    <a:cubicBezTo>
                      <a:pt x="490804" y="158938"/>
                      <a:pt x="384706" y="155763"/>
                      <a:pt x="338404" y="149677"/>
                    </a:cubicBezTo>
                    <a:cubicBezTo>
                      <a:pt x="292102" y="143592"/>
                      <a:pt x="296335" y="143062"/>
                      <a:pt x="243154" y="119514"/>
                    </a:cubicBezTo>
                    <a:cubicBezTo>
                      <a:pt x="189973" y="95966"/>
                      <a:pt x="7145" y="7066"/>
                      <a:pt x="266" y="45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フリーフォーム: 図形 1031">
                <a:extLst>
                  <a:ext uri="{FF2B5EF4-FFF2-40B4-BE49-F238E27FC236}">
                    <a16:creationId xmlns:a16="http://schemas.microsoft.com/office/drawing/2014/main" id="{DAD38D58-263A-492D-85A1-214861909C6D}"/>
                  </a:ext>
                </a:extLst>
              </p:cNvPr>
              <p:cNvSpPr/>
              <p:nvPr/>
            </p:nvSpPr>
            <p:spPr>
              <a:xfrm>
                <a:off x="5566686" y="8586583"/>
                <a:ext cx="280629" cy="145915"/>
              </a:xfrm>
              <a:custGeom>
                <a:avLst/>
                <a:gdLst>
                  <a:gd name="connsiteX0" fmla="*/ 10202 w 280629"/>
                  <a:gd name="connsiteY0" fmla="*/ 1792 h 145915"/>
                  <a:gd name="connsiteX1" fmla="*/ 280077 w 280629"/>
                  <a:gd name="connsiteY1" fmla="*/ 144667 h 145915"/>
                  <a:gd name="connsiteX2" fmla="*/ 78464 w 280629"/>
                  <a:gd name="connsiteY2" fmla="*/ 68467 h 145915"/>
                  <a:gd name="connsiteX3" fmla="*/ 10202 w 280629"/>
                  <a:gd name="connsiteY3" fmla="*/ 1792 h 145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0629" h="145915">
                    <a:moveTo>
                      <a:pt x="10202" y="1792"/>
                    </a:moveTo>
                    <a:cubicBezTo>
                      <a:pt x="43804" y="14492"/>
                      <a:pt x="268700" y="133555"/>
                      <a:pt x="280077" y="144667"/>
                    </a:cubicBezTo>
                    <a:cubicBezTo>
                      <a:pt x="291454" y="155780"/>
                      <a:pt x="123972" y="89634"/>
                      <a:pt x="78464" y="68467"/>
                    </a:cubicBezTo>
                    <a:cubicBezTo>
                      <a:pt x="32956" y="47300"/>
                      <a:pt x="-23400" y="-10908"/>
                      <a:pt x="10202" y="179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フリーフォーム: 図形 1032">
                <a:extLst>
                  <a:ext uri="{FF2B5EF4-FFF2-40B4-BE49-F238E27FC236}">
                    <a16:creationId xmlns:a16="http://schemas.microsoft.com/office/drawing/2014/main" id="{DDB9E9AD-7638-415A-8D5E-4B3B58C34796}"/>
                  </a:ext>
                </a:extLst>
              </p:cNvPr>
              <p:cNvSpPr/>
              <p:nvPr/>
            </p:nvSpPr>
            <p:spPr>
              <a:xfrm>
                <a:off x="5481779" y="8640758"/>
                <a:ext cx="197137" cy="265142"/>
              </a:xfrm>
              <a:custGeom>
                <a:avLst/>
                <a:gdLst>
                  <a:gd name="connsiteX0" fmla="*/ 196709 w 197137"/>
                  <a:gd name="connsiteY0" fmla="*/ 5 h 265142"/>
                  <a:gd name="connsiteX1" fmla="*/ 87171 w 197137"/>
                  <a:gd name="connsiteY1" fmla="*/ 184155 h 265142"/>
                  <a:gd name="connsiteX2" fmla="*/ 1446 w 197137"/>
                  <a:gd name="connsiteY2" fmla="*/ 265117 h 265142"/>
                  <a:gd name="connsiteX3" fmla="*/ 44309 w 197137"/>
                  <a:gd name="connsiteY3" fmla="*/ 190505 h 265142"/>
                  <a:gd name="connsiteX4" fmla="*/ 196709 w 197137"/>
                  <a:gd name="connsiteY4" fmla="*/ 5 h 26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7137" h="265142">
                    <a:moveTo>
                      <a:pt x="196709" y="5"/>
                    </a:moveTo>
                    <a:cubicBezTo>
                      <a:pt x="203853" y="-1053"/>
                      <a:pt x="119715" y="139970"/>
                      <a:pt x="87171" y="184155"/>
                    </a:cubicBezTo>
                    <a:cubicBezTo>
                      <a:pt x="54627" y="228340"/>
                      <a:pt x="8590" y="264059"/>
                      <a:pt x="1446" y="265117"/>
                    </a:cubicBezTo>
                    <a:cubicBezTo>
                      <a:pt x="-5698" y="266175"/>
                      <a:pt x="14411" y="234161"/>
                      <a:pt x="44309" y="190505"/>
                    </a:cubicBezTo>
                    <a:cubicBezTo>
                      <a:pt x="74207" y="146849"/>
                      <a:pt x="189565" y="1063"/>
                      <a:pt x="196709" y="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フリーフォーム: 図形 1033">
                <a:extLst>
                  <a:ext uri="{FF2B5EF4-FFF2-40B4-BE49-F238E27FC236}">
                    <a16:creationId xmlns:a16="http://schemas.microsoft.com/office/drawing/2014/main" id="{9609E411-4793-4469-BE4D-3A4A755773F1}"/>
                  </a:ext>
                </a:extLst>
              </p:cNvPr>
              <p:cNvSpPr/>
              <p:nvPr/>
            </p:nvSpPr>
            <p:spPr>
              <a:xfrm>
                <a:off x="5383075" y="8448675"/>
                <a:ext cx="244789" cy="428625"/>
              </a:xfrm>
              <a:custGeom>
                <a:avLst/>
                <a:gdLst>
                  <a:gd name="connsiteX0" fmla="*/ 241438 w 244789"/>
                  <a:gd name="connsiteY0" fmla="*/ 0 h 428625"/>
                  <a:gd name="connsiteX1" fmla="*/ 182700 w 244789"/>
                  <a:gd name="connsiteY1" fmla="*/ 201613 h 428625"/>
                  <a:gd name="connsiteX2" fmla="*/ 138 w 244789"/>
                  <a:gd name="connsiteY2" fmla="*/ 428625 h 428625"/>
                  <a:gd name="connsiteX3" fmla="*/ 214450 w 244789"/>
                  <a:gd name="connsiteY3" fmla="*/ 203200 h 428625"/>
                  <a:gd name="connsiteX4" fmla="*/ 241438 w 244789"/>
                  <a:gd name="connsiteY4" fmla="*/ 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789" h="428625">
                    <a:moveTo>
                      <a:pt x="241438" y="0"/>
                    </a:moveTo>
                    <a:cubicBezTo>
                      <a:pt x="236146" y="-264"/>
                      <a:pt x="222917" y="130176"/>
                      <a:pt x="182700" y="201613"/>
                    </a:cubicBezTo>
                    <a:cubicBezTo>
                      <a:pt x="142483" y="273050"/>
                      <a:pt x="-5154" y="428361"/>
                      <a:pt x="138" y="428625"/>
                    </a:cubicBezTo>
                    <a:cubicBezTo>
                      <a:pt x="5430" y="428889"/>
                      <a:pt x="178467" y="270933"/>
                      <a:pt x="214450" y="203200"/>
                    </a:cubicBezTo>
                    <a:cubicBezTo>
                      <a:pt x="250433" y="135467"/>
                      <a:pt x="246730" y="264"/>
                      <a:pt x="241438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フリーフォーム: 図形 1034">
                <a:extLst>
                  <a:ext uri="{FF2B5EF4-FFF2-40B4-BE49-F238E27FC236}">
                    <a16:creationId xmlns:a16="http://schemas.microsoft.com/office/drawing/2014/main" id="{BC5B23BC-CCE2-4288-885E-399A1458B713}"/>
                  </a:ext>
                </a:extLst>
              </p:cNvPr>
              <p:cNvSpPr/>
              <p:nvPr/>
            </p:nvSpPr>
            <p:spPr>
              <a:xfrm>
                <a:off x="5369983" y="8902700"/>
                <a:ext cx="9443" cy="770470"/>
              </a:xfrm>
              <a:custGeom>
                <a:avLst/>
                <a:gdLst>
                  <a:gd name="connsiteX0" fmla="*/ 0 w 9443"/>
                  <a:gd name="connsiteY0" fmla="*/ 0 h 770470"/>
                  <a:gd name="connsiteX1" fmla="*/ 8467 w 9443"/>
                  <a:gd name="connsiteY1" fmla="*/ 770467 h 770470"/>
                  <a:gd name="connsiteX2" fmla="*/ 0 w 9443"/>
                  <a:gd name="connsiteY2" fmla="*/ 0 h 770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43" h="770470">
                    <a:moveTo>
                      <a:pt x="0" y="0"/>
                    </a:moveTo>
                    <a:cubicBezTo>
                      <a:pt x="0" y="0"/>
                      <a:pt x="3881" y="772231"/>
                      <a:pt x="8467" y="770467"/>
                    </a:cubicBezTo>
                    <a:cubicBezTo>
                      <a:pt x="13053" y="76870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6" name="フリーフォーム: 図形 1035">
                <a:extLst>
                  <a:ext uri="{FF2B5EF4-FFF2-40B4-BE49-F238E27FC236}">
                    <a16:creationId xmlns:a16="http://schemas.microsoft.com/office/drawing/2014/main" id="{031A32EC-F907-4D3A-B929-5316E0A950BD}"/>
                  </a:ext>
                </a:extLst>
              </p:cNvPr>
              <p:cNvSpPr/>
              <p:nvPr/>
            </p:nvSpPr>
            <p:spPr>
              <a:xfrm>
                <a:off x="5444053" y="8905356"/>
                <a:ext cx="32305" cy="762298"/>
              </a:xfrm>
              <a:custGeom>
                <a:avLst/>
                <a:gdLst>
                  <a:gd name="connsiteX0" fmla="*/ 29647 w 32305"/>
                  <a:gd name="connsiteY0" fmla="*/ 18511 h 762298"/>
                  <a:gd name="connsiteX1" fmla="*/ 27530 w 32305"/>
                  <a:gd name="connsiteY1" fmla="*/ 759344 h 762298"/>
                  <a:gd name="connsiteX2" fmla="*/ 14 w 32305"/>
                  <a:gd name="connsiteY2" fmla="*/ 268277 h 762298"/>
                  <a:gd name="connsiteX3" fmla="*/ 29647 w 32305"/>
                  <a:gd name="connsiteY3" fmla="*/ 18511 h 762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305" h="762298">
                    <a:moveTo>
                      <a:pt x="29647" y="18511"/>
                    </a:moveTo>
                    <a:cubicBezTo>
                      <a:pt x="34233" y="100355"/>
                      <a:pt x="32469" y="717716"/>
                      <a:pt x="27530" y="759344"/>
                    </a:cubicBezTo>
                    <a:cubicBezTo>
                      <a:pt x="22591" y="800972"/>
                      <a:pt x="719" y="391044"/>
                      <a:pt x="14" y="268277"/>
                    </a:cubicBezTo>
                    <a:cubicBezTo>
                      <a:pt x="-692" y="145510"/>
                      <a:pt x="25061" y="-63333"/>
                      <a:pt x="29647" y="185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フリーフォーム: 図形 1036">
                <a:extLst>
                  <a:ext uri="{FF2B5EF4-FFF2-40B4-BE49-F238E27FC236}">
                    <a16:creationId xmlns:a16="http://schemas.microsoft.com/office/drawing/2014/main" id="{61BC3EB3-30EB-41C3-B625-DF500E0DEB25}"/>
                  </a:ext>
                </a:extLst>
              </p:cNvPr>
              <p:cNvSpPr/>
              <p:nvPr/>
            </p:nvSpPr>
            <p:spPr>
              <a:xfrm>
                <a:off x="5366229" y="8883643"/>
                <a:ext cx="107490" cy="63354"/>
              </a:xfrm>
              <a:custGeom>
                <a:avLst/>
                <a:gdLst>
                  <a:gd name="connsiteX0" fmla="*/ 7988 w 107490"/>
                  <a:gd name="connsiteY0" fmla="*/ 7 h 63354"/>
                  <a:gd name="connsiteX1" fmla="*/ 107471 w 107490"/>
                  <a:gd name="connsiteY1" fmla="*/ 59274 h 63354"/>
                  <a:gd name="connsiteX2" fmla="*/ 16454 w 107490"/>
                  <a:gd name="connsiteY2" fmla="*/ 55040 h 63354"/>
                  <a:gd name="connsiteX3" fmla="*/ 7988 w 107490"/>
                  <a:gd name="connsiteY3" fmla="*/ 7 h 63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7490" h="63354">
                    <a:moveTo>
                      <a:pt x="7988" y="7"/>
                    </a:moveTo>
                    <a:cubicBezTo>
                      <a:pt x="23157" y="713"/>
                      <a:pt x="106060" y="50102"/>
                      <a:pt x="107471" y="59274"/>
                    </a:cubicBezTo>
                    <a:cubicBezTo>
                      <a:pt x="108882" y="68446"/>
                      <a:pt x="31623" y="59979"/>
                      <a:pt x="16454" y="55040"/>
                    </a:cubicBezTo>
                    <a:cubicBezTo>
                      <a:pt x="1285" y="50101"/>
                      <a:pt x="-7181" y="-699"/>
                      <a:pt x="7988" y="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フリーフォーム: 図形 1037">
                <a:extLst>
                  <a:ext uri="{FF2B5EF4-FFF2-40B4-BE49-F238E27FC236}">
                    <a16:creationId xmlns:a16="http://schemas.microsoft.com/office/drawing/2014/main" id="{4D3973F0-10E8-4238-94BE-441598AF5EA2}"/>
                  </a:ext>
                </a:extLst>
              </p:cNvPr>
              <p:cNvSpPr/>
              <p:nvPr/>
            </p:nvSpPr>
            <p:spPr>
              <a:xfrm>
                <a:off x="5373575" y="9646482"/>
                <a:ext cx="100145" cy="67268"/>
              </a:xfrm>
              <a:custGeom>
                <a:avLst/>
                <a:gdLst>
                  <a:gd name="connsiteX0" fmla="*/ 100125 w 100145"/>
                  <a:gd name="connsiteY0" fmla="*/ 1285 h 67268"/>
                  <a:gd name="connsiteX1" fmla="*/ 6992 w 100145"/>
                  <a:gd name="connsiteY1" fmla="*/ 66901 h 67268"/>
                  <a:gd name="connsiteX2" fmla="*/ 15458 w 100145"/>
                  <a:gd name="connsiteY2" fmla="*/ 26685 h 67268"/>
                  <a:gd name="connsiteX3" fmla="*/ 100125 w 100145"/>
                  <a:gd name="connsiteY3" fmla="*/ 1285 h 67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145" h="67268">
                    <a:moveTo>
                      <a:pt x="100125" y="1285"/>
                    </a:moveTo>
                    <a:cubicBezTo>
                      <a:pt x="98714" y="7988"/>
                      <a:pt x="21103" y="62668"/>
                      <a:pt x="6992" y="66901"/>
                    </a:cubicBezTo>
                    <a:cubicBezTo>
                      <a:pt x="-7119" y="71134"/>
                      <a:pt x="2405" y="37621"/>
                      <a:pt x="15458" y="26685"/>
                    </a:cubicBezTo>
                    <a:cubicBezTo>
                      <a:pt x="28511" y="15749"/>
                      <a:pt x="101536" y="-5418"/>
                      <a:pt x="100125" y="128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フリーフォーム: 図形 1038">
                <a:extLst>
                  <a:ext uri="{FF2B5EF4-FFF2-40B4-BE49-F238E27FC236}">
                    <a16:creationId xmlns:a16="http://schemas.microsoft.com/office/drawing/2014/main" id="{30A83A1B-3FFF-4BC3-9410-0F5102E40387}"/>
                  </a:ext>
                </a:extLst>
              </p:cNvPr>
              <p:cNvSpPr/>
              <p:nvPr/>
            </p:nvSpPr>
            <p:spPr>
              <a:xfrm>
                <a:off x="5475873" y="9661578"/>
                <a:ext cx="505775" cy="274431"/>
              </a:xfrm>
              <a:custGeom>
                <a:avLst/>
                <a:gdLst>
                  <a:gd name="connsiteX0" fmla="*/ 6294 w 505775"/>
                  <a:gd name="connsiteY0" fmla="*/ 5239 h 274431"/>
                  <a:gd name="connsiteX1" fmla="*/ 361894 w 505775"/>
                  <a:gd name="connsiteY1" fmla="*/ 246539 h 274431"/>
                  <a:gd name="connsiteX2" fmla="*/ 503710 w 505775"/>
                  <a:gd name="connsiteY2" fmla="*/ 265589 h 274431"/>
                  <a:gd name="connsiteX3" fmla="*/ 425394 w 505775"/>
                  <a:gd name="connsiteY3" fmla="*/ 259239 h 274431"/>
                  <a:gd name="connsiteX4" fmla="*/ 154460 w 505775"/>
                  <a:gd name="connsiteY4" fmla="*/ 94139 h 274431"/>
                  <a:gd name="connsiteX5" fmla="*/ 6294 w 505775"/>
                  <a:gd name="connsiteY5" fmla="*/ 5239 h 274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5775" h="274431">
                    <a:moveTo>
                      <a:pt x="6294" y="5239"/>
                    </a:moveTo>
                    <a:cubicBezTo>
                      <a:pt x="40866" y="30639"/>
                      <a:pt x="278991" y="203147"/>
                      <a:pt x="361894" y="246539"/>
                    </a:cubicBezTo>
                    <a:cubicBezTo>
                      <a:pt x="444797" y="289931"/>
                      <a:pt x="493127" y="263472"/>
                      <a:pt x="503710" y="265589"/>
                    </a:cubicBezTo>
                    <a:cubicBezTo>
                      <a:pt x="514293" y="267706"/>
                      <a:pt x="483602" y="287814"/>
                      <a:pt x="425394" y="259239"/>
                    </a:cubicBezTo>
                    <a:cubicBezTo>
                      <a:pt x="367186" y="230664"/>
                      <a:pt x="221135" y="135414"/>
                      <a:pt x="154460" y="94139"/>
                    </a:cubicBezTo>
                    <a:cubicBezTo>
                      <a:pt x="87785" y="52864"/>
                      <a:pt x="-28278" y="-20161"/>
                      <a:pt x="6294" y="523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フリーフォーム: 図形 1039">
                <a:extLst>
                  <a:ext uri="{FF2B5EF4-FFF2-40B4-BE49-F238E27FC236}">
                    <a16:creationId xmlns:a16="http://schemas.microsoft.com/office/drawing/2014/main" id="{C4516675-8F77-4344-AB64-0C856424E334}"/>
                  </a:ext>
                </a:extLst>
              </p:cNvPr>
              <p:cNvSpPr/>
              <p:nvPr/>
            </p:nvSpPr>
            <p:spPr>
              <a:xfrm>
                <a:off x="5393261" y="9717530"/>
                <a:ext cx="487818" cy="302944"/>
              </a:xfrm>
              <a:custGeom>
                <a:avLst/>
                <a:gdLst>
                  <a:gd name="connsiteX0" fmla="*/ 6 w 487818"/>
                  <a:gd name="connsiteY0" fmla="*/ 87 h 302944"/>
                  <a:gd name="connsiteX1" fmla="*/ 436039 w 487818"/>
                  <a:gd name="connsiteY1" fmla="*/ 296420 h 302944"/>
                  <a:gd name="connsiteX2" fmla="*/ 478372 w 487818"/>
                  <a:gd name="connsiteY2" fmla="*/ 209637 h 302944"/>
                  <a:gd name="connsiteX3" fmla="*/ 425456 w 487818"/>
                  <a:gd name="connsiteY3" fmla="*/ 264670 h 302944"/>
                  <a:gd name="connsiteX4" fmla="*/ 6 w 487818"/>
                  <a:gd name="connsiteY4" fmla="*/ 87 h 302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7818" h="302944">
                    <a:moveTo>
                      <a:pt x="6" y="87"/>
                    </a:moveTo>
                    <a:cubicBezTo>
                      <a:pt x="1770" y="5379"/>
                      <a:pt x="356311" y="261495"/>
                      <a:pt x="436039" y="296420"/>
                    </a:cubicBezTo>
                    <a:cubicBezTo>
                      <a:pt x="515767" y="331345"/>
                      <a:pt x="480136" y="214929"/>
                      <a:pt x="478372" y="209637"/>
                    </a:cubicBezTo>
                    <a:cubicBezTo>
                      <a:pt x="476608" y="204345"/>
                      <a:pt x="501303" y="298889"/>
                      <a:pt x="425456" y="264670"/>
                    </a:cubicBezTo>
                    <a:cubicBezTo>
                      <a:pt x="349609" y="230451"/>
                      <a:pt x="-1758" y="-5205"/>
                      <a:pt x="6" y="8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フリーフォーム: 図形 1040">
                <a:extLst>
                  <a:ext uri="{FF2B5EF4-FFF2-40B4-BE49-F238E27FC236}">
                    <a16:creationId xmlns:a16="http://schemas.microsoft.com/office/drawing/2014/main" id="{85D7CE32-DDFC-4C75-8CF8-ED40A5A48130}"/>
                  </a:ext>
                </a:extLst>
              </p:cNvPr>
              <p:cNvSpPr/>
              <p:nvPr/>
            </p:nvSpPr>
            <p:spPr>
              <a:xfrm>
                <a:off x="6089162" y="9482128"/>
                <a:ext cx="92757" cy="516026"/>
              </a:xfrm>
              <a:custGeom>
                <a:avLst/>
                <a:gdLst>
                  <a:gd name="connsiteX0" fmla="*/ 89388 w 92757"/>
                  <a:gd name="connsiteY0" fmla="*/ 17472 h 516026"/>
                  <a:gd name="connsiteX1" fmla="*/ 70338 w 92757"/>
                  <a:gd name="connsiteY1" fmla="*/ 68272 h 516026"/>
                  <a:gd name="connsiteX2" fmla="*/ 80921 w 92757"/>
                  <a:gd name="connsiteY2" fmla="*/ 461972 h 516026"/>
                  <a:gd name="connsiteX3" fmla="*/ 488 w 92757"/>
                  <a:gd name="connsiteY3" fmla="*/ 508539 h 516026"/>
                  <a:gd name="connsiteX4" fmla="*/ 49171 w 92757"/>
                  <a:gd name="connsiteY4" fmla="*/ 423872 h 516026"/>
                  <a:gd name="connsiteX5" fmla="*/ 89388 w 92757"/>
                  <a:gd name="connsiteY5" fmla="*/ 258772 h 516026"/>
                  <a:gd name="connsiteX6" fmla="*/ 89388 w 92757"/>
                  <a:gd name="connsiteY6" fmla="*/ 17472 h 516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757" h="516026">
                    <a:moveTo>
                      <a:pt x="89388" y="17472"/>
                    </a:moveTo>
                    <a:cubicBezTo>
                      <a:pt x="86213" y="-14278"/>
                      <a:pt x="71749" y="-5811"/>
                      <a:pt x="70338" y="68272"/>
                    </a:cubicBezTo>
                    <a:cubicBezTo>
                      <a:pt x="68927" y="142355"/>
                      <a:pt x="92563" y="388594"/>
                      <a:pt x="80921" y="461972"/>
                    </a:cubicBezTo>
                    <a:cubicBezTo>
                      <a:pt x="69279" y="535350"/>
                      <a:pt x="5780" y="514889"/>
                      <a:pt x="488" y="508539"/>
                    </a:cubicBezTo>
                    <a:cubicBezTo>
                      <a:pt x="-4804" y="502189"/>
                      <a:pt x="34354" y="465500"/>
                      <a:pt x="49171" y="423872"/>
                    </a:cubicBezTo>
                    <a:cubicBezTo>
                      <a:pt x="63988" y="382244"/>
                      <a:pt x="83744" y="325094"/>
                      <a:pt x="89388" y="258772"/>
                    </a:cubicBezTo>
                    <a:cubicBezTo>
                      <a:pt x="95032" y="192450"/>
                      <a:pt x="92563" y="49222"/>
                      <a:pt x="89388" y="1747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フリーフォーム: 図形 1041">
                <a:extLst>
                  <a:ext uri="{FF2B5EF4-FFF2-40B4-BE49-F238E27FC236}">
                    <a16:creationId xmlns:a16="http://schemas.microsoft.com/office/drawing/2014/main" id="{10B543E5-B098-4384-B5B6-EAA650F32CE7}"/>
                  </a:ext>
                </a:extLst>
              </p:cNvPr>
              <p:cNvSpPr/>
              <p:nvPr/>
            </p:nvSpPr>
            <p:spPr>
              <a:xfrm>
                <a:off x="5922428" y="9721392"/>
                <a:ext cx="238442" cy="205918"/>
              </a:xfrm>
              <a:custGeom>
                <a:avLst/>
                <a:gdLst>
                  <a:gd name="connsiteX0" fmla="*/ 220139 w 238442"/>
                  <a:gd name="connsiteY0" fmla="*/ 458 h 205918"/>
                  <a:gd name="connsiteX1" fmla="*/ 190505 w 238442"/>
                  <a:gd name="connsiteY1" fmla="*/ 85125 h 205918"/>
                  <a:gd name="connsiteX2" fmla="*/ 5 w 238442"/>
                  <a:gd name="connsiteY2" fmla="*/ 205775 h 205918"/>
                  <a:gd name="connsiteX3" fmla="*/ 196855 w 238442"/>
                  <a:gd name="connsiteY3" fmla="*/ 108408 h 205918"/>
                  <a:gd name="connsiteX4" fmla="*/ 237072 w 238442"/>
                  <a:gd name="connsiteY4" fmla="*/ 53375 h 205918"/>
                  <a:gd name="connsiteX5" fmla="*/ 220139 w 238442"/>
                  <a:gd name="connsiteY5" fmla="*/ 458 h 205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8442" h="205918">
                    <a:moveTo>
                      <a:pt x="220139" y="458"/>
                    </a:moveTo>
                    <a:cubicBezTo>
                      <a:pt x="212378" y="5750"/>
                      <a:pt x="227194" y="50905"/>
                      <a:pt x="190505" y="85125"/>
                    </a:cubicBezTo>
                    <a:cubicBezTo>
                      <a:pt x="153816" y="119345"/>
                      <a:pt x="-1053" y="201895"/>
                      <a:pt x="5" y="205775"/>
                    </a:cubicBezTo>
                    <a:cubicBezTo>
                      <a:pt x="1063" y="209656"/>
                      <a:pt x="157344" y="133808"/>
                      <a:pt x="196855" y="108408"/>
                    </a:cubicBezTo>
                    <a:cubicBezTo>
                      <a:pt x="236366" y="83008"/>
                      <a:pt x="231075" y="69603"/>
                      <a:pt x="237072" y="53375"/>
                    </a:cubicBezTo>
                    <a:cubicBezTo>
                      <a:pt x="243069" y="37147"/>
                      <a:pt x="227900" y="-4834"/>
                      <a:pt x="220139" y="4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フリーフォーム: 図形 1042">
                <a:extLst>
                  <a:ext uri="{FF2B5EF4-FFF2-40B4-BE49-F238E27FC236}">
                    <a16:creationId xmlns:a16="http://schemas.microsoft.com/office/drawing/2014/main" id="{94E47C0B-0E7F-46BB-B435-202CB2FFED86}"/>
                  </a:ext>
                </a:extLst>
              </p:cNvPr>
              <p:cNvSpPr/>
              <p:nvPr/>
            </p:nvSpPr>
            <p:spPr>
              <a:xfrm>
                <a:off x="5958840" y="9916342"/>
                <a:ext cx="142613" cy="85171"/>
              </a:xfrm>
              <a:custGeom>
                <a:avLst/>
                <a:gdLst>
                  <a:gd name="connsiteX0" fmla="*/ 1693 w 142613"/>
                  <a:gd name="connsiteY0" fmla="*/ 2358 h 85171"/>
                  <a:gd name="connsiteX1" fmla="*/ 141393 w 142613"/>
                  <a:gd name="connsiteY1" fmla="*/ 84908 h 85171"/>
                  <a:gd name="connsiteX2" fmla="*/ 67310 w 142613"/>
                  <a:gd name="connsiteY2" fmla="*/ 27758 h 85171"/>
                  <a:gd name="connsiteX3" fmla="*/ 1693 w 142613"/>
                  <a:gd name="connsiteY3" fmla="*/ 2358 h 8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2613" h="85171">
                    <a:moveTo>
                      <a:pt x="1693" y="2358"/>
                    </a:moveTo>
                    <a:cubicBezTo>
                      <a:pt x="14040" y="11883"/>
                      <a:pt x="130457" y="80675"/>
                      <a:pt x="141393" y="84908"/>
                    </a:cubicBezTo>
                    <a:cubicBezTo>
                      <a:pt x="152329" y="89141"/>
                      <a:pt x="86713" y="41164"/>
                      <a:pt x="67310" y="27758"/>
                    </a:cubicBezTo>
                    <a:cubicBezTo>
                      <a:pt x="47907" y="14353"/>
                      <a:pt x="-10654" y="-7167"/>
                      <a:pt x="1693" y="23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フリーフォーム: 図形 1043">
                <a:extLst>
                  <a:ext uri="{FF2B5EF4-FFF2-40B4-BE49-F238E27FC236}">
                    <a16:creationId xmlns:a16="http://schemas.microsoft.com/office/drawing/2014/main" id="{CBA129E2-8B42-417E-8142-E4734FE39060}"/>
                  </a:ext>
                </a:extLst>
              </p:cNvPr>
              <p:cNvSpPr/>
              <p:nvPr/>
            </p:nvSpPr>
            <p:spPr>
              <a:xfrm>
                <a:off x="5334771" y="9744366"/>
                <a:ext cx="471597" cy="329624"/>
              </a:xfrm>
              <a:custGeom>
                <a:avLst/>
                <a:gdLst>
                  <a:gd name="connsiteX0" fmla="*/ 16162 w 471597"/>
                  <a:gd name="connsiteY0" fmla="*/ 15584 h 329624"/>
                  <a:gd name="connsiteX1" fmla="*/ 450079 w 471597"/>
                  <a:gd name="connsiteY1" fmla="*/ 318267 h 329624"/>
                  <a:gd name="connsiteX2" fmla="*/ 375996 w 471597"/>
                  <a:gd name="connsiteY2" fmla="*/ 246301 h 329624"/>
                  <a:gd name="connsiteX3" fmla="*/ 117762 w 471597"/>
                  <a:gd name="connsiteY3" fmla="*/ 64267 h 329624"/>
                  <a:gd name="connsiteX4" fmla="*/ 16162 w 471597"/>
                  <a:gd name="connsiteY4" fmla="*/ 15584 h 329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1597" h="329624">
                    <a:moveTo>
                      <a:pt x="16162" y="15584"/>
                    </a:moveTo>
                    <a:cubicBezTo>
                      <a:pt x="71548" y="57917"/>
                      <a:pt x="390107" y="279814"/>
                      <a:pt x="450079" y="318267"/>
                    </a:cubicBezTo>
                    <a:cubicBezTo>
                      <a:pt x="510051" y="356720"/>
                      <a:pt x="431382" y="288634"/>
                      <a:pt x="375996" y="246301"/>
                    </a:cubicBezTo>
                    <a:cubicBezTo>
                      <a:pt x="320610" y="203968"/>
                      <a:pt x="174559" y="102014"/>
                      <a:pt x="117762" y="64267"/>
                    </a:cubicBezTo>
                    <a:cubicBezTo>
                      <a:pt x="60965" y="26520"/>
                      <a:pt x="-39224" y="-26749"/>
                      <a:pt x="16162" y="1558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フリーフォーム: 図形 1044">
                <a:extLst>
                  <a:ext uri="{FF2B5EF4-FFF2-40B4-BE49-F238E27FC236}">
                    <a16:creationId xmlns:a16="http://schemas.microsoft.com/office/drawing/2014/main" id="{4779FF70-D8CE-4523-987B-37AA07D4CBB7}"/>
                  </a:ext>
                </a:extLst>
              </p:cNvPr>
              <p:cNvSpPr/>
              <p:nvPr/>
            </p:nvSpPr>
            <p:spPr>
              <a:xfrm>
                <a:off x="6117522" y="9965010"/>
                <a:ext cx="74051" cy="143415"/>
              </a:xfrm>
              <a:custGeom>
                <a:avLst/>
                <a:gdLst>
                  <a:gd name="connsiteX0" fmla="*/ 73728 w 74051"/>
                  <a:gd name="connsiteY0" fmla="*/ 2373 h 143415"/>
                  <a:gd name="connsiteX1" fmla="*/ 63145 w 74051"/>
                  <a:gd name="connsiteY1" fmla="*/ 131490 h 143415"/>
                  <a:gd name="connsiteX2" fmla="*/ 50445 w 74051"/>
                  <a:gd name="connsiteY2" fmla="*/ 133607 h 143415"/>
                  <a:gd name="connsiteX3" fmla="*/ 14461 w 74051"/>
                  <a:gd name="connsiteY3" fmla="*/ 95507 h 143415"/>
                  <a:gd name="connsiteX4" fmla="*/ 1761 w 74051"/>
                  <a:gd name="connsiteY4" fmla="*/ 72223 h 143415"/>
                  <a:gd name="connsiteX5" fmla="*/ 50445 w 74051"/>
                  <a:gd name="connsiteY5" fmla="*/ 48940 h 143415"/>
                  <a:gd name="connsiteX6" fmla="*/ 73728 w 74051"/>
                  <a:gd name="connsiteY6" fmla="*/ 2373 h 14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051" h="143415">
                    <a:moveTo>
                      <a:pt x="73728" y="2373"/>
                    </a:moveTo>
                    <a:cubicBezTo>
                      <a:pt x="75845" y="16131"/>
                      <a:pt x="67025" y="109618"/>
                      <a:pt x="63145" y="131490"/>
                    </a:cubicBezTo>
                    <a:cubicBezTo>
                      <a:pt x="59265" y="153362"/>
                      <a:pt x="58559" y="139604"/>
                      <a:pt x="50445" y="133607"/>
                    </a:cubicBezTo>
                    <a:cubicBezTo>
                      <a:pt x="42331" y="127610"/>
                      <a:pt x="22575" y="105738"/>
                      <a:pt x="14461" y="95507"/>
                    </a:cubicBezTo>
                    <a:cubicBezTo>
                      <a:pt x="6347" y="85276"/>
                      <a:pt x="-4236" y="79984"/>
                      <a:pt x="1761" y="72223"/>
                    </a:cubicBezTo>
                    <a:cubicBezTo>
                      <a:pt x="7758" y="64462"/>
                      <a:pt x="39156" y="59170"/>
                      <a:pt x="50445" y="48940"/>
                    </a:cubicBezTo>
                    <a:cubicBezTo>
                      <a:pt x="61734" y="38710"/>
                      <a:pt x="71611" y="-11385"/>
                      <a:pt x="73728" y="237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フリーフォーム: 図形 1045">
                <a:extLst>
                  <a:ext uri="{FF2B5EF4-FFF2-40B4-BE49-F238E27FC236}">
                    <a16:creationId xmlns:a16="http://schemas.microsoft.com/office/drawing/2014/main" id="{5EFA061E-0FA8-4175-ADF9-8065CD202A02}"/>
                  </a:ext>
                </a:extLst>
              </p:cNvPr>
              <p:cNvSpPr/>
              <p:nvPr/>
            </p:nvSpPr>
            <p:spPr>
              <a:xfrm>
                <a:off x="5812184" y="10018172"/>
                <a:ext cx="324065" cy="132419"/>
              </a:xfrm>
              <a:custGeom>
                <a:avLst/>
                <a:gdLst>
                  <a:gd name="connsiteX0" fmla="*/ 183 w 324065"/>
                  <a:gd name="connsiteY0" fmla="*/ 11 h 132419"/>
                  <a:gd name="connsiteX1" fmla="*/ 154699 w 324065"/>
                  <a:gd name="connsiteY1" fmla="*/ 88911 h 132419"/>
                  <a:gd name="connsiteX2" fmla="*/ 218199 w 324065"/>
                  <a:gd name="connsiteY2" fmla="*/ 124895 h 132419"/>
                  <a:gd name="connsiteX3" fmla="*/ 321916 w 324065"/>
                  <a:gd name="connsiteY3" fmla="*/ 124895 h 132419"/>
                  <a:gd name="connsiteX4" fmla="*/ 279583 w 324065"/>
                  <a:gd name="connsiteY4" fmla="*/ 44461 h 132419"/>
                  <a:gd name="connsiteX5" fmla="*/ 324033 w 324065"/>
                  <a:gd name="connsiteY5" fmla="*/ 2128 h 132419"/>
                  <a:gd name="connsiteX6" fmla="*/ 271116 w 324065"/>
                  <a:gd name="connsiteY6" fmla="*/ 59278 h 132419"/>
                  <a:gd name="connsiteX7" fmla="*/ 266883 w 324065"/>
                  <a:gd name="connsiteY7" fmla="*/ 84678 h 132419"/>
                  <a:gd name="connsiteX8" fmla="*/ 192799 w 324065"/>
                  <a:gd name="connsiteY8" fmla="*/ 82561 h 132419"/>
                  <a:gd name="connsiteX9" fmla="*/ 183 w 324065"/>
                  <a:gd name="connsiteY9" fmla="*/ 11 h 132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4065" h="132419">
                    <a:moveTo>
                      <a:pt x="183" y="11"/>
                    </a:moveTo>
                    <a:cubicBezTo>
                      <a:pt x="-6167" y="1069"/>
                      <a:pt x="154699" y="88911"/>
                      <a:pt x="154699" y="88911"/>
                    </a:cubicBezTo>
                    <a:cubicBezTo>
                      <a:pt x="191035" y="109725"/>
                      <a:pt x="190329" y="118898"/>
                      <a:pt x="218199" y="124895"/>
                    </a:cubicBezTo>
                    <a:cubicBezTo>
                      <a:pt x="246069" y="130892"/>
                      <a:pt x="311685" y="138301"/>
                      <a:pt x="321916" y="124895"/>
                    </a:cubicBezTo>
                    <a:cubicBezTo>
                      <a:pt x="332147" y="111489"/>
                      <a:pt x="279230" y="64922"/>
                      <a:pt x="279583" y="44461"/>
                    </a:cubicBezTo>
                    <a:cubicBezTo>
                      <a:pt x="279936" y="24000"/>
                      <a:pt x="325444" y="-342"/>
                      <a:pt x="324033" y="2128"/>
                    </a:cubicBezTo>
                    <a:cubicBezTo>
                      <a:pt x="322622" y="4598"/>
                      <a:pt x="280641" y="45520"/>
                      <a:pt x="271116" y="59278"/>
                    </a:cubicBezTo>
                    <a:cubicBezTo>
                      <a:pt x="261591" y="73036"/>
                      <a:pt x="279936" y="80798"/>
                      <a:pt x="266883" y="84678"/>
                    </a:cubicBezTo>
                    <a:cubicBezTo>
                      <a:pt x="253830" y="88558"/>
                      <a:pt x="232310" y="95261"/>
                      <a:pt x="192799" y="82561"/>
                    </a:cubicBezTo>
                    <a:cubicBezTo>
                      <a:pt x="153288" y="69861"/>
                      <a:pt x="6533" y="-1047"/>
                      <a:pt x="183" y="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7" name="フリーフォーム: 図形 1046">
                <a:extLst>
                  <a:ext uri="{FF2B5EF4-FFF2-40B4-BE49-F238E27FC236}">
                    <a16:creationId xmlns:a16="http://schemas.microsoft.com/office/drawing/2014/main" id="{D5F11E95-569C-46EE-9E17-6C4D288487AE}"/>
                  </a:ext>
                </a:extLst>
              </p:cNvPr>
              <p:cNvSpPr/>
              <p:nvPr/>
            </p:nvSpPr>
            <p:spPr>
              <a:xfrm>
                <a:off x="5342467" y="9812867"/>
                <a:ext cx="408824" cy="240332"/>
              </a:xfrm>
              <a:custGeom>
                <a:avLst/>
                <a:gdLst>
                  <a:gd name="connsiteX0" fmla="*/ 0 w 408824"/>
                  <a:gd name="connsiteY0" fmla="*/ 0 h 240332"/>
                  <a:gd name="connsiteX1" fmla="*/ 313266 w 408824"/>
                  <a:gd name="connsiteY1" fmla="*/ 201083 h 240332"/>
                  <a:gd name="connsiteX2" fmla="*/ 406400 w 408824"/>
                  <a:gd name="connsiteY2" fmla="*/ 234950 h 240332"/>
                  <a:gd name="connsiteX3" fmla="*/ 237066 w 408824"/>
                  <a:gd name="connsiteY3" fmla="*/ 129116 h 240332"/>
                  <a:gd name="connsiteX4" fmla="*/ 0 w 408824"/>
                  <a:gd name="connsiteY4" fmla="*/ 0 h 24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8824" h="240332">
                    <a:moveTo>
                      <a:pt x="0" y="0"/>
                    </a:moveTo>
                    <a:cubicBezTo>
                      <a:pt x="122766" y="80962"/>
                      <a:pt x="245533" y="161925"/>
                      <a:pt x="313266" y="201083"/>
                    </a:cubicBezTo>
                    <a:cubicBezTo>
                      <a:pt x="380999" y="240241"/>
                      <a:pt x="419100" y="246945"/>
                      <a:pt x="406400" y="234950"/>
                    </a:cubicBezTo>
                    <a:cubicBezTo>
                      <a:pt x="393700" y="222956"/>
                      <a:pt x="237066" y="129116"/>
                      <a:pt x="237066" y="12911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フリーフォーム: 図形 1047">
                <a:extLst>
                  <a:ext uri="{FF2B5EF4-FFF2-40B4-BE49-F238E27FC236}">
                    <a16:creationId xmlns:a16="http://schemas.microsoft.com/office/drawing/2014/main" id="{1D29B28E-E9EE-4344-9798-B7739986010E}"/>
                  </a:ext>
                </a:extLst>
              </p:cNvPr>
              <p:cNvSpPr/>
              <p:nvPr/>
            </p:nvSpPr>
            <p:spPr>
              <a:xfrm>
                <a:off x="5339628" y="9825567"/>
                <a:ext cx="476066" cy="368644"/>
              </a:xfrm>
              <a:custGeom>
                <a:avLst/>
                <a:gdLst>
                  <a:gd name="connsiteX0" fmla="*/ 2839 w 476066"/>
                  <a:gd name="connsiteY0" fmla="*/ 0 h 368644"/>
                  <a:gd name="connsiteX1" fmla="*/ 9189 w 476066"/>
                  <a:gd name="connsiteY1" fmla="*/ 65616 h 368644"/>
                  <a:gd name="connsiteX2" fmla="*/ 79039 w 476066"/>
                  <a:gd name="connsiteY2" fmla="*/ 114300 h 368644"/>
                  <a:gd name="connsiteX3" fmla="*/ 396539 w 476066"/>
                  <a:gd name="connsiteY3" fmla="*/ 338666 h 368644"/>
                  <a:gd name="connsiteX4" fmla="*/ 472739 w 476066"/>
                  <a:gd name="connsiteY4" fmla="*/ 357716 h 368644"/>
                  <a:gd name="connsiteX5" fmla="*/ 320339 w 476066"/>
                  <a:gd name="connsiteY5" fmla="*/ 258233 h 368644"/>
                  <a:gd name="connsiteX6" fmla="*/ 2839 w 476066"/>
                  <a:gd name="connsiteY6" fmla="*/ 0 h 368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066" h="368644">
                    <a:moveTo>
                      <a:pt x="2839" y="0"/>
                    </a:moveTo>
                    <a:cubicBezTo>
                      <a:pt x="-336" y="23283"/>
                      <a:pt x="-3511" y="46566"/>
                      <a:pt x="9189" y="65616"/>
                    </a:cubicBezTo>
                    <a:cubicBezTo>
                      <a:pt x="21889" y="84666"/>
                      <a:pt x="79039" y="114300"/>
                      <a:pt x="79039" y="114300"/>
                    </a:cubicBezTo>
                    <a:cubicBezTo>
                      <a:pt x="143597" y="159808"/>
                      <a:pt x="330922" y="298097"/>
                      <a:pt x="396539" y="338666"/>
                    </a:cubicBezTo>
                    <a:cubicBezTo>
                      <a:pt x="462156" y="379235"/>
                      <a:pt x="485439" y="371121"/>
                      <a:pt x="472739" y="357716"/>
                    </a:cubicBezTo>
                    <a:cubicBezTo>
                      <a:pt x="460039" y="344311"/>
                      <a:pt x="320339" y="258233"/>
                      <a:pt x="320339" y="258233"/>
                    </a:cubicBezTo>
                    <a:lnTo>
                      <a:pt x="2839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9" name="フリーフォーム: 図形 1048">
                <a:extLst>
                  <a:ext uri="{FF2B5EF4-FFF2-40B4-BE49-F238E27FC236}">
                    <a16:creationId xmlns:a16="http://schemas.microsoft.com/office/drawing/2014/main" id="{5A8F10E9-4729-4BFB-AA31-5C7EDED2A14A}"/>
                  </a:ext>
                </a:extLst>
              </p:cNvPr>
              <p:cNvSpPr/>
              <p:nvPr/>
            </p:nvSpPr>
            <p:spPr>
              <a:xfrm>
                <a:off x="5830418" y="10104862"/>
                <a:ext cx="293592" cy="85776"/>
              </a:xfrm>
              <a:custGeom>
                <a:avLst/>
                <a:gdLst>
                  <a:gd name="connsiteX0" fmla="*/ 999 w 293592"/>
                  <a:gd name="connsiteY0" fmla="*/ 105 h 85776"/>
                  <a:gd name="connsiteX1" fmla="*/ 92015 w 293592"/>
                  <a:gd name="connsiteY1" fmla="*/ 78421 h 85776"/>
                  <a:gd name="connsiteX2" fmla="*/ 293099 w 293592"/>
                  <a:gd name="connsiteY2" fmla="*/ 80538 h 85776"/>
                  <a:gd name="connsiteX3" fmla="*/ 144932 w 293592"/>
                  <a:gd name="connsiteY3" fmla="*/ 61488 h 85776"/>
                  <a:gd name="connsiteX4" fmla="*/ 999 w 293592"/>
                  <a:gd name="connsiteY4" fmla="*/ 105 h 85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592" h="85776">
                    <a:moveTo>
                      <a:pt x="999" y="105"/>
                    </a:moveTo>
                    <a:cubicBezTo>
                      <a:pt x="-7820" y="2927"/>
                      <a:pt x="43332" y="65016"/>
                      <a:pt x="92015" y="78421"/>
                    </a:cubicBezTo>
                    <a:cubicBezTo>
                      <a:pt x="140698" y="91826"/>
                      <a:pt x="284280" y="83360"/>
                      <a:pt x="293099" y="80538"/>
                    </a:cubicBezTo>
                    <a:cubicBezTo>
                      <a:pt x="301918" y="77716"/>
                      <a:pt x="190088" y="71013"/>
                      <a:pt x="144932" y="61488"/>
                    </a:cubicBezTo>
                    <a:cubicBezTo>
                      <a:pt x="99776" y="51963"/>
                      <a:pt x="9818" y="-2717"/>
                      <a:pt x="999" y="10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フリーフォーム: 図形 1049">
                <a:extLst>
                  <a:ext uri="{FF2B5EF4-FFF2-40B4-BE49-F238E27FC236}">
                    <a16:creationId xmlns:a16="http://schemas.microsoft.com/office/drawing/2014/main" id="{2A4AAEFD-7B00-47DA-A087-DCA16714F5D9}"/>
                  </a:ext>
                </a:extLst>
              </p:cNvPr>
              <p:cNvSpPr/>
              <p:nvPr/>
            </p:nvSpPr>
            <p:spPr>
              <a:xfrm>
                <a:off x="4953999" y="9899512"/>
                <a:ext cx="732693" cy="298588"/>
              </a:xfrm>
              <a:custGeom>
                <a:avLst/>
                <a:gdLst>
                  <a:gd name="connsiteX0" fmla="*/ 363068 w 732693"/>
                  <a:gd name="connsiteY0" fmla="*/ 4371 h 298588"/>
                  <a:gd name="connsiteX1" fmla="*/ 13818 w 732693"/>
                  <a:gd name="connsiteY1" fmla="*/ 271071 h 298588"/>
                  <a:gd name="connsiteX2" fmla="*/ 64618 w 732693"/>
                  <a:gd name="connsiteY2" fmla="*/ 279538 h 298588"/>
                  <a:gd name="connsiteX3" fmla="*/ 727134 w 732693"/>
                  <a:gd name="connsiteY3" fmla="*/ 298588 h 298588"/>
                  <a:gd name="connsiteX4" fmla="*/ 365184 w 732693"/>
                  <a:gd name="connsiteY4" fmla="*/ 266838 h 298588"/>
                  <a:gd name="connsiteX5" fmla="*/ 66734 w 732693"/>
                  <a:gd name="connsiteY5" fmla="*/ 256255 h 298588"/>
                  <a:gd name="connsiteX6" fmla="*/ 253001 w 732693"/>
                  <a:gd name="connsiteY6" fmla="*/ 114438 h 298588"/>
                  <a:gd name="connsiteX7" fmla="*/ 363068 w 732693"/>
                  <a:gd name="connsiteY7" fmla="*/ 4371 h 298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32693" h="298588">
                    <a:moveTo>
                      <a:pt x="363068" y="4371"/>
                    </a:moveTo>
                    <a:cubicBezTo>
                      <a:pt x="323204" y="30476"/>
                      <a:pt x="63560" y="225210"/>
                      <a:pt x="13818" y="271071"/>
                    </a:cubicBezTo>
                    <a:cubicBezTo>
                      <a:pt x="-35924" y="316932"/>
                      <a:pt x="64618" y="279538"/>
                      <a:pt x="64618" y="279538"/>
                    </a:cubicBezTo>
                    <a:lnTo>
                      <a:pt x="727134" y="298588"/>
                    </a:lnTo>
                    <a:cubicBezTo>
                      <a:pt x="777228" y="296471"/>
                      <a:pt x="475251" y="273894"/>
                      <a:pt x="365184" y="266838"/>
                    </a:cubicBezTo>
                    <a:cubicBezTo>
                      <a:pt x="255117" y="259783"/>
                      <a:pt x="85431" y="281655"/>
                      <a:pt x="66734" y="256255"/>
                    </a:cubicBezTo>
                    <a:cubicBezTo>
                      <a:pt x="48037" y="230855"/>
                      <a:pt x="206081" y="152891"/>
                      <a:pt x="253001" y="114438"/>
                    </a:cubicBezTo>
                    <a:cubicBezTo>
                      <a:pt x="299920" y="75985"/>
                      <a:pt x="402932" y="-21734"/>
                      <a:pt x="363068" y="437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フリーフォーム: 図形 1050">
                <a:extLst>
                  <a:ext uri="{FF2B5EF4-FFF2-40B4-BE49-F238E27FC236}">
                    <a16:creationId xmlns:a16="http://schemas.microsoft.com/office/drawing/2014/main" id="{8D5FFD68-DDB3-45AF-9FAD-88591FC3F36F}"/>
                  </a:ext>
                </a:extLst>
              </p:cNvPr>
              <p:cNvSpPr/>
              <p:nvPr/>
            </p:nvSpPr>
            <p:spPr>
              <a:xfrm>
                <a:off x="5871590" y="10162049"/>
                <a:ext cx="262687" cy="106106"/>
              </a:xfrm>
              <a:custGeom>
                <a:avLst/>
                <a:gdLst>
                  <a:gd name="connsiteX0" fmla="*/ 262510 w 262687"/>
                  <a:gd name="connsiteY0" fmla="*/ 68 h 106106"/>
                  <a:gd name="connsiteX1" fmla="*/ 190543 w 262687"/>
                  <a:gd name="connsiteY1" fmla="*/ 93201 h 106106"/>
                  <a:gd name="connsiteX2" fmla="*/ 43 w 262687"/>
                  <a:gd name="connsiteY2" fmla="*/ 103784 h 106106"/>
                  <a:gd name="connsiteX3" fmla="*/ 173610 w 262687"/>
                  <a:gd name="connsiteY3" fmla="*/ 78384 h 106106"/>
                  <a:gd name="connsiteX4" fmla="*/ 262510 w 262687"/>
                  <a:gd name="connsiteY4" fmla="*/ 68 h 106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687" h="106106">
                    <a:moveTo>
                      <a:pt x="262510" y="68"/>
                    </a:moveTo>
                    <a:cubicBezTo>
                      <a:pt x="265332" y="2538"/>
                      <a:pt x="234287" y="75915"/>
                      <a:pt x="190543" y="93201"/>
                    </a:cubicBezTo>
                    <a:cubicBezTo>
                      <a:pt x="146798" y="110487"/>
                      <a:pt x="2865" y="106254"/>
                      <a:pt x="43" y="103784"/>
                    </a:cubicBezTo>
                    <a:cubicBezTo>
                      <a:pt x="-2779" y="101315"/>
                      <a:pt x="131629" y="93906"/>
                      <a:pt x="173610" y="78384"/>
                    </a:cubicBezTo>
                    <a:cubicBezTo>
                      <a:pt x="215591" y="62862"/>
                      <a:pt x="259688" y="-2402"/>
                      <a:pt x="262510" y="6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フリーフォーム: 図形 1051">
                <a:extLst>
                  <a:ext uri="{FF2B5EF4-FFF2-40B4-BE49-F238E27FC236}">
                    <a16:creationId xmlns:a16="http://schemas.microsoft.com/office/drawing/2014/main" id="{5C9EFE7D-21E5-4D4B-B219-CC0156FD041E}"/>
                  </a:ext>
                </a:extLst>
              </p:cNvPr>
              <p:cNvSpPr/>
              <p:nvPr/>
            </p:nvSpPr>
            <p:spPr>
              <a:xfrm>
                <a:off x="4819566" y="9807043"/>
                <a:ext cx="514853" cy="376599"/>
              </a:xfrm>
              <a:custGeom>
                <a:avLst/>
                <a:gdLst>
                  <a:gd name="connsiteX0" fmla="*/ 510201 w 514853"/>
                  <a:gd name="connsiteY0" fmla="*/ 7940 h 376599"/>
                  <a:gd name="connsiteX1" fmla="*/ 453051 w 514853"/>
                  <a:gd name="connsiteY1" fmla="*/ 31224 h 376599"/>
                  <a:gd name="connsiteX2" fmla="*/ 99567 w 514853"/>
                  <a:gd name="connsiteY2" fmla="*/ 300040 h 376599"/>
                  <a:gd name="connsiteX3" fmla="*/ 84 w 514853"/>
                  <a:gd name="connsiteY3" fmla="*/ 376240 h 376599"/>
                  <a:gd name="connsiteX4" fmla="*/ 110151 w 514853"/>
                  <a:gd name="connsiteY4" fmla="*/ 278874 h 376599"/>
                  <a:gd name="connsiteX5" fmla="*/ 398017 w 514853"/>
                  <a:gd name="connsiteY5" fmla="*/ 52390 h 376599"/>
                  <a:gd name="connsiteX6" fmla="*/ 510201 w 514853"/>
                  <a:gd name="connsiteY6" fmla="*/ 7940 h 376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4853" h="376599">
                    <a:moveTo>
                      <a:pt x="510201" y="7940"/>
                    </a:moveTo>
                    <a:cubicBezTo>
                      <a:pt x="519373" y="4412"/>
                      <a:pt x="521490" y="-17459"/>
                      <a:pt x="453051" y="31224"/>
                    </a:cubicBezTo>
                    <a:cubicBezTo>
                      <a:pt x="384612" y="79907"/>
                      <a:pt x="99567" y="300040"/>
                      <a:pt x="99567" y="300040"/>
                    </a:cubicBezTo>
                    <a:cubicBezTo>
                      <a:pt x="24073" y="357543"/>
                      <a:pt x="-1680" y="379768"/>
                      <a:pt x="84" y="376240"/>
                    </a:cubicBezTo>
                    <a:cubicBezTo>
                      <a:pt x="1848" y="372712"/>
                      <a:pt x="43829" y="332849"/>
                      <a:pt x="110151" y="278874"/>
                    </a:cubicBezTo>
                    <a:cubicBezTo>
                      <a:pt x="176473" y="224899"/>
                      <a:pt x="333106" y="98604"/>
                      <a:pt x="398017" y="52390"/>
                    </a:cubicBezTo>
                    <a:cubicBezTo>
                      <a:pt x="462928" y="6176"/>
                      <a:pt x="501029" y="11468"/>
                      <a:pt x="510201" y="79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フリーフォーム: 図形 1052">
                <a:extLst>
                  <a:ext uri="{FF2B5EF4-FFF2-40B4-BE49-F238E27FC236}">
                    <a16:creationId xmlns:a16="http://schemas.microsoft.com/office/drawing/2014/main" id="{0111ADC9-5B85-4BCC-90CE-A52CB300A674}"/>
                  </a:ext>
                </a:extLst>
              </p:cNvPr>
              <p:cNvSpPr/>
              <p:nvPr/>
            </p:nvSpPr>
            <p:spPr>
              <a:xfrm>
                <a:off x="4781531" y="9705837"/>
                <a:ext cx="589120" cy="359374"/>
              </a:xfrm>
              <a:custGeom>
                <a:avLst/>
                <a:gdLst>
                  <a:gd name="connsiteX0" fmla="*/ 588452 w 589120"/>
                  <a:gd name="connsiteY0" fmla="*/ 1196 h 359374"/>
                  <a:gd name="connsiteX1" fmla="*/ 175702 w 589120"/>
                  <a:gd name="connsiteY1" fmla="*/ 282713 h 359374"/>
                  <a:gd name="connsiteX2" fmla="*/ 12719 w 589120"/>
                  <a:gd name="connsiteY2" fmla="*/ 358913 h 359374"/>
                  <a:gd name="connsiteX3" fmla="*/ 10602 w 589120"/>
                  <a:gd name="connsiteY3" fmla="*/ 312346 h 359374"/>
                  <a:gd name="connsiteX4" fmla="*/ 10602 w 589120"/>
                  <a:gd name="connsiteY4" fmla="*/ 265780 h 359374"/>
                  <a:gd name="connsiteX5" fmla="*/ 27536 w 589120"/>
                  <a:gd name="connsiteY5" fmla="*/ 322930 h 359374"/>
                  <a:gd name="connsiteX6" fmla="*/ 266719 w 589120"/>
                  <a:gd name="connsiteY6" fmla="*/ 187463 h 359374"/>
                  <a:gd name="connsiteX7" fmla="*/ 588452 w 589120"/>
                  <a:gd name="connsiteY7" fmla="*/ 1196 h 359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9120" h="359374">
                    <a:moveTo>
                      <a:pt x="588452" y="1196"/>
                    </a:moveTo>
                    <a:cubicBezTo>
                      <a:pt x="573283" y="17071"/>
                      <a:pt x="271657" y="223094"/>
                      <a:pt x="175702" y="282713"/>
                    </a:cubicBezTo>
                    <a:cubicBezTo>
                      <a:pt x="79747" y="342332"/>
                      <a:pt x="40236" y="353974"/>
                      <a:pt x="12719" y="358913"/>
                    </a:cubicBezTo>
                    <a:cubicBezTo>
                      <a:pt x="-14798" y="363852"/>
                      <a:pt x="10955" y="327868"/>
                      <a:pt x="10602" y="312346"/>
                    </a:cubicBezTo>
                    <a:cubicBezTo>
                      <a:pt x="10249" y="296824"/>
                      <a:pt x="7780" y="264016"/>
                      <a:pt x="10602" y="265780"/>
                    </a:cubicBezTo>
                    <a:cubicBezTo>
                      <a:pt x="13424" y="267544"/>
                      <a:pt x="-15150" y="335983"/>
                      <a:pt x="27536" y="322930"/>
                    </a:cubicBezTo>
                    <a:cubicBezTo>
                      <a:pt x="70222" y="309877"/>
                      <a:pt x="177114" y="243202"/>
                      <a:pt x="266719" y="187463"/>
                    </a:cubicBezTo>
                    <a:cubicBezTo>
                      <a:pt x="356324" y="131724"/>
                      <a:pt x="603621" y="-14679"/>
                      <a:pt x="588452" y="119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4" name="フリーフォーム: 図形 1053">
                <a:extLst>
                  <a:ext uri="{FF2B5EF4-FFF2-40B4-BE49-F238E27FC236}">
                    <a16:creationId xmlns:a16="http://schemas.microsoft.com/office/drawing/2014/main" id="{E5210702-DB78-4AB0-9AB0-B72CDD3229DF}"/>
                  </a:ext>
                </a:extLst>
              </p:cNvPr>
              <p:cNvSpPr/>
              <p:nvPr/>
            </p:nvSpPr>
            <p:spPr>
              <a:xfrm>
                <a:off x="4741333" y="10289117"/>
                <a:ext cx="1145547" cy="51126"/>
              </a:xfrm>
              <a:custGeom>
                <a:avLst/>
                <a:gdLst>
                  <a:gd name="connsiteX0" fmla="*/ 0 w 1145547"/>
                  <a:gd name="connsiteY0" fmla="*/ 0 h 51126"/>
                  <a:gd name="connsiteX1" fmla="*/ 1090084 w 1145547"/>
                  <a:gd name="connsiteY1" fmla="*/ 50800 h 51126"/>
                  <a:gd name="connsiteX2" fmla="*/ 956734 w 1145547"/>
                  <a:gd name="connsiteY2" fmla="*/ 21166 h 51126"/>
                  <a:gd name="connsiteX3" fmla="*/ 704850 w 1145547"/>
                  <a:gd name="connsiteY3" fmla="*/ 8466 h 51126"/>
                  <a:gd name="connsiteX4" fmla="*/ 0 w 1145547"/>
                  <a:gd name="connsiteY4" fmla="*/ 0 h 51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5547" h="51126">
                    <a:moveTo>
                      <a:pt x="0" y="0"/>
                    </a:moveTo>
                    <a:lnTo>
                      <a:pt x="1090084" y="50800"/>
                    </a:lnTo>
                    <a:cubicBezTo>
                      <a:pt x="1249540" y="54328"/>
                      <a:pt x="1020940" y="28222"/>
                      <a:pt x="956734" y="21166"/>
                    </a:cubicBezTo>
                    <a:cubicBezTo>
                      <a:pt x="892528" y="14110"/>
                      <a:pt x="704850" y="8466"/>
                      <a:pt x="704850" y="846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フリーフォーム: 図形 1054">
                <a:extLst>
                  <a:ext uri="{FF2B5EF4-FFF2-40B4-BE49-F238E27FC236}">
                    <a16:creationId xmlns:a16="http://schemas.microsoft.com/office/drawing/2014/main" id="{9E7FB489-930F-4128-8E9C-323778C77CF8}"/>
                  </a:ext>
                </a:extLst>
              </p:cNvPr>
              <p:cNvSpPr/>
              <p:nvPr/>
            </p:nvSpPr>
            <p:spPr>
              <a:xfrm>
                <a:off x="4763298" y="10231939"/>
                <a:ext cx="990075" cy="46967"/>
              </a:xfrm>
              <a:custGeom>
                <a:avLst/>
                <a:gdLst>
                  <a:gd name="connsiteX0" fmla="*/ 5552 w 990075"/>
                  <a:gd name="connsiteY0" fmla="*/ 44478 h 46967"/>
                  <a:gd name="connsiteX1" fmla="*/ 560119 w 990075"/>
                  <a:gd name="connsiteY1" fmla="*/ 44478 h 46967"/>
                  <a:gd name="connsiteX2" fmla="*/ 907252 w 990075"/>
                  <a:gd name="connsiteY2" fmla="*/ 33894 h 46967"/>
                  <a:gd name="connsiteX3" fmla="*/ 983452 w 990075"/>
                  <a:gd name="connsiteY3" fmla="*/ 28 h 46967"/>
                  <a:gd name="connsiteX4" fmla="*/ 786602 w 990075"/>
                  <a:gd name="connsiteY4" fmla="*/ 27544 h 46967"/>
                  <a:gd name="connsiteX5" fmla="*/ 304002 w 990075"/>
                  <a:gd name="connsiteY5" fmla="*/ 16961 h 46967"/>
                  <a:gd name="connsiteX6" fmla="*/ 5552 w 990075"/>
                  <a:gd name="connsiteY6" fmla="*/ 44478 h 46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90075" h="46967">
                    <a:moveTo>
                      <a:pt x="5552" y="44478"/>
                    </a:moveTo>
                    <a:cubicBezTo>
                      <a:pt x="48238" y="49064"/>
                      <a:pt x="409836" y="46242"/>
                      <a:pt x="560119" y="44478"/>
                    </a:cubicBezTo>
                    <a:cubicBezTo>
                      <a:pt x="710402" y="42714"/>
                      <a:pt x="836696" y="41302"/>
                      <a:pt x="907252" y="33894"/>
                    </a:cubicBezTo>
                    <a:cubicBezTo>
                      <a:pt x="977808" y="26486"/>
                      <a:pt x="1003560" y="1086"/>
                      <a:pt x="983452" y="28"/>
                    </a:cubicBezTo>
                    <a:cubicBezTo>
                      <a:pt x="963344" y="-1030"/>
                      <a:pt x="786602" y="27544"/>
                      <a:pt x="786602" y="27544"/>
                    </a:cubicBezTo>
                    <a:cubicBezTo>
                      <a:pt x="673360" y="30366"/>
                      <a:pt x="431708" y="15550"/>
                      <a:pt x="304002" y="16961"/>
                    </a:cubicBezTo>
                    <a:cubicBezTo>
                      <a:pt x="176297" y="18372"/>
                      <a:pt x="-37134" y="39892"/>
                      <a:pt x="5552" y="4447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フリーフォーム: 図形 1055">
                <a:extLst>
                  <a:ext uri="{FF2B5EF4-FFF2-40B4-BE49-F238E27FC236}">
                    <a16:creationId xmlns:a16="http://schemas.microsoft.com/office/drawing/2014/main" id="{4133BACE-0EBF-48D1-84A4-CE0BA3EE9BFE}"/>
                  </a:ext>
                </a:extLst>
              </p:cNvPr>
              <p:cNvSpPr/>
              <p:nvPr/>
            </p:nvSpPr>
            <p:spPr>
              <a:xfrm>
                <a:off x="4884253" y="9866058"/>
                <a:ext cx="281237" cy="195213"/>
              </a:xfrm>
              <a:custGeom>
                <a:avLst/>
                <a:gdLst>
                  <a:gd name="connsiteX0" fmla="*/ 271947 w 281237"/>
                  <a:gd name="connsiteY0" fmla="*/ 16659 h 195213"/>
                  <a:gd name="connsiteX1" fmla="*/ 1014 w 281237"/>
                  <a:gd name="connsiteY1" fmla="*/ 194459 h 195213"/>
                  <a:gd name="connsiteX2" fmla="*/ 180930 w 281237"/>
                  <a:gd name="connsiteY2" fmla="*/ 78042 h 195213"/>
                  <a:gd name="connsiteX3" fmla="*/ 214797 w 281237"/>
                  <a:gd name="connsiteY3" fmla="*/ 14542 h 195213"/>
                  <a:gd name="connsiteX4" fmla="*/ 271947 w 281237"/>
                  <a:gd name="connsiteY4" fmla="*/ 16659 h 195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1237" h="195213">
                    <a:moveTo>
                      <a:pt x="271947" y="16659"/>
                    </a:moveTo>
                    <a:cubicBezTo>
                      <a:pt x="236316" y="46645"/>
                      <a:pt x="16184" y="184228"/>
                      <a:pt x="1014" y="194459"/>
                    </a:cubicBezTo>
                    <a:cubicBezTo>
                      <a:pt x="-14156" y="204690"/>
                      <a:pt x="145299" y="108028"/>
                      <a:pt x="180930" y="78042"/>
                    </a:cubicBezTo>
                    <a:cubicBezTo>
                      <a:pt x="216560" y="48056"/>
                      <a:pt x="199275" y="24773"/>
                      <a:pt x="214797" y="14542"/>
                    </a:cubicBezTo>
                    <a:cubicBezTo>
                      <a:pt x="230319" y="4311"/>
                      <a:pt x="307578" y="-13327"/>
                      <a:pt x="271947" y="1665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フリーフォーム: 図形 1056">
                <a:extLst>
                  <a:ext uri="{FF2B5EF4-FFF2-40B4-BE49-F238E27FC236}">
                    <a16:creationId xmlns:a16="http://schemas.microsoft.com/office/drawing/2014/main" id="{90C9D696-ED18-40A6-B342-71C985DDF071}"/>
                  </a:ext>
                </a:extLst>
              </p:cNvPr>
              <p:cNvSpPr/>
              <p:nvPr/>
            </p:nvSpPr>
            <p:spPr>
              <a:xfrm>
                <a:off x="4722924" y="10331450"/>
                <a:ext cx="1156264" cy="57164"/>
              </a:xfrm>
              <a:custGeom>
                <a:avLst/>
                <a:gdLst>
                  <a:gd name="connsiteX0" fmla="*/ 1476 w 1156264"/>
                  <a:gd name="connsiteY0" fmla="*/ 0 h 57164"/>
                  <a:gd name="connsiteX1" fmla="*/ 873543 w 1156264"/>
                  <a:gd name="connsiteY1" fmla="*/ 19050 h 57164"/>
                  <a:gd name="connsiteX2" fmla="*/ 1150826 w 1156264"/>
                  <a:gd name="connsiteY2" fmla="*/ 57150 h 57164"/>
                  <a:gd name="connsiteX3" fmla="*/ 676693 w 1156264"/>
                  <a:gd name="connsiteY3" fmla="*/ 23283 h 57164"/>
                  <a:gd name="connsiteX4" fmla="*/ 1476 w 1156264"/>
                  <a:gd name="connsiteY4" fmla="*/ 0 h 57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6264" h="57164">
                    <a:moveTo>
                      <a:pt x="1476" y="0"/>
                    </a:moveTo>
                    <a:lnTo>
                      <a:pt x="873543" y="19050"/>
                    </a:lnTo>
                    <a:cubicBezTo>
                      <a:pt x="1065101" y="28575"/>
                      <a:pt x="1183634" y="56445"/>
                      <a:pt x="1150826" y="57150"/>
                    </a:cubicBezTo>
                    <a:cubicBezTo>
                      <a:pt x="1118018" y="57855"/>
                      <a:pt x="861901" y="32102"/>
                      <a:pt x="676693" y="23283"/>
                    </a:cubicBezTo>
                    <a:cubicBezTo>
                      <a:pt x="491485" y="14464"/>
                      <a:pt x="-31332" y="705"/>
                      <a:pt x="1476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8" name="フリーフォーム: 図形 1057">
                <a:extLst>
                  <a:ext uri="{FF2B5EF4-FFF2-40B4-BE49-F238E27FC236}">
                    <a16:creationId xmlns:a16="http://schemas.microsoft.com/office/drawing/2014/main" id="{92BFD731-EE9C-4EC9-925F-B98FC51FD739}"/>
                  </a:ext>
                </a:extLst>
              </p:cNvPr>
              <p:cNvSpPr/>
              <p:nvPr/>
            </p:nvSpPr>
            <p:spPr>
              <a:xfrm>
                <a:off x="4753793" y="10421918"/>
                <a:ext cx="677822" cy="47265"/>
              </a:xfrm>
              <a:custGeom>
                <a:avLst/>
                <a:gdLst>
                  <a:gd name="connsiteX0" fmla="*/ 8707 w 677822"/>
                  <a:gd name="connsiteY0" fmla="*/ 15365 h 47265"/>
                  <a:gd name="connsiteX1" fmla="*/ 402407 w 677822"/>
                  <a:gd name="connsiteY1" fmla="*/ 23832 h 47265"/>
                  <a:gd name="connsiteX2" fmla="*/ 677574 w 677822"/>
                  <a:gd name="connsiteY2" fmla="*/ 44999 h 47265"/>
                  <a:gd name="connsiteX3" fmla="*/ 448974 w 677822"/>
                  <a:gd name="connsiteY3" fmla="*/ 44999 h 47265"/>
                  <a:gd name="connsiteX4" fmla="*/ 315624 w 677822"/>
                  <a:gd name="connsiteY4" fmla="*/ 30182 h 47265"/>
                  <a:gd name="connsiteX5" fmla="*/ 142057 w 677822"/>
                  <a:gd name="connsiteY5" fmla="*/ 549 h 47265"/>
                  <a:gd name="connsiteX6" fmla="*/ 8707 w 677822"/>
                  <a:gd name="connsiteY6" fmla="*/ 15365 h 47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77822" h="47265">
                    <a:moveTo>
                      <a:pt x="8707" y="15365"/>
                    </a:moveTo>
                    <a:cubicBezTo>
                      <a:pt x="52099" y="19245"/>
                      <a:pt x="290929" y="18893"/>
                      <a:pt x="402407" y="23832"/>
                    </a:cubicBezTo>
                    <a:cubicBezTo>
                      <a:pt x="513885" y="28771"/>
                      <a:pt x="669813" y="41471"/>
                      <a:pt x="677574" y="44999"/>
                    </a:cubicBezTo>
                    <a:cubicBezTo>
                      <a:pt x="685335" y="48527"/>
                      <a:pt x="509299" y="47468"/>
                      <a:pt x="448974" y="44999"/>
                    </a:cubicBezTo>
                    <a:cubicBezTo>
                      <a:pt x="388649" y="42530"/>
                      <a:pt x="366777" y="37590"/>
                      <a:pt x="315624" y="30182"/>
                    </a:cubicBezTo>
                    <a:cubicBezTo>
                      <a:pt x="264471" y="22774"/>
                      <a:pt x="188271" y="4077"/>
                      <a:pt x="142057" y="549"/>
                    </a:cubicBezTo>
                    <a:cubicBezTo>
                      <a:pt x="95843" y="-2979"/>
                      <a:pt x="-34685" y="11485"/>
                      <a:pt x="8707" y="1536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9" name="フリーフォーム: 図形 1058">
                <a:extLst>
                  <a:ext uri="{FF2B5EF4-FFF2-40B4-BE49-F238E27FC236}">
                    <a16:creationId xmlns:a16="http://schemas.microsoft.com/office/drawing/2014/main" id="{6B2BF0F9-5C2F-4599-8E12-360B008F3BE1}"/>
                  </a:ext>
                </a:extLst>
              </p:cNvPr>
              <p:cNvSpPr/>
              <p:nvPr/>
            </p:nvSpPr>
            <p:spPr>
              <a:xfrm>
                <a:off x="4819650" y="10363200"/>
                <a:ext cx="545379" cy="21167"/>
              </a:xfrm>
              <a:custGeom>
                <a:avLst/>
                <a:gdLst>
                  <a:gd name="connsiteX0" fmla="*/ 0 w 545379"/>
                  <a:gd name="connsiteY0" fmla="*/ 14817 h 21167"/>
                  <a:gd name="connsiteX1" fmla="*/ 416983 w 545379"/>
                  <a:gd name="connsiteY1" fmla="*/ 21167 h 21167"/>
                  <a:gd name="connsiteX2" fmla="*/ 541867 w 545379"/>
                  <a:gd name="connsiteY2" fmla="*/ 8467 h 21167"/>
                  <a:gd name="connsiteX3" fmla="*/ 309033 w 545379"/>
                  <a:gd name="connsiteY3" fmla="*/ 0 h 21167"/>
                  <a:gd name="connsiteX4" fmla="*/ 0 w 545379"/>
                  <a:gd name="connsiteY4" fmla="*/ 14817 h 21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5379" h="21167">
                    <a:moveTo>
                      <a:pt x="0" y="14817"/>
                    </a:moveTo>
                    <a:lnTo>
                      <a:pt x="416983" y="21167"/>
                    </a:lnTo>
                    <a:cubicBezTo>
                      <a:pt x="507294" y="20109"/>
                      <a:pt x="559859" y="11995"/>
                      <a:pt x="541867" y="8467"/>
                    </a:cubicBezTo>
                    <a:cubicBezTo>
                      <a:pt x="523875" y="4939"/>
                      <a:pt x="309033" y="0"/>
                      <a:pt x="309033" y="0"/>
                    </a:cubicBezTo>
                    <a:lnTo>
                      <a:pt x="0" y="14817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0" name="フリーフォーム: 図形 1059">
                <a:extLst>
                  <a:ext uri="{FF2B5EF4-FFF2-40B4-BE49-F238E27FC236}">
                    <a16:creationId xmlns:a16="http://schemas.microsoft.com/office/drawing/2014/main" id="{CA6E91FD-2FA3-4DF8-9EB2-D70167307D20}"/>
                  </a:ext>
                </a:extLst>
              </p:cNvPr>
              <p:cNvSpPr/>
              <p:nvPr/>
            </p:nvSpPr>
            <p:spPr>
              <a:xfrm>
                <a:off x="5581257" y="10364440"/>
                <a:ext cx="286295" cy="71869"/>
              </a:xfrm>
              <a:custGeom>
                <a:avLst/>
                <a:gdLst>
                  <a:gd name="connsiteX0" fmla="*/ 393 w 286295"/>
                  <a:gd name="connsiteY0" fmla="*/ 877 h 71869"/>
                  <a:gd name="connsiteX1" fmla="*/ 228993 w 286295"/>
                  <a:gd name="connsiteY1" fmla="*/ 68610 h 71869"/>
                  <a:gd name="connsiteX2" fmla="*/ 284026 w 286295"/>
                  <a:gd name="connsiteY2" fmla="*/ 58027 h 71869"/>
                  <a:gd name="connsiteX3" fmla="*/ 176076 w 286295"/>
                  <a:gd name="connsiteY3" fmla="*/ 30510 h 71869"/>
                  <a:gd name="connsiteX4" fmla="*/ 393 w 286295"/>
                  <a:gd name="connsiteY4" fmla="*/ 877 h 71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95" h="71869">
                    <a:moveTo>
                      <a:pt x="393" y="877"/>
                    </a:moveTo>
                    <a:cubicBezTo>
                      <a:pt x="9212" y="7227"/>
                      <a:pt x="181721" y="59085"/>
                      <a:pt x="228993" y="68610"/>
                    </a:cubicBezTo>
                    <a:cubicBezTo>
                      <a:pt x="276265" y="78135"/>
                      <a:pt x="292845" y="64377"/>
                      <a:pt x="284026" y="58027"/>
                    </a:cubicBezTo>
                    <a:cubicBezTo>
                      <a:pt x="275207" y="51677"/>
                      <a:pt x="218762" y="36507"/>
                      <a:pt x="176076" y="30510"/>
                    </a:cubicBezTo>
                    <a:cubicBezTo>
                      <a:pt x="133390" y="24513"/>
                      <a:pt x="-8426" y="-5473"/>
                      <a:pt x="393" y="8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1" name="フリーフォーム: 図形 1060">
                <a:extLst>
                  <a:ext uri="{FF2B5EF4-FFF2-40B4-BE49-F238E27FC236}">
                    <a16:creationId xmlns:a16="http://schemas.microsoft.com/office/drawing/2014/main" id="{546A8F4D-A9D5-46D8-B84D-F81C47045EB7}"/>
                  </a:ext>
                </a:extLst>
              </p:cNvPr>
              <p:cNvSpPr/>
              <p:nvPr/>
            </p:nvSpPr>
            <p:spPr>
              <a:xfrm>
                <a:off x="4792373" y="8925947"/>
                <a:ext cx="531724" cy="298486"/>
              </a:xfrm>
              <a:custGeom>
                <a:avLst/>
                <a:gdLst>
                  <a:gd name="connsiteX0" fmla="*/ 531044 w 531724"/>
                  <a:gd name="connsiteY0" fmla="*/ 36 h 298486"/>
                  <a:gd name="connsiteX1" fmla="*/ 429444 w 531724"/>
                  <a:gd name="connsiteY1" fmla="*/ 179953 h 298486"/>
                  <a:gd name="connsiteX2" fmla="*/ 202960 w 531724"/>
                  <a:gd name="connsiteY2" fmla="*/ 245570 h 298486"/>
                  <a:gd name="connsiteX3" fmla="*/ 3994 w 531724"/>
                  <a:gd name="connsiteY3" fmla="*/ 298486 h 298486"/>
                  <a:gd name="connsiteX4" fmla="*/ 80194 w 531724"/>
                  <a:gd name="connsiteY4" fmla="*/ 245570 h 298486"/>
                  <a:gd name="connsiteX5" fmla="*/ 205077 w 531724"/>
                  <a:gd name="connsiteY5" fmla="*/ 275203 h 298486"/>
                  <a:gd name="connsiteX6" fmla="*/ 384994 w 531724"/>
                  <a:gd name="connsiteY6" fmla="*/ 165136 h 298486"/>
                  <a:gd name="connsiteX7" fmla="*/ 531044 w 531724"/>
                  <a:gd name="connsiteY7" fmla="*/ 36 h 2984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1724" h="298486">
                    <a:moveTo>
                      <a:pt x="531044" y="36"/>
                    </a:moveTo>
                    <a:cubicBezTo>
                      <a:pt x="538452" y="2505"/>
                      <a:pt x="484125" y="139031"/>
                      <a:pt x="429444" y="179953"/>
                    </a:cubicBezTo>
                    <a:cubicBezTo>
                      <a:pt x="374763" y="220875"/>
                      <a:pt x="273868" y="225815"/>
                      <a:pt x="202960" y="245570"/>
                    </a:cubicBezTo>
                    <a:cubicBezTo>
                      <a:pt x="132052" y="265325"/>
                      <a:pt x="24455" y="298486"/>
                      <a:pt x="3994" y="298486"/>
                    </a:cubicBezTo>
                    <a:cubicBezTo>
                      <a:pt x="-16467" y="298486"/>
                      <a:pt x="46680" y="249450"/>
                      <a:pt x="80194" y="245570"/>
                    </a:cubicBezTo>
                    <a:cubicBezTo>
                      <a:pt x="113708" y="241690"/>
                      <a:pt x="154277" y="288609"/>
                      <a:pt x="205077" y="275203"/>
                    </a:cubicBezTo>
                    <a:cubicBezTo>
                      <a:pt x="255877" y="261797"/>
                      <a:pt x="332077" y="208881"/>
                      <a:pt x="384994" y="165136"/>
                    </a:cubicBezTo>
                    <a:cubicBezTo>
                      <a:pt x="437911" y="121392"/>
                      <a:pt x="523636" y="-2433"/>
                      <a:pt x="531044" y="3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2" name="フリーフォーム: 図形 1061">
                <a:extLst>
                  <a:ext uri="{FF2B5EF4-FFF2-40B4-BE49-F238E27FC236}">
                    <a16:creationId xmlns:a16="http://schemas.microsoft.com/office/drawing/2014/main" id="{8EA030AA-753D-4E77-BA5D-567DD426D356}"/>
                  </a:ext>
                </a:extLst>
              </p:cNvPr>
              <p:cNvSpPr/>
              <p:nvPr/>
            </p:nvSpPr>
            <p:spPr>
              <a:xfrm>
                <a:off x="5197618" y="9117814"/>
                <a:ext cx="20243" cy="571040"/>
              </a:xfrm>
              <a:custGeom>
                <a:avLst/>
                <a:gdLst>
                  <a:gd name="connsiteX0" fmla="*/ 11499 w 20243"/>
                  <a:gd name="connsiteY0" fmla="*/ 786 h 571040"/>
                  <a:gd name="connsiteX1" fmla="*/ 19965 w 20243"/>
                  <a:gd name="connsiteY1" fmla="*/ 546886 h 571040"/>
                  <a:gd name="connsiteX2" fmla="*/ 915 w 20243"/>
                  <a:gd name="connsiteY2" fmla="*/ 428353 h 571040"/>
                  <a:gd name="connsiteX3" fmla="*/ 11499 w 20243"/>
                  <a:gd name="connsiteY3" fmla="*/ 786 h 571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43" h="571040">
                    <a:moveTo>
                      <a:pt x="11499" y="786"/>
                    </a:moveTo>
                    <a:cubicBezTo>
                      <a:pt x="14674" y="20541"/>
                      <a:pt x="21729" y="475625"/>
                      <a:pt x="19965" y="546886"/>
                    </a:cubicBezTo>
                    <a:cubicBezTo>
                      <a:pt x="18201" y="618147"/>
                      <a:pt x="5148" y="517606"/>
                      <a:pt x="915" y="428353"/>
                    </a:cubicBezTo>
                    <a:cubicBezTo>
                      <a:pt x="-3318" y="339100"/>
                      <a:pt x="8324" y="-18969"/>
                      <a:pt x="11499" y="78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3" name="フリーフォーム: 図形 1062">
                <a:extLst>
                  <a:ext uri="{FF2B5EF4-FFF2-40B4-BE49-F238E27FC236}">
                    <a16:creationId xmlns:a16="http://schemas.microsoft.com/office/drawing/2014/main" id="{537CD0B3-7739-4B28-A855-ED0A80A41471}"/>
                  </a:ext>
                </a:extLst>
              </p:cNvPr>
              <p:cNvSpPr/>
              <p:nvPr/>
            </p:nvSpPr>
            <p:spPr>
              <a:xfrm>
                <a:off x="4790017" y="9650197"/>
                <a:ext cx="449671" cy="322023"/>
              </a:xfrm>
              <a:custGeom>
                <a:avLst/>
                <a:gdLst>
                  <a:gd name="connsiteX0" fmla="*/ 440266 w 449671"/>
                  <a:gd name="connsiteY0" fmla="*/ 10270 h 322023"/>
                  <a:gd name="connsiteX1" fmla="*/ 74083 w 449671"/>
                  <a:gd name="connsiteY1" fmla="*/ 262153 h 322023"/>
                  <a:gd name="connsiteX2" fmla="*/ 0 w 449671"/>
                  <a:gd name="connsiteY2" fmla="*/ 321420 h 322023"/>
                  <a:gd name="connsiteX3" fmla="*/ 74083 w 449671"/>
                  <a:gd name="connsiteY3" fmla="*/ 240986 h 322023"/>
                  <a:gd name="connsiteX4" fmla="*/ 319616 w 449671"/>
                  <a:gd name="connsiteY4" fmla="*/ 65303 h 322023"/>
                  <a:gd name="connsiteX5" fmla="*/ 440266 w 449671"/>
                  <a:gd name="connsiteY5" fmla="*/ 10270 h 322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9671" h="322023">
                    <a:moveTo>
                      <a:pt x="440266" y="10270"/>
                    </a:moveTo>
                    <a:cubicBezTo>
                      <a:pt x="399344" y="43078"/>
                      <a:pt x="147461" y="210295"/>
                      <a:pt x="74083" y="262153"/>
                    </a:cubicBezTo>
                    <a:cubicBezTo>
                      <a:pt x="705" y="314011"/>
                      <a:pt x="0" y="324948"/>
                      <a:pt x="0" y="321420"/>
                    </a:cubicBezTo>
                    <a:cubicBezTo>
                      <a:pt x="0" y="317892"/>
                      <a:pt x="20814" y="283672"/>
                      <a:pt x="74083" y="240986"/>
                    </a:cubicBezTo>
                    <a:cubicBezTo>
                      <a:pt x="127352" y="198300"/>
                      <a:pt x="260349" y="99875"/>
                      <a:pt x="319616" y="65303"/>
                    </a:cubicBezTo>
                    <a:cubicBezTo>
                      <a:pt x="378883" y="30731"/>
                      <a:pt x="481188" y="-22538"/>
                      <a:pt x="440266" y="1027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4" name="フリーフォーム: 図形 1063">
                <a:extLst>
                  <a:ext uri="{FF2B5EF4-FFF2-40B4-BE49-F238E27FC236}">
                    <a16:creationId xmlns:a16="http://schemas.microsoft.com/office/drawing/2014/main" id="{D09E9243-FD40-442D-A172-AE53E7F106A0}"/>
                  </a:ext>
                </a:extLst>
              </p:cNvPr>
              <p:cNvSpPr/>
              <p:nvPr/>
            </p:nvSpPr>
            <p:spPr>
              <a:xfrm>
                <a:off x="5342453" y="8933572"/>
                <a:ext cx="61496" cy="757345"/>
              </a:xfrm>
              <a:custGeom>
                <a:avLst/>
                <a:gdLst>
                  <a:gd name="connsiteX0" fmla="*/ 33880 w 61496"/>
                  <a:gd name="connsiteY0" fmla="*/ 13578 h 757345"/>
                  <a:gd name="connsiteX1" fmla="*/ 57164 w 61496"/>
                  <a:gd name="connsiteY1" fmla="*/ 521578 h 757345"/>
                  <a:gd name="connsiteX2" fmla="*/ 57164 w 61496"/>
                  <a:gd name="connsiteY2" fmla="*/ 684561 h 757345"/>
                  <a:gd name="connsiteX3" fmla="*/ 12714 w 61496"/>
                  <a:gd name="connsiteY3" fmla="*/ 756528 h 757345"/>
                  <a:gd name="connsiteX4" fmla="*/ 14830 w 61496"/>
                  <a:gd name="connsiteY4" fmla="*/ 642228 h 757345"/>
                  <a:gd name="connsiteX5" fmla="*/ 14 w 61496"/>
                  <a:gd name="connsiteY5" fmla="*/ 187145 h 757345"/>
                  <a:gd name="connsiteX6" fmla="*/ 33880 w 61496"/>
                  <a:gd name="connsiteY6" fmla="*/ 13578 h 757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496" h="757345">
                    <a:moveTo>
                      <a:pt x="33880" y="13578"/>
                    </a:moveTo>
                    <a:cubicBezTo>
                      <a:pt x="43405" y="69317"/>
                      <a:pt x="53283" y="409748"/>
                      <a:pt x="57164" y="521578"/>
                    </a:cubicBezTo>
                    <a:cubicBezTo>
                      <a:pt x="61045" y="633408"/>
                      <a:pt x="64572" y="645403"/>
                      <a:pt x="57164" y="684561"/>
                    </a:cubicBezTo>
                    <a:cubicBezTo>
                      <a:pt x="49756" y="723719"/>
                      <a:pt x="19770" y="763583"/>
                      <a:pt x="12714" y="756528"/>
                    </a:cubicBezTo>
                    <a:cubicBezTo>
                      <a:pt x="5658" y="749473"/>
                      <a:pt x="16947" y="737125"/>
                      <a:pt x="14830" y="642228"/>
                    </a:cubicBezTo>
                    <a:cubicBezTo>
                      <a:pt x="12713" y="547331"/>
                      <a:pt x="719" y="289098"/>
                      <a:pt x="14" y="187145"/>
                    </a:cubicBezTo>
                    <a:cubicBezTo>
                      <a:pt x="-691" y="85192"/>
                      <a:pt x="24355" y="-42161"/>
                      <a:pt x="33880" y="1357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5" name="フリーフォーム: 図形 1064">
                <a:extLst>
                  <a:ext uri="{FF2B5EF4-FFF2-40B4-BE49-F238E27FC236}">
                    <a16:creationId xmlns:a16="http://schemas.microsoft.com/office/drawing/2014/main" id="{73BA2644-1B50-4D6F-B575-31DB6158BE34}"/>
                  </a:ext>
                </a:extLst>
              </p:cNvPr>
              <p:cNvSpPr/>
              <p:nvPr/>
            </p:nvSpPr>
            <p:spPr>
              <a:xfrm>
                <a:off x="4793471" y="5591640"/>
                <a:ext cx="961826" cy="1449456"/>
              </a:xfrm>
              <a:custGeom>
                <a:avLst/>
                <a:gdLst>
                  <a:gd name="connsiteX0" fmla="*/ 2896 w 961826"/>
                  <a:gd name="connsiteY0" fmla="*/ 25993 h 1449456"/>
                  <a:gd name="connsiteX1" fmla="*/ 481262 w 961826"/>
                  <a:gd name="connsiteY1" fmla="*/ 182627 h 1449456"/>
                  <a:gd name="connsiteX2" fmla="*/ 832629 w 961826"/>
                  <a:gd name="connsiteY2" fmla="*/ 669460 h 1449456"/>
                  <a:gd name="connsiteX3" fmla="*/ 959629 w 961826"/>
                  <a:gd name="connsiteY3" fmla="*/ 1448393 h 1449456"/>
                  <a:gd name="connsiteX4" fmla="*/ 743729 w 961826"/>
                  <a:gd name="connsiteY4" fmla="*/ 491660 h 1449456"/>
                  <a:gd name="connsiteX5" fmla="*/ 303462 w 961826"/>
                  <a:gd name="connsiteY5" fmla="*/ 51393 h 1449456"/>
                  <a:gd name="connsiteX6" fmla="*/ 2896 w 961826"/>
                  <a:gd name="connsiteY6" fmla="*/ 25993 h 1449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61826" h="1449456">
                    <a:moveTo>
                      <a:pt x="2896" y="25993"/>
                    </a:moveTo>
                    <a:cubicBezTo>
                      <a:pt x="32529" y="47865"/>
                      <a:pt x="342973" y="75383"/>
                      <a:pt x="481262" y="182627"/>
                    </a:cubicBezTo>
                    <a:cubicBezTo>
                      <a:pt x="619551" y="289871"/>
                      <a:pt x="752901" y="458499"/>
                      <a:pt x="832629" y="669460"/>
                    </a:cubicBezTo>
                    <a:cubicBezTo>
                      <a:pt x="912357" y="880421"/>
                      <a:pt x="974446" y="1478026"/>
                      <a:pt x="959629" y="1448393"/>
                    </a:cubicBezTo>
                    <a:cubicBezTo>
                      <a:pt x="944812" y="1418760"/>
                      <a:pt x="853090" y="724493"/>
                      <a:pt x="743729" y="491660"/>
                    </a:cubicBezTo>
                    <a:cubicBezTo>
                      <a:pt x="634368" y="258827"/>
                      <a:pt x="429051" y="132532"/>
                      <a:pt x="303462" y="51393"/>
                    </a:cubicBezTo>
                    <a:cubicBezTo>
                      <a:pt x="177873" y="-29746"/>
                      <a:pt x="-26737" y="4121"/>
                      <a:pt x="2896" y="2599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6" name="フリーフォーム: 図形 1065">
                <a:extLst>
                  <a:ext uri="{FF2B5EF4-FFF2-40B4-BE49-F238E27FC236}">
                    <a16:creationId xmlns:a16="http://schemas.microsoft.com/office/drawing/2014/main" id="{6A2384C5-DF4E-4A5E-AE37-D4B95356645E}"/>
                  </a:ext>
                </a:extLst>
              </p:cNvPr>
              <p:cNvSpPr/>
              <p:nvPr/>
            </p:nvSpPr>
            <p:spPr>
              <a:xfrm>
                <a:off x="4811898" y="7034053"/>
                <a:ext cx="954577" cy="2063004"/>
              </a:xfrm>
              <a:custGeom>
                <a:avLst/>
                <a:gdLst>
                  <a:gd name="connsiteX0" fmla="*/ 945435 w 954577"/>
                  <a:gd name="connsiteY0" fmla="*/ 5980 h 2063004"/>
                  <a:gd name="connsiteX1" fmla="*/ 932735 w 954577"/>
                  <a:gd name="connsiteY1" fmla="*/ 674847 h 2063004"/>
                  <a:gd name="connsiteX2" fmla="*/ 793035 w 954577"/>
                  <a:gd name="connsiteY2" fmla="*/ 1360647 h 2063004"/>
                  <a:gd name="connsiteX3" fmla="*/ 657569 w 954577"/>
                  <a:gd name="connsiteY3" fmla="*/ 1652747 h 2063004"/>
                  <a:gd name="connsiteX4" fmla="*/ 412035 w 954577"/>
                  <a:gd name="connsiteY4" fmla="*/ 1910980 h 2063004"/>
                  <a:gd name="connsiteX5" fmla="*/ 1402 w 954577"/>
                  <a:gd name="connsiteY5" fmla="*/ 2059147 h 2063004"/>
                  <a:gd name="connsiteX6" fmla="*/ 564435 w 954577"/>
                  <a:gd name="connsiteY6" fmla="*/ 1758580 h 2063004"/>
                  <a:gd name="connsiteX7" fmla="*/ 860769 w 954577"/>
                  <a:gd name="connsiteY7" fmla="*/ 1127814 h 2063004"/>
                  <a:gd name="connsiteX8" fmla="*/ 949669 w 954577"/>
                  <a:gd name="connsiteY8" fmla="*/ 391214 h 2063004"/>
                  <a:gd name="connsiteX9" fmla="*/ 945435 w 954577"/>
                  <a:gd name="connsiteY9" fmla="*/ 5980 h 2063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54577" h="2063004">
                    <a:moveTo>
                      <a:pt x="945435" y="5980"/>
                    </a:moveTo>
                    <a:cubicBezTo>
                      <a:pt x="942613" y="53252"/>
                      <a:pt x="958135" y="449069"/>
                      <a:pt x="932735" y="674847"/>
                    </a:cubicBezTo>
                    <a:cubicBezTo>
                      <a:pt x="907335" y="900625"/>
                      <a:pt x="838896" y="1197664"/>
                      <a:pt x="793035" y="1360647"/>
                    </a:cubicBezTo>
                    <a:cubicBezTo>
                      <a:pt x="747174" y="1523630"/>
                      <a:pt x="721069" y="1561025"/>
                      <a:pt x="657569" y="1652747"/>
                    </a:cubicBezTo>
                    <a:cubicBezTo>
                      <a:pt x="594069" y="1744469"/>
                      <a:pt x="521396" y="1843247"/>
                      <a:pt x="412035" y="1910980"/>
                    </a:cubicBezTo>
                    <a:cubicBezTo>
                      <a:pt x="302674" y="1978713"/>
                      <a:pt x="-23998" y="2084547"/>
                      <a:pt x="1402" y="2059147"/>
                    </a:cubicBezTo>
                    <a:cubicBezTo>
                      <a:pt x="26802" y="2033747"/>
                      <a:pt x="421207" y="1913802"/>
                      <a:pt x="564435" y="1758580"/>
                    </a:cubicBezTo>
                    <a:cubicBezTo>
                      <a:pt x="707663" y="1603358"/>
                      <a:pt x="796563" y="1355708"/>
                      <a:pt x="860769" y="1127814"/>
                    </a:cubicBezTo>
                    <a:cubicBezTo>
                      <a:pt x="924975" y="899920"/>
                      <a:pt x="937675" y="581008"/>
                      <a:pt x="949669" y="391214"/>
                    </a:cubicBezTo>
                    <a:cubicBezTo>
                      <a:pt x="961663" y="201420"/>
                      <a:pt x="948257" y="-41292"/>
                      <a:pt x="945435" y="598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7" name="フリーフォーム: 図形 1066">
                <a:extLst>
                  <a:ext uri="{FF2B5EF4-FFF2-40B4-BE49-F238E27FC236}">
                    <a16:creationId xmlns:a16="http://schemas.microsoft.com/office/drawing/2014/main" id="{A7FBCC0F-643C-4EB4-A41E-6C6B8C50FE3E}"/>
                  </a:ext>
                </a:extLst>
              </p:cNvPr>
              <p:cNvSpPr/>
              <p:nvPr/>
            </p:nvSpPr>
            <p:spPr>
              <a:xfrm>
                <a:off x="4790559" y="5660840"/>
                <a:ext cx="764040" cy="660887"/>
              </a:xfrm>
              <a:custGeom>
                <a:avLst/>
                <a:gdLst>
                  <a:gd name="connsiteX0" fmla="*/ 6866 w 764040"/>
                  <a:gd name="connsiteY0" fmla="*/ 25585 h 660887"/>
                  <a:gd name="connsiteX1" fmla="*/ 273566 w 764040"/>
                  <a:gd name="connsiteY1" fmla="*/ 68448 h 660887"/>
                  <a:gd name="connsiteX2" fmla="*/ 559316 w 764040"/>
                  <a:gd name="connsiteY2" fmla="*/ 271648 h 660887"/>
                  <a:gd name="connsiteX3" fmla="*/ 726004 w 764040"/>
                  <a:gd name="connsiteY3" fmla="*/ 566923 h 660887"/>
                  <a:gd name="connsiteX4" fmla="*/ 757754 w 764040"/>
                  <a:gd name="connsiteY4" fmla="*/ 660585 h 660887"/>
                  <a:gd name="connsiteX5" fmla="*/ 759341 w 764040"/>
                  <a:gd name="connsiteY5" fmla="*/ 590735 h 660887"/>
                  <a:gd name="connsiteX6" fmla="*/ 706954 w 764040"/>
                  <a:gd name="connsiteY6" fmla="*/ 431985 h 660887"/>
                  <a:gd name="connsiteX7" fmla="*/ 440254 w 764040"/>
                  <a:gd name="connsiteY7" fmla="*/ 130360 h 660887"/>
                  <a:gd name="connsiteX8" fmla="*/ 271979 w 764040"/>
                  <a:gd name="connsiteY8" fmla="*/ 52573 h 660887"/>
                  <a:gd name="connsiteX9" fmla="*/ 94179 w 764040"/>
                  <a:gd name="connsiteY9" fmla="*/ 1773 h 660887"/>
                  <a:gd name="connsiteX10" fmla="*/ 6866 w 764040"/>
                  <a:gd name="connsiteY10" fmla="*/ 25585 h 660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64040" h="660887">
                    <a:moveTo>
                      <a:pt x="6866" y="25585"/>
                    </a:moveTo>
                    <a:cubicBezTo>
                      <a:pt x="36764" y="36697"/>
                      <a:pt x="181491" y="27438"/>
                      <a:pt x="273566" y="68448"/>
                    </a:cubicBezTo>
                    <a:cubicBezTo>
                      <a:pt x="365641" y="109458"/>
                      <a:pt x="483910" y="188569"/>
                      <a:pt x="559316" y="271648"/>
                    </a:cubicBezTo>
                    <a:cubicBezTo>
                      <a:pt x="634722" y="354727"/>
                      <a:pt x="692931" y="502100"/>
                      <a:pt x="726004" y="566923"/>
                    </a:cubicBezTo>
                    <a:cubicBezTo>
                      <a:pt x="759077" y="631746"/>
                      <a:pt x="752198" y="656616"/>
                      <a:pt x="757754" y="660585"/>
                    </a:cubicBezTo>
                    <a:cubicBezTo>
                      <a:pt x="763310" y="664554"/>
                      <a:pt x="767808" y="628835"/>
                      <a:pt x="759341" y="590735"/>
                    </a:cubicBezTo>
                    <a:cubicBezTo>
                      <a:pt x="750874" y="552635"/>
                      <a:pt x="760135" y="508714"/>
                      <a:pt x="706954" y="431985"/>
                    </a:cubicBezTo>
                    <a:cubicBezTo>
                      <a:pt x="653773" y="355256"/>
                      <a:pt x="512750" y="193595"/>
                      <a:pt x="440254" y="130360"/>
                    </a:cubicBezTo>
                    <a:cubicBezTo>
                      <a:pt x="367758" y="67125"/>
                      <a:pt x="329658" y="74004"/>
                      <a:pt x="271979" y="52573"/>
                    </a:cubicBezTo>
                    <a:cubicBezTo>
                      <a:pt x="214300" y="31142"/>
                      <a:pt x="136512" y="9710"/>
                      <a:pt x="94179" y="1773"/>
                    </a:cubicBezTo>
                    <a:cubicBezTo>
                      <a:pt x="51846" y="-6164"/>
                      <a:pt x="-23032" y="14473"/>
                      <a:pt x="6866" y="2558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8" name="フリーフォーム: 図形 1067">
                <a:extLst>
                  <a:ext uri="{FF2B5EF4-FFF2-40B4-BE49-F238E27FC236}">
                    <a16:creationId xmlns:a16="http://schemas.microsoft.com/office/drawing/2014/main" id="{0C63EAF7-FCCF-4EB4-824C-D0DD43610F02}"/>
                  </a:ext>
                </a:extLst>
              </p:cNvPr>
              <p:cNvSpPr/>
              <p:nvPr/>
            </p:nvSpPr>
            <p:spPr>
              <a:xfrm>
                <a:off x="5544161" y="6234919"/>
                <a:ext cx="157110" cy="815573"/>
              </a:xfrm>
              <a:custGeom>
                <a:avLst/>
                <a:gdLst>
                  <a:gd name="connsiteX0" fmla="*/ 5739 w 157110"/>
                  <a:gd name="connsiteY0" fmla="*/ 7131 h 815573"/>
                  <a:gd name="connsiteX1" fmla="*/ 121627 w 157110"/>
                  <a:gd name="connsiteY1" fmla="*/ 469094 h 815573"/>
                  <a:gd name="connsiteX2" fmla="*/ 156552 w 157110"/>
                  <a:gd name="connsiteY2" fmla="*/ 786594 h 815573"/>
                  <a:gd name="connsiteX3" fmla="*/ 134327 w 157110"/>
                  <a:gd name="connsiteY3" fmla="*/ 737381 h 815573"/>
                  <a:gd name="connsiteX4" fmla="*/ 29552 w 157110"/>
                  <a:gd name="connsiteY4" fmla="*/ 224619 h 815573"/>
                  <a:gd name="connsiteX5" fmla="*/ 5739 w 157110"/>
                  <a:gd name="connsiteY5" fmla="*/ 7131 h 815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7110" h="815573">
                    <a:moveTo>
                      <a:pt x="5739" y="7131"/>
                    </a:moveTo>
                    <a:cubicBezTo>
                      <a:pt x="21085" y="47877"/>
                      <a:pt x="96491" y="339183"/>
                      <a:pt x="121627" y="469094"/>
                    </a:cubicBezTo>
                    <a:cubicBezTo>
                      <a:pt x="146763" y="599005"/>
                      <a:pt x="154435" y="741880"/>
                      <a:pt x="156552" y="786594"/>
                    </a:cubicBezTo>
                    <a:cubicBezTo>
                      <a:pt x="158669" y="831308"/>
                      <a:pt x="155494" y="831043"/>
                      <a:pt x="134327" y="737381"/>
                    </a:cubicBezTo>
                    <a:cubicBezTo>
                      <a:pt x="113160" y="643719"/>
                      <a:pt x="50719" y="340771"/>
                      <a:pt x="29552" y="224619"/>
                    </a:cubicBezTo>
                    <a:cubicBezTo>
                      <a:pt x="8385" y="108467"/>
                      <a:pt x="-9607" y="-33615"/>
                      <a:pt x="5739" y="713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9" name="フリーフォーム: 図形 1068">
                <a:extLst>
                  <a:ext uri="{FF2B5EF4-FFF2-40B4-BE49-F238E27FC236}">
                    <a16:creationId xmlns:a16="http://schemas.microsoft.com/office/drawing/2014/main" id="{3D510FFA-7D4F-4789-AB78-F33CF99151F8}"/>
                  </a:ext>
                </a:extLst>
              </p:cNvPr>
              <p:cNvSpPr/>
              <p:nvPr/>
            </p:nvSpPr>
            <p:spPr>
              <a:xfrm>
                <a:off x="5686352" y="6959234"/>
                <a:ext cx="27061" cy="748388"/>
              </a:xfrm>
              <a:custGeom>
                <a:avLst/>
                <a:gdLst>
                  <a:gd name="connsiteX0" fmla="*/ 9598 w 27061"/>
                  <a:gd name="connsiteY0" fmla="*/ 1954 h 748388"/>
                  <a:gd name="connsiteX1" fmla="*/ 27061 w 27061"/>
                  <a:gd name="connsiteY1" fmla="*/ 416291 h 748388"/>
                  <a:gd name="connsiteX2" fmla="*/ 9598 w 27061"/>
                  <a:gd name="connsiteY2" fmla="*/ 740141 h 748388"/>
                  <a:gd name="connsiteX3" fmla="*/ 73 w 27061"/>
                  <a:gd name="connsiteY3" fmla="*/ 595679 h 748388"/>
                  <a:gd name="connsiteX4" fmla="*/ 9598 w 27061"/>
                  <a:gd name="connsiteY4" fmla="*/ 1954 h 748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061" h="748388">
                    <a:moveTo>
                      <a:pt x="9598" y="1954"/>
                    </a:moveTo>
                    <a:cubicBezTo>
                      <a:pt x="14096" y="-27944"/>
                      <a:pt x="27061" y="293260"/>
                      <a:pt x="27061" y="416291"/>
                    </a:cubicBezTo>
                    <a:cubicBezTo>
                      <a:pt x="27061" y="539322"/>
                      <a:pt x="14096" y="710243"/>
                      <a:pt x="9598" y="740141"/>
                    </a:cubicBezTo>
                    <a:cubicBezTo>
                      <a:pt x="5100" y="770039"/>
                      <a:pt x="867" y="717916"/>
                      <a:pt x="73" y="595679"/>
                    </a:cubicBezTo>
                    <a:cubicBezTo>
                      <a:pt x="-721" y="473442"/>
                      <a:pt x="5100" y="31852"/>
                      <a:pt x="9598" y="195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0" name="フリーフォーム: 図形 1069">
                <a:extLst>
                  <a:ext uri="{FF2B5EF4-FFF2-40B4-BE49-F238E27FC236}">
                    <a16:creationId xmlns:a16="http://schemas.microsoft.com/office/drawing/2014/main" id="{F387AC1A-90F8-450F-9448-8B3E5ACB63A0}"/>
                  </a:ext>
                </a:extLst>
              </p:cNvPr>
              <p:cNvSpPr/>
              <p:nvPr/>
            </p:nvSpPr>
            <p:spPr>
              <a:xfrm>
                <a:off x="5519675" y="7644471"/>
                <a:ext cx="187131" cy="849497"/>
              </a:xfrm>
              <a:custGeom>
                <a:avLst/>
                <a:gdLst>
                  <a:gd name="connsiteX0" fmla="*/ 185800 w 187131"/>
                  <a:gd name="connsiteY0" fmla="*/ 929 h 849497"/>
                  <a:gd name="connsiteX1" fmla="*/ 115950 w 187131"/>
                  <a:gd name="connsiteY1" fmla="*/ 475592 h 849497"/>
                  <a:gd name="connsiteX2" fmla="*/ 1650 w 187131"/>
                  <a:gd name="connsiteY2" fmla="*/ 847067 h 849497"/>
                  <a:gd name="connsiteX3" fmla="*/ 55625 w 187131"/>
                  <a:gd name="connsiteY3" fmla="*/ 604179 h 849497"/>
                  <a:gd name="connsiteX4" fmla="*/ 185800 w 187131"/>
                  <a:gd name="connsiteY4" fmla="*/ 929 h 849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7131" h="849497">
                    <a:moveTo>
                      <a:pt x="185800" y="929"/>
                    </a:moveTo>
                    <a:cubicBezTo>
                      <a:pt x="195854" y="-20502"/>
                      <a:pt x="146642" y="334569"/>
                      <a:pt x="115950" y="475592"/>
                    </a:cubicBezTo>
                    <a:cubicBezTo>
                      <a:pt x="85258" y="616615"/>
                      <a:pt x="11704" y="825636"/>
                      <a:pt x="1650" y="847067"/>
                    </a:cubicBezTo>
                    <a:cubicBezTo>
                      <a:pt x="-8404" y="868498"/>
                      <a:pt x="29696" y="744937"/>
                      <a:pt x="55625" y="604179"/>
                    </a:cubicBezTo>
                    <a:cubicBezTo>
                      <a:pt x="81554" y="463421"/>
                      <a:pt x="175746" y="22360"/>
                      <a:pt x="185800" y="92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1" name="フリーフォーム: 図形 1070">
                <a:extLst>
                  <a:ext uri="{FF2B5EF4-FFF2-40B4-BE49-F238E27FC236}">
                    <a16:creationId xmlns:a16="http://schemas.microsoft.com/office/drawing/2014/main" id="{A4F00F8A-A86F-4624-9C20-7354D2270271}"/>
                  </a:ext>
                </a:extLst>
              </p:cNvPr>
              <p:cNvSpPr/>
              <p:nvPr/>
            </p:nvSpPr>
            <p:spPr>
              <a:xfrm>
                <a:off x="5148152" y="8285007"/>
                <a:ext cx="447994" cy="616987"/>
              </a:xfrm>
              <a:custGeom>
                <a:avLst/>
                <a:gdLst>
                  <a:gd name="connsiteX0" fmla="*/ 446198 w 447994"/>
                  <a:gd name="connsiteY0" fmla="*/ 6506 h 616987"/>
                  <a:gd name="connsiteX1" fmla="*/ 347773 w 447994"/>
                  <a:gd name="connsiteY1" fmla="*/ 273206 h 616987"/>
                  <a:gd name="connsiteX2" fmla="*/ 201723 w 447994"/>
                  <a:gd name="connsiteY2" fmla="*/ 477993 h 616987"/>
                  <a:gd name="connsiteX3" fmla="*/ 111 w 447994"/>
                  <a:gd name="connsiteY3" fmla="*/ 616106 h 616987"/>
                  <a:gd name="connsiteX4" fmla="*/ 230298 w 447994"/>
                  <a:gd name="connsiteY4" fmla="*/ 412906 h 616987"/>
                  <a:gd name="connsiteX5" fmla="*/ 400161 w 447994"/>
                  <a:gd name="connsiteY5" fmla="*/ 109693 h 616987"/>
                  <a:gd name="connsiteX6" fmla="*/ 446198 w 447994"/>
                  <a:gd name="connsiteY6" fmla="*/ 6506 h 616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7994" h="616987">
                    <a:moveTo>
                      <a:pt x="446198" y="6506"/>
                    </a:moveTo>
                    <a:cubicBezTo>
                      <a:pt x="437467" y="33758"/>
                      <a:pt x="388519" y="194625"/>
                      <a:pt x="347773" y="273206"/>
                    </a:cubicBezTo>
                    <a:cubicBezTo>
                      <a:pt x="307027" y="351787"/>
                      <a:pt x="259667" y="420843"/>
                      <a:pt x="201723" y="477993"/>
                    </a:cubicBezTo>
                    <a:cubicBezTo>
                      <a:pt x="143779" y="535143"/>
                      <a:pt x="-4651" y="626954"/>
                      <a:pt x="111" y="616106"/>
                    </a:cubicBezTo>
                    <a:cubicBezTo>
                      <a:pt x="4873" y="605258"/>
                      <a:pt x="163623" y="497308"/>
                      <a:pt x="230298" y="412906"/>
                    </a:cubicBezTo>
                    <a:cubicBezTo>
                      <a:pt x="296973" y="328504"/>
                      <a:pt x="369734" y="177162"/>
                      <a:pt x="400161" y="109693"/>
                    </a:cubicBezTo>
                    <a:cubicBezTo>
                      <a:pt x="430588" y="42224"/>
                      <a:pt x="454929" y="-20746"/>
                      <a:pt x="446198" y="650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2" name="フリーフォーム: 図形 1071">
                <a:extLst>
                  <a:ext uri="{FF2B5EF4-FFF2-40B4-BE49-F238E27FC236}">
                    <a16:creationId xmlns:a16="http://schemas.microsoft.com/office/drawing/2014/main" id="{F48A25B4-4101-4B40-AAF6-B6F222F7A5BC}"/>
                  </a:ext>
                </a:extLst>
              </p:cNvPr>
              <p:cNvSpPr/>
              <p:nvPr/>
            </p:nvSpPr>
            <p:spPr>
              <a:xfrm>
                <a:off x="4782027" y="8839198"/>
                <a:ext cx="445829" cy="150990"/>
              </a:xfrm>
              <a:custGeom>
                <a:avLst/>
                <a:gdLst>
                  <a:gd name="connsiteX0" fmla="*/ 5873 w 445829"/>
                  <a:gd name="connsiteY0" fmla="*/ 125415 h 150990"/>
                  <a:gd name="connsiteX1" fmla="*/ 258286 w 445829"/>
                  <a:gd name="connsiteY1" fmla="*/ 101602 h 150990"/>
                  <a:gd name="connsiteX2" fmla="*/ 445611 w 445829"/>
                  <a:gd name="connsiteY2" fmla="*/ 2 h 150990"/>
                  <a:gd name="connsiteX3" fmla="*/ 291623 w 445829"/>
                  <a:gd name="connsiteY3" fmla="*/ 98427 h 150990"/>
                  <a:gd name="connsiteX4" fmla="*/ 97948 w 445829"/>
                  <a:gd name="connsiteY4" fmla="*/ 149227 h 150990"/>
                  <a:gd name="connsiteX5" fmla="*/ 5873 w 445829"/>
                  <a:gd name="connsiteY5" fmla="*/ 125415 h 150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5829" h="150990">
                    <a:moveTo>
                      <a:pt x="5873" y="125415"/>
                    </a:moveTo>
                    <a:cubicBezTo>
                      <a:pt x="32596" y="117478"/>
                      <a:pt x="184996" y="122504"/>
                      <a:pt x="258286" y="101602"/>
                    </a:cubicBezTo>
                    <a:cubicBezTo>
                      <a:pt x="331576" y="80700"/>
                      <a:pt x="440055" y="531"/>
                      <a:pt x="445611" y="2"/>
                    </a:cubicBezTo>
                    <a:cubicBezTo>
                      <a:pt x="451167" y="-527"/>
                      <a:pt x="349567" y="73556"/>
                      <a:pt x="291623" y="98427"/>
                    </a:cubicBezTo>
                    <a:cubicBezTo>
                      <a:pt x="233679" y="123298"/>
                      <a:pt x="146367" y="140760"/>
                      <a:pt x="97948" y="149227"/>
                    </a:cubicBezTo>
                    <a:cubicBezTo>
                      <a:pt x="49529" y="157694"/>
                      <a:pt x="-20850" y="133352"/>
                      <a:pt x="5873" y="12541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3" name="フリーフォーム: 図形 1072">
                <a:extLst>
                  <a:ext uri="{FF2B5EF4-FFF2-40B4-BE49-F238E27FC236}">
                    <a16:creationId xmlns:a16="http://schemas.microsoft.com/office/drawing/2014/main" id="{BE7A6F54-180A-4C08-A0FE-C485BC21F435}"/>
                  </a:ext>
                </a:extLst>
              </p:cNvPr>
              <p:cNvSpPr/>
              <p:nvPr/>
            </p:nvSpPr>
            <p:spPr>
              <a:xfrm>
                <a:off x="4718434" y="5743016"/>
                <a:ext cx="664311" cy="366310"/>
              </a:xfrm>
              <a:custGeom>
                <a:avLst/>
                <a:gdLst>
                  <a:gd name="connsiteX0" fmla="*/ 9141 w 664311"/>
                  <a:gd name="connsiteY0" fmla="*/ 64059 h 366310"/>
                  <a:gd name="connsiteX1" fmla="*/ 180591 w 664311"/>
                  <a:gd name="connsiteY1" fmla="*/ 45009 h 366310"/>
                  <a:gd name="connsiteX2" fmla="*/ 415541 w 664311"/>
                  <a:gd name="connsiteY2" fmla="*/ 146609 h 366310"/>
                  <a:gd name="connsiteX3" fmla="*/ 634616 w 664311"/>
                  <a:gd name="connsiteY3" fmla="*/ 359334 h 366310"/>
                  <a:gd name="connsiteX4" fmla="*/ 656841 w 664311"/>
                  <a:gd name="connsiteY4" fmla="*/ 305359 h 366310"/>
                  <a:gd name="connsiteX5" fmla="*/ 583816 w 664311"/>
                  <a:gd name="connsiteY5" fmla="*/ 210109 h 366310"/>
                  <a:gd name="connsiteX6" fmla="*/ 247266 w 664311"/>
                  <a:gd name="connsiteY6" fmla="*/ 19609 h 366310"/>
                  <a:gd name="connsiteX7" fmla="*/ 44066 w 664311"/>
                  <a:gd name="connsiteY7" fmla="*/ 10084 h 366310"/>
                  <a:gd name="connsiteX8" fmla="*/ 9141 w 664311"/>
                  <a:gd name="connsiteY8" fmla="*/ 64059 h 366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64311" h="366310">
                    <a:moveTo>
                      <a:pt x="9141" y="64059"/>
                    </a:moveTo>
                    <a:cubicBezTo>
                      <a:pt x="31895" y="69880"/>
                      <a:pt x="112858" y="31251"/>
                      <a:pt x="180591" y="45009"/>
                    </a:cubicBezTo>
                    <a:cubicBezTo>
                      <a:pt x="248324" y="58767"/>
                      <a:pt x="339870" y="94222"/>
                      <a:pt x="415541" y="146609"/>
                    </a:cubicBezTo>
                    <a:cubicBezTo>
                      <a:pt x="491212" y="198996"/>
                      <a:pt x="594399" y="332876"/>
                      <a:pt x="634616" y="359334"/>
                    </a:cubicBezTo>
                    <a:cubicBezTo>
                      <a:pt x="674833" y="385792"/>
                      <a:pt x="665308" y="330230"/>
                      <a:pt x="656841" y="305359"/>
                    </a:cubicBezTo>
                    <a:cubicBezTo>
                      <a:pt x="648374" y="280488"/>
                      <a:pt x="652078" y="257734"/>
                      <a:pt x="583816" y="210109"/>
                    </a:cubicBezTo>
                    <a:cubicBezTo>
                      <a:pt x="515554" y="162484"/>
                      <a:pt x="337224" y="52946"/>
                      <a:pt x="247266" y="19609"/>
                    </a:cubicBezTo>
                    <a:cubicBezTo>
                      <a:pt x="157308" y="-13728"/>
                      <a:pt x="78991" y="4263"/>
                      <a:pt x="44066" y="10084"/>
                    </a:cubicBezTo>
                    <a:cubicBezTo>
                      <a:pt x="9141" y="15905"/>
                      <a:pt x="-13613" y="58238"/>
                      <a:pt x="9141" y="6405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4" name="フリーフォーム: 図形 1073">
                <a:extLst>
                  <a:ext uri="{FF2B5EF4-FFF2-40B4-BE49-F238E27FC236}">
                    <a16:creationId xmlns:a16="http://schemas.microsoft.com/office/drawing/2014/main" id="{FEE1DE97-A844-4B2F-B7A3-AA6A6B58AED4}"/>
                  </a:ext>
                </a:extLst>
              </p:cNvPr>
              <p:cNvSpPr/>
              <p:nvPr/>
            </p:nvSpPr>
            <p:spPr>
              <a:xfrm>
                <a:off x="4790316" y="5884835"/>
                <a:ext cx="427807" cy="694487"/>
              </a:xfrm>
              <a:custGeom>
                <a:avLst/>
                <a:gdLst>
                  <a:gd name="connsiteX0" fmla="*/ 759 w 427807"/>
                  <a:gd name="connsiteY0" fmla="*/ 28 h 694487"/>
                  <a:gd name="connsiteX1" fmla="*/ 46797 w 427807"/>
                  <a:gd name="connsiteY1" fmla="*/ 82578 h 694487"/>
                  <a:gd name="connsiteX2" fmla="*/ 89659 w 427807"/>
                  <a:gd name="connsiteY2" fmla="*/ 77815 h 694487"/>
                  <a:gd name="connsiteX3" fmla="*/ 115059 w 427807"/>
                  <a:gd name="connsiteY3" fmla="*/ 49240 h 694487"/>
                  <a:gd name="connsiteX4" fmla="*/ 161097 w 427807"/>
                  <a:gd name="connsiteY4" fmla="*/ 73053 h 694487"/>
                  <a:gd name="connsiteX5" fmla="*/ 202372 w 427807"/>
                  <a:gd name="connsiteY5" fmla="*/ 109565 h 694487"/>
                  <a:gd name="connsiteX6" fmla="*/ 264284 w 427807"/>
                  <a:gd name="connsiteY6" fmla="*/ 76228 h 694487"/>
                  <a:gd name="connsiteX7" fmla="*/ 307147 w 427807"/>
                  <a:gd name="connsiteY7" fmla="*/ 125440 h 694487"/>
                  <a:gd name="connsiteX8" fmla="*/ 288097 w 427807"/>
                  <a:gd name="connsiteY8" fmla="*/ 181003 h 694487"/>
                  <a:gd name="connsiteX9" fmla="*/ 315084 w 427807"/>
                  <a:gd name="connsiteY9" fmla="*/ 163540 h 694487"/>
                  <a:gd name="connsiteX10" fmla="*/ 361122 w 427807"/>
                  <a:gd name="connsiteY10" fmla="*/ 203228 h 694487"/>
                  <a:gd name="connsiteX11" fmla="*/ 337309 w 427807"/>
                  <a:gd name="connsiteY11" fmla="*/ 246090 h 694487"/>
                  <a:gd name="connsiteX12" fmla="*/ 383347 w 427807"/>
                  <a:gd name="connsiteY12" fmla="*/ 296890 h 694487"/>
                  <a:gd name="connsiteX13" fmla="*/ 334134 w 427807"/>
                  <a:gd name="connsiteY13" fmla="*/ 392140 h 694487"/>
                  <a:gd name="connsiteX14" fmla="*/ 329372 w 427807"/>
                  <a:gd name="connsiteY14" fmla="*/ 408015 h 694487"/>
                  <a:gd name="connsiteX15" fmla="*/ 354772 w 427807"/>
                  <a:gd name="connsiteY15" fmla="*/ 450878 h 694487"/>
                  <a:gd name="connsiteX16" fmla="*/ 354772 w 427807"/>
                  <a:gd name="connsiteY16" fmla="*/ 476278 h 694487"/>
                  <a:gd name="connsiteX17" fmla="*/ 396047 w 427807"/>
                  <a:gd name="connsiteY17" fmla="*/ 500090 h 694487"/>
                  <a:gd name="connsiteX18" fmla="*/ 427797 w 427807"/>
                  <a:gd name="connsiteY18" fmla="*/ 541365 h 694487"/>
                  <a:gd name="connsiteX19" fmla="*/ 392872 w 427807"/>
                  <a:gd name="connsiteY19" fmla="*/ 600103 h 694487"/>
                  <a:gd name="connsiteX20" fmla="*/ 340484 w 427807"/>
                  <a:gd name="connsiteY20" fmla="*/ 606453 h 694487"/>
                  <a:gd name="connsiteX21" fmla="*/ 318259 w 427807"/>
                  <a:gd name="connsiteY21" fmla="*/ 652490 h 694487"/>
                  <a:gd name="connsiteX22" fmla="*/ 203959 w 427807"/>
                  <a:gd name="connsiteY22" fmla="*/ 620740 h 694487"/>
                  <a:gd name="connsiteX23" fmla="*/ 161097 w 427807"/>
                  <a:gd name="connsiteY23" fmla="*/ 596928 h 694487"/>
                  <a:gd name="connsiteX24" fmla="*/ 142047 w 427807"/>
                  <a:gd name="connsiteY24" fmla="*/ 625503 h 694487"/>
                  <a:gd name="connsiteX25" fmla="*/ 170622 w 427807"/>
                  <a:gd name="connsiteY25" fmla="*/ 660428 h 694487"/>
                  <a:gd name="connsiteX26" fmla="*/ 88072 w 427807"/>
                  <a:gd name="connsiteY26" fmla="*/ 690590 h 694487"/>
                  <a:gd name="connsiteX27" fmla="*/ 11872 w 427807"/>
                  <a:gd name="connsiteY27" fmla="*/ 693765 h 694487"/>
                  <a:gd name="connsiteX28" fmla="*/ 30922 w 427807"/>
                  <a:gd name="connsiteY28" fmla="*/ 687415 h 694487"/>
                  <a:gd name="connsiteX29" fmla="*/ 137284 w 427807"/>
                  <a:gd name="connsiteY29" fmla="*/ 658840 h 694487"/>
                  <a:gd name="connsiteX30" fmla="*/ 137284 w 427807"/>
                  <a:gd name="connsiteY30" fmla="*/ 611215 h 694487"/>
                  <a:gd name="connsiteX31" fmla="*/ 161097 w 427807"/>
                  <a:gd name="connsiteY31" fmla="*/ 569940 h 694487"/>
                  <a:gd name="connsiteX32" fmla="*/ 234122 w 427807"/>
                  <a:gd name="connsiteY32" fmla="*/ 603278 h 694487"/>
                  <a:gd name="connsiteX33" fmla="*/ 289684 w 427807"/>
                  <a:gd name="connsiteY33" fmla="*/ 623915 h 694487"/>
                  <a:gd name="connsiteX34" fmla="*/ 327784 w 427807"/>
                  <a:gd name="connsiteY34" fmla="*/ 568353 h 694487"/>
                  <a:gd name="connsiteX35" fmla="*/ 378584 w 427807"/>
                  <a:gd name="connsiteY35" fmla="*/ 542953 h 694487"/>
                  <a:gd name="connsiteX36" fmla="*/ 319847 w 427807"/>
                  <a:gd name="connsiteY36" fmla="*/ 457228 h 694487"/>
                  <a:gd name="connsiteX37" fmla="*/ 315084 w 427807"/>
                  <a:gd name="connsiteY37" fmla="*/ 350865 h 694487"/>
                  <a:gd name="connsiteX38" fmla="*/ 357947 w 427807"/>
                  <a:gd name="connsiteY38" fmla="*/ 295303 h 694487"/>
                  <a:gd name="connsiteX39" fmla="*/ 330959 w 427807"/>
                  <a:gd name="connsiteY39" fmla="*/ 223865 h 694487"/>
                  <a:gd name="connsiteX40" fmla="*/ 326197 w 427807"/>
                  <a:gd name="connsiteY40" fmla="*/ 200053 h 694487"/>
                  <a:gd name="connsiteX41" fmla="*/ 262697 w 427807"/>
                  <a:gd name="connsiteY41" fmla="*/ 160365 h 694487"/>
                  <a:gd name="connsiteX42" fmla="*/ 278572 w 427807"/>
                  <a:gd name="connsiteY42" fmla="*/ 111153 h 694487"/>
                  <a:gd name="connsiteX43" fmla="*/ 246822 w 427807"/>
                  <a:gd name="connsiteY43" fmla="*/ 101628 h 694487"/>
                  <a:gd name="connsiteX44" fmla="*/ 165859 w 427807"/>
                  <a:gd name="connsiteY44" fmla="*/ 109565 h 694487"/>
                  <a:gd name="connsiteX45" fmla="*/ 119822 w 427807"/>
                  <a:gd name="connsiteY45" fmla="*/ 84165 h 694487"/>
                  <a:gd name="connsiteX46" fmla="*/ 26159 w 427807"/>
                  <a:gd name="connsiteY46" fmla="*/ 73053 h 694487"/>
                  <a:gd name="connsiteX47" fmla="*/ 759 w 427807"/>
                  <a:gd name="connsiteY47" fmla="*/ 28 h 694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427807" h="694487">
                    <a:moveTo>
                      <a:pt x="759" y="28"/>
                    </a:moveTo>
                    <a:cubicBezTo>
                      <a:pt x="4199" y="1616"/>
                      <a:pt x="31980" y="69614"/>
                      <a:pt x="46797" y="82578"/>
                    </a:cubicBezTo>
                    <a:cubicBezTo>
                      <a:pt x="61614" y="95542"/>
                      <a:pt x="78282" y="83371"/>
                      <a:pt x="89659" y="77815"/>
                    </a:cubicBezTo>
                    <a:cubicBezTo>
                      <a:pt x="101036" y="72259"/>
                      <a:pt x="103153" y="50034"/>
                      <a:pt x="115059" y="49240"/>
                    </a:cubicBezTo>
                    <a:cubicBezTo>
                      <a:pt x="126965" y="48446"/>
                      <a:pt x="146545" y="62999"/>
                      <a:pt x="161097" y="73053"/>
                    </a:cubicBezTo>
                    <a:cubicBezTo>
                      <a:pt x="175649" y="83107"/>
                      <a:pt x="185174" y="109036"/>
                      <a:pt x="202372" y="109565"/>
                    </a:cubicBezTo>
                    <a:cubicBezTo>
                      <a:pt x="219570" y="110094"/>
                      <a:pt x="246821" y="73582"/>
                      <a:pt x="264284" y="76228"/>
                    </a:cubicBezTo>
                    <a:cubicBezTo>
                      <a:pt x="281747" y="78874"/>
                      <a:pt x="303178" y="107978"/>
                      <a:pt x="307147" y="125440"/>
                    </a:cubicBezTo>
                    <a:cubicBezTo>
                      <a:pt x="311116" y="142903"/>
                      <a:pt x="286774" y="174653"/>
                      <a:pt x="288097" y="181003"/>
                    </a:cubicBezTo>
                    <a:cubicBezTo>
                      <a:pt x="289420" y="187353"/>
                      <a:pt x="302913" y="159836"/>
                      <a:pt x="315084" y="163540"/>
                    </a:cubicBezTo>
                    <a:cubicBezTo>
                      <a:pt x="327255" y="167244"/>
                      <a:pt x="357418" y="189470"/>
                      <a:pt x="361122" y="203228"/>
                    </a:cubicBezTo>
                    <a:cubicBezTo>
                      <a:pt x="364826" y="216986"/>
                      <a:pt x="333605" y="230480"/>
                      <a:pt x="337309" y="246090"/>
                    </a:cubicBezTo>
                    <a:cubicBezTo>
                      <a:pt x="341013" y="261700"/>
                      <a:pt x="383876" y="272548"/>
                      <a:pt x="383347" y="296890"/>
                    </a:cubicBezTo>
                    <a:cubicBezTo>
                      <a:pt x="382818" y="321232"/>
                      <a:pt x="343130" y="373619"/>
                      <a:pt x="334134" y="392140"/>
                    </a:cubicBezTo>
                    <a:cubicBezTo>
                      <a:pt x="325138" y="410661"/>
                      <a:pt x="325932" y="398225"/>
                      <a:pt x="329372" y="408015"/>
                    </a:cubicBezTo>
                    <a:cubicBezTo>
                      <a:pt x="332812" y="417805"/>
                      <a:pt x="350539" y="439501"/>
                      <a:pt x="354772" y="450878"/>
                    </a:cubicBezTo>
                    <a:cubicBezTo>
                      <a:pt x="359005" y="462255"/>
                      <a:pt x="347893" y="468076"/>
                      <a:pt x="354772" y="476278"/>
                    </a:cubicBezTo>
                    <a:cubicBezTo>
                      <a:pt x="361651" y="484480"/>
                      <a:pt x="383876" y="489242"/>
                      <a:pt x="396047" y="500090"/>
                    </a:cubicBezTo>
                    <a:cubicBezTo>
                      <a:pt x="408218" y="510938"/>
                      <a:pt x="428326" y="524696"/>
                      <a:pt x="427797" y="541365"/>
                    </a:cubicBezTo>
                    <a:cubicBezTo>
                      <a:pt x="427268" y="558034"/>
                      <a:pt x="407424" y="589255"/>
                      <a:pt x="392872" y="600103"/>
                    </a:cubicBezTo>
                    <a:cubicBezTo>
                      <a:pt x="378320" y="610951"/>
                      <a:pt x="352919" y="597722"/>
                      <a:pt x="340484" y="606453"/>
                    </a:cubicBezTo>
                    <a:cubicBezTo>
                      <a:pt x="328049" y="615184"/>
                      <a:pt x="341013" y="650109"/>
                      <a:pt x="318259" y="652490"/>
                    </a:cubicBezTo>
                    <a:cubicBezTo>
                      <a:pt x="295505" y="654871"/>
                      <a:pt x="230153" y="630000"/>
                      <a:pt x="203959" y="620740"/>
                    </a:cubicBezTo>
                    <a:cubicBezTo>
                      <a:pt x="177765" y="611480"/>
                      <a:pt x="171416" y="596134"/>
                      <a:pt x="161097" y="596928"/>
                    </a:cubicBezTo>
                    <a:cubicBezTo>
                      <a:pt x="150778" y="597722"/>
                      <a:pt x="140460" y="614920"/>
                      <a:pt x="142047" y="625503"/>
                    </a:cubicBezTo>
                    <a:cubicBezTo>
                      <a:pt x="143635" y="636086"/>
                      <a:pt x="179618" y="649580"/>
                      <a:pt x="170622" y="660428"/>
                    </a:cubicBezTo>
                    <a:cubicBezTo>
                      <a:pt x="161626" y="671276"/>
                      <a:pt x="114530" y="685034"/>
                      <a:pt x="88072" y="690590"/>
                    </a:cubicBezTo>
                    <a:cubicBezTo>
                      <a:pt x="61614" y="696146"/>
                      <a:pt x="21397" y="694294"/>
                      <a:pt x="11872" y="693765"/>
                    </a:cubicBezTo>
                    <a:cubicBezTo>
                      <a:pt x="2347" y="693236"/>
                      <a:pt x="10020" y="693236"/>
                      <a:pt x="30922" y="687415"/>
                    </a:cubicBezTo>
                    <a:cubicBezTo>
                      <a:pt x="51824" y="681594"/>
                      <a:pt x="119557" y="671540"/>
                      <a:pt x="137284" y="658840"/>
                    </a:cubicBezTo>
                    <a:cubicBezTo>
                      <a:pt x="155011" y="646140"/>
                      <a:pt x="133315" y="626032"/>
                      <a:pt x="137284" y="611215"/>
                    </a:cubicBezTo>
                    <a:cubicBezTo>
                      <a:pt x="141253" y="596398"/>
                      <a:pt x="144957" y="571263"/>
                      <a:pt x="161097" y="569940"/>
                    </a:cubicBezTo>
                    <a:cubicBezTo>
                      <a:pt x="177237" y="568617"/>
                      <a:pt x="212691" y="594282"/>
                      <a:pt x="234122" y="603278"/>
                    </a:cubicBezTo>
                    <a:cubicBezTo>
                      <a:pt x="255553" y="612274"/>
                      <a:pt x="274074" y="629736"/>
                      <a:pt x="289684" y="623915"/>
                    </a:cubicBezTo>
                    <a:cubicBezTo>
                      <a:pt x="305294" y="618094"/>
                      <a:pt x="312967" y="581847"/>
                      <a:pt x="327784" y="568353"/>
                    </a:cubicBezTo>
                    <a:cubicBezTo>
                      <a:pt x="342601" y="554859"/>
                      <a:pt x="379907" y="561474"/>
                      <a:pt x="378584" y="542953"/>
                    </a:cubicBezTo>
                    <a:cubicBezTo>
                      <a:pt x="377261" y="524432"/>
                      <a:pt x="330430" y="489243"/>
                      <a:pt x="319847" y="457228"/>
                    </a:cubicBezTo>
                    <a:cubicBezTo>
                      <a:pt x="309264" y="425213"/>
                      <a:pt x="308734" y="377852"/>
                      <a:pt x="315084" y="350865"/>
                    </a:cubicBezTo>
                    <a:cubicBezTo>
                      <a:pt x="321434" y="323878"/>
                      <a:pt x="355301" y="316470"/>
                      <a:pt x="357947" y="295303"/>
                    </a:cubicBezTo>
                    <a:cubicBezTo>
                      <a:pt x="360593" y="274136"/>
                      <a:pt x="336251" y="239740"/>
                      <a:pt x="330959" y="223865"/>
                    </a:cubicBezTo>
                    <a:cubicBezTo>
                      <a:pt x="325667" y="207990"/>
                      <a:pt x="337574" y="210636"/>
                      <a:pt x="326197" y="200053"/>
                    </a:cubicBezTo>
                    <a:cubicBezTo>
                      <a:pt x="314820" y="189470"/>
                      <a:pt x="270635" y="175182"/>
                      <a:pt x="262697" y="160365"/>
                    </a:cubicBezTo>
                    <a:cubicBezTo>
                      <a:pt x="254760" y="145548"/>
                      <a:pt x="281218" y="120942"/>
                      <a:pt x="278572" y="111153"/>
                    </a:cubicBezTo>
                    <a:cubicBezTo>
                      <a:pt x="275926" y="101364"/>
                      <a:pt x="265607" y="101893"/>
                      <a:pt x="246822" y="101628"/>
                    </a:cubicBezTo>
                    <a:cubicBezTo>
                      <a:pt x="228037" y="101363"/>
                      <a:pt x="187026" y="112476"/>
                      <a:pt x="165859" y="109565"/>
                    </a:cubicBezTo>
                    <a:cubicBezTo>
                      <a:pt x="144692" y="106655"/>
                      <a:pt x="143105" y="90250"/>
                      <a:pt x="119822" y="84165"/>
                    </a:cubicBezTo>
                    <a:cubicBezTo>
                      <a:pt x="96539" y="78080"/>
                      <a:pt x="46796" y="82578"/>
                      <a:pt x="26159" y="73053"/>
                    </a:cubicBezTo>
                    <a:cubicBezTo>
                      <a:pt x="5522" y="63528"/>
                      <a:pt x="-2681" y="-1560"/>
                      <a:pt x="759" y="2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5" name="フリーフォーム: 図形 1074">
                <a:extLst>
                  <a:ext uri="{FF2B5EF4-FFF2-40B4-BE49-F238E27FC236}">
                    <a16:creationId xmlns:a16="http://schemas.microsoft.com/office/drawing/2014/main" id="{A4111FAF-69EE-43C3-926B-6D862EB3CC20}"/>
                  </a:ext>
                </a:extLst>
              </p:cNvPr>
              <p:cNvSpPr/>
              <p:nvPr/>
            </p:nvSpPr>
            <p:spPr>
              <a:xfrm>
                <a:off x="4761111" y="6673297"/>
                <a:ext cx="395728" cy="76771"/>
              </a:xfrm>
              <a:custGeom>
                <a:avLst/>
                <a:gdLst>
                  <a:gd name="connsiteX0" fmla="*/ 9327 w 395728"/>
                  <a:gd name="connsiteY0" fmla="*/ 3728 h 76771"/>
                  <a:gd name="connsiteX1" fmla="*/ 334764 w 395728"/>
                  <a:gd name="connsiteY1" fmla="*/ 13253 h 76771"/>
                  <a:gd name="connsiteX2" fmla="*/ 395089 w 395728"/>
                  <a:gd name="connsiteY2" fmla="*/ 68816 h 76771"/>
                  <a:gd name="connsiteX3" fmla="*/ 323652 w 395728"/>
                  <a:gd name="connsiteY3" fmla="*/ 62466 h 76771"/>
                  <a:gd name="connsiteX4" fmla="*/ 255389 w 395728"/>
                  <a:gd name="connsiteY4" fmla="*/ 76753 h 76771"/>
                  <a:gd name="connsiteX5" fmla="*/ 199827 w 395728"/>
                  <a:gd name="connsiteY5" fmla="*/ 65641 h 76771"/>
                  <a:gd name="connsiteX6" fmla="*/ 139502 w 395728"/>
                  <a:gd name="connsiteY6" fmla="*/ 71991 h 76771"/>
                  <a:gd name="connsiteX7" fmla="*/ 91877 w 395728"/>
                  <a:gd name="connsiteY7" fmla="*/ 64053 h 76771"/>
                  <a:gd name="connsiteX8" fmla="*/ 9327 w 395728"/>
                  <a:gd name="connsiteY8" fmla="*/ 3728 h 76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5728" h="76771">
                    <a:moveTo>
                      <a:pt x="9327" y="3728"/>
                    </a:moveTo>
                    <a:cubicBezTo>
                      <a:pt x="49808" y="-4739"/>
                      <a:pt x="270470" y="2405"/>
                      <a:pt x="334764" y="13253"/>
                    </a:cubicBezTo>
                    <a:cubicBezTo>
                      <a:pt x="399058" y="24101"/>
                      <a:pt x="396941" y="60614"/>
                      <a:pt x="395089" y="68816"/>
                    </a:cubicBezTo>
                    <a:cubicBezTo>
                      <a:pt x="393237" y="77018"/>
                      <a:pt x="346935" y="61143"/>
                      <a:pt x="323652" y="62466"/>
                    </a:cubicBezTo>
                    <a:cubicBezTo>
                      <a:pt x="300369" y="63789"/>
                      <a:pt x="276026" y="76224"/>
                      <a:pt x="255389" y="76753"/>
                    </a:cubicBezTo>
                    <a:cubicBezTo>
                      <a:pt x="234752" y="77282"/>
                      <a:pt x="219142" y="66435"/>
                      <a:pt x="199827" y="65641"/>
                    </a:cubicBezTo>
                    <a:cubicBezTo>
                      <a:pt x="180513" y="64847"/>
                      <a:pt x="157494" y="72256"/>
                      <a:pt x="139502" y="71991"/>
                    </a:cubicBezTo>
                    <a:cubicBezTo>
                      <a:pt x="121510" y="71726"/>
                      <a:pt x="111721" y="73313"/>
                      <a:pt x="91877" y="64053"/>
                    </a:cubicBezTo>
                    <a:cubicBezTo>
                      <a:pt x="72033" y="54793"/>
                      <a:pt x="-31154" y="12195"/>
                      <a:pt x="9327" y="372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7" name="フリーフォーム: 図形 1076">
                <a:extLst>
                  <a:ext uri="{FF2B5EF4-FFF2-40B4-BE49-F238E27FC236}">
                    <a16:creationId xmlns:a16="http://schemas.microsoft.com/office/drawing/2014/main" id="{3A147BFF-5A91-48FD-8E42-3C410DDAEE01}"/>
                  </a:ext>
                </a:extLst>
              </p:cNvPr>
              <p:cNvSpPr/>
              <p:nvPr/>
            </p:nvSpPr>
            <p:spPr>
              <a:xfrm>
                <a:off x="5659493" y="6076785"/>
                <a:ext cx="446033" cy="119992"/>
              </a:xfrm>
              <a:custGeom>
                <a:avLst/>
                <a:gdLst>
                  <a:gd name="connsiteX0" fmla="*/ 7882 w 446033"/>
                  <a:gd name="connsiteY0" fmla="*/ 117640 h 119992"/>
                  <a:gd name="connsiteX1" fmla="*/ 49157 w 446033"/>
                  <a:gd name="connsiteY1" fmla="*/ 73190 h 119992"/>
                  <a:gd name="connsiteX2" fmla="*/ 188857 w 446033"/>
                  <a:gd name="connsiteY2" fmla="*/ 6515 h 119992"/>
                  <a:gd name="connsiteX3" fmla="*/ 446032 w 446033"/>
                  <a:gd name="connsiteY3" fmla="*/ 57315 h 119992"/>
                  <a:gd name="connsiteX4" fmla="*/ 192032 w 446033"/>
                  <a:gd name="connsiteY4" fmla="*/ 165 h 119992"/>
                  <a:gd name="connsiteX5" fmla="*/ 7882 w 446033"/>
                  <a:gd name="connsiteY5" fmla="*/ 117640 h 119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6033" h="119992">
                    <a:moveTo>
                      <a:pt x="7882" y="117640"/>
                    </a:moveTo>
                    <a:cubicBezTo>
                      <a:pt x="-15931" y="129811"/>
                      <a:pt x="18995" y="91711"/>
                      <a:pt x="49157" y="73190"/>
                    </a:cubicBezTo>
                    <a:cubicBezTo>
                      <a:pt x="79320" y="54669"/>
                      <a:pt x="122711" y="9161"/>
                      <a:pt x="188857" y="6515"/>
                    </a:cubicBezTo>
                    <a:cubicBezTo>
                      <a:pt x="255003" y="3869"/>
                      <a:pt x="445503" y="58373"/>
                      <a:pt x="446032" y="57315"/>
                    </a:cubicBezTo>
                    <a:cubicBezTo>
                      <a:pt x="446561" y="56257"/>
                      <a:pt x="266115" y="-3539"/>
                      <a:pt x="192032" y="165"/>
                    </a:cubicBezTo>
                    <a:cubicBezTo>
                      <a:pt x="117949" y="3869"/>
                      <a:pt x="31695" y="105469"/>
                      <a:pt x="7882" y="1176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8" name="フリーフォーム: 図形 1077">
                <a:extLst>
                  <a:ext uri="{FF2B5EF4-FFF2-40B4-BE49-F238E27FC236}">
                    <a16:creationId xmlns:a16="http://schemas.microsoft.com/office/drawing/2014/main" id="{4A89662D-F06B-45CD-87C7-F2C9B42AEB0C}"/>
                  </a:ext>
                </a:extLst>
              </p:cNvPr>
              <p:cNvSpPr/>
              <p:nvPr/>
            </p:nvSpPr>
            <p:spPr>
              <a:xfrm>
                <a:off x="6095574" y="5974625"/>
                <a:ext cx="84202" cy="136421"/>
              </a:xfrm>
              <a:custGeom>
                <a:avLst/>
                <a:gdLst>
                  <a:gd name="connsiteX0" fmla="*/ 426 w 84202"/>
                  <a:gd name="connsiteY0" fmla="*/ 725 h 136421"/>
                  <a:gd name="connsiteX1" fmla="*/ 51226 w 84202"/>
                  <a:gd name="connsiteY1" fmla="*/ 108675 h 136421"/>
                  <a:gd name="connsiteX2" fmla="*/ 63926 w 84202"/>
                  <a:gd name="connsiteY2" fmla="*/ 134075 h 136421"/>
                  <a:gd name="connsiteX3" fmla="*/ 82976 w 84202"/>
                  <a:gd name="connsiteY3" fmla="*/ 64225 h 136421"/>
                  <a:gd name="connsiteX4" fmla="*/ 426 w 84202"/>
                  <a:gd name="connsiteY4" fmla="*/ 725 h 136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202" h="136421">
                    <a:moveTo>
                      <a:pt x="426" y="725"/>
                    </a:moveTo>
                    <a:cubicBezTo>
                      <a:pt x="-4866" y="8133"/>
                      <a:pt x="40643" y="86450"/>
                      <a:pt x="51226" y="108675"/>
                    </a:cubicBezTo>
                    <a:cubicBezTo>
                      <a:pt x="61809" y="130900"/>
                      <a:pt x="58634" y="141483"/>
                      <a:pt x="63926" y="134075"/>
                    </a:cubicBezTo>
                    <a:cubicBezTo>
                      <a:pt x="69218" y="126667"/>
                      <a:pt x="89326" y="83804"/>
                      <a:pt x="82976" y="64225"/>
                    </a:cubicBezTo>
                    <a:cubicBezTo>
                      <a:pt x="76626" y="44646"/>
                      <a:pt x="5718" y="-6683"/>
                      <a:pt x="426" y="72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9" name="フリーフォーム: 図形 1078">
                <a:extLst>
                  <a:ext uri="{FF2B5EF4-FFF2-40B4-BE49-F238E27FC236}">
                    <a16:creationId xmlns:a16="http://schemas.microsoft.com/office/drawing/2014/main" id="{90979FCC-66FD-4A18-92D1-283BDFBF5682}"/>
                  </a:ext>
                </a:extLst>
              </p:cNvPr>
              <p:cNvSpPr/>
              <p:nvPr/>
            </p:nvSpPr>
            <p:spPr>
              <a:xfrm>
                <a:off x="5451450" y="4375040"/>
                <a:ext cx="279511" cy="101885"/>
              </a:xfrm>
              <a:custGeom>
                <a:avLst/>
                <a:gdLst>
                  <a:gd name="connsiteX0" fmla="*/ 25 w 279511"/>
                  <a:gd name="connsiteY0" fmla="*/ 110 h 101885"/>
                  <a:gd name="connsiteX1" fmla="*/ 257200 w 279511"/>
                  <a:gd name="connsiteY1" fmla="*/ 79485 h 101885"/>
                  <a:gd name="connsiteX2" fmla="*/ 241325 w 279511"/>
                  <a:gd name="connsiteY2" fmla="*/ 98535 h 101885"/>
                  <a:gd name="connsiteX3" fmla="*/ 25 w 279511"/>
                  <a:gd name="connsiteY3" fmla="*/ 110 h 101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9511" h="101885">
                    <a:moveTo>
                      <a:pt x="25" y="110"/>
                    </a:moveTo>
                    <a:cubicBezTo>
                      <a:pt x="2671" y="-3065"/>
                      <a:pt x="216983" y="63081"/>
                      <a:pt x="257200" y="79485"/>
                    </a:cubicBezTo>
                    <a:cubicBezTo>
                      <a:pt x="297417" y="95889"/>
                      <a:pt x="277837" y="108060"/>
                      <a:pt x="241325" y="98535"/>
                    </a:cubicBezTo>
                    <a:cubicBezTo>
                      <a:pt x="204813" y="89010"/>
                      <a:pt x="-2621" y="3285"/>
                      <a:pt x="25" y="11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0" name="フリーフォーム: 図形 1079">
                <a:extLst>
                  <a:ext uri="{FF2B5EF4-FFF2-40B4-BE49-F238E27FC236}">
                    <a16:creationId xmlns:a16="http://schemas.microsoft.com/office/drawing/2014/main" id="{58A660A5-AF82-4DAF-AF75-9177A1152303}"/>
                  </a:ext>
                </a:extLst>
              </p:cNvPr>
              <p:cNvSpPr/>
              <p:nvPr/>
            </p:nvSpPr>
            <p:spPr>
              <a:xfrm>
                <a:off x="5340646" y="4205277"/>
                <a:ext cx="829012" cy="323016"/>
              </a:xfrm>
              <a:custGeom>
                <a:avLst/>
                <a:gdLst>
                  <a:gd name="connsiteX0" fmla="*/ 15579 w 829012"/>
                  <a:gd name="connsiteY0" fmla="*/ 1598 h 323016"/>
                  <a:gd name="connsiteX1" fmla="*/ 650579 w 829012"/>
                  <a:gd name="connsiteY1" fmla="*/ 163523 h 323016"/>
                  <a:gd name="connsiteX2" fmla="*/ 783929 w 829012"/>
                  <a:gd name="connsiteY2" fmla="*/ 246073 h 323016"/>
                  <a:gd name="connsiteX3" fmla="*/ 815679 w 829012"/>
                  <a:gd name="connsiteY3" fmla="*/ 322273 h 323016"/>
                  <a:gd name="connsiteX4" fmla="*/ 580729 w 829012"/>
                  <a:gd name="connsiteY4" fmla="*/ 198448 h 323016"/>
                  <a:gd name="connsiteX5" fmla="*/ 225129 w 829012"/>
                  <a:gd name="connsiteY5" fmla="*/ 87323 h 323016"/>
                  <a:gd name="connsiteX6" fmla="*/ 15579 w 829012"/>
                  <a:gd name="connsiteY6" fmla="*/ 1598 h 323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29012" h="323016">
                    <a:moveTo>
                      <a:pt x="15579" y="1598"/>
                    </a:moveTo>
                    <a:cubicBezTo>
                      <a:pt x="86487" y="14298"/>
                      <a:pt x="522521" y="122777"/>
                      <a:pt x="650579" y="163523"/>
                    </a:cubicBezTo>
                    <a:cubicBezTo>
                      <a:pt x="778637" y="204269"/>
                      <a:pt x="756412" y="219615"/>
                      <a:pt x="783929" y="246073"/>
                    </a:cubicBezTo>
                    <a:cubicBezTo>
                      <a:pt x="811446" y="272531"/>
                      <a:pt x="849546" y="330211"/>
                      <a:pt x="815679" y="322273"/>
                    </a:cubicBezTo>
                    <a:cubicBezTo>
                      <a:pt x="781812" y="314336"/>
                      <a:pt x="679154" y="237606"/>
                      <a:pt x="580729" y="198448"/>
                    </a:cubicBezTo>
                    <a:cubicBezTo>
                      <a:pt x="482304" y="159290"/>
                      <a:pt x="316675" y="119602"/>
                      <a:pt x="225129" y="87323"/>
                    </a:cubicBezTo>
                    <a:cubicBezTo>
                      <a:pt x="133583" y="55044"/>
                      <a:pt x="-55329" y="-11102"/>
                      <a:pt x="15579" y="15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1" name="フリーフォーム: 図形 1080">
                <a:extLst>
                  <a:ext uri="{FF2B5EF4-FFF2-40B4-BE49-F238E27FC236}">
                    <a16:creationId xmlns:a16="http://schemas.microsoft.com/office/drawing/2014/main" id="{AD465BFD-07BF-4655-8EC3-A88505B897D9}"/>
                  </a:ext>
                </a:extLst>
              </p:cNvPr>
              <p:cNvSpPr/>
              <p:nvPr/>
            </p:nvSpPr>
            <p:spPr>
              <a:xfrm>
                <a:off x="5410200" y="4415401"/>
                <a:ext cx="547966" cy="312308"/>
              </a:xfrm>
              <a:custGeom>
                <a:avLst/>
                <a:gdLst>
                  <a:gd name="connsiteX0" fmla="*/ 546100 w 547966"/>
                  <a:gd name="connsiteY0" fmla="*/ 4199 h 312308"/>
                  <a:gd name="connsiteX1" fmla="*/ 171450 w 547966"/>
                  <a:gd name="connsiteY1" fmla="*/ 159774 h 312308"/>
                  <a:gd name="connsiteX2" fmla="*/ 82550 w 547966"/>
                  <a:gd name="connsiteY2" fmla="*/ 235974 h 312308"/>
                  <a:gd name="connsiteX3" fmla="*/ 0 w 547966"/>
                  <a:gd name="connsiteY3" fmla="*/ 312174 h 312308"/>
                  <a:gd name="connsiteX4" fmla="*/ 82550 w 547966"/>
                  <a:gd name="connsiteY4" fmla="*/ 216924 h 312308"/>
                  <a:gd name="connsiteX5" fmla="*/ 304800 w 547966"/>
                  <a:gd name="connsiteY5" fmla="*/ 58174 h 312308"/>
                  <a:gd name="connsiteX6" fmla="*/ 546100 w 547966"/>
                  <a:gd name="connsiteY6" fmla="*/ 4199 h 312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7966" h="312308">
                    <a:moveTo>
                      <a:pt x="546100" y="4199"/>
                    </a:moveTo>
                    <a:cubicBezTo>
                      <a:pt x="523875" y="21132"/>
                      <a:pt x="248708" y="121145"/>
                      <a:pt x="171450" y="159774"/>
                    </a:cubicBezTo>
                    <a:cubicBezTo>
                      <a:pt x="94192" y="198403"/>
                      <a:pt x="111125" y="210574"/>
                      <a:pt x="82550" y="235974"/>
                    </a:cubicBezTo>
                    <a:cubicBezTo>
                      <a:pt x="53975" y="261374"/>
                      <a:pt x="0" y="315349"/>
                      <a:pt x="0" y="312174"/>
                    </a:cubicBezTo>
                    <a:cubicBezTo>
                      <a:pt x="0" y="308999"/>
                      <a:pt x="31750" y="259257"/>
                      <a:pt x="82550" y="216924"/>
                    </a:cubicBezTo>
                    <a:cubicBezTo>
                      <a:pt x="133350" y="174591"/>
                      <a:pt x="223308" y="91511"/>
                      <a:pt x="304800" y="58174"/>
                    </a:cubicBezTo>
                    <a:cubicBezTo>
                      <a:pt x="386292" y="24837"/>
                      <a:pt x="568325" y="-12734"/>
                      <a:pt x="546100" y="419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2" name="フリーフォーム: 図形 1081">
                <a:extLst>
                  <a:ext uri="{FF2B5EF4-FFF2-40B4-BE49-F238E27FC236}">
                    <a16:creationId xmlns:a16="http://schemas.microsoft.com/office/drawing/2014/main" id="{771CBC2A-8FC5-4BE5-A121-2792880D8E32}"/>
                  </a:ext>
                </a:extLst>
              </p:cNvPr>
              <p:cNvSpPr/>
              <p:nvPr/>
            </p:nvSpPr>
            <p:spPr>
              <a:xfrm>
                <a:off x="4712717" y="4160063"/>
                <a:ext cx="1434090" cy="253209"/>
              </a:xfrm>
              <a:custGeom>
                <a:avLst/>
                <a:gdLst>
                  <a:gd name="connsiteX0" fmla="*/ 37083 w 1434090"/>
                  <a:gd name="connsiteY0" fmla="*/ 100787 h 253209"/>
                  <a:gd name="connsiteX1" fmla="*/ 97408 w 1434090"/>
                  <a:gd name="connsiteY1" fmla="*/ 113487 h 253209"/>
                  <a:gd name="connsiteX2" fmla="*/ 599058 w 1434090"/>
                  <a:gd name="connsiteY2" fmla="*/ 43637 h 253209"/>
                  <a:gd name="connsiteX3" fmla="*/ 710183 w 1434090"/>
                  <a:gd name="connsiteY3" fmla="*/ 18237 h 253209"/>
                  <a:gd name="connsiteX4" fmla="*/ 1011808 w 1434090"/>
                  <a:gd name="connsiteY4" fmla="*/ 53162 h 253209"/>
                  <a:gd name="connsiteX5" fmla="*/ 1246758 w 1434090"/>
                  <a:gd name="connsiteY5" fmla="*/ 75387 h 253209"/>
                  <a:gd name="connsiteX6" fmla="*/ 1434083 w 1434090"/>
                  <a:gd name="connsiteY6" fmla="*/ 253187 h 253209"/>
                  <a:gd name="connsiteX7" fmla="*/ 1253108 w 1434090"/>
                  <a:gd name="connsiteY7" fmla="*/ 62687 h 253209"/>
                  <a:gd name="connsiteX8" fmla="*/ 1027683 w 1434090"/>
                  <a:gd name="connsiteY8" fmla="*/ 24587 h 253209"/>
                  <a:gd name="connsiteX9" fmla="*/ 716533 w 1434090"/>
                  <a:gd name="connsiteY9" fmla="*/ 2362 h 253209"/>
                  <a:gd name="connsiteX10" fmla="*/ 526033 w 1434090"/>
                  <a:gd name="connsiteY10" fmla="*/ 81737 h 253209"/>
                  <a:gd name="connsiteX11" fmla="*/ 37083 w 1434090"/>
                  <a:gd name="connsiteY11" fmla="*/ 100787 h 253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4090" h="253209">
                    <a:moveTo>
                      <a:pt x="37083" y="100787"/>
                    </a:moveTo>
                    <a:cubicBezTo>
                      <a:pt x="-34354" y="106079"/>
                      <a:pt x="3746" y="123012"/>
                      <a:pt x="97408" y="113487"/>
                    </a:cubicBezTo>
                    <a:cubicBezTo>
                      <a:pt x="191070" y="103962"/>
                      <a:pt x="496929" y="59512"/>
                      <a:pt x="599058" y="43637"/>
                    </a:cubicBezTo>
                    <a:cubicBezTo>
                      <a:pt x="701187" y="27762"/>
                      <a:pt x="641391" y="16649"/>
                      <a:pt x="710183" y="18237"/>
                    </a:cubicBezTo>
                    <a:cubicBezTo>
                      <a:pt x="778975" y="19825"/>
                      <a:pt x="922379" y="43637"/>
                      <a:pt x="1011808" y="53162"/>
                    </a:cubicBezTo>
                    <a:cubicBezTo>
                      <a:pt x="1101237" y="62687"/>
                      <a:pt x="1176379" y="42050"/>
                      <a:pt x="1246758" y="75387"/>
                    </a:cubicBezTo>
                    <a:cubicBezTo>
                      <a:pt x="1317137" y="108724"/>
                      <a:pt x="1433025" y="255304"/>
                      <a:pt x="1434083" y="253187"/>
                    </a:cubicBezTo>
                    <a:cubicBezTo>
                      <a:pt x="1435141" y="251070"/>
                      <a:pt x="1320841" y="100787"/>
                      <a:pt x="1253108" y="62687"/>
                    </a:cubicBezTo>
                    <a:cubicBezTo>
                      <a:pt x="1185375" y="24587"/>
                      <a:pt x="1117112" y="34641"/>
                      <a:pt x="1027683" y="24587"/>
                    </a:cubicBezTo>
                    <a:cubicBezTo>
                      <a:pt x="938254" y="14533"/>
                      <a:pt x="800141" y="-7163"/>
                      <a:pt x="716533" y="2362"/>
                    </a:cubicBezTo>
                    <a:cubicBezTo>
                      <a:pt x="632925" y="11887"/>
                      <a:pt x="633983" y="65862"/>
                      <a:pt x="526033" y="81737"/>
                    </a:cubicBezTo>
                    <a:cubicBezTo>
                      <a:pt x="418083" y="97612"/>
                      <a:pt x="108520" y="95495"/>
                      <a:pt x="37083" y="10078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3" name="フリーフォーム: 図形 1082">
                <a:extLst>
                  <a:ext uri="{FF2B5EF4-FFF2-40B4-BE49-F238E27FC236}">
                    <a16:creationId xmlns:a16="http://schemas.microsoft.com/office/drawing/2014/main" id="{333AFBAB-182C-47BC-B01B-2EB004F116C2}"/>
                  </a:ext>
                </a:extLst>
              </p:cNvPr>
              <p:cNvSpPr/>
              <p:nvPr/>
            </p:nvSpPr>
            <p:spPr>
              <a:xfrm>
                <a:off x="5987973" y="4520343"/>
                <a:ext cx="209728" cy="169470"/>
              </a:xfrm>
              <a:custGeom>
                <a:avLst/>
                <a:gdLst>
                  <a:gd name="connsiteX0" fmla="*/ 77 w 209728"/>
                  <a:gd name="connsiteY0" fmla="*/ 96107 h 169470"/>
                  <a:gd name="connsiteX1" fmla="*/ 60402 w 209728"/>
                  <a:gd name="connsiteY1" fmla="*/ 61182 h 169470"/>
                  <a:gd name="connsiteX2" fmla="*/ 123902 w 209728"/>
                  <a:gd name="connsiteY2" fmla="*/ 58007 h 169470"/>
                  <a:gd name="connsiteX3" fmla="*/ 209627 w 209728"/>
                  <a:gd name="connsiteY3" fmla="*/ 169132 h 169470"/>
                  <a:gd name="connsiteX4" fmla="*/ 139777 w 209728"/>
                  <a:gd name="connsiteY4" fmla="*/ 16732 h 169470"/>
                  <a:gd name="connsiteX5" fmla="*/ 73102 w 209728"/>
                  <a:gd name="connsiteY5" fmla="*/ 13557 h 169470"/>
                  <a:gd name="connsiteX6" fmla="*/ 77 w 209728"/>
                  <a:gd name="connsiteY6" fmla="*/ 96107 h 169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9728" h="169470">
                    <a:moveTo>
                      <a:pt x="77" y="96107"/>
                    </a:moveTo>
                    <a:cubicBezTo>
                      <a:pt x="-2040" y="104044"/>
                      <a:pt x="39765" y="67532"/>
                      <a:pt x="60402" y="61182"/>
                    </a:cubicBezTo>
                    <a:cubicBezTo>
                      <a:pt x="81039" y="54832"/>
                      <a:pt x="99031" y="40015"/>
                      <a:pt x="123902" y="58007"/>
                    </a:cubicBezTo>
                    <a:cubicBezTo>
                      <a:pt x="148773" y="75999"/>
                      <a:pt x="206981" y="176011"/>
                      <a:pt x="209627" y="169132"/>
                    </a:cubicBezTo>
                    <a:cubicBezTo>
                      <a:pt x="212273" y="162253"/>
                      <a:pt x="162531" y="42661"/>
                      <a:pt x="139777" y="16732"/>
                    </a:cubicBezTo>
                    <a:cubicBezTo>
                      <a:pt x="117023" y="-9197"/>
                      <a:pt x="98502" y="-730"/>
                      <a:pt x="73102" y="13557"/>
                    </a:cubicBezTo>
                    <a:cubicBezTo>
                      <a:pt x="47702" y="27844"/>
                      <a:pt x="2194" y="88170"/>
                      <a:pt x="77" y="9610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4" name="フリーフォーム: 図形 1083">
                <a:extLst>
                  <a:ext uri="{FF2B5EF4-FFF2-40B4-BE49-F238E27FC236}">
                    <a16:creationId xmlns:a16="http://schemas.microsoft.com/office/drawing/2014/main" id="{D69536C1-AFDD-41B1-8041-536E206CBB56}"/>
                  </a:ext>
                </a:extLst>
              </p:cNvPr>
              <p:cNvSpPr/>
              <p:nvPr/>
            </p:nvSpPr>
            <p:spPr>
              <a:xfrm>
                <a:off x="5751546" y="4485875"/>
                <a:ext cx="354217" cy="147483"/>
              </a:xfrm>
              <a:custGeom>
                <a:avLst/>
                <a:gdLst>
                  <a:gd name="connsiteX0" fmla="*/ 347629 w 354217"/>
                  <a:gd name="connsiteY0" fmla="*/ 400 h 147483"/>
                  <a:gd name="connsiteX1" fmla="*/ 58704 w 354217"/>
                  <a:gd name="connsiteY1" fmla="*/ 108350 h 147483"/>
                  <a:gd name="connsiteX2" fmla="*/ 14254 w 354217"/>
                  <a:gd name="connsiteY2" fmla="*/ 146450 h 147483"/>
                  <a:gd name="connsiteX3" fmla="*/ 239679 w 354217"/>
                  <a:gd name="connsiteY3" fmla="*/ 73425 h 147483"/>
                  <a:gd name="connsiteX4" fmla="*/ 347629 w 354217"/>
                  <a:gd name="connsiteY4" fmla="*/ 400 h 147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217" h="147483">
                    <a:moveTo>
                      <a:pt x="347629" y="400"/>
                    </a:moveTo>
                    <a:cubicBezTo>
                      <a:pt x="317466" y="6221"/>
                      <a:pt x="114266" y="84008"/>
                      <a:pt x="58704" y="108350"/>
                    </a:cubicBezTo>
                    <a:cubicBezTo>
                      <a:pt x="3142" y="132692"/>
                      <a:pt x="-15909" y="152271"/>
                      <a:pt x="14254" y="146450"/>
                    </a:cubicBezTo>
                    <a:cubicBezTo>
                      <a:pt x="44417" y="140629"/>
                      <a:pt x="181471" y="93004"/>
                      <a:pt x="239679" y="73425"/>
                    </a:cubicBezTo>
                    <a:cubicBezTo>
                      <a:pt x="297887" y="53846"/>
                      <a:pt x="377792" y="-5421"/>
                      <a:pt x="347629" y="40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5" name="フリーフォーム: 図形 1084">
                <a:extLst>
                  <a:ext uri="{FF2B5EF4-FFF2-40B4-BE49-F238E27FC236}">
                    <a16:creationId xmlns:a16="http://schemas.microsoft.com/office/drawing/2014/main" id="{372AC305-96FE-47EA-8581-043775E5B5DB}"/>
                  </a:ext>
                </a:extLst>
              </p:cNvPr>
              <p:cNvSpPr/>
              <p:nvPr/>
            </p:nvSpPr>
            <p:spPr>
              <a:xfrm>
                <a:off x="5671054" y="8402183"/>
                <a:ext cx="289355" cy="141742"/>
              </a:xfrm>
              <a:custGeom>
                <a:avLst/>
                <a:gdLst>
                  <a:gd name="connsiteX0" fmla="*/ 75696 w 289355"/>
                  <a:gd name="connsiteY0" fmla="*/ 2042 h 141742"/>
                  <a:gd name="connsiteX1" fmla="*/ 285246 w 289355"/>
                  <a:gd name="connsiteY1" fmla="*/ 84592 h 141742"/>
                  <a:gd name="connsiteX2" fmla="*/ 202696 w 289355"/>
                  <a:gd name="connsiteY2" fmla="*/ 141742 h 141742"/>
                  <a:gd name="connsiteX3" fmla="*/ 56646 w 289355"/>
                  <a:gd name="connsiteY3" fmla="*/ 84592 h 141742"/>
                  <a:gd name="connsiteX4" fmla="*/ 9021 w 289355"/>
                  <a:gd name="connsiteY4" fmla="*/ 62367 h 141742"/>
                  <a:gd name="connsiteX5" fmla="*/ 224921 w 289355"/>
                  <a:gd name="connsiteY5" fmla="*/ 116342 h 141742"/>
                  <a:gd name="connsiteX6" fmla="*/ 259846 w 289355"/>
                  <a:gd name="connsiteY6" fmla="*/ 81417 h 141742"/>
                  <a:gd name="connsiteX7" fmla="*/ 253496 w 289355"/>
                  <a:gd name="connsiteY7" fmla="*/ 30617 h 141742"/>
                  <a:gd name="connsiteX8" fmla="*/ 75696 w 289355"/>
                  <a:gd name="connsiteY8" fmla="*/ 2042 h 1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9355" h="141742">
                    <a:moveTo>
                      <a:pt x="75696" y="2042"/>
                    </a:moveTo>
                    <a:cubicBezTo>
                      <a:pt x="80988" y="11038"/>
                      <a:pt x="264079" y="61309"/>
                      <a:pt x="285246" y="84592"/>
                    </a:cubicBezTo>
                    <a:cubicBezTo>
                      <a:pt x="306413" y="107875"/>
                      <a:pt x="240796" y="141742"/>
                      <a:pt x="202696" y="141742"/>
                    </a:cubicBezTo>
                    <a:cubicBezTo>
                      <a:pt x="164596" y="141742"/>
                      <a:pt x="88925" y="97821"/>
                      <a:pt x="56646" y="84592"/>
                    </a:cubicBezTo>
                    <a:cubicBezTo>
                      <a:pt x="24367" y="71363"/>
                      <a:pt x="-19025" y="57075"/>
                      <a:pt x="9021" y="62367"/>
                    </a:cubicBezTo>
                    <a:cubicBezTo>
                      <a:pt x="37067" y="67659"/>
                      <a:pt x="183117" y="113167"/>
                      <a:pt x="224921" y="116342"/>
                    </a:cubicBezTo>
                    <a:cubicBezTo>
                      <a:pt x="266725" y="119517"/>
                      <a:pt x="255083" y="95705"/>
                      <a:pt x="259846" y="81417"/>
                    </a:cubicBezTo>
                    <a:cubicBezTo>
                      <a:pt x="264609" y="67129"/>
                      <a:pt x="279425" y="45434"/>
                      <a:pt x="253496" y="30617"/>
                    </a:cubicBezTo>
                    <a:cubicBezTo>
                      <a:pt x="227567" y="15800"/>
                      <a:pt x="70404" y="-6954"/>
                      <a:pt x="75696" y="204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6" name="フリーフォーム: 図形 1085">
                <a:extLst>
                  <a:ext uri="{FF2B5EF4-FFF2-40B4-BE49-F238E27FC236}">
                    <a16:creationId xmlns:a16="http://schemas.microsoft.com/office/drawing/2014/main" id="{170578F6-876A-4491-B597-39D45B3FCFC6}"/>
                  </a:ext>
                </a:extLst>
              </p:cNvPr>
              <p:cNvSpPr/>
              <p:nvPr/>
            </p:nvSpPr>
            <p:spPr>
              <a:xfrm>
                <a:off x="5934075" y="8524875"/>
                <a:ext cx="193679" cy="10843"/>
              </a:xfrm>
              <a:custGeom>
                <a:avLst/>
                <a:gdLst>
                  <a:gd name="connsiteX0" fmla="*/ 0 w 193679"/>
                  <a:gd name="connsiteY0" fmla="*/ 0 h 10843"/>
                  <a:gd name="connsiteX1" fmla="*/ 193675 w 193679"/>
                  <a:gd name="connsiteY1" fmla="*/ 9525 h 10843"/>
                  <a:gd name="connsiteX2" fmla="*/ 0 w 193679"/>
                  <a:gd name="connsiteY2" fmla="*/ 0 h 10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3679" h="10843">
                    <a:moveTo>
                      <a:pt x="0" y="0"/>
                    </a:moveTo>
                    <a:cubicBezTo>
                      <a:pt x="0" y="0"/>
                      <a:pt x="194733" y="3704"/>
                      <a:pt x="193675" y="9525"/>
                    </a:cubicBezTo>
                    <a:cubicBezTo>
                      <a:pt x="192617" y="153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7" name="フリーフォーム: 図形 1086">
                <a:extLst>
                  <a:ext uri="{FF2B5EF4-FFF2-40B4-BE49-F238E27FC236}">
                    <a16:creationId xmlns:a16="http://schemas.microsoft.com/office/drawing/2014/main" id="{B7109E8D-D340-4830-A1E8-01A53886F9BF}"/>
                  </a:ext>
                </a:extLst>
              </p:cNvPr>
              <p:cNvSpPr/>
              <p:nvPr/>
            </p:nvSpPr>
            <p:spPr>
              <a:xfrm>
                <a:off x="5832438" y="8556625"/>
                <a:ext cx="85762" cy="111373"/>
              </a:xfrm>
              <a:custGeom>
                <a:avLst/>
                <a:gdLst>
                  <a:gd name="connsiteX0" fmla="*/ 85762 w 85762"/>
                  <a:gd name="connsiteY0" fmla="*/ 0 h 111373"/>
                  <a:gd name="connsiteX1" fmla="*/ 37 w 85762"/>
                  <a:gd name="connsiteY1" fmla="*/ 111125 h 111373"/>
                  <a:gd name="connsiteX2" fmla="*/ 85762 w 85762"/>
                  <a:gd name="connsiteY2" fmla="*/ 0 h 111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762" h="111373">
                    <a:moveTo>
                      <a:pt x="85762" y="0"/>
                    </a:moveTo>
                    <a:cubicBezTo>
                      <a:pt x="85762" y="0"/>
                      <a:pt x="-2080" y="104775"/>
                      <a:pt x="37" y="111125"/>
                    </a:cubicBezTo>
                    <a:cubicBezTo>
                      <a:pt x="2154" y="117475"/>
                      <a:pt x="85762" y="0"/>
                      <a:pt x="85762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8" name="フリーフォーム: 図形 1087">
                <a:extLst>
                  <a:ext uri="{FF2B5EF4-FFF2-40B4-BE49-F238E27FC236}">
                    <a16:creationId xmlns:a16="http://schemas.microsoft.com/office/drawing/2014/main" id="{922B1FF8-C42D-40F4-AB44-E3C9C459B68E}"/>
                  </a:ext>
                </a:extLst>
              </p:cNvPr>
              <p:cNvSpPr/>
              <p:nvPr/>
            </p:nvSpPr>
            <p:spPr>
              <a:xfrm>
                <a:off x="5891684" y="8572341"/>
                <a:ext cx="244167" cy="38208"/>
              </a:xfrm>
              <a:custGeom>
                <a:avLst/>
                <a:gdLst>
                  <a:gd name="connsiteX0" fmla="*/ 1116 w 244167"/>
                  <a:gd name="connsiteY0" fmla="*/ 35084 h 38208"/>
                  <a:gd name="connsiteX1" fmla="*/ 210666 w 244167"/>
                  <a:gd name="connsiteY1" fmla="*/ 35084 h 38208"/>
                  <a:gd name="connsiteX2" fmla="*/ 236066 w 244167"/>
                  <a:gd name="connsiteY2" fmla="*/ 159 h 38208"/>
                  <a:gd name="connsiteX3" fmla="*/ 131291 w 244167"/>
                  <a:gd name="connsiteY3" fmla="*/ 22384 h 38208"/>
                  <a:gd name="connsiteX4" fmla="*/ 1116 w 244167"/>
                  <a:gd name="connsiteY4" fmla="*/ 35084 h 38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167" h="38208">
                    <a:moveTo>
                      <a:pt x="1116" y="35084"/>
                    </a:moveTo>
                    <a:cubicBezTo>
                      <a:pt x="14345" y="37201"/>
                      <a:pt x="171508" y="40905"/>
                      <a:pt x="210666" y="35084"/>
                    </a:cubicBezTo>
                    <a:cubicBezTo>
                      <a:pt x="249824" y="29263"/>
                      <a:pt x="249295" y="2276"/>
                      <a:pt x="236066" y="159"/>
                    </a:cubicBezTo>
                    <a:cubicBezTo>
                      <a:pt x="222837" y="-1958"/>
                      <a:pt x="166745" y="17622"/>
                      <a:pt x="131291" y="22384"/>
                    </a:cubicBezTo>
                    <a:cubicBezTo>
                      <a:pt x="95837" y="27146"/>
                      <a:pt x="-12113" y="32967"/>
                      <a:pt x="1116" y="3508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9" name="フリーフォーム: 図形 1088">
                <a:extLst>
                  <a:ext uri="{FF2B5EF4-FFF2-40B4-BE49-F238E27FC236}">
                    <a16:creationId xmlns:a16="http://schemas.microsoft.com/office/drawing/2014/main" id="{7EB7E86F-722D-4225-A6BF-03DD964A672C}"/>
                  </a:ext>
                </a:extLst>
              </p:cNvPr>
              <p:cNvSpPr/>
              <p:nvPr/>
            </p:nvSpPr>
            <p:spPr>
              <a:xfrm>
                <a:off x="5606956" y="9609913"/>
                <a:ext cx="509172" cy="205421"/>
              </a:xfrm>
              <a:custGeom>
                <a:avLst/>
                <a:gdLst>
                  <a:gd name="connsiteX0" fmla="*/ 508094 w 509172"/>
                  <a:gd name="connsiteY0" fmla="*/ 3987 h 205421"/>
                  <a:gd name="connsiteX1" fmla="*/ 454119 w 509172"/>
                  <a:gd name="connsiteY1" fmla="*/ 45262 h 205421"/>
                  <a:gd name="connsiteX2" fmla="*/ 304894 w 509172"/>
                  <a:gd name="connsiteY2" fmla="*/ 191312 h 205421"/>
                  <a:gd name="connsiteX3" fmla="*/ 222344 w 509172"/>
                  <a:gd name="connsiteY3" fmla="*/ 184962 h 205421"/>
                  <a:gd name="connsiteX4" fmla="*/ 94 w 509172"/>
                  <a:gd name="connsiteY4" fmla="*/ 61137 h 205421"/>
                  <a:gd name="connsiteX5" fmla="*/ 250919 w 509172"/>
                  <a:gd name="connsiteY5" fmla="*/ 165912 h 205421"/>
                  <a:gd name="connsiteX6" fmla="*/ 412844 w 509172"/>
                  <a:gd name="connsiteY6" fmla="*/ 127812 h 205421"/>
                  <a:gd name="connsiteX7" fmla="*/ 508094 w 509172"/>
                  <a:gd name="connsiteY7" fmla="*/ 3987 h 205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9172" h="205421">
                    <a:moveTo>
                      <a:pt x="508094" y="3987"/>
                    </a:moveTo>
                    <a:cubicBezTo>
                      <a:pt x="514973" y="-9771"/>
                      <a:pt x="487986" y="14041"/>
                      <a:pt x="454119" y="45262"/>
                    </a:cubicBezTo>
                    <a:cubicBezTo>
                      <a:pt x="420252" y="76483"/>
                      <a:pt x="343523" y="168029"/>
                      <a:pt x="304894" y="191312"/>
                    </a:cubicBezTo>
                    <a:cubicBezTo>
                      <a:pt x="266265" y="214595"/>
                      <a:pt x="273144" y="206658"/>
                      <a:pt x="222344" y="184962"/>
                    </a:cubicBezTo>
                    <a:cubicBezTo>
                      <a:pt x="171544" y="163266"/>
                      <a:pt x="-4668" y="64312"/>
                      <a:pt x="94" y="61137"/>
                    </a:cubicBezTo>
                    <a:cubicBezTo>
                      <a:pt x="4856" y="57962"/>
                      <a:pt x="182127" y="154800"/>
                      <a:pt x="250919" y="165912"/>
                    </a:cubicBezTo>
                    <a:cubicBezTo>
                      <a:pt x="319711" y="177024"/>
                      <a:pt x="369452" y="148450"/>
                      <a:pt x="412844" y="127812"/>
                    </a:cubicBezTo>
                    <a:cubicBezTo>
                      <a:pt x="456236" y="107175"/>
                      <a:pt x="501215" y="17745"/>
                      <a:pt x="508094" y="398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1" name="グループ化 130">
              <a:extLst>
                <a:ext uri="{FF2B5EF4-FFF2-40B4-BE49-F238E27FC236}">
                  <a16:creationId xmlns:a16="http://schemas.microsoft.com/office/drawing/2014/main" id="{FE5A34C7-963D-4C09-85E6-25A9B083B882}"/>
                </a:ext>
              </a:extLst>
            </p:cNvPr>
            <p:cNvGrpSpPr/>
            <p:nvPr/>
          </p:nvGrpSpPr>
          <p:grpSpPr>
            <a:xfrm flipH="1">
              <a:off x="3371933" y="2173587"/>
              <a:ext cx="1509093" cy="8353450"/>
              <a:chOff x="4712717" y="2173587"/>
              <a:chExt cx="1509093" cy="8353450"/>
            </a:xfrm>
          </p:grpSpPr>
          <p:sp>
            <p:nvSpPr>
              <p:cNvPr id="132" name="フリーフォーム: 図形 131">
                <a:extLst>
                  <a:ext uri="{FF2B5EF4-FFF2-40B4-BE49-F238E27FC236}">
                    <a16:creationId xmlns:a16="http://schemas.microsoft.com/office/drawing/2014/main" id="{887DA97F-04B0-4BD9-B170-2BBA13965052}"/>
                  </a:ext>
                </a:extLst>
              </p:cNvPr>
              <p:cNvSpPr/>
              <p:nvPr/>
            </p:nvSpPr>
            <p:spPr>
              <a:xfrm>
                <a:off x="4729278" y="2173587"/>
                <a:ext cx="608704" cy="83726"/>
              </a:xfrm>
              <a:custGeom>
                <a:avLst/>
                <a:gdLst>
                  <a:gd name="connsiteX0" fmla="*/ 202 w 608704"/>
                  <a:gd name="connsiteY0" fmla="*/ 10813 h 83726"/>
                  <a:gd name="connsiteX1" fmla="*/ 289762 w 608704"/>
                  <a:gd name="connsiteY1" fmla="*/ 20973 h 83726"/>
                  <a:gd name="connsiteX2" fmla="*/ 523442 w 608704"/>
                  <a:gd name="connsiteY2" fmla="*/ 56533 h 83726"/>
                  <a:gd name="connsiteX3" fmla="*/ 599642 w 608704"/>
                  <a:gd name="connsiteY3" fmla="*/ 81933 h 83726"/>
                  <a:gd name="connsiteX4" fmla="*/ 335482 w 608704"/>
                  <a:gd name="connsiteY4" fmla="*/ 5733 h 83726"/>
                  <a:gd name="connsiteX5" fmla="*/ 202 w 608704"/>
                  <a:gd name="connsiteY5" fmla="*/ 10813 h 83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8704" h="83726">
                    <a:moveTo>
                      <a:pt x="202" y="10813"/>
                    </a:moveTo>
                    <a:cubicBezTo>
                      <a:pt x="-7418" y="13353"/>
                      <a:pt x="202555" y="13353"/>
                      <a:pt x="289762" y="20973"/>
                    </a:cubicBezTo>
                    <a:cubicBezTo>
                      <a:pt x="376969" y="28593"/>
                      <a:pt x="471795" y="46373"/>
                      <a:pt x="523442" y="56533"/>
                    </a:cubicBezTo>
                    <a:cubicBezTo>
                      <a:pt x="575089" y="66693"/>
                      <a:pt x="630969" y="90400"/>
                      <a:pt x="599642" y="81933"/>
                    </a:cubicBezTo>
                    <a:cubicBezTo>
                      <a:pt x="568315" y="73466"/>
                      <a:pt x="432002" y="20126"/>
                      <a:pt x="335482" y="5733"/>
                    </a:cubicBezTo>
                    <a:cubicBezTo>
                      <a:pt x="238962" y="-8660"/>
                      <a:pt x="7822" y="8273"/>
                      <a:pt x="202" y="108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" name="フリーフォーム: 図形 132">
                <a:extLst>
                  <a:ext uri="{FF2B5EF4-FFF2-40B4-BE49-F238E27FC236}">
                    <a16:creationId xmlns:a16="http://schemas.microsoft.com/office/drawing/2014/main" id="{45D52992-BD07-4C00-86DF-1E7873C4BA4C}"/>
                  </a:ext>
                </a:extLst>
              </p:cNvPr>
              <p:cNvSpPr/>
              <p:nvPr/>
            </p:nvSpPr>
            <p:spPr>
              <a:xfrm>
                <a:off x="5283864" y="2239920"/>
                <a:ext cx="61810" cy="703336"/>
              </a:xfrm>
              <a:custGeom>
                <a:avLst/>
                <a:gdLst>
                  <a:gd name="connsiteX0" fmla="*/ 4099 w 61810"/>
                  <a:gd name="connsiteY0" fmla="*/ 43 h 703336"/>
                  <a:gd name="connsiteX1" fmla="*/ 53311 w 61810"/>
                  <a:gd name="connsiteY1" fmla="*/ 68305 h 703336"/>
                  <a:gd name="connsiteX2" fmla="*/ 50136 w 61810"/>
                  <a:gd name="connsiteY2" fmla="*/ 111168 h 703336"/>
                  <a:gd name="connsiteX3" fmla="*/ 35849 w 61810"/>
                  <a:gd name="connsiteY3" fmla="*/ 147680 h 703336"/>
                  <a:gd name="connsiteX4" fmla="*/ 37436 w 61810"/>
                  <a:gd name="connsiteY4" fmla="*/ 190543 h 703336"/>
                  <a:gd name="connsiteX5" fmla="*/ 12036 w 61810"/>
                  <a:gd name="connsiteY5" fmla="*/ 217530 h 703336"/>
                  <a:gd name="connsiteX6" fmla="*/ 19974 w 61810"/>
                  <a:gd name="connsiteY6" fmla="*/ 268330 h 703336"/>
                  <a:gd name="connsiteX7" fmla="*/ 45374 w 61810"/>
                  <a:gd name="connsiteY7" fmla="*/ 295318 h 703336"/>
                  <a:gd name="connsiteX8" fmla="*/ 15211 w 61810"/>
                  <a:gd name="connsiteY8" fmla="*/ 368343 h 703336"/>
                  <a:gd name="connsiteX9" fmla="*/ 45374 w 61810"/>
                  <a:gd name="connsiteY9" fmla="*/ 452480 h 703336"/>
                  <a:gd name="connsiteX10" fmla="*/ 61249 w 61810"/>
                  <a:gd name="connsiteY10" fmla="*/ 492168 h 703336"/>
                  <a:gd name="connsiteX11" fmla="*/ 58074 w 61810"/>
                  <a:gd name="connsiteY11" fmla="*/ 560430 h 703336"/>
                  <a:gd name="connsiteX12" fmla="*/ 56486 w 61810"/>
                  <a:gd name="connsiteY12" fmla="*/ 646155 h 703336"/>
                  <a:gd name="connsiteX13" fmla="*/ 34261 w 61810"/>
                  <a:gd name="connsiteY13" fmla="*/ 698543 h 703336"/>
                  <a:gd name="connsiteX14" fmla="*/ 48549 w 61810"/>
                  <a:gd name="connsiteY14" fmla="*/ 523918 h 703336"/>
                  <a:gd name="connsiteX15" fmla="*/ 924 w 61810"/>
                  <a:gd name="connsiteY15" fmla="*/ 354055 h 703336"/>
                  <a:gd name="connsiteX16" fmla="*/ 16799 w 61810"/>
                  <a:gd name="connsiteY16" fmla="*/ 296905 h 703336"/>
                  <a:gd name="connsiteX17" fmla="*/ 13624 w 61810"/>
                  <a:gd name="connsiteY17" fmla="*/ 233405 h 703336"/>
                  <a:gd name="connsiteX18" fmla="*/ 16799 w 61810"/>
                  <a:gd name="connsiteY18" fmla="*/ 60368 h 703336"/>
                  <a:gd name="connsiteX19" fmla="*/ 4099 w 61810"/>
                  <a:gd name="connsiteY19" fmla="*/ 43 h 703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1810" h="703336">
                    <a:moveTo>
                      <a:pt x="4099" y="43"/>
                    </a:moveTo>
                    <a:cubicBezTo>
                      <a:pt x="10184" y="1366"/>
                      <a:pt x="45638" y="49784"/>
                      <a:pt x="53311" y="68305"/>
                    </a:cubicBezTo>
                    <a:cubicBezTo>
                      <a:pt x="60984" y="86826"/>
                      <a:pt x="53046" y="97939"/>
                      <a:pt x="50136" y="111168"/>
                    </a:cubicBezTo>
                    <a:cubicBezTo>
                      <a:pt x="47226" y="124397"/>
                      <a:pt x="37966" y="134451"/>
                      <a:pt x="35849" y="147680"/>
                    </a:cubicBezTo>
                    <a:cubicBezTo>
                      <a:pt x="33732" y="160909"/>
                      <a:pt x="41405" y="178901"/>
                      <a:pt x="37436" y="190543"/>
                    </a:cubicBezTo>
                    <a:cubicBezTo>
                      <a:pt x="33467" y="202185"/>
                      <a:pt x="14946" y="204565"/>
                      <a:pt x="12036" y="217530"/>
                    </a:cubicBezTo>
                    <a:cubicBezTo>
                      <a:pt x="9126" y="230495"/>
                      <a:pt x="14418" y="255365"/>
                      <a:pt x="19974" y="268330"/>
                    </a:cubicBezTo>
                    <a:cubicBezTo>
                      <a:pt x="25530" y="281295"/>
                      <a:pt x="46168" y="278649"/>
                      <a:pt x="45374" y="295318"/>
                    </a:cubicBezTo>
                    <a:cubicBezTo>
                      <a:pt x="44580" y="311987"/>
                      <a:pt x="15211" y="342149"/>
                      <a:pt x="15211" y="368343"/>
                    </a:cubicBezTo>
                    <a:cubicBezTo>
                      <a:pt x="15211" y="394537"/>
                      <a:pt x="37701" y="431843"/>
                      <a:pt x="45374" y="452480"/>
                    </a:cubicBezTo>
                    <a:cubicBezTo>
                      <a:pt x="53047" y="473117"/>
                      <a:pt x="59132" y="474176"/>
                      <a:pt x="61249" y="492168"/>
                    </a:cubicBezTo>
                    <a:cubicBezTo>
                      <a:pt x="63366" y="510160"/>
                      <a:pt x="58868" y="534766"/>
                      <a:pt x="58074" y="560430"/>
                    </a:cubicBezTo>
                    <a:cubicBezTo>
                      <a:pt x="57280" y="586094"/>
                      <a:pt x="60455" y="623136"/>
                      <a:pt x="56486" y="646155"/>
                    </a:cubicBezTo>
                    <a:cubicBezTo>
                      <a:pt x="52517" y="669174"/>
                      <a:pt x="35584" y="718916"/>
                      <a:pt x="34261" y="698543"/>
                    </a:cubicBezTo>
                    <a:cubicBezTo>
                      <a:pt x="32938" y="678170"/>
                      <a:pt x="54105" y="581333"/>
                      <a:pt x="48549" y="523918"/>
                    </a:cubicBezTo>
                    <a:cubicBezTo>
                      <a:pt x="42993" y="466503"/>
                      <a:pt x="6216" y="391891"/>
                      <a:pt x="924" y="354055"/>
                    </a:cubicBezTo>
                    <a:cubicBezTo>
                      <a:pt x="-4368" y="316220"/>
                      <a:pt x="14682" y="317013"/>
                      <a:pt x="16799" y="296905"/>
                    </a:cubicBezTo>
                    <a:cubicBezTo>
                      <a:pt x="18916" y="276797"/>
                      <a:pt x="13624" y="272828"/>
                      <a:pt x="13624" y="233405"/>
                    </a:cubicBezTo>
                    <a:cubicBezTo>
                      <a:pt x="13624" y="193982"/>
                      <a:pt x="18916" y="92647"/>
                      <a:pt x="16799" y="60368"/>
                    </a:cubicBezTo>
                    <a:cubicBezTo>
                      <a:pt x="14682" y="28089"/>
                      <a:pt x="-1986" y="-1280"/>
                      <a:pt x="4099" y="4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フリーフォーム: 図形 133">
                <a:extLst>
                  <a:ext uri="{FF2B5EF4-FFF2-40B4-BE49-F238E27FC236}">
                    <a16:creationId xmlns:a16="http://schemas.microsoft.com/office/drawing/2014/main" id="{71FE447B-9352-444B-B63D-18BE4252E5C0}"/>
                  </a:ext>
                </a:extLst>
              </p:cNvPr>
              <p:cNvSpPr/>
              <p:nvPr/>
            </p:nvSpPr>
            <p:spPr>
              <a:xfrm>
                <a:off x="4764136" y="2880901"/>
                <a:ext cx="557802" cy="63838"/>
              </a:xfrm>
              <a:custGeom>
                <a:avLst/>
                <a:gdLst>
                  <a:gd name="connsiteX0" fmla="*/ 17414 w 557802"/>
                  <a:gd name="connsiteY0" fmla="*/ 1999 h 63838"/>
                  <a:gd name="connsiteX1" fmla="*/ 82502 w 557802"/>
                  <a:gd name="connsiteY1" fmla="*/ 1999 h 63838"/>
                  <a:gd name="connsiteX2" fmla="*/ 211089 w 557802"/>
                  <a:gd name="connsiteY2" fmla="*/ 1999 h 63838"/>
                  <a:gd name="connsiteX3" fmla="*/ 442864 w 557802"/>
                  <a:gd name="connsiteY3" fmla="*/ 28987 h 63838"/>
                  <a:gd name="connsiteX4" fmla="*/ 520652 w 557802"/>
                  <a:gd name="connsiteY4" fmla="*/ 51212 h 63838"/>
                  <a:gd name="connsiteX5" fmla="*/ 555577 w 557802"/>
                  <a:gd name="connsiteY5" fmla="*/ 62324 h 63838"/>
                  <a:gd name="connsiteX6" fmla="*/ 460327 w 557802"/>
                  <a:gd name="connsiteY6" fmla="*/ 17874 h 63838"/>
                  <a:gd name="connsiteX7" fmla="*/ 17414 w 557802"/>
                  <a:gd name="connsiteY7" fmla="*/ 1999 h 63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7802" h="63838">
                    <a:moveTo>
                      <a:pt x="17414" y="1999"/>
                    </a:moveTo>
                    <a:cubicBezTo>
                      <a:pt x="-45557" y="-647"/>
                      <a:pt x="82502" y="1999"/>
                      <a:pt x="82502" y="1999"/>
                    </a:cubicBezTo>
                    <a:cubicBezTo>
                      <a:pt x="114781" y="1999"/>
                      <a:pt x="151029" y="-2499"/>
                      <a:pt x="211089" y="1999"/>
                    </a:cubicBezTo>
                    <a:cubicBezTo>
                      <a:pt x="271149" y="6497"/>
                      <a:pt x="391270" y="20785"/>
                      <a:pt x="442864" y="28987"/>
                    </a:cubicBezTo>
                    <a:cubicBezTo>
                      <a:pt x="494458" y="37189"/>
                      <a:pt x="520652" y="51212"/>
                      <a:pt x="520652" y="51212"/>
                    </a:cubicBezTo>
                    <a:cubicBezTo>
                      <a:pt x="539437" y="56768"/>
                      <a:pt x="565631" y="67880"/>
                      <a:pt x="555577" y="62324"/>
                    </a:cubicBezTo>
                    <a:cubicBezTo>
                      <a:pt x="545523" y="56768"/>
                      <a:pt x="543671" y="29780"/>
                      <a:pt x="460327" y="17874"/>
                    </a:cubicBezTo>
                    <a:cubicBezTo>
                      <a:pt x="376983" y="5968"/>
                      <a:pt x="80385" y="4645"/>
                      <a:pt x="17414" y="199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フリーフォーム: 図形 134">
                <a:extLst>
                  <a:ext uri="{FF2B5EF4-FFF2-40B4-BE49-F238E27FC236}">
                    <a16:creationId xmlns:a16="http://schemas.microsoft.com/office/drawing/2014/main" id="{5B16B518-C6C9-4205-937F-E3AA1AA72237}"/>
                  </a:ext>
                </a:extLst>
              </p:cNvPr>
              <p:cNvSpPr/>
              <p:nvPr/>
            </p:nvSpPr>
            <p:spPr>
              <a:xfrm>
                <a:off x="5232294" y="2947679"/>
                <a:ext cx="87983" cy="680375"/>
              </a:xfrm>
              <a:custGeom>
                <a:avLst/>
                <a:gdLst>
                  <a:gd name="connsiteX0" fmla="*/ 60431 w 87983"/>
                  <a:gd name="connsiteY0" fmla="*/ 309 h 680375"/>
                  <a:gd name="connsiteX1" fmla="*/ 19156 w 87983"/>
                  <a:gd name="connsiteY1" fmla="*/ 73334 h 680375"/>
                  <a:gd name="connsiteX2" fmla="*/ 84244 w 87983"/>
                  <a:gd name="connsiteY2" fmla="*/ 213034 h 680375"/>
                  <a:gd name="connsiteX3" fmla="*/ 79481 w 87983"/>
                  <a:gd name="connsiteY3" fmla="*/ 668646 h 680375"/>
                  <a:gd name="connsiteX4" fmla="*/ 74719 w 87983"/>
                  <a:gd name="connsiteY4" fmla="*/ 516246 h 680375"/>
                  <a:gd name="connsiteX5" fmla="*/ 63606 w 87983"/>
                  <a:gd name="connsiteY5" fmla="*/ 197159 h 680375"/>
                  <a:gd name="connsiteX6" fmla="*/ 4869 w 87983"/>
                  <a:gd name="connsiteY6" fmla="*/ 109846 h 680375"/>
                  <a:gd name="connsiteX7" fmla="*/ 6456 w 87983"/>
                  <a:gd name="connsiteY7" fmla="*/ 49521 h 680375"/>
                  <a:gd name="connsiteX8" fmla="*/ 60431 w 87983"/>
                  <a:gd name="connsiteY8" fmla="*/ 309 h 680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983" h="680375">
                    <a:moveTo>
                      <a:pt x="60431" y="309"/>
                    </a:moveTo>
                    <a:cubicBezTo>
                      <a:pt x="62548" y="4278"/>
                      <a:pt x="15187" y="37880"/>
                      <a:pt x="19156" y="73334"/>
                    </a:cubicBezTo>
                    <a:cubicBezTo>
                      <a:pt x="23125" y="108788"/>
                      <a:pt x="74190" y="113815"/>
                      <a:pt x="84244" y="213034"/>
                    </a:cubicBezTo>
                    <a:cubicBezTo>
                      <a:pt x="94298" y="312253"/>
                      <a:pt x="81068" y="618111"/>
                      <a:pt x="79481" y="668646"/>
                    </a:cubicBezTo>
                    <a:cubicBezTo>
                      <a:pt x="77894" y="719181"/>
                      <a:pt x="77365" y="594827"/>
                      <a:pt x="74719" y="516246"/>
                    </a:cubicBezTo>
                    <a:cubicBezTo>
                      <a:pt x="72073" y="437665"/>
                      <a:pt x="75248" y="264892"/>
                      <a:pt x="63606" y="197159"/>
                    </a:cubicBezTo>
                    <a:cubicBezTo>
                      <a:pt x="51964" y="129426"/>
                      <a:pt x="14394" y="134452"/>
                      <a:pt x="4869" y="109846"/>
                    </a:cubicBezTo>
                    <a:cubicBezTo>
                      <a:pt x="-4656" y="85240"/>
                      <a:pt x="1958" y="67513"/>
                      <a:pt x="6456" y="49521"/>
                    </a:cubicBezTo>
                    <a:cubicBezTo>
                      <a:pt x="10954" y="31529"/>
                      <a:pt x="58314" y="-3660"/>
                      <a:pt x="60431" y="30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" name="フリーフォーム: 図形 135">
                <a:extLst>
                  <a:ext uri="{FF2B5EF4-FFF2-40B4-BE49-F238E27FC236}">
                    <a16:creationId xmlns:a16="http://schemas.microsoft.com/office/drawing/2014/main" id="{8DCCD618-40D7-4D4C-8B29-BF8D2D051193}"/>
                  </a:ext>
                </a:extLst>
              </p:cNvPr>
              <p:cNvSpPr/>
              <p:nvPr/>
            </p:nvSpPr>
            <p:spPr>
              <a:xfrm>
                <a:off x="5313489" y="3591363"/>
                <a:ext cx="821855" cy="702153"/>
              </a:xfrm>
              <a:custGeom>
                <a:avLst/>
                <a:gdLst>
                  <a:gd name="connsiteX0" fmla="*/ 3578 w 821855"/>
                  <a:gd name="connsiteY0" fmla="*/ 620 h 702153"/>
                  <a:gd name="connsiteX1" fmla="*/ 84011 w 821855"/>
                  <a:gd name="connsiteY1" fmla="*/ 191120 h 702153"/>
                  <a:gd name="connsiteX2" fmla="*/ 431144 w 821855"/>
                  <a:gd name="connsiteY2" fmla="*/ 411254 h 702153"/>
                  <a:gd name="connsiteX3" fmla="*/ 719011 w 821855"/>
                  <a:gd name="connsiteY3" fmla="*/ 574237 h 702153"/>
                  <a:gd name="connsiteX4" fmla="*/ 820611 w 821855"/>
                  <a:gd name="connsiteY4" fmla="*/ 701237 h 702153"/>
                  <a:gd name="connsiteX5" fmla="*/ 661861 w 821855"/>
                  <a:gd name="connsiteY5" fmla="*/ 508620 h 702153"/>
                  <a:gd name="connsiteX6" fmla="*/ 211011 w 821855"/>
                  <a:gd name="connsiteY6" fmla="*/ 258854 h 702153"/>
                  <a:gd name="connsiteX7" fmla="*/ 33211 w 821855"/>
                  <a:gd name="connsiteY7" fmla="*/ 133970 h 702153"/>
                  <a:gd name="connsiteX8" fmla="*/ 3578 w 821855"/>
                  <a:gd name="connsiteY8" fmla="*/ 620 h 702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21855" h="702153">
                    <a:moveTo>
                      <a:pt x="3578" y="620"/>
                    </a:moveTo>
                    <a:cubicBezTo>
                      <a:pt x="12045" y="10145"/>
                      <a:pt x="12750" y="122681"/>
                      <a:pt x="84011" y="191120"/>
                    </a:cubicBezTo>
                    <a:cubicBezTo>
                      <a:pt x="155272" y="259559"/>
                      <a:pt x="325311" y="347401"/>
                      <a:pt x="431144" y="411254"/>
                    </a:cubicBezTo>
                    <a:cubicBezTo>
                      <a:pt x="536977" y="475107"/>
                      <a:pt x="654100" y="525907"/>
                      <a:pt x="719011" y="574237"/>
                    </a:cubicBezTo>
                    <a:cubicBezTo>
                      <a:pt x="783922" y="622568"/>
                      <a:pt x="830136" y="712173"/>
                      <a:pt x="820611" y="701237"/>
                    </a:cubicBezTo>
                    <a:cubicBezTo>
                      <a:pt x="811086" y="690301"/>
                      <a:pt x="763461" y="582350"/>
                      <a:pt x="661861" y="508620"/>
                    </a:cubicBezTo>
                    <a:cubicBezTo>
                      <a:pt x="560261" y="434890"/>
                      <a:pt x="315786" y="321296"/>
                      <a:pt x="211011" y="258854"/>
                    </a:cubicBezTo>
                    <a:cubicBezTo>
                      <a:pt x="106236" y="196412"/>
                      <a:pt x="66019" y="174187"/>
                      <a:pt x="33211" y="133970"/>
                    </a:cubicBezTo>
                    <a:cubicBezTo>
                      <a:pt x="403" y="93753"/>
                      <a:pt x="-4889" y="-8905"/>
                      <a:pt x="3578" y="6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" name="フリーフォーム: 図形 136">
                <a:extLst>
                  <a:ext uri="{FF2B5EF4-FFF2-40B4-BE49-F238E27FC236}">
                    <a16:creationId xmlns:a16="http://schemas.microsoft.com/office/drawing/2014/main" id="{A8C6E2E6-7381-4F51-B3B0-6B7B75B156FF}"/>
                  </a:ext>
                </a:extLst>
              </p:cNvPr>
              <p:cNvSpPr/>
              <p:nvPr/>
            </p:nvSpPr>
            <p:spPr>
              <a:xfrm>
                <a:off x="6123506" y="4291616"/>
                <a:ext cx="90875" cy="1235900"/>
              </a:xfrm>
              <a:custGeom>
                <a:avLst/>
                <a:gdLst>
                  <a:gd name="connsiteX0" fmla="*/ 11 w 90875"/>
                  <a:gd name="connsiteY0" fmla="*/ 3101 h 1235900"/>
                  <a:gd name="connsiteX1" fmla="*/ 82561 w 90875"/>
                  <a:gd name="connsiteY1" fmla="*/ 147034 h 1235900"/>
                  <a:gd name="connsiteX2" fmla="*/ 67744 w 90875"/>
                  <a:gd name="connsiteY2" fmla="*/ 991584 h 1235900"/>
                  <a:gd name="connsiteX3" fmla="*/ 80444 w 90875"/>
                  <a:gd name="connsiteY3" fmla="*/ 1230767 h 1235900"/>
                  <a:gd name="connsiteX4" fmla="*/ 80444 w 90875"/>
                  <a:gd name="connsiteY4" fmla="*/ 824367 h 1235900"/>
                  <a:gd name="connsiteX5" fmla="*/ 88911 w 90875"/>
                  <a:gd name="connsiteY5" fmla="*/ 180901 h 1235900"/>
                  <a:gd name="connsiteX6" fmla="*/ 11 w 90875"/>
                  <a:gd name="connsiteY6" fmla="*/ 3101 h 123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875" h="1235900">
                    <a:moveTo>
                      <a:pt x="11" y="3101"/>
                    </a:moveTo>
                    <a:cubicBezTo>
                      <a:pt x="-1047" y="-2543"/>
                      <a:pt x="71272" y="-17713"/>
                      <a:pt x="82561" y="147034"/>
                    </a:cubicBezTo>
                    <a:cubicBezTo>
                      <a:pt x="93850" y="311781"/>
                      <a:pt x="68097" y="810962"/>
                      <a:pt x="67744" y="991584"/>
                    </a:cubicBezTo>
                    <a:cubicBezTo>
                      <a:pt x="67391" y="1172206"/>
                      <a:pt x="78327" y="1258636"/>
                      <a:pt x="80444" y="1230767"/>
                    </a:cubicBezTo>
                    <a:cubicBezTo>
                      <a:pt x="82561" y="1202898"/>
                      <a:pt x="79033" y="999345"/>
                      <a:pt x="80444" y="824367"/>
                    </a:cubicBezTo>
                    <a:cubicBezTo>
                      <a:pt x="81855" y="649389"/>
                      <a:pt x="95966" y="314604"/>
                      <a:pt x="88911" y="180901"/>
                    </a:cubicBezTo>
                    <a:cubicBezTo>
                      <a:pt x="81856" y="47198"/>
                      <a:pt x="1069" y="8745"/>
                      <a:pt x="11" y="310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" name="フリーフォーム: 図形 137">
                <a:extLst>
                  <a:ext uri="{FF2B5EF4-FFF2-40B4-BE49-F238E27FC236}">
                    <a16:creationId xmlns:a16="http://schemas.microsoft.com/office/drawing/2014/main" id="{42AF3B08-7CC7-443F-BC16-DEB6BD770549}"/>
                  </a:ext>
                </a:extLst>
              </p:cNvPr>
              <p:cNvSpPr/>
              <p:nvPr/>
            </p:nvSpPr>
            <p:spPr>
              <a:xfrm>
                <a:off x="6140449" y="5532810"/>
                <a:ext cx="77927" cy="480600"/>
              </a:xfrm>
              <a:custGeom>
                <a:avLst/>
                <a:gdLst>
                  <a:gd name="connsiteX0" fmla="*/ 74084 w 77927"/>
                  <a:gd name="connsiteY0" fmla="*/ 157 h 480600"/>
                  <a:gd name="connsiteX1" fmla="*/ 61384 w 77927"/>
                  <a:gd name="connsiteY1" fmla="*/ 213940 h 480600"/>
                  <a:gd name="connsiteX2" fmla="*/ 1 w 77927"/>
                  <a:gd name="connsiteY2" fmla="*/ 315540 h 480600"/>
                  <a:gd name="connsiteX3" fmla="*/ 63501 w 77927"/>
                  <a:gd name="connsiteY3" fmla="*/ 478523 h 480600"/>
                  <a:gd name="connsiteX4" fmla="*/ 38101 w 77927"/>
                  <a:gd name="connsiteY4" fmla="*/ 402323 h 480600"/>
                  <a:gd name="connsiteX5" fmla="*/ 63501 w 77927"/>
                  <a:gd name="connsiteY5" fmla="*/ 324007 h 480600"/>
                  <a:gd name="connsiteX6" fmla="*/ 76201 w 77927"/>
                  <a:gd name="connsiteY6" fmla="*/ 249923 h 480600"/>
                  <a:gd name="connsiteX7" fmla="*/ 74084 w 77927"/>
                  <a:gd name="connsiteY7" fmla="*/ 157 h 480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7927" h="480600">
                    <a:moveTo>
                      <a:pt x="74084" y="157"/>
                    </a:moveTo>
                    <a:cubicBezTo>
                      <a:pt x="71614" y="-5840"/>
                      <a:pt x="73731" y="161376"/>
                      <a:pt x="61384" y="213940"/>
                    </a:cubicBezTo>
                    <a:cubicBezTo>
                      <a:pt x="49037" y="266504"/>
                      <a:pt x="-352" y="271443"/>
                      <a:pt x="1" y="315540"/>
                    </a:cubicBezTo>
                    <a:cubicBezTo>
                      <a:pt x="354" y="359637"/>
                      <a:pt x="57151" y="464059"/>
                      <a:pt x="63501" y="478523"/>
                    </a:cubicBezTo>
                    <a:cubicBezTo>
                      <a:pt x="69851" y="492987"/>
                      <a:pt x="38101" y="428076"/>
                      <a:pt x="38101" y="402323"/>
                    </a:cubicBezTo>
                    <a:cubicBezTo>
                      <a:pt x="38101" y="376570"/>
                      <a:pt x="57151" y="349407"/>
                      <a:pt x="63501" y="324007"/>
                    </a:cubicBezTo>
                    <a:cubicBezTo>
                      <a:pt x="69851" y="298607"/>
                      <a:pt x="72321" y="299665"/>
                      <a:pt x="76201" y="249923"/>
                    </a:cubicBezTo>
                    <a:cubicBezTo>
                      <a:pt x="80081" y="200181"/>
                      <a:pt x="76554" y="6154"/>
                      <a:pt x="74084" y="15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" name="フリーフォーム: 図形 138">
                <a:extLst>
                  <a:ext uri="{FF2B5EF4-FFF2-40B4-BE49-F238E27FC236}">
                    <a16:creationId xmlns:a16="http://schemas.microsoft.com/office/drawing/2014/main" id="{03D9331F-5B0C-462E-AFDF-C647861DBE0D}"/>
                  </a:ext>
                </a:extLst>
              </p:cNvPr>
              <p:cNvSpPr/>
              <p:nvPr/>
            </p:nvSpPr>
            <p:spPr>
              <a:xfrm>
                <a:off x="6187009" y="5996060"/>
                <a:ext cx="23690" cy="1133183"/>
              </a:xfrm>
              <a:custGeom>
                <a:avLst/>
                <a:gdLst>
                  <a:gd name="connsiteX0" fmla="*/ 21174 w 23690"/>
                  <a:gd name="connsiteY0" fmla="*/ 457 h 1133183"/>
                  <a:gd name="connsiteX1" fmla="*/ 23291 w 23690"/>
                  <a:gd name="connsiteY1" fmla="*/ 1050323 h 1133183"/>
                  <a:gd name="connsiteX2" fmla="*/ 14824 w 23690"/>
                  <a:gd name="connsiteY2" fmla="*/ 1050323 h 1133183"/>
                  <a:gd name="connsiteX3" fmla="*/ 8 w 23690"/>
                  <a:gd name="connsiteY3" fmla="*/ 919090 h 1133183"/>
                  <a:gd name="connsiteX4" fmla="*/ 21174 w 23690"/>
                  <a:gd name="connsiteY4" fmla="*/ 457 h 113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690" h="1133183">
                    <a:moveTo>
                      <a:pt x="21174" y="457"/>
                    </a:moveTo>
                    <a:cubicBezTo>
                      <a:pt x="25054" y="22329"/>
                      <a:pt x="23291" y="1050323"/>
                      <a:pt x="23291" y="1050323"/>
                    </a:cubicBezTo>
                    <a:cubicBezTo>
                      <a:pt x="22233" y="1225301"/>
                      <a:pt x="18704" y="1072195"/>
                      <a:pt x="14824" y="1050323"/>
                    </a:cubicBezTo>
                    <a:cubicBezTo>
                      <a:pt x="10944" y="1028451"/>
                      <a:pt x="-345" y="1090540"/>
                      <a:pt x="8" y="919090"/>
                    </a:cubicBezTo>
                    <a:cubicBezTo>
                      <a:pt x="361" y="747640"/>
                      <a:pt x="17294" y="-21415"/>
                      <a:pt x="21174" y="45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フリーフォーム: 図形 139">
                <a:extLst>
                  <a:ext uri="{FF2B5EF4-FFF2-40B4-BE49-F238E27FC236}">
                    <a16:creationId xmlns:a16="http://schemas.microsoft.com/office/drawing/2014/main" id="{0D63F22F-D42F-4FBA-B1C5-C0043AAAD6E4}"/>
                  </a:ext>
                </a:extLst>
              </p:cNvPr>
              <p:cNvSpPr/>
              <p:nvPr/>
            </p:nvSpPr>
            <p:spPr>
              <a:xfrm>
                <a:off x="6138107" y="7056530"/>
                <a:ext cx="78602" cy="266308"/>
              </a:xfrm>
              <a:custGeom>
                <a:avLst/>
                <a:gdLst>
                  <a:gd name="connsiteX0" fmla="*/ 78543 w 78602"/>
                  <a:gd name="connsiteY0" fmla="*/ 2553 h 266308"/>
                  <a:gd name="connsiteX1" fmla="*/ 25626 w 78602"/>
                  <a:gd name="connsiteY1" fmla="*/ 108387 h 266308"/>
                  <a:gd name="connsiteX2" fmla="*/ 78543 w 78602"/>
                  <a:gd name="connsiteY2" fmla="*/ 260787 h 266308"/>
                  <a:gd name="connsiteX3" fmla="*/ 21393 w 78602"/>
                  <a:gd name="connsiteY3" fmla="*/ 222687 h 266308"/>
                  <a:gd name="connsiteX4" fmla="*/ 226 w 78602"/>
                  <a:gd name="connsiteY4" fmla="*/ 125320 h 266308"/>
                  <a:gd name="connsiteX5" fmla="*/ 12926 w 78602"/>
                  <a:gd name="connsiteY5" fmla="*/ 40653 h 266308"/>
                  <a:gd name="connsiteX6" fmla="*/ 78543 w 78602"/>
                  <a:gd name="connsiteY6" fmla="*/ 2553 h 266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8602" h="266308">
                    <a:moveTo>
                      <a:pt x="78543" y="2553"/>
                    </a:moveTo>
                    <a:cubicBezTo>
                      <a:pt x="80660" y="13842"/>
                      <a:pt x="25626" y="65348"/>
                      <a:pt x="25626" y="108387"/>
                    </a:cubicBezTo>
                    <a:cubicBezTo>
                      <a:pt x="25626" y="151426"/>
                      <a:pt x="79249" y="241737"/>
                      <a:pt x="78543" y="260787"/>
                    </a:cubicBezTo>
                    <a:cubicBezTo>
                      <a:pt x="77837" y="279837"/>
                      <a:pt x="34446" y="245265"/>
                      <a:pt x="21393" y="222687"/>
                    </a:cubicBezTo>
                    <a:cubicBezTo>
                      <a:pt x="8340" y="200109"/>
                      <a:pt x="1637" y="155659"/>
                      <a:pt x="226" y="125320"/>
                    </a:cubicBezTo>
                    <a:cubicBezTo>
                      <a:pt x="-1185" y="94981"/>
                      <a:pt x="4106" y="61467"/>
                      <a:pt x="12926" y="40653"/>
                    </a:cubicBezTo>
                    <a:cubicBezTo>
                      <a:pt x="21745" y="19839"/>
                      <a:pt x="76426" y="-8736"/>
                      <a:pt x="78543" y="255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" name="フリーフォーム: 図形 140">
                <a:extLst>
                  <a:ext uri="{FF2B5EF4-FFF2-40B4-BE49-F238E27FC236}">
                    <a16:creationId xmlns:a16="http://schemas.microsoft.com/office/drawing/2014/main" id="{D056C414-49CA-49B4-B7BD-8F0C43B17F65}"/>
                  </a:ext>
                </a:extLst>
              </p:cNvPr>
              <p:cNvSpPr/>
              <p:nvPr/>
            </p:nvSpPr>
            <p:spPr>
              <a:xfrm>
                <a:off x="6171324" y="7336319"/>
                <a:ext cx="43403" cy="1164597"/>
              </a:xfrm>
              <a:custGeom>
                <a:avLst/>
                <a:gdLst>
                  <a:gd name="connsiteX0" fmla="*/ 43209 w 43403"/>
                  <a:gd name="connsiteY0" fmla="*/ 4281 h 1164597"/>
                  <a:gd name="connsiteX1" fmla="*/ 28393 w 43403"/>
                  <a:gd name="connsiteY1" fmla="*/ 880581 h 1164597"/>
                  <a:gd name="connsiteX2" fmla="*/ 36859 w 43403"/>
                  <a:gd name="connsiteY2" fmla="*/ 1121881 h 1164597"/>
                  <a:gd name="connsiteX3" fmla="*/ 876 w 43403"/>
                  <a:gd name="connsiteY3" fmla="*/ 1159981 h 1164597"/>
                  <a:gd name="connsiteX4" fmla="*/ 11459 w 43403"/>
                  <a:gd name="connsiteY4" fmla="*/ 1066848 h 1164597"/>
                  <a:gd name="connsiteX5" fmla="*/ 15693 w 43403"/>
                  <a:gd name="connsiteY5" fmla="*/ 567314 h 1164597"/>
                  <a:gd name="connsiteX6" fmla="*/ 43209 w 43403"/>
                  <a:gd name="connsiteY6" fmla="*/ 4281 h 1164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403" h="1164597">
                    <a:moveTo>
                      <a:pt x="43209" y="4281"/>
                    </a:moveTo>
                    <a:cubicBezTo>
                      <a:pt x="45326" y="56492"/>
                      <a:pt x="29451" y="694314"/>
                      <a:pt x="28393" y="880581"/>
                    </a:cubicBezTo>
                    <a:cubicBezTo>
                      <a:pt x="27335" y="1066848"/>
                      <a:pt x="41445" y="1075314"/>
                      <a:pt x="36859" y="1121881"/>
                    </a:cubicBezTo>
                    <a:cubicBezTo>
                      <a:pt x="32273" y="1168448"/>
                      <a:pt x="5109" y="1169153"/>
                      <a:pt x="876" y="1159981"/>
                    </a:cubicBezTo>
                    <a:cubicBezTo>
                      <a:pt x="-3357" y="1150809"/>
                      <a:pt x="8990" y="1165626"/>
                      <a:pt x="11459" y="1066848"/>
                    </a:cubicBezTo>
                    <a:cubicBezTo>
                      <a:pt x="13928" y="968070"/>
                      <a:pt x="14635" y="743350"/>
                      <a:pt x="15693" y="567314"/>
                    </a:cubicBezTo>
                    <a:cubicBezTo>
                      <a:pt x="16751" y="391278"/>
                      <a:pt x="41092" y="-47930"/>
                      <a:pt x="43209" y="42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" name="フリーフォーム: 図形 141">
                <a:extLst>
                  <a:ext uri="{FF2B5EF4-FFF2-40B4-BE49-F238E27FC236}">
                    <a16:creationId xmlns:a16="http://schemas.microsoft.com/office/drawing/2014/main" id="{BF443F02-91C4-4A9F-B17F-87AD0898C58F}"/>
                  </a:ext>
                </a:extLst>
              </p:cNvPr>
              <p:cNvSpPr/>
              <p:nvPr/>
            </p:nvSpPr>
            <p:spPr>
              <a:xfrm>
                <a:off x="6146543" y="8525735"/>
                <a:ext cx="72947" cy="218306"/>
              </a:xfrm>
              <a:custGeom>
                <a:avLst/>
                <a:gdLst>
                  <a:gd name="connsiteX0" fmla="*/ 21424 w 72947"/>
                  <a:gd name="connsiteY0" fmla="*/ 198 h 218306"/>
                  <a:gd name="connsiteX1" fmla="*/ 72224 w 72947"/>
                  <a:gd name="connsiteY1" fmla="*/ 86982 h 218306"/>
                  <a:gd name="connsiteX2" fmla="*/ 48940 w 72947"/>
                  <a:gd name="connsiteY2" fmla="*/ 216098 h 218306"/>
                  <a:gd name="connsiteX3" fmla="*/ 15074 w 72947"/>
                  <a:gd name="connsiteY3" fmla="*/ 161065 h 218306"/>
                  <a:gd name="connsiteX4" fmla="*/ 257 w 72947"/>
                  <a:gd name="connsiteY4" fmla="*/ 65815 h 218306"/>
                  <a:gd name="connsiteX5" fmla="*/ 21424 w 72947"/>
                  <a:gd name="connsiteY5" fmla="*/ 198 h 218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2947" h="218306">
                    <a:moveTo>
                      <a:pt x="21424" y="198"/>
                    </a:moveTo>
                    <a:cubicBezTo>
                      <a:pt x="33419" y="3726"/>
                      <a:pt x="67638" y="50999"/>
                      <a:pt x="72224" y="86982"/>
                    </a:cubicBezTo>
                    <a:cubicBezTo>
                      <a:pt x="76810" y="122965"/>
                      <a:pt x="58465" y="203751"/>
                      <a:pt x="48940" y="216098"/>
                    </a:cubicBezTo>
                    <a:cubicBezTo>
                      <a:pt x="39415" y="228445"/>
                      <a:pt x="23188" y="186112"/>
                      <a:pt x="15074" y="161065"/>
                    </a:cubicBezTo>
                    <a:cubicBezTo>
                      <a:pt x="6960" y="136018"/>
                      <a:pt x="2374" y="90510"/>
                      <a:pt x="257" y="65815"/>
                    </a:cubicBezTo>
                    <a:cubicBezTo>
                      <a:pt x="-1860" y="41121"/>
                      <a:pt x="9429" y="-3330"/>
                      <a:pt x="21424" y="1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フリーフォーム: 図形 142">
                <a:extLst>
                  <a:ext uri="{FF2B5EF4-FFF2-40B4-BE49-F238E27FC236}">
                    <a16:creationId xmlns:a16="http://schemas.microsoft.com/office/drawing/2014/main" id="{EC33E19D-E684-4102-B79C-5C94D29A0DF5}"/>
                  </a:ext>
                </a:extLst>
              </p:cNvPr>
              <p:cNvSpPr/>
              <p:nvPr/>
            </p:nvSpPr>
            <p:spPr>
              <a:xfrm>
                <a:off x="6178323" y="8718194"/>
                <a:ext cx="42079" cy="1129469"/>
              </a:xfrm>
              <a:custGeom>
                <a:avLst/>
                <a:gdLst>
                  <a:gd name="connsiteX0" fmla="*/ 31977 w 42079"/>
                  <a:gd name="connsiteY0" fmla="*/ 4589 h 1129469"/>
                  <a:gd name="connsiteX1" fmla="*/ 40444 w 42079"/>
                  <a:gd name="connsiteY1" fmla="*/ 1010006 h 1129469"/>
                  <a:gd name="connsiteX2" fmla="*/ 227 w 42079"/>
                  <a:gd name="connsiteY2" fmla="*/ 1109489 h 1129469"/>
                  <a:gd name="connsiteX3" fmla="*/ 23510 w 42079"/>
                  <a:gd name="connsiteY3" fmla="*/ 1001539 h 1129469"/>
                  <a:gd name="connsiteX4" fmla="*/ 10810 w 42079"/>
                  <a:gd name="connsiteY4" fmla="*/ 650173 h 1129469"/>
                  <a:gd name="connsiteX5" fmla="*/ 31977 w 42079"/>
                  <a:gd name="connsiteY5" fmla="*/ 4589 h 1129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79" h="1129469">
                    <a:moveTo>
                      <a:pt x="31977" y="4589"/>
                    </a:moveTo>
                    <a:cubicBezTo>
                      <a:pt x="36916" y="64561"/>
                      <a:pt x="45736" y="825856"/>
                      <a:pt x="40444" y="1010006"/>
                    </a:cubicBezTo>
                    <a:cubicBezTo>
                      <a:pt x="35152" y="1194156"/>
                      <a:pt x="3049" y="1110900"/>
                      <a:pt x="227" y="1109489"/>
                    </a:cubicBezTo>
                    <a:cubicBezTo>
                      <a:pt x="-2595" y="1108078"/>
                      <a:pt x="21746" y="1078092"/>
                      <a:pt x="23510" y="1001539"/>
                    </a:cubicBezTo>
                    <a:cubicBezTo>
                      <a:pt x="25274" y="924986"/>
                      <a:pt x="11868" y="811040"/>
                      <a:pt x="10810" y="650173"/>
                    </a:cubicBezTo>
                    <a:cubicBezTo>
                      <a:pt x="9752" y="489306"/>
                      <a:pt x="27038" y="-55383"/>
                      <a:pt x="31977" y="458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" name="フリーフォーム: 図形 143">
                <a:extLst>
                  <a:ext uri="{FF2B5EF4-FFF2-40B4-BE49-F238E27FC236}">
                    <a16:creationId xmlns:a16="http://schemas.microsoft.com/office/drawing/2014/main" id="{A40E8B41-BF2A-4B8C-A3F8-4C77A9999D9D}"/>
                  </a:ext>
                </a:extLst>
              </p:cNvPr>
              <p:cNvSpPr/>
              <p:nvPr/>
            </p:nvSpPr>
            <p:spPr>
              <a:xfrm>
                <a:off x="5829262" y="9843263"/>
                <a:ext cx="392548" cy="652153"/>
              </a:xfrm>
              <a:custGeom>
                <a:avLst/>
                <a:gdLst>
                  <a:gd name="connsiteX0" fmla="*/ 381038 w 392548"/>
                  <a:gd name="connsiteY0" fmla="*/ 3470 h 652153"/>
                  <a:gd name="connsiteX1" fmla="*/ 389505 w 392548"/>
                  <a:gd name="connsiteY1" fmla="*/ 293454 h 652153"/>
                  <a:gd name="connsiteX2" fmla="*/ 374688 w 392548"/>
                  <a:gd name="connsiteY2" fmla="*/ 331554 h 652153"/>
                  <a:gd name="connsiteX3" fmla="*/ 215938 w 392548"/>
                  <a:gd name="connsiteY3" fmla="*/ 555920 h 652153"/>
                  <a:gd name="connsiteX4" fmla="*/ 129155 w 392548"/>
                  <a:gd name="connsiteY4" fmla="*/ 606720 h 652153"/>
                  <a:gd name="connsiteX5" fmla="*/ 38 w 392548"/>
                  <a:gd name="connsiteY5" fmla="*/ 640587 h 652153"/>
                  <a:gd name="connsiteX6" fmla="*/ 116455 w 392548"/>
                  <a:gd name="connsiteY6" fmla="*/ 642704 h 652153"/>
                  <a:gd name="connsiteX7" fmla="*/ 203238 w 392548"/>
                  <a:gd name="connsiteY7" fmla="*/ 524170 h 652153"/>
                  <a:gd name="connsiteX8" fmla="*/ 347171 w 392548"/>
                  <a:gd name="connsiteY8" fmla="*/ 314620 h 652153"/>
                  <a:gd name="connsiteX9" fmla="*/ 372571 w 392548"/>
                  <a:gd name="connsiteY9" fmla="*/ 143170 h 652153"/>
                  <a:gd name="connsiteX10" fmla="*/ 381038 w 392548"/>
                  <a:gd name="connsiteY10" fmla="*/ 3470 h 652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2548" h="652153">
                    <a:moveTo>
                      <a:pt x="381038" y="3470"/>
                    </a:moveTo>
                    <a:cubicBezTo>
                      <a:pt x="383860" y="28517"/>
                      <a:pt x="390563" y="238773"/>
                      <a:pt x="389505" y="293454"/>
                    </a:cubicBezTo>
                    <a:cubicBezTo>
                      <a:pt x="388447" y="348135"/>
                      <a:pt x="403616" y="287810"/>
                      <a:pt x="374688" y="331554"/>
                    </a:cubicBezTo>
                    <a:cubicBezTo>
                      <a:pt x="345760" y="375298"/>
                      <a:pt x="256860" y="510059"/>
                      <a:pt x="215938" y="555920"/>
                    </a:cubicBezTo>
                    <a:cubicBezTo>
                      <a:pt x="175016" y="601781"/>
                      <a:pt x="165138" y="592609"/>
                      <a:pt x="129155" y="606720"/>
                    </a:cubicBezTo>
                    <a:cubicBezTo>
                      <a:pt x="93172" y="620831"/>
                      <a:pt x="2155" y="634590"/>
                      <a:pt x="38" y="640587"/>
                    </a:cubicBezTo>
                    <a:cubicBezTo>
                      <a:pt x="-2079" y="646584"/>
                      <a:pt x="82588" y="662107"/>
                      <a:pt x="116455" y="642704"/>
                    </a:cubicBezTo>
                    <a:cubicBezTo>
                      <a:pt x="150322" y="623301"/>
                      <a:pt x="164785" y="578851"/>
                      <a:pt x="203238" y="524170"/>
                    </a:cubicBezTo>
                    <a:cubicBezTo>
                      <a:pt x="241691" y="469489"/>
                      <a:pt x="318949" y="378120"/>
                      <a:pt x="347171" y="314620"/>
                    </a:cubicBezTo>
                    <a:cubicBezTo>
                      <a:pt x="375393" y="251120"/>
                      <a:pt x="365868" y="190795"/>
                      <a:pt x="372571" y="143170"/>
                    </a:cubicBezTo>
                    <a:cubicBezTo>
                      <a:pt x="379274" y="95545"/>
                      <a:pt x="378216" y="-21577"/>
                      <a:pt x="381038" y="347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" name="フリーフォーム: 図形 144">
                <a:extLst>
                  <a:ext uri="{FF2B5EF4-FFF2-40B4-BE49-F238E27FC236}">
                    <a16:creationId xmlns:a16="http://schemas.microsoft.com/office/drawing/2014/main" id="{4C290D3A-64F5-4E0E-B654-109C12042D7B}"/>
                  </a:ext>
                </a:extLst>
              </p:cNvPr>
              <p:cNvSpPr/>
              <p:nvPr/>
            </p:nvSpPr>
            <p:spPr>
              <a:xfrm>
                <a:off x="4761226" y="10452016"/>
                <a:ext cx="1123145" cy="75021"/>
              </a:xfrm>
              <a:custGeom>
                <a:avLst/>
                <a:gdLst>
                  <a:gd name="connsiteX0" fmla="*/ 11857 w 1123145"/>
                  <a:gd name="connsiteY0" fmla="*/ 59351 h 75021"/>
                  <a:gd name="connsiteX1" fmla="*/ 636274 w 1123145"/>
                  <a:gd name="connsiteY1" fmla="*/ 48767 h 75021"/>
                  <a:gd name="connsiteX2" fmla="*/ 678607 w 1123145"/>
                  <a:gd name="connsiteY2" fmla="*/ 33951 h 75021"/>
                  <a:gd name="connsiteX3" fmla="*/ 748457 w 1123145"/>
                  <a:gd name="connsiteY3" fmla="*/ 21251 h 75021"/>
                  <a:gd name="connsiteX4" fmla="*/ 881807 w 1123145"/>
                  <a:gd name="connsiteY4" fmla="*/ 29717 h 75021"/>
                  <a:gd name="connsiteX5" fmla="*/ 1123107 w 1123145"/>
                  <a:gd name="connsiteY5" fmla="*/ 36067 h 75021"/>
                  <a:gd name="connsiteX6" fmla="*/ 898741 w 1123145"/>
                  <a:gd name="connsiteY6" fmla="*/ 2201 h 75021"/>
                  <a:gd name="connsiteX7" fmla="*/ 680724 w 1123145"/>
                  <a:gd name="connsiteY7" fmla="*/ 6434 h 75021"/>
                  <a:gd name="connsiteX8" fmla="*/ 636274 w 1123145"/>
                  <a:gd name="connsiteY8" fmla="*/ 31834 h 75021"/>
                  <a:gd name="connsiteX9" fmla="*/ 386507 w 1123145"/>
                  <a:gd name="connsiteY9" fmla="*/ 38184 h 75021"/>
                  <a:gd name="connsiteX10" fmla="*/ 238341 w 1123145"/>
                  <a:gd name="connsiteY10" fmla="*/ 74167 h 75021"/>
                  <a:gd name="connsiteX11" fmla="*/ 11857 w 1123145"/>
                  <a:gd name="connsiteY11" fmla="*/ 59351 h 75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3145" h="75021">
                    <a:moveTo>
                      <a:pt x="11857" y="59351"/>
                    </a:moveTo>
                    <a:cubicBezTo>
                      <a:pt x="78179" y="55118"/>
                      <a:pt x="525149" y="53000"/>
                      <a:pt x="636274" y="48767"/>
                    </a:cubicBezTo>
                    <a:cubicBezTo>
                      <a:pt x="747399" y="44534"/>
                      <a:pt x="659910" y="38537"/>
                      <a:pt x="678607" y="33951"/>
                    </a:cubicBezTo>
                    <a:cubicBezTo>
                      <a:pt x="697304" y="29365"/>
                      <a:pt x="714590" y="21957"/>
                      <a:pt x="748457" y="21251"/>
                    </a:cubicBezTo>
                    <a:cubicBezTo>
                      <a:pt x="782324" y="20545"/>
                      <a:pt x="819366" y="27248"/>
                      <a:pt x="881807" y="29717"/>
                    </a:cubicBezTo>
                    <a:cubicBezTo>
                      <a:pt x="944248" y="32186"/>
                      <a:pt x="1120285" y="40653"/>
                      <a:pt x="1123107" y="36067"/>
                    </a:cubicBezTo>
                    <a:cubicBezTo>
                      <a:pt x="1125929" y="31481"/>
                      <a:pt x="972472" y="7140"/>
                      <a:pt x="898741" y="2201"/>
                    </a:cubicBezTo>
                    <a:cubicBezTo>
                      <a:pt x="825010" y="-2738"/>
                      <a:pt x="724469" y="1495"/>
                      <a:pt x="680724" y="6434"/>
                    </a:cubicBezTo>
                    <a:cubicBezTo>
                      <a:pt x="636980" y="11373"/>
                      <a:pt x="685310" y="26542"/>
                      <a:pt x="636274" y="31834"/>
                    </a:cubicBezTo>
                    <a:cubicBezTo>
                      <a:pt x="587238" y="37126"/>
                      <a:pt x="452829" y="31128"/>
                      <a:pt x="386507" y="38184"/>
                    </a:cubicBezTo>
                    <a:cubicBezTo>
                      <a:pt x="320185" y="45239"/>
                      <a:pt x="300430" y="69581"/>
                      <a:pt x="238341" y="74167"/>
                    </a:cubicBezTo>
                    <a:cubicBezTo>
                      <a:pt x="176252" y="78753"/>
                      <a:pt x="-54465" y="63584"/>
                      <a:pt x="11857" y="5935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フリーフォーム: 図形 145">
                <a:extLst>
                  <a:ext uri="{FF2B5EF4-FFF2-40B4-BE49-F238E27FC236}">
                    <a16:creationId xmlns:a16="http://schemas.microsoft.com/office/drawing/2014/main" id="{6BF79455-348E-4D95-97BE-3F62FA568FF6}"/>
                  </a:ext>
                </a:extLst>
              </p:cNvPr>
              <p:cNvSpPr/>
              <p:nvPr/>
            </p:nvSpPr>
            <p:spPr>
              <a:xfrm>
                <a:off x="4756150" y="2283883"/>
                <a:ext cx="535625" cy="86787"/>
              </a:xfrm>
              <a:custGeom>
                <a:avLst/>
                <a:gdLst>
                  <a:gd name="connsiteX0" fmla="*/ 0 w 535625"/>
                  <a:gd name="connsiteY0" fmla="*/ 0 h 86787"/>
                  <a:gd name="connsiteX1" fmla="*/ 296333 w 535625"/>
                  <a:gd name="connsiteY1" fmla="*/ 25400 h 86787"/>
                  <a:gd name="connsiteX2" fmla="*/ 440267 w 535625"/>
                  <a:gd name="connsiteY2" fmla="*/ 46567 h 86787"/>
                  <a:gd name="connsiteX3" fmla="*/ 535517 w 535625"/>
                  <a:gd name="connsiteY3" fmla="*/ 82550 h 86787"/>
                  <a:gd name="connsiteX4" fmla="*/ 455083 w 535625"/>
                  <a:gd name="connsiteY4" fmla="*/ 82550 h 86787"/>
                  <a:gd name="connsiteX5" fmla="*/ 279400 w 535625"/>
                  <a:gd name="connsiteY5" fmla="*/ 50800 h 86787"/>
                  <a:gd name="connsiteX6" fmla="*/ 160867 w 535625"/>
                  <a:gd name="connsiteY6" fmla="*/ 29634 h 86787"/>
                  <a:gd name="connsiteX7" fmla="*/ 0 w 535625"/>
                  <a:gd name="connsiteY7" fmla="*/ 0 h 86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5625" h="86787">
                    <a:moveTo>
                      <a:pt x="0" y="0"/>
                    </a:moveTo>
                    <a:lnTo>
                      <a:pt x="296333" y="25400"/>
                    </a:lnTo>
                    <a:cubicBezTo>
                      <a:pt x="369711" y="33161"/>
                      <a:pt x="400403" y="37042"/>
                      <a:pt x="440267" y="46567"/>
                    </a:cubicBezTo>
                    <a:cubicBezTo>
                      <a:pt x="480131" y="56092"/>
                      <a:pt x="533048" y="76553"/>
                      <a:pt x="535517" y="82550"/>
                    </a:cubicBezTo>
                    <a:cubicBezTo>
                      <a:pt x="537986" y="88547"/>
                      <a:pt x="497769" y="87842"/>
                      <a:pt x="455083" y="82550"/>
                    </a:cubicBezTo>
                    <a:cubicBezTo>
                      <a:pt x="412397" y="77258"/>
                      <a:pt x="279400" y="50800"/>
                      <a:pt x="279400" y="50800"/>
                    </a:cubicBezTo>
                    <a:lnTo>
                      <a:pt x="160867" y="296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フリーフォーム: 図形 146">
                <a:extLst>
                  <a:ext uri="{FF2B5EF4-FFF2-40B4-BE49-F238E27FC236}">
                    <a16:creationId xmlns:a16="http://schemas.microsoft.com/office/drawing/2014/main" id="{EF30C272-F7A9-4C1F-AAE2-4CEC89886AB6}"/>
                  </a:ext>
                </a:extLst>
              </p:cNvPr>
              <p:cNvSpPr/>
              <p:nvPr/>
            </p:nvSpPr>
            <p:spPr>
              <a:xfrm>
                <a:off x="4788229" y="2349413"/>
                <a:ext cx="477066" cy="38203"/>
              </a:xfrm>
              <a:custGeom>
                <a:avLst/>
                <a:gdLst>
                  <a:gd name="connsiteX0" fmla="*/ 1788 w 477066"/>
                  <a:gd name="connsiteY0" fmla="*/ 2204 h 38203"/>
                  <a:gd name="connsiteX1" fmla="*/ 287538 w 477066"/>
                  <a:gd name="connsiteY1" fmla="*/ 6437 h 38203"/>
                  <a:gd name="connsiteX2" fmla="*/ 475921 w 477066"/>
                  <a:gd name="connsiteY2" fmla="*/ 38187 h 38203"/>
                  <a:gd name="connsiteX3" fmla="*/ 357388 w 477066"/>
                  <a:gd name="connsiteY3" fmla="*/ 10670 h 38203"/>
                  <a:gd name="connsiteX4" fmla="*/ 173238 w 477066"/>
                  <a:gd name="connsiteY4" fmla="*/ 2204 h 38203"/>
                  <a:gd name="connsiteX5" fmla="*/ 1788 w 477066"/>
                  <a:gd name="connsiteY5" fmla="*/ 2204 h 38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7066" h="38203">
                    <a:moveTo>
                      <a:pt x="1788" y="2204"/>
                    </a:moveTo>
                    <a:cubicBezTo>
                      <a:pt x="20838" y="2910"/>
                      <a:pt x="208516" y="440"/>
                      <a:pt x="287538" y="6437"/>
                    </a:cubicBezTo>
                    <a:cubicBezTo>
                      <a:pt x="366560" y="12434"/>
                      <a:pt x="464279" y="37482"/>
                      <a:pt x="475921" y="38187"/>
                    </a:cubicBezTo>
                    <a:cubicBezTo>
                      <a:pt x="487563" y="38893"/>
                      <a:pt x="407835" y="16667"/>
                      <a:pt x="357388" y="10670"/>
                    </a:cubicBezTo>
                    <a:cubicBezTo>
                      <a:pt x="306941" y="4673"/>
                      <a:pt x="225449" y="6790"/>
                      <a:pt x="173238" y="2204"/>
                    </a:cubicBezTo>
                    <a:cubicBezTo>
                      <a:pt x="121027" y="-2382"/>
                      <a:pt x="-17262" y="1498"/>
                      <a:pt x="1788" y="220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フリーフォーム: 図形 147">
                <a:extLst>
                  <a:ext uri="{FF2B5EF4-FFF2-40B4-BE49-F238E27FC236}">
                    <a16:creationId xmlns:a16="http://schemas.microsoft.com/office/drawing/2014/main" id="{A1E7C013-4B9B-4412-BD4A-B32A5FA85C6A}"/>
                  </a:ext>
                </a:extLst>
              </p:cNvPr>
              <p:cNvSpPr/>
              <p:nvPr/>
            </p:nvSpPr>
            <p:spPr>
              <a:xfrm>
                <a:off x="5122008" y="2421094"/>
                <a:ext cx="163398" cy="60007"/>
              </a:xfrm>
              <a:custGeom>
                <a:avLst/>
                <a:gdLst>
                  <a:gd name="connsiteX0" fmla="*/ 325 w 163398"/>
                  <a:gd name="connsiteY0" fmla="*/ 2489 h 60007"/>
                  <a:gd name="connsiteX1" fmla="*/ 118859 w 163398"/>
                  <a:gd name="connsiteY1" fmla="*/ 15189 h 60007"/>
                  <a:gd name="connsiteX2" fmla="*/ 159075 w 163398"/>
                  <a:gd name="connsiteY2" fmla="*/ 59639 h 60007"/>
                  <a:gd name="connsiteX3" fmla="*/ 325 w 163398"/>
                  <a:gd name="connsiteY3" fmla="*/ 2489 h 60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3398" h="60007">
                    <a:moveTo>
                      <a:pt x="325" y="2489"/>
                    </a:moveTo>
                    <a:cubicBezTo>
                      <a:pt x="-6378" y="-4919"/>
                      <a:pt x="92401" y="5664"/>
                      <a:pt x="118859" y="15189"/>
                    </a:cubicBezTo>
                    <a:cubicBezTo>
                      <a:pt x="145317" y="24714"/>
                      <a:pt x="174597" y="64225"/>
                      <a:pt x="159075" y="59639"/>
                    </a:cubicBezTo>
                    <a:cubicBezTo>
                      <a:pt x="143553" y="55053"/>
                      <a:pt x="7028" y="9897"/>
                      <a:pt x="325" y="248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" name="フリーフォーム: 図形 148">
                <a:extLst>
                  <a:ext uri="{FF2B5EF4-FFF2-40B4-BE49-F238E27FC236}">
                    <a16:creationId xmlns:a16="http://schemas.microsoft.com/office/drawing/2014/main" id="{18D82BA4-3AE3-4038-B490-0AD563C34B67}"/>
                  </a:ext>
                </a:extLst>
              </p:cNvPr>
              <p:cNvSpPr/>
              <p:nvPr/>
            </p:nvSpPr>
            <p:spPr>
              <a:xfrm>
                <a:off x="5111500" y="2425700"/>
                <a:ext cx="163539" cy="86783"/>
              </a:xfrm>
              <a:custGeom>
                <a:avLst/>
                <a:gdLst>
                  <a:gd name="connsiteX0" fmla="*/ 250 w 163539"/>
                  <a:gd name="connsiteY0" fmla="*/ 0 h 86783"/>
                  <a:gd name="connsiteX1" fmla="*/ 99733 w 163539"/>
                  <a:gd name="connsiteY1" fmla="*/ 63500 h 86783"/>
                  <a:gd name="connsiteX2" fmla="*/ 163233 w 163539"/>
                  <a:gd name="connsiteY2" fmla="*/ 86783 h 86783"/>
                  <a:gd name="connsiteX3" fmla="*/ 74333 w 163539"/>
                  <a:gd name="connsiteY3" fmla="*/ 63500 h 86783"/>
                  <a:gd name="connsiteX4" fmla="*/ 250 w 163539"/>
                  <a:gd name="connsiteY4" fmla="*/ 0 h 86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539" h="86783">
                    <a:moveTo>
                      <a:pt x="250" y="0"/>
                    </a:moveTo>
                    <a:cubicBezTo>
                      <a:pt x="4483" y="0"/>
                      <a:pt x="72569" y="49036"/>
                      <a:pt x="99733" y="63500"/>
                    </a:cubicBezTo>
                    <a:cubicBezTo>
                      <a:pt x="126897" y="77964"/>
                      <a:pt x="167466" y="86783"/>
                      <a:pt x="163233" y="86783"/>
                    </a:cubicBezTo>
                    <a:cubicBezTo>
                      <a:pt x="159000" y="86783"/>
                      <a:pt x="102202" y="77611"/>
                      <a:pt x="74333" y="63500"/>
                    </a:cubicBezTo>
                    <a:cubicBezTo>
                      <a:pt x="46464" y="49389"/>
                      <a:pt x="-3983" y="0"/>
                      <a:pt x="25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" name="フリーフォーム: 図形 149">
                <a:extLst>
                  <a:ext uri="{FF2B5EF4-FFF2-40B4-BE49-F238E27FC236}">
                    <a16:creationId xmlns:a16="http://schemas.microsoft.com/office/drawing/2014/main" id="{3EA0EE36-C45B-4A4B-96A1-4F65B5C71E0D}"/>
                  </a:ext>
                </a:extLst>
              </p:cNvPr>
              <p:cNvSpPr/>
              <p:nvPr/>
            </p:nvSpPr>
            <p:spPr>
              <a:xfrm>
                <a:off x="5087887" y="2524715"/>
                <a:ext cx="207921" cy="33026"/>
              </a:xfrm>
              <a:custGeom>
                <a:avLst/>
                <a:gdLst>
                  <a:gd name="connsiteX0" fmla="*/ 580 w 207921"/>
                  <a:gd name="connsiteY0" fmla="*/ 25868 h 33026"/>
                  <a:gd name="connsiteX1" fmla="*/ 161446 w 207921"/>
                  <a:gd name="connsiteY1" fmla="*/ 23752 h 33026"/>
                  <a:gd name="connsiteX2" fmla="*/ 205896 w 207921"/>
                  <a:gd name="connsiteY2" fmla="*/ 32218 h 33026"/>
                  <a:gd name="connsiteX3" fmla="*/ 110646 w 207921"/>
                  <a:gd name="connsiteY3" fmla="*/ 468 h 33026"/>
                  <a:gd name="connsiteX4" fmla="*/ 580 w 207921"/>
                  <a:gd name="connsiteY4" fmla="*/ 25868 h 33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7921" h="33026">
                    <a:moveTo>
                      <a:pt x="580" y="25868"/>
                    </a:moveTo>
                    <a:cubicBezTo>
                      <a:pt x="9047" y="29749"/>
                      <a:pt x="127227" y="22694"/>
                      <a:pt x="161446" y="23752"/>
                    </a:cubicBezTo>
                    <a:cubicBezTo>
                      <a:pt x="195665" y="24810"/>
                      <a:pt x="214363" y="36099"/>
                      <a:pt x="205896" y="32218"/>
                    </a:cubicBezTo>
                    <a:cubicBezTo>
                      <a:pt x="197429" y="28337"/>
                      <a:pt x="142749" y="4701"/>
                      <a:pt x="110646" y="468"/>
                    </a:cubicBezTo>
                    <a:cubicBezTo>
                      <a:pt x="78543" y="-3765"/>
                      <a:pt x="-7887" y="21987"/>
                      <a:pt x="580" y="2586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" name="フリーフォーム: 図形 150">
                <a:extLst>
                  <a:ext uri="{FF2B5EF4-FFF2-40B4-BE49-F238E27FC236}">
                    <a16:creationId xmlns:a16="http://schemas.microsoft.com/office/drawing/2014/main" id="{BE17D2EF-ADD8-4247-B799-E3F6BBD4221B}"/>
                  </a:ext>
                </a:extLst>
              </p:cNvPr>
              <p:cNvSpPr/>
              <p:nvPr/>
            </p:nvSpPr>
            <p:spPr>
              <a:xfrm>
                <a:off x="5164667" y="2546350"/>
                <a:ext cx="118545" cy="63609"/>
              </a:xfrm>
              <a:custGeom>
                <a:avLst/>
                <a:gdLst>
                  <a:gd name="connsiteX0" fmla="*/ 0 w 118545"/>
                  <a:gd name="connsiteY0" fmla="*/ 0 h 63609"/>
                  <a:gd name="connsiteX1" fmla="*/ 118533 w 118545"/>
                  <a:gd name="connsiteY1" fmla="*/ 63500 h 63609"/>
                  <a:gd name="connsiteX2" fmla="*/ 0 w 118545"/>
                  <a:gd name="connsiteY2" fmla="*/ 0 h 63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545" h="63609">
                    <a:moveTo>
                      <a:pt x="0" y="0"/>
                    </a:moveTo>
                    <a:cubicBezTo>
                      <a:pt x="0" y="0"/>
                      <a:pt x="117122" y="60325"/>
                      <a:pt x="118533" y="63500"/>
                    </a:cubicBezTo>
                    <a:cubicBezTo>
                      <a:pt x="119944" y="6667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2" name="フリーフォーム: 図形 151">
                <a:extLst>
                  <a:ext uri="{FF2B5EF4-FFF2-40B4-BE49-F238E27FC236}">
                    <a16:creationId xmlns:a16="http://schemas.microsoft.com/office/drawing/2014/main" id="{705B49FA-51B6-4783-B64E-78D84C6DA562}"/>
                  </a:ext>
                </a:extLst>
              </p:cNvPr>
              <p:cNvSpPr/>
              <p:nvPr/>
            </p:nvSpPr>
            <p:spPr>
              <a:xfrm>
                <a:off x="4933950" y="2705100"/>
                <a:ext cx="323366" cy="29640"/>
              </a:xfrm>
              <a:custGeom>
                <a:avLst/>
                <a:gdLst>
                  <a:gd name="connsiteX0" fmla="*/ 0 w 323366"/>
                  <a:gd name="connsiteY0" fmla="*/ 0 h 29640"/>
                  <a:gd name="connsiteX1" fmla="*/ 258233 w 323366"/>
                  <a:gd name="connsiteY1" fmla="*/ 14817 h 29640"/>
                  <a:gd name="connsiteX2" fmla="*/ 319617 w 323366"/>
                  <a:gd name="connsiteY2" fmla="*/ 29633 h 29640"/>
                  <a:gd name="connsiteX3" fmla="*/ 179917 w 323366"/>
                  <a:gd name="connsiteY3" fmla="*/ 16933 h 29640"/>
                  <a:gd name="connsiteX4" fmla="*/ 0 w 323366"/>
                  <a:gd name="connsiteY4" fmla="*/ 0 h 29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3366" h="29640">
                    <a:moveTo>
                      <a:pt x="0" y="0"/>
                    </a:moveTo>
                    <a:lnTo>
                      <a:pt x="258233" y="14817"/>
                    </a:lnTo>
                    <a:cubicBezTo>
                      <a:pt x="311503" y="19756"/>
                      <a:pt x="332670" y="29280"/>
                      <a:pt x="319617" y="29633"/>
                    </a:cubicBezTo>
                    <a:cubicBezTo>
                      <a:pt x="306564" y="29986"/>
                      <a:pt x="179917" y="16933"/>
                      <a:pt x="179917" y="1693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3" name="フリーフォーム: 図形 152">
                <a:extLst>
                  <a:ext uri="{FF2B5EF4-FFF2-40B4-BE49-F238E27FC236}">
                    <a16:creationId xmlns:a16="http://schemas.microsoft.com/office/drawing/2014/main" id="{E3F61415-A905-43BA-9FE5-08A1FB068F71}"/>
                  </a:ext>
                </a:extLst>
              </p:cNvPr>
              <p:cNvSpPr/>
              <p:nvPr/>
            </p:nvSpPr>
            <p:spPr>
              <a:xfrm>
                <a:off x="4933172" y="2738745"/>
                <a:ext cx="293667" cy="27807"/>
              </a:xfrm>
              <a:custGeom>
                <a:avLst/>
                <a:gdLst>
                  <a:gd name="connsiteX0" fmla="*/ 778 w 293667"/>
                  <a:gd name="connsiteY0" fmla="*/ 222 h 27807"/>
                  <a:gd name="connsiteX1" fmla="*/ 244195 w 293667"/>
                  <a:gd name="connsiteY1" fmla="*/ 12922 h 27807"/>
                  <a:gd name="connsiteX2" fmla="*/ 288645 w 293667"/>
                  <a:gd name="connsiteY2" fmla="*/ 27738 h 27807"/>
                  <a:gd name="connsiteX3" fmla="*/ 170111 w 293667"/>
                  <a:gd name="connsiteY3" fmla="*/ 6572 h 27807"/>
                  <a:gd name="connsiteX4" fmla="*/ 778 w 293667"/>
                  <a:gd name="connsiteY4" fmla="*/ 222 h 27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667" h="27807">
                    <a:moveTo>
                      <a:pt x="778" y="222"/>
                    </a:moveTo>
                    <a:cubicBezTo>
                      <a:pt x="13125" y="1280"/>
                      <a:pt x="196217" y="8336"/>
                      <a:pt x="244195" y="12922"/>
                    </a:cubicBezTo>
                    <a:cubicBezTo>
                      <a:pt x="292173" y="17508"/>
                      <a:pt x="300992" y="28796"/>
                      <a:pt x="288645" y="27738"/>
                    </a:cubicBezTo>
                    <a:cubicBezTo>
                      <a:pt x="276298" y="26680"/>
                      <a:pt x="213855" y="11158"/>
                      <a:pt x="170111" y="6572"/>
                    </a:cubicBezTo>
                    <a:cubicBezTo>
                      <a:pt x="126367" y="1986"/>
                      <a:pt x="-11569" y="-836"/>
                      <a:pt x="778" y="2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" name="フリーフォーム: 図形 153">
                <a:extLst>
                  <a:ext uri="{FF2B5EF4-FFF2-40B4-BE49-F238E27FC236}">
                    <a16:creationId xmlns:a16="http://schemas.microsoft.com/office/drawing/2014/main" id="{C9EBE303-7256-4F5C-A7CF-BD7AB29E57C1}"/>
                  </a:ext>
                </a:extLst>
              </p:cNvPr>
              <p:cNvSpPr/>
              <p:nvPr/>
            </p:nvSpPr>
            <p:spPr>
              <a:xfrm>
                <a:off x="4761107" y="2977400"/>
                <a:ext cx="583814" cy="860204"/>
              </a:xfrm>
              <a:custGeom>
                <a:avLst/>
                <a:gdLst>
                  <a:gd name="connsiteX0" fmla="*/ 1393 w 583814"/>
                  <a:gd name="connsiteY0" fmla="*/ 9217 h 860204"/>
                  <a:gd name="connsiteX1" fmla="*/ 331593 w 583814"/>
                  <a:gd name="connsiteY1" fmla="*/ 34617 h 860204"/>
                  <a:gd name="connsiteX2" fmla="*/ 361226 w 583814"/>
                  <a:gd name="connsiteY2" fmla="*/ 119283 h 860204"/>
                  <a:gd name="connsiteX3" fmla="*/ 378160 w 583814"/>
                  <a:gd name="connsiteY3" fmla="*/ 421967 h 860204"/>
                  <a:gd name="connsiteX4" fmla="*/ 367576 w 583814"/>
                  <a:gd name="connsiteY4" fmla="*/ 604000 h 860204"/>
                  <a:gd name="connsiteX5" fmla="*/ 435310 w 583814"/>
                  <a:gd name="connsiteY5" fmla="*/ 758517 h 860204"/>
                  <a:gd name="connsiteX6" fmla="*/ 583476 w 583814"/>
                  <a:gd name="connsiteY6" fmla="*/ 860117 h 860204"/>
                  <a:gd name="connsiteX7" fmla="*/ 473410 w 583814"/>
                  <a:gd name="connsiteY7" fmla="*/ 771217 h 860204"/>
                  <a:gd name="connsiteX8" fmla="*/ 392976 w 583814"/>
                  <a:gd name="connsiteY8" fmla="*/ 532033 h 860204"/>
                  <a:gd name="connsiteX9" fmla="*/ 384510 w 583814"/>
                  <a:gd name="connsiteY9" fmla="*/ 108700 h 860204"/>
                  <a:gd name="connsiteX10" fmla="*/ 348526 w 583814"/>
                  <a:gd name="connsiteY10" fmla="*/ 17683 h 860204"/>
                  <a:gd name="connsiteX11" fmla="*/ 217293 w 583814"/>
                  <a:gd name="connsiteY11" fmla="*/ 750 h 860204"/>
                  <a:gd name="connsiteX12" fmla="*/ 1393 w 583814"/>
                  <a:gd name="connsiteY12" fmla="*/ 9217 h 860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83814" h="860204">
                    <a:moveTo>
                      <a:pt x="1393" y="9217"/>
                    </a:moveTo>
                    <a:cubicBezTo>
                      <a:pt x="20443" y="14861"/>
                      <a:pt x="271621" y="16273"/>
                      <a:pt x="331593" y="34617"/>
                    </a:cubicBezTo>
                    <a:cubicBezTo>
                      <a:pt x="391565" y="52961"/>
                      <a:pt x="353465" y="54725"/>
                      <a:pt x="361226" y="119283"/>
                    </a:cubicBezTo>
                    <a:cubicBezTo>
                      <a:pt x="368987" y="183841"/>
                      <a:pt x="377102" y="341181"/>
                      <a:pt x="378160" y="421967"/>
                    </a:cubicBezTo>
                    <a:cubicBezTo>
                      <a:pt x="379218" y="502753"/>
                      <a:pt x="358051" y="547908"/>
                      <a:pt x="367576" y="604000"/>
                    </a:cubicBezTo>
                    <a:cubicBezTo>
                      <a:pt x="377101" y="660092"/>
                      <a:pt x="399327" y="715831"/>
                      <a:pt x="435310" y="758517"/>
                    </a:cubicBezTo>
                    <a:cubicBezTo>
                      <a:pt x="471293" y="801203"/>
                      <a:pt x="577126" y="858000"/>
                      <a:pt x="583476" y="860117"/>
                    </a:cubicBezTo>
                    <a:cubicBezTo>
                      <a:pt x="589826" y="862234"/>
                      <a:pt x="505160" y="825898"/>
                      <a:pt x="473410" y="771217"/>
                    </a:cubicBezTo>
                    <a:cubicBezTo>
                      <a:pt x="441660" y="716536"/>
                      <a:pt x="407793" y="642453"/>
                      <a:pt x="392976" y="532033"/>
                    </a:cubicBezTo>
                    <a:cubicBezTo>
                      <a:pt x="378159" y="421614"/>
                      <a:pt x="391918" y="194425"/>
                      <a:pt x="384510" y="108700"/>
                    </a:cubicBezTo>
                    <a:cubicBezTo>
                      <a:pt x="377102" y="22975"/>
                      <a:pt x="376396" y="35675"/>
                      <a:pt x="348526" y="17683"/>
                    </a:cubicBezTo>
                    <a:cubicBezTo>
                      <a:pt x="320656" y="-309"/>
                      <a:pt x="270562" y="3572"/>
                      <a:pt x="217293" y="750"/>
                    </a:cubicBezTo>
                    <a:cubicBezTo>
                      <a:pt x="164024" y="-2072"/>
                      <a:pt x="-17657" y="3573"/>
                      <a:pt x="1393" y="921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" name="フリーフォーム: 図形 154">
                <a:extLst>
                  <a:ext uri="{FF2B5EF4-FFF2-40B4-BE49-F238E27FC236}">
                    <a16:creationId xmlns:a16="http://schemas.microsoft.com/office/drawing/2014/main" id="{55B853FD-FC89-4739-9932-8DB74230F0F1}"/>
                  </a:ext>
                </a:extLst>
              </p:cNvPr>
              <p:cNvSpPr/>
              <p:nvPr/>
            </p:nvSpPr>
            <p:spPr>
              <a:xfrm>
                <a:off x="4746739" y="3777666"/>
                <a:ext cx="597795" cy="51946"/>
              </a:xfrm>
              <a:custGeom>
                <a:avLst/>
                <a:gdLst>
                  <a:gd name="connsiteX0" fmla="*/ 944 w 597795"/>
                  <a:gd name="connsiteY0" fmla="*/ 23867 h 51946"/>
                  <a:gd name="connsiteX1" fmla="*/ 278228 w 597795"/>
                  <a:gd name="connsiteY1" fmla="*/ 17517 h 51946"/>
                  <a:gd name="connsiteX2" fmla="*/ 443328 w 597795"/>
                  <a:gd name="connsiteY2" fmla="*/ 23867 h 51946"/>
                  <a:gd name="connsiteX3" fmla="*/ 591494 w 597795"/>
                  <a:gd name="connsiteY3" fmla="*/ 51384 h 51946"/>
                  <a:gd name="connsiteX4" fmla="*/ 561861 w 597795"/>
                  <a:gd name="connsiteY4" fmla="*/ 40801 h 51946"/>
                  <a:gd name="connsiteX5" fmla="*/ 483544 w 597795"/>
                  <a:gd name="connsiteY5" fmla="*/ 21751 h 51946"/>
                  <a:gd name="connsiteX6" fmla="*/ 392528 w 597795"/>
                  <a:gd name="connsiteY6" fmla="*/ 4817 h 51946"/>
                  <a:gd name="connsiteX7" fmla="*/ 193561 w 597795"/>
                  <a:gd name="connsiteY7" fmla="*/ 584 h 51946"/>
                  <a:gd name="connsiteX8" fmla="*/ 944 w 597795"/>
                  <a:gd name="connsiteY8" fmla="*/ 23867 h 51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97795" h="51946">
                    <a:moveTo>
                      <a:pt x="944" y="23867"/>
                    </a:moveTo>
                    <a:cubicBezTo>
                      <a:pt x="15055" y="26689"/>
                      <a:pt x="278228" y="17517"/>
                      <a:pt x="278228" y="17517"/>
                    </a:cubicBezTo>
                    <a:cubicBezTo>
                      <a:pt x="351959" y="17517"/>
                      <a:pt x="391117" y="18222"/>
                      <a:pt x="443328" y="23867"/>
                    </a:cubicBezTo>
                    <a:cubicBezTo>
                      <a:pt x="495539" y="29512"/>
                      <a:pt x="571739" y="48562"/>
                      <a:pt x="591494" y="51384"/>
                    </a:cubicBezTo>
                    <a:cubicBezTo>
                      <a:pt x="611249" y="54206"/>
                      <a:pt x="579853" y="45740"/>
                      <a:pt x="561861" y="40801"/>
                    </a:cubicBezTo>
                    <a:cubicBezTo>
                      <a:pt x="543869" y="35862"/>
                      <a:pt x="511766" y="27748"/>
                      <a:pt x="483544" y="21751"/>
                    </a:cubicBezTo>
                    <a:cubicBezTo>
                      <a:pt x="455322" y="15754"/>
                      <a:pt x="440859" y="8345"/>
                      <a:pt x="392528" y="4817"/>
                    </a:cubicBezTo>
                    <a:cubicBezTo>
                      <a:pt x="344198" y="1289"/>
                      <a:pt x="252475" y="-1180"/>
                      <a:pt x="193561" y="584"/>
                    </a:cubicBezTo>
                    <a:cubicBezTo>
                      <a:pt x="134647" y="2348"/>
                      <a:pt x="-13167" y="21045"/>
                      <a:pt x="944" y="2386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" name="フリーフォーム: 図形 155">
                <a:extLst>
                  <a:ext uri="{FF2B5EF4-FFF2-40B4-BE49-F238E27FC236}">
                    <a16:creationId xmlns:a16="http://schemas.microsoft.com/office/drawing/2014/main" id="{0BCF6CD2-42C4-43B4-A70D-C88964306EC5}"/>
                  </a:ext>
                </a:extLst>
              </p:cNvPr>
              <p:cNvSpPr/>
              <p:nvPr/>
            </p:nvSpPr>
            <p:spPr>
              <a:xfrm>
                <a:off x="4794044" y="3996185"/>
                <a:ext cx="930456" cy="203616"/>
              </a:xfrm>
              <a:custGeom>
                <a:avLst/>
                <a:gdLst>
                  <a:gd name="connsiteX0" fmla="*/ 206 w 930456"/>
                  <a:gd name="connsiteY0" fmla="*/ 203282 h 203616"/>
                  <a:gd name="connsiteX1" fmla="*/ 470106 w 930456"/>
                  <a:gd name="connsiteY1" fmla="*/ 171532 h 203616"/>
                  <a:gd name="connsiteX2" fmla="*/ 817239 w 930456"/>
                  <a:gd name="connsiteY2" fmla="*/ 65698 h 203616"/>
                  <a:gd name="connsiteX3" fmla="*/ 929423 w 930456"/>
                  <a:gd name="connsiteY3" fmla="*/ 82 h 203616"/>
                  <a:gd name="connsiteX4" fmla="*/ 766439 w 930456"/>
                  <a:gd name="connsiteY4" fmla="*/ 78398 h 203616"/>
                  <a:gd name="connsiteX5" fmla="*/ 415073 w 930456"/>
                  <a:gd name="connsiteY5" fmla="*/ 156715 h 203616"/>
                  <a:gd name="connsiteX6" fmla="*/ 206 w 930456"/>
                  <a:gd name="connsiteY6" fmla="*/ 203282 h 203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30456" h="203616">
                    <a:moveTo>
                      <a:pt x="206" y="203282"/>
                    </a:moveTo>
                    <a:cubicBezTo>
                      <a:pt x="9378" y="205752"/>
                      <a:pt x="333934" y="194463"/>
                      <a:pt x="470106" y="171532"/>
                    </a:cubicBezTo>
                    <a:cubicBezTo>
                      <a:pt x="606278" y="148601"/>
                      <a:pt x="740686" y="94273"/>
                      <a:pt x="817239" y="65698"/>
                    </a:cubicBezTo>
                    <a:cubicBezTo>
                      <a:pt x="893792" y="37123"/>
                      <a:pt x="937890" y="-2035"/>
                      <a:pt x="929423" y="82"/>
                    </a:cubicBezTo>
                    <a:cubicBezTo>
                      <a:pt x="920956" y="2199"/>
                      <a:pt x="852164" y="52293"/>
                      <a:pt x="766439" y="78398"/>
                    </a:cubicBezTo>
                    <a:cubicBezTo>
                      <a:pt x="680714" y="104503"/>
                      <a:pt x="540309" y="135548"/>
                      <a:pt x="415073" y="156715"/>
                    </a:cubicBezTo>
                    <a:cubicBezTo>
                      <a:pt x="289837" y="177882"/>
                      <a:pt x="-8966" y="200812"/>
                      <a:pt x="206" y="20328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" name="フリーフォーム: 図形 156">
                <a:extLst>
                  <a:ext uri="{FF2B5EF4-FFF2-40B4-BE49-F238E27FC236}">
                    <a16:creationId xmlns:a16="http://schemas.microsoft.com/office/drawing/2014/main" id="{EEFCDA82-AD40-4FBC-891B-3FE618F0ADCE}"/>
                  </a:ext>
                </a:extLst>
              </p:cNvPr>
              <p:cNvSpPr/>
              <p:nvPr/>
            </p:nvSpPr>
            <p:spPr>
              <a:xfrm>
                <a:off x="5636666" y="4044459"/>
                <a:ext cx="304873" cy="64073"/>
              </a:xfrm>
              <a:custGeom>
                <a:avLst/>
                <a:gdLst>
                  <a:gd name="connsiteX0" fmla="*/ 17 w 304873"/>
                  <a:gd name="connsiteY0" fmla="*/ 25891 h 64073"/>
                  <a:gd name="connsiteX1" fmla="*/ 179934 w 304873"/>
                  <a:gd name="connsiteY1" fmla="*/ 32241 h 64073"/>
                  <a:gd name="connsiteX2" fmla="*/ 302701 w 304873"/>
                  <a:gd name="connsiteY2" fmla="*/ 63991 h 64073"/>
                  <a:gd name="connsiteX3" fmla="*/ 251901 w 304873"/>
                  <a:gd name="connsiteY3" fmla="*/ 21658 h 64073"/>
                  <a:gd name="connsiteX4" fmla="*/ 169351 w 304873"/>
                  <a:gd name="connsiteY4" fmla="*/ 491 h 64073"/>
                  <a:gd name="connsiteX5" fmla="*/ 17 w 304873"/>
                  <a:gd name="connsiteY5" fmla="*/ 25891 h 64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3" h="64073">
                    <a:moveTo>
                      <a:pt x="17" y="25891"/>
                    </a:moveTo>
                    <a:cubicBezTo>
                      <a:pt x="1781" y="31183"/>
                      <a:pt x="129487" y="25891"/>
                      <a:pt x="179934" y="32241"/>
                    </a:cubicBezTo>
                    <a:cubicBezTo>
                      <a:pt x="230381" y="38591"/>
                      <a:pt x="290706" y="65755"/>
                      <a:pt x="302701" y="63991"/>
                    </a:cubicBezTo>
                    <a:cubicBezTo>
                      <a:pt x="314696" y="62227"/>
                      <a:pt x="274126" y="32241"/>
                      <a:pt x="251901" y="21658"/>
                    </a:cubicBezTo>
                    <a:cubicBezTo>
                      <a:pt x="229676" y="11075"/>
                      <a:pt x="208157" y="4724"/>
                      <a:pt x="169351" y="491"/>
                    </a:cubicBezTo>
                    <a:cubicBezTo>
                      <a:pt x="130545" y="-3742"/>
                      <a:pt x="-1747" y="20599"/>
                      <a:pt x="17" y="258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" name="フリーフォーム: 図形 157">
                <a:extLst>
                  <a:ext uri="{FF2B5EF4-FFF2-40B4-BE49-F238E27FC236}">
                    <a16:creationId xmlns:a16="http://schemas.microsoft.com/office/drawing/2014/main" id="{7BBF7F72-31E7-43D4-A6F9-87FDA5535EBB}"/>
                  </a:ext>
                </a:extLst>
              </p:cNvPr>
              <p:cNvSpPr/>
              <p:nvPr/>
            </p:nvSpPr>
            <p:spPr>
              <a:xfrm>
                <a:off x="4761679" y="4396992"/>
                <a:ext cx="597650" cy="435915"/>
              </a:xfrm>
              <a:custGeom>
                <a:avLst/>
                <a:gdLst>
                  <a:gd name="connsiteX0" fmla="*/ 43154 w 597650"/>
                  <a:gd name="connsiteY0" fmla="*/ 20491 h 435915"/>
                  <a:gd name="connsiteX1" fmla="*/ 542688 w 597650"/>
                  <a:gd name="connsiteY1" fmla="*/ 388791 h 435915"/>
                  <a:gd name="connsiteX2" fmla="*/ 578671 w 597650"/>
                  <a:gd name="connsiteY2" fmla="*/ 426891 h 435915"/>
                  <a:gd name="connsiteX3" fmla="*/ 487654 w 597650"/>
                  <a:gd name="connsiteY3" fmla="*/ 350691 h 435915"/>
                  <a:gd name="connsiteX4" fmla="*/ 74904 w 597650"/>
                  <a:gd name="connsiteY4" fmla="*/ 77641 h 435915"/>
                  <a:gd name="connsiteX5" fmla="*/ 43154 w 597650"/>
                  <a:gd name="connsiteY5" fmla="*/ 20491 h 435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7650" h="435915">
                    <a:moveTo>
                      <a:pt x="43154" y="20491"/>
                    </a:moveTo>
                    <a:cubicBezTo>
                      <a:pt x="121118" y="72349"/>
                      <a:pt x="453435" y="321058"/>
                      <a:pt x="542688" y="388791"/>
                    </a:cubicBezTo>
                    <a:cubicBezTo>
                      <a:pt x="631941" y="456524"/>
                      <a:pt x="587843" y="433241"/>
                      <a:pt x="578671" y="426891"/>
                    </a:cubicBezTo>
                    <a:cubicBezTo>
                      <a:pt x="569499" y="420541"/>
                      <a:pt x="571615" y="408899"/>
                      <a:pt x="487654" y="350691"/>
                    </a:cubicBezTo>
                    <a:cubicBezTo>
                      <a:pt x="403693" y="292483"/>
                      <a:pt x="146518" y="129852"/>
                      <a:pt x="74904" y="77641"/>
                    </a:cubicBezTo>
                    <a:cubicBezTo>
                      <a:pt x="3290" y="25430"/>
                      <a:pt x="-34810" y="-31367"/>
                      <a:pt x="43154" y="204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" name="フリーフォーム: 図形 158">
                <a:extLst>
                  <a:ext uri="{FF2B5EF4-FFF2-40B4-BE49-F238E27FC236}">
                    <a16:creationId xmlns:a16="http://schemas.microsoft.com/office/drawing/2014/main" id="{2BBF3E06-7B71-422D-AA92-A119085E657B}"/>
                  </a:ext>
                </a:extLst>
              </p:cNvPr>
              <p:cNvSpPr/>
              <p:nvPr/>
            </p:nvSpPr>
            <p:spPr>
              <a:xfrm>
                <a:off x="4785874" y="4352103"/>
                <a:ext cx="585756" cy="457788"/>
              </a:xfrm>
              <a:custGeom>
                <a:avLst/>
                <a:gdLst>
                  <a:gd name="connsiteX0" fmla="*/ 8376 w 585756"/>
                  <a:gd name="connsiteY0" fmla="*/ 6114 h 457788"/>
                  <a:gd name="connsiteX1" fmla="*/ 190409 w 585756"/>
                  <a:gd name="connsiteY1" fmla="*/ 120414 h 457788"/>
                  <a:gd name="connsiteX2" fmla="*/ 558709 w 585756"/>
                  <a:gd name="connsiteY2" fmla="*/ 357480 h 457788"/>
                  <a:gd name="connsiteX3" fmla="*/ 556593 w 585756"/>
                  <a:gd name="connsiteY3" fmla="*/ 456964 h 457788"/>
                  <a:gd name="connsiteX4" fmla="*/ 546009 w 585756"/>
                  <a:gd name="connsiteY4" fmla="*/ 401930 h 457788"/>
                  <a:gd name="connsiteX5" fmla="*/ 522726 w 585756"/>
                  <a:gd name="connsiteY5" fmla="*/ 349014 h 457788"/>
                  <a:gd name="connsiteX6" fmla="*/ 8376 w 585756"/>
                  <a:gd name="connsiteY6" fmla="*/ 6114 h 457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5756" h="457788">
                    <a:moveTo>
                      <a:pt x="8376" y="6114"/>
                    </a:moveTo>
                    <a:cubicBezTo>
                      <a:pt x="-47010" y="-31986"/>
                      <a:pt x="190409" y="120414"/>
                      <a:pt x="190409" y="120414"/>
                    </a:cubicBezTo>
                    <a:cubicBezTo>
                      <a:pt x="282131" y="178975"/>
                      <a:pt x="497678" y="301388"/>
                      <a:pt x="558709" y="357480"/>
                    </a:cubicBezTo>
                    <a:cubicBezTo>
                      <a:pt x="619740" y="413572"/>
                      <a:pt x="558710" y="449556"/>
                      <a:pt x="556593" y="456964"/>
                    </a:cubicBezTo>
                    <a:cubicBezTo>
                      <a:pt x="554476" y="464372"/>
                      <a:pt x="551654" y="419922"/>
                      <a:pt x="546009" y="401930"/>
                    </a:cubicBezTo>
                    <a:cubicBezTo>
                      <a:pt x="540365" y="383938"/>
                      <a:pt x="610215" y="410044"/>
                      <a:pt x="522726" y="349014"/>
                    </a:cubicBezTo>
                    <a:cubicBezTo>
                      <a:pt x="435237" y="287984"/>
                      <a:pt x="63762" y="44214"/>
                      <a:pt x="8376" y="611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" name="フリーフォーム: 図形 159">
                <a:extLst>
                  <a:ext uri="{FF2B5EF4-FFF2-40B4-BE49-F238E27FC236}">
                    <a16:creationId xmlns:a16="http://schemas.microsoft.com/office/drawing/2014/main" id="{B3636A1D-0D12-41A2-9751-8BFA6E230267}"/>
                  </a:ext>
                </a:extLst>
              </p:cNvPr>
              <p:cNvSpPr/>
              <p:nvPr/>
            </p:nvSpPr>
            <p:spPr>
              <a:xfrm>
                <a:off x="5413487" y="4601085"/>
                <a:ext cx="464698" cy="295889"/>
              </a:xfrm>
              <a:custGeom>
                <a:avLst/>
                <a:gdLst>
                  <a:gd name="connsiteX0" fmla="*/ 464496 w 464698"/>
                  <a:gd name="connsiteY0" fmla="*/ 548 h 295889"/>
                  <a:gd name="connsiteX1" fmla="*/ 119480 w 464698"/>
                  <a:gd name="connsiteY1" fmla="*/ 207982 h 295889"/>
                  <a:gd name="connsiteX2" fmla="*/ 3063 w 464698"/>
                  <a:gd name="connsiteY2" fmla="*/ 294765 h 295889"/>
                  <a:gd name="connsiteX3" fmla="*/ 45396 w 464698"/>
                  <a:gd name="connsiteY3" fmla="*/ 250315 h 295889"/>
                  <a:gd name="connsiteX4" fmla="*/ 168163 w 464698"/>
                  <a:gd name="connsiteY4" fmla="*/ 150832 h 295889"/>
                  <a:gd name="connsiteX5" fmla="*/ 464496 w 464698"/>
                  <a:gd name="connsiteY5" fmla="*/ 548 h 295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4698" h="295889">
                    <a:moveTo>
                      <a:pt x="464496" y="548"/>
                    </a:moveTo>
                    <a:cubicBezTo>
                      <a:pt x="456382" y="10073"/>
                      <a:pt x="196385" y="158946"/>
                      <a:pt x="119480" y="207982"/>
                    </a:cubicBezTo>
                    <a:cubicBezTo>
                      <a:pt x="42574" y="257018"/>
                      <a:pt x="15410" y="287710"/>
                      <a:pt x="3063" y="294765"/>
                    </a:cubicBezTo>
                    <a:cubicBezTo>
                      <a:pt x="-9284" y="301820"/>
                      <a:pt x="17879" y="274304"/>
                      <a:pt x="45396" y="250315"/>
                    </a:cubicBezTo>
                    <a:cubicBezTo>
                      <a:pt x="72913" y="226326"/>
                      <a:pt x="101488" y="193518"/>
                      <a:pt x="168163" y="150832"/>
                    </a:cubicBezTo>
                    <a:cubicBezTo>
                      <a:pt x="234838" y="108146"/>
                      <a:pt x="472610" y="-8977"/>
                      <a:pt x="464496" y="54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" name="フリーフォーム: 図形 160">
                <a:extLst>
                  <a:ext uri="{FF2B5EF4-FFF2-40B4-BE49-F238E27FC236}">
                    <a16:creationId xmlns:a16="http://schemas.microsoft.com/office/drawing/2014/main" id="{D4077995-3EFF-490A-9A76-CD76EF30A67B}"/>
                  </a:ext>
                </a:extLst>
              </p:cNvPr>
              <p:cNvSpPr/>
              <p:nvPr/>
            </p:nvSpPr>
            <p:spPr>
              <a:xfrm>
                <a:off x="5454989" y="4663789"/>
                <a:ext cx="467996" cy="294398"/>
              </a:xfrm>
              <a:custGeom>
                <a:avLst/>
                <a:gdLst>
                  <a:gd name="connsiteX0" fmla="*/ 467444 w 467996"/>
                  <a:gd name="connsiteY0" fmla="*/ 3461 h 294398"/>
                  <a:gd name="connsiteX1" fmla="*/ 365844 w 467996"/>
                  <a:gd name="connsiteY1" fmla="*/ 75428 h 294398"/>
                  <a:gd name="connsiteX2" fmla="*/ 73744 w 467996"/>
                  <a:gd name="connsiteY2" fmla="*/ 259578 h 294398"/>
                  <a:gd name="connsiteX3" fmla="*/ 16594 w 467996"/>
                  <a:gd name="connsiteY3" fmla="*/ 278628 h 294398"/>
                  <a:gd name="connsiteX4" fmla="*/ 317161 w 467996"/>
                  <a:gd name="connsiteY4" fmla="*/ 83894 h 294398"/>
                  <a:gd name="connsiteX5" fmla="*/ 403944 w 467996"/>
                  <a:gd name="connsiteY5" fmla="*/ 20394 h 294398"/>
                  <a:gd name="connsiteX6" fmla="*/ 467444 w 467996"/>
                  <a:gd name="connsiteY6" fmla="*/ 3461 h 29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7996" h="294398">
                    <a:moveTo>
                      <a:pt x="467444" y="3461"/>
                    </a:moveTo>
                    <a:cubicBezTo>
                      <a:pt x="461094" y="12633"/>
                      <a:pt x="431461" y="32742"/>
                      <a:pt x="365844" y="75428"/>
                    </a:cubicBezTo>
                    <a:cubicBezTo>
                      <a:pt x="300227" y="118114"/>
                      <a:pt x="131952" y="225711"/>
                      <a:pt x="73744" y="259578"/>
                    </a:cubicBezTo>
                    <a:cubicBezTo>
                      <a:pt x="15536" y="293445"/>
                      <a:pt x="-23975" y="307909"/>
                      <a:pt x="16594" y="278628"/>
                    </a:cubicBezTo>
                    <a:cubicBezTo>
                      <a:pt x="57163" y="249347"/>
                      <a:pt x="252603" y="126933"/>
                      <a:pt x="317161" y="83894"/>
                    </a:cubicBezTo>
                    <a:cubicBezTo>
                      <a:pt x="381719" y="40855"/>
                      <a:pt x="384188" y="36269"/>
                      <a:pt x="403944" y="20394"/>
                    </a:cubicBezTo>
                    <a:cubicBezTo>
                      <a:pt x="423700" y="4519"/>
                      <a:pt x="473794" y="-5711"/>
                      <a:pt x="467444" y="346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" name="フリーフォーム: 図形 161">
                <a:extLst>
                  <a:ext uri="{FF2B5EF4-FFF2-40B4-BE49-F238E27FC236}">
                    <a16:creationId xmlns:a16="http://schemas.microsoft.com/office/drawing/2014/main" id="{F3C52D48-2A7E-4E17-88A4-403281AC61F2}"/>
                  </a:ext>
                </a:extLst>
              </p:cNvPr>
              <p:cNvSpPr/>
              <p:nvPr/>
            </p:nvSpPr>
            <p:spPr>
              <a:xfrm>
                <a:off x="4769461" y="4506258"/>
                <a:ext cx="596289" cy="1180592"/>
              </a:xfrm>
              <a:custGeom>
                <a:avLst/>
                <a:gdLst>
                  <a:gd name="connsiteX0" fmla="*/ 24789 w 596289"/>
                  <a:gd name="connsiteY0" fmla="*/ 12825 h 1180592"/>
                  <a:gd name="connsiteX1" fmla="*/ 539139 w 596289"/>
                  <a:gd name="connsiteY1" fmla="*/ 362075 h 1180592"/>
                  <a:gd name="connsiteX2" fmla="*/ 570889 w 596289"/>
                  <a:gd name="connsiteY2" fmla="*/ 404409 h 1180592"/>
                  <a:gd name="connsiteX3" fmla="*/ 575122 w 596289"/>
                  <a:gd name="connsiteY3" fmla="*/ 599142 h 1180592"/>
                  <a:gd name="connsiteX4" fmla="*/ 596289 w 596289"/>
                  <a:gd name="connsiteY4" fmla="*/ 1077509 h 1180592"/>
                  <a:gd name="connsiteX5" fmla="*/ 575122 w 596289"/>
                  <a:gd name="connsiteY5" fmla="*/ 1172759 h 1180592"/>
                  <a:gd name="connsiteX6" fmla="*/ 562422 w 596289"/>
                  <a:gd name="connsiteY6" fmla="*/ 946275 h 1180592"/>
                  <a:gd name="connsiteX7" fmla="*/ 566656 w 596289"/>
                  <a:gd name="connsiteY7" fmla="*/ 410759 h 1180592"/>
                  <a:gd name="connsiteX8" fmla="*/ 515856 w 596289"/>
                  <a:gd name="connsiteY8" fmla="*/ 336675 h 1180592"/>
                  <a:gd name="connsiteX9" fmla="*/ 124272 w 596289"/>
                  <a:gd name="connsiteY9" fmla="*/ 99609 h 1180592"/>
                  <a:gd name="connsiteX10" fmla="*/ 24789 w 596289"/>
                  <a:gd name="connsiteY10" fmla="*/ 12825 h 1180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96289" h="1180592">
                    <a:moveTo>
                      <a:pt x="24789" y="12825"/>
                    </a:moveTo>
                    <a:cubicBezTo>
                      <a:pt x="93934" y="56569"/>
                      <a:pt x="448122" y="296811"/>
                      <a:pt x="539139" y="362075"/>
                    </a:cubicBezTo>
                    <a:cubicBezTo>
                      <a:pt x="630156" y="427339"/>
                      <a:pt x="564892" y="364898"/>
                      <a:pt x="570889" y="404409"/>
                    </a:cubicBezTo>
                    <a:cubicBezTo>
                      <a:pt x="576886" y="443920"/>
                      <a:pt x="570889" y="486959"/>
                      <a:pt x="575122" y="599142"/>
                    </a:cubicBezTo>
                    <a:cubicBezTo>
                      <a:pt x="579355" y="711325"/>
                      <a:pt x="596289" y="981906"/>
                      <a:pt x="596289" y="1077509"/>
                    </a:cubicBezTo>
                    <a:cubicBezTo>
                      <a:pt x="596289" y="1173112"/>
                      <a:pt x="580766" y="1194631"/>
                      <a:pt x="575122" y="1172759"/>
                    </a:cubicBezTo>
                    <a:cubicBezTo>
                      <a:pt x="569478" y="1150887"/>
                      <a:pt x="563833" y="1073275"/>
                      <a:pt x="562422" y="946275"/>
                    </a:cubicBezTo>
                    <a:cubicBezTo>
                      <a:pt x="561011" y="819275"/>
                      <a:pt x="574417" y="512359"/>
                      <a:pt x="566656" y="410759"/>
                    </a:cubicBezTo>
                    <a:cubicBezTo>
                      <a:pt x="558895" y="309159"/>
                      <a:pt x="589587" y="388533"/>
                      <a:pt x="515856" y="336675"/>
                    </a:cubicBezTo>
                    <a:cubicBezTo>
                      <a:pt x="442125" y="284817"/>
                      <a:pt x="203647" y="152173"/>
                      <a:pt x="124272" y="99609"/>
                    </a:cubicBezTo>
                    <a:cubicBezTo>
                      <a:pt x="44897" y="47045"/>
                      <a:pt x="-44356" y="-30919"/>
                      <a:pt x="24789" y="1282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" name="フリーフォーム: 図形 162">
                <a:extLst>
                  <a:ext uri="{FF2B5EF4-FFF2-40B4-BE49-F238E27FC236}">
                    <a16:creationId xmlns:a16="http://schemas.microsoft.com/office/drawing/2014/main" id="{8F79BB1B-A29D-430E-9382-B31511DF1B97}"/>
                  </a:ext>
                </a:extLst>
              </p:cNvPr>
              <p:cNvSpPr/>
              <p:nvPr/>
            </p:nvSpPr>
            <p:spPr>
              <a:xfrm>
                <a:off x="4780885" y="4531560"/>
                <a:ext cx="557879" cy="1157635"/>
              </a:xfrm>
              <a:custGeom>
                <a:avLst/>
                <a:gdLst>
                  <a:gd name="connsiteX0" fmla="*/ 11248 w 557879"/>
                  <a:gd name="connsiteY0" fmla="*/ 223 h 1157635"/>
                  <a:gd name="connsiteX1" fmla="*/ 4898 w 557879"/>
                  <a:gd name="connsiteY1" fmla="*/ 148390 h 1157635"/>
                  <a:gd name="connsiteX2" fmla="*/ 72632 w 557879"/>
                  <a:gd name="connsiteY2" fmla="*/ 163207 h 1157635"/>
                  <a:gd name="connsiteX3" fmla="*/ 419765 w 557879"/>
                  <a:gd name="connsiteY3" fmla="*/ 432023 h 1157635"/>
                  <a:gd name="connsiteX4" fmla="*/ 428232 w 557879"/>
                  <a:gd name="connsiteY4" fmla="*/ 535740 h 1157635"/>
                  <a:gd name="connsiteX5" fmla="*/ 419765 w 557879"/>
                  <a:gd name="connsiteY5" fmla="*/ 821490 h 1157635"/>
                  <a:gd name="connsiteX6" fmla="*/ 430348 w 557879"/>
                  <a:gd name="connsiteY6" fmla="*/ 931557 h 1157635"/>
                  <a:gd name="connsiteX7" fmla="*/ 455748 w 557879"/>
                  <a:gd name="connsiteY7" fmla="*/ 1001407 h 1157635"/>
                  <a:gd name="connsiteX8" fmla="*/ 555232 w 557879"/>
                  <a:gd name="connsiteY8" fmla="*/ 1153807 h 1157635"/>
                  <a:gd name="connsiteX9" fmla="*/ 523482 w 557879"/>
                  <a:gd name="connsiteY9" fmla="*/ 1100890 h 1157635"/>
                  <a:gd name="connsiteX10" fmla="*/ 462098 w 557879"/>
                  <a:gd name="connsiteY10" fmla="*/ 982357 h 1157635"/>
                  <a:gd name="connsiteX11" fmla="*/ 453632 w 557879"/>
                  <a:gd name="connsiteY11" fmla="*/ 434140 h 1157635"/>
                  <a:gd name="connsiteX12" fmla="*/ 40882 w 557879"/>
                  <a:gd name="connsiteY12" fmla="*/ 122990 h 1157635"/>
                  <a:gd name="connsiteX13" fmla="*/ 11248 w 557879"/>
                  <a:gd name="connsiteY13" fmla="*/ 223 h 115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57879" h="1157635">
                    <a:moveTo>
                      <a:pt x="11248" y="223"/>
                    </a:moveTo>
                    <a:cubicBezTo>
                      <a:pt x="5251" y="4456"/>
                      <a:pt x="-5333" y="121226"/>
                      <a:pt x="4898" y="148390"/>
                    </a:cubicBezTo>
                    <a:cubicBezTo>
                      <a:pt x="15129" y="175554"/>
                      <a:pt x="3487" y="115935"/>
                      <a:pt x="72632" y="163207"/>
                    </a:cubicBezTo>
                    <a:cubicBezTo>
                      <a:pt x="141777" y="210479"/>
                      <a:pt x="360498" y="369934"/>
                      <a:pt x="419765" y="432023"/>
                    </a:cubicBezTo>
                    <a:cubicBezTo>
                      <a:pt x="479032" y="494112"/>
                      <a:pt x="428232" y="470829"/>
                      <a:pt x="428232" y="535740"/>
                    </a:cubicBezTo>
                    <a:cubicBezTo>
                      <a:pt x="428232" y="600651"/>
                      <a:pt x="419412" y="755521"/>
                      <a:pt x="419765" y="821490"/>
                    </a:cubicBezTo>
                    <a:cubicBezTo>
                      <a:pt x="420118" y="887459"/>
                      <a:pt x="424351" y="901571"/>
                      <a:pt x="430348" y="931557"/>
                    </a:cubicBezTo>
                    <a:cubicBezTo>
                      <a:pt x="436345" y="961543"/>
                      <a:pt x="434934" y="964365"/>
                      <a:pt x="455748" y="1001407"/>
                    </a:cubicBezTo>
                    <a:cubicBezTo>
                      <a:pt x="476562" y="1038449"/>
                      <a:pt x="543943" y="1137226"/>
                      <a:pt x="555232" y="1153807"/>
                    </a:cubicBezTo>
                    <a:cubicBezTo>
                      <a:pt x="566521" y="1170388"/>
                      <a:pt x="539004" y="1129465"/>
                      <a:pt x="523482" y="1100890"/>
                    </a:cubicBezTo>
                    <a:cubicBezTo>
                      <a:pt x="507960" y="1072315"/>
                      <a:pt x="473740" y="1093482"/>
                      <a:pt x="462098" y="982357"/>
                    </a:cubicBezTo>
                    <a:cubicBezTo>
                      <a:pt x="450456" y="871232"/>
                      <a:pt x="523835" y="577368"/>
                      <a:pt x="453632" y="434140"/>
                    </a:cubicBezTo>
                    <a:cubicBezTo>
                      <a:pt x="383429" y="290912"/>
                      <a:pt x="114965" y="193545"/>
                      <a:pt x="40882" y="122990"/>
                    </a:cubicBezTo>
                    <a:cubicBezTo>
                      <a:pt x="-33201" y="52435"/>
                      <a:pt x="17245" y="-4010"/>
                      <a:pt x="11248" y="22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" name="フリーフォーム: 図形 163">
                <a:extLst>
                  <a:ext uri="{FF2B5EF4-FFF2-40B4-BE49-F238E27FC236}">
                    <a16:creationId xmlns:a16="http://schemas.microsoft.com/office/drawing/2014/main" id="{05C30276-D905-420E-A1C1-B97A20FE3771}"/>
                  </a:ext>
                </a:extLst>
              </p:cNvPr>
              <p:cNvSpPr/>
              <p:nvPr/>
            </p:nvSpPr>
            <p:spPr>
              <a:xfrm>
                <a:off x="4800446" y="5427093"/>
                <a:ext cx="510635" cy="235032"/>
              </a:xfrm>
              <a:custGeom>
                <a:avLst/>
                <a:gdLst>
                  <a:gd name="connsiteX0" fmla="*/ 154 w 510635"/>
                  <a:gd name="connsiteY0" fmla="*/ 40 h 235032"/>
                  <a:gd name="connsiteX1" fmla="*/ 368454 w 510635"/>
                  <a:gd name="connsiteY1" fmla="*/ 63540 h 235032"/>
                  <a:gd name="connsiteX2" fmla="*/ 457354 w 510635"/>
                  <a:gd name="connsiteY2" fmla="*/ 173607 h 235032"/>
                  <a:gd name="connsiteX3" fmla="*/ 510271 w 510635"/>
                  <a:gd name="connsiteY3" fmla="*/ 234990 h 235032"/>
                  <a:gd name="connsiteX4" fmla="*/ 431954 w 510635"/>
                  <a:gd name="connsiteY4" fmla="*/ 165140 h 235032"/>
                  <a:gd name="connsiteX5" fmla="*/ 324004 w 510635"/>
                  <a:gd name="connsiteY5" fmla="*/ 72007 h 235032"/>
                  <a:gd name="connsiteX6" fmla="*/ 154 w 510635"/>
                  <a:gd name="connsiteY6" fmla="*/ 40 h 235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0635" h="235032">
                    <a:moveTo>
                      <a:pt x="154" y="40"/>
                    </a:moveTo>
                    <a:cubicBezTo>
                      <a:pt x="7562" y="-1371"/>
                      <a:pt x="292254" y="34612"/>
                      <a:pt x="368454" y="63540"/>
                    </a:cubicBezTo>
                    <a:cubicBezTo>
                      <a:pt x="444654" y="92468"/>
                      <a:pt x="433718" y="145032"/>
                      <a:pt x="457354" y="173607"/>
                    </a:cubicBezTo>
                    <a:cubicBezTo>
                      <a:pt x="480990" y="202182"/>
                      <a:pt x="514504" y="236401"/>
                      <a:pt x="510271" y="234990"/>
                    </a:cubicBezTo>
                    <a:cubicBezTo>
                      <a:pt x="506038" y="233579"/>
                      <a:pt x="462998" y="192304"/>
                      <a:pt x="431954" y="165140"/>
                    </a:cubicBezTo>
                    <a:cubicBezTo>
                      <a:pt x="400910" y="137976"/>
                      <a:pt x="393854" y="100229"/>
                      <a:pt x="324004" y="72007"/>
                    </a:cubicBezTo>
                    <a:cubicBezTo>
                      <a:pt x="254154" y="43785"/>
                      <a:pt x="-7254" y="1451"/>
                      <a:pt x="154" y="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フリーフォーム: 図形 164">
                <a:extLst>
                  <a:ext uri="{FF2B5EF4-FFF2-40B4-BE49-F238E27FC236}">
                    <a16:creationId xmlns:a16="http://schemas.microsoft.com/office/drawing/2014/main" id="{8AA99B0C-7FEC-4507-8CB0-6A5399A601E3}"/>
                  </a:ext>
                </a:extLst>
              </p:cNvPr>
              <p:cNvSpPr/>
              <p:nvPr/>
            </p:nvSpPr>
            <p:spPr>
              <a:xfrm>
                <a:off x="4781532" y="5505295"/>
                <a:ext cx="696455" cy="413496"/>
              </a:xfrm>
              <a:custGeom>
                <a:avLst/>
                <a:gdLst>
                  <a:gd name="connsiteX0" fmla="*/ 18 w 696455"/>
                  <a:gd name="connsiteY0" fmla="*/ 155 h 413496"/>
                  <a:gd name="connsiteX1" fmla="*/ 410651 w 696455"/>
                  <a:gd name="connsiteY1" fmla="*/ 105988 h 413496"/>
                  <a:gd name="connsiteX2" fmla="*/ 531301 w 696455"/>
                  <a:gd name="connsiteY2" fmla="*/ 228755 h 413496"/>
                  <a:gd name="connsiteX3" fmla="*/ 579985 w 696455"/>
                  <a:gd name="connsiteY3" fmla="*/ 290138 h 413496"/>
                  <a:gd name="connsiteX4" fmla="*/ 696401 w 696455"/>
                  <a:gd name="connsiteY4" fmla="*/ 412905 h 413496"/>
                  <a:gd name="connsiteX5" fmla="*/ 594801 w 696455"/>
                  <a:gd name="connsiteY5" fmla="*/ 332472 h 413496"/>
                  <a:gd name="connsiteX6" fmla="*/ 569401 w 696455"/>
                  <a:gd name="connsiteY6" fmla="*/ 235105 h 413496"/>
                  <a:gd name="connsiteX7" fmla="*/ 427585 w 696455"/>
                  <a:gd name="connsiteY7" fmla="*/ 86938 h 413496"/>
                  <a:gd name="connsiteX8" fmla="*/ 18 w 696455"/>
                  <a:gd name="connsiteY8" fmla="*/ 155 h 413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96455" h="413496">
                    <a:moveTo>
                      <a:pt x="18" y="155"/>
                    </a:moveTo>
                    <a:cubicBezTo>
                      <a:pt x="-2804" y="3330"/>
                      <a:pt x="322104" y="67888"/>
                      <a:pt x="410651" y="105988"/>
                    </a:cubicBezTo>
                    <a:cubicBezTo>
                      <a:pt x="499198" y="144088"/>
                      <a:pt x="503079" y="198063"/>
                      <a:pt x="531301" y="228755"/>
                    </a:cubicBezTo>
                    <a:cubicBezTo>
                      <a:pt x="559523" y="259447"/>
                      <a:pt x="552468" y="259446"/>
                      <a:pt x="579985" y="290138"/>
                    </a:cubicBezTo>
                    <a:cubicBezTo>
                      <a:pt x="607502" y="320830"/>
                      <a:pt x="693932" y="405849"/>
                      <a:pt x="696401" y="412905"/>
                    </a:cubicBezTo>
                    <a:cubicBezTo>
                      <a:pt x="698870" y="419961"/>
                      <a:pt x="615968" y="362105"/>
                      <a:pt x="594801" y="332472"/>
                    </a:cubicBezTo>
                    <a:cubicBezTo>
                      <a:pt x="573634" y="302839"/>
                      <a:pt x="597270" y="276027"/>
                      <a:pt x="569401" y="235105"/>
                    </a:cubicBezTo>
                    <a:cubicBezTo>
                      <a:pt x="541532" y="194183"/>
                      <a:pt x="522482" y="131035"/>
                      <a:pt x="427585" y="86938"/>
                    </a:cubicBezTo>
                    <a:cubicBezTo>
                      <a:pt x="332688" y="42841"/>
                      <a:pt x="2840" y="-3020"/>
                      <a:pt x="18" y="15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フリーフォーム: 図形 165">
                <a:extLst>
                  <a:ext uri="{FF2B5EF4-FFF2-40B4-BE49-F238E27FC236}">
                    <a16:creationId xmlns:a16="http://schemas.microsoft.com/office/drawing/2014/main" id="{0C5E847A-ABBD-41D4-8454-1AB71AB5B6A7}"/>
                  </a:ext>
                </a:extLst>
              </p:cNvPr>
              <p:cNvSpPr/>
              <p:nvPr/>
            </p:nvSpPr>
            <p:spPr>
              <a:xfrm>
                <a:off x="5883476" y="4720095"/>
                <a:ext cx="205268" cy="201416"/>
              </a:xfrm>
              <a:custGeom>
                <a:avLst/>
                <a:gdLst>
                  <a:gd name="connsiteX0" fmla="*/ 2974 w 205268"/>
                  <a:gd name="connsiteY0" fmla="*/ 72 h 201416"/>
                  <a:gd name="connsiteX1" fmla="*/ 187124 w 205268"/>
                  <a:gd name="connsiteY1" fmla="*/ 88972 h 201416"/>
                  <a:gd name="connsiteX2" fmla="*/ 195591 w 205268"/>
                  <a:gd name="connsiteY2" fmla="*/ 201155 h 201416"/>
                  <a:gd name="connsiteX3" fmla="*/ 161724 w 205268"/>
                  <a:gd name="connsiteY3" fmla="*/ 118605 h 201416"/>
                  <a:gd name="connsiteX4" fmla="*/ 79174 w 205268"/>
                  <a:gd name="connsiteY4" fmla="*/ 74155 h 201416"/>
                  <a:gd name="connsiteX5" fmla="*/ 2974 w 205268"/>
                  <a:gd name="connsiteY5" fmla="*/ 72 h 201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5268" h="201416">
                    <a:moveTo>
                      <a:pt x="2974" y="72"/>
                    </a:moveTo>
                    <a:cubicBezTo>
                      <a:pt x="20966" y="2541"/>
                      <a:pt x="155021" y="55458"/>
                      <a:pt x="187124" y="88972"/>
                    </a:cubicBezTo>
                    <a:cubicBezTo>
                      <a:pt x="219227" y="122486"/>
                      <a:pt x="199824" y="196216"/>
                      <a:pt x="195591" y="201155"/>
                    </a:cubicBezTo>
                    <a:cubicBezTo>
                      <a:pt x="191358" y="206094"/>
                      <a:pt x="181127" y="139772"/>
                      <a:pt x="161724" y="118605"/>
                    </a:cubicBezTo>
                    <a:cubicBezTo>
                      <a:pt x="142321" y="97438"/>
                      <a:pt x="104927" y="89677"/>
                      <a:pt x="79174" y="74155"/>
                    </a:cubicBezTo>
                    <a:cubicBezTo>
                      <a:pt x="53421" y="58633"/>
                      <a:pt x="-15018" y="-2397"/>
                      <a:pt x="2974" y="7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" name="フリーフォーム: 図形 166">
                <a:extLst>
                  <a:ext uri="{FF2B5EF4-FFF2-40B4-BE49-F238E27FC236}">
                    <a16:creationId xmlns:a16="http://schemas.microsoft.com/office/drawing/2014/main" id="{A8FB679E-AC08-4B20-A8E7-9D6111721493}"/>
                  </a:ext>
                </a:extLst>
              </p:cNvPr>
              <p:cNvSpPr/>
              <p:nvPr/>
            </p:nvSpPr>
            <p:spPr>
              <a:xfrm>
                <a:off x="6087138" y="4832528"/>
                <a:ext cx="90497" cy="176769"/>
              </a:xfrm>
              <a:custGeom>
                <a:avLst/>
                <a:gdLst>
                  <a:gd name="connsiteX0" fmla="*/ 395 w 90497"/>
                  <a:gd name="connsiteY0" fmla="*/ 1939 h 176769"/>
                  <a:gd name="connsiteX1" fmla="*/ 78712 w 90497"/>
                  <a:gd name="connsiteY1" fmla="*/ 50622 h 176769"/>
                  <a:gd name="connsiteX2" fmla="*/ 87179 w 90497"/>
                  <a:gd name="connsiteY2" fmla="*/ 175505 h 176769"/>
                  <a:gd name="connsiteX3" fmla="*/ 49079 w 90497"/>
                  <a:gd name="connsiteY3" fmla="*/ 109889 h 176769"/>
                  <a:gd name="connsiteX4" fmla="*/ 395 w 90497"/>
                  <a:gd name="connsiteY4" fmla="*/ 1939 h 176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497" h="176769">
                    <a:moveTo>
                      <a:pt x="395" y="1939"/>
                    </a:moveTo>
                    <a:cubicBezTo>
                      <a:pt x="5334" y="-7939"/>
                      <a:pt x="64248" y="21694"/>
                      <a:pt x="78712" y="50622"/>
                    </a:cubicBezTo>
                    <a:cubicBezTo>
                      <a:pt x="93176" y="79550"/>
                      <a:pt x="92118" y="165627"/>
                      <a:pt x="87179" y="175505"/>
                    </a:cubicBezTo>
                    <a:cubicBezTo>
                      <a:pt x="82240" y="185383"/>
                      <a:pt x="60015" y="134936"/>
                      <a:pt x="49079" y="109889"/>
                    </a:cubicBezTo>
                    <a:cubicBezTo>
                      <a:pt x="38143" y="84842"/>
                      <a:pt x="-4544" y="11817"/>
                      <a:pt x="395" y="193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フリーフォーム: 図形 167">
                <a:extLst>
                  <a:ext uri="{FF2B5EF4-FFF2-40B4-BE49-F238E27FC236}">
                    <a16:creationId xmlns:a16="http://schemas.microsoft.com/office/drawing/2014/main" id="{5F4799C9-B041-43EF-813C-529F49723BCB}"/>
                  </a:ext>
                </a:extLst>
              </p:cNvPr>
              <p:cNvSpPr/>
              <p:nvPr/>
            </p:nvSpPr>
            <p:spPr>
              <a:xfrm>
                <a:off x="5405860" y="4893670"/>
                <a:ext cx="98678" cy="796140"/>
              </a:xfrm>
              <a:custGeom>
                <a:avLst/>
                <a:gdLst>
                  <a:gd name="connsiteX0" fmla="*/ 107 w 98678"/>
                  <a:gd name="connsiteY0" fmla="*/ 63 h 796140"/>
                  <a:gd name="connsiteX1" fmla="*/ 95357 w 98678"/>
                  <a:gd name="connsiteY1" fmla="*/ 105897 h 796140"/>
                  <a:gd name="connsiteX2" fmla="*/ 76307 w 98678"/>
                  <a:gd name="connsiteY2" fmla="*/ 309097 h 796140"/>
                  <a:gd name="connsiteX3" fmla="*/ 69957 w 98678"/>
                  <a:gd name="connsiteY3" fmla="*/ 793813 h 796140"/>
                  <a:gd name="connsiteX4" fmla="*/ 63607 w 98678"/>
                  <a:gd name="connsiteY4" fmla="*/ 476313 h 796140"/>
                  <a:gd name="connsiteX5" fmla="*/ 76307 w 98678"/>
                  <a:gd name="connsiteY5" fmla="*/ 97430 h 796140"/>
                  <a:gd name="connsiteX6" fmla="*/ 107 w 98678"/>
                  <a:gd name="connsiteY6" fmla="*/ 63 h 79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678" h="796140">
                    <a:moveTo>
                      <a:pt x="107" y="63"/>
                    </a:moveTo>
                    <a:cubicBezTo>
                      <a:pt x="3282" y="1474"/>
                      <a:pt x="82657" y="54391"/>
                      <a:pt x="95357" y="105897"/>
                    </a:cubicBezTo>
                    <a:cubicBezTo>
                      <a:pt x="108057" y="157403"/>
                      <a:pt x="80540" y="194445"/>
                      <a:pt x="76307" y="309097"/>
                    </a:cubicBezTo>
                    <a:cubicBezTo>
                      <a:pt x="72074" y="423749"/>
                      <a:pt x="72074" y="765944"/>
                      <a:pt x="69957" y="793813"/>
                    </a:cubicBezTo>
                    <a:cubicBezTo>
                      <a:pt x="67840" y="821682"/>
                      <a:pt x="62549" y="592377"/>
                      <a:pt x="63607" y="476313"/>
                    </a:cubicBezTo>
                    <a:cubicBezTo>
                      <a:pt x="64665" y="360249"/>
                      <a:pt x="87596" y="174335"/>
                      <a:pt x="76307" y="97430"/>
                    </a:cubicBezTo>
                    <a:cubicBezTo>
                      <a:pt x="65018" y="20525"/>
                      <a:pt x="-3068" y="-1348"/>
                      <a:pt x="107" y="6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" name="フリーフォーム: 図形 168">
                <a:extLst>
                  <a:ext uri="{FF2B5EF4-FFF2-40B4-BE49-F238E27FC236}">
                    <a16:creationId xmlns:a16="http://schemas.microsoft.com/office/drawing/2014/main" id="{6842536A-503F-491E-A66E-F016EFF39878}"/>
                  </a:ext>
                </a:extLst>
              </p:cNvPr>
              <p:cNvSpPr/>
              <p:nvPr/>
            </p:nvSpPr>
            <p:spPr>
              <a:xfrm>
                <a:off x="5367708" y="4908508"/>
                <a:ext cx="108222" cy="805132"/>
              </a:xfrm>
              <a:custGeom>
                <a:avLst/>
                <a:gdLst>
                  <a:gd name="connsiteX0" fmla="*/ 40375 w 108222"/>
                  <a:gd name="connsiteY0" fmla="*/ 42 h 805132"/>
                  <a:gd name="connsiteX1" fmla="*/ 29792 w 108222"/>
                  <a:gd name="connsiteY1" fmla="*/ 450892 h 805132"/>
                  <a:gd name="connsiteX2" fmla="*/ 19209 w 108222"/>
                  <a:gd name="connsiteY2" fmla="*/ 723942 h 805132"/>
                  <a:gd name="connsiteX3" fmla="*/ 25559 w 108222"/>
                  <a:gd name="connsiteY3" fmla="*/ 783209 h 805132"/>
                  <a:gd name="connsiteX4" fmla="*/ 25559 w 108222"/>
                  <a:gd name="connsiteY4" fmla="*/ 804375 h 805132"/>
                  <a:gd name="connsiteX5" fmla="*/ 108109 w 108222"/>
                  <a:gd name="connsiteY5" fmla="*/ 759925 h 805132"/>
                  <a:gd name="connsiteX6" fmla="*/ 42492 w 108222"/>
                  <a:gd name="connsiteY6" fmla="*/ 768392 h 805132"/>
                  <a:gd name="connsiteX7" fmla="*/ 159 w 108222"/>
                  <a:gd name="connsiteY7" fmla="*/ 713359 h 805132"/>
                  <a:gd name="connsiteX8" fmla="*/ 57309 w 108222"/>
                  <a:gd name="connsiteY8" fmla="*/ 425492 h 805132"/>
                  <a:gd name="connsiteX9" fmla="*/ 40375 w 108222"/>
                  <a:gd name="connsiteY9" fmla="*/ 42 h 805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8222" h="805132">
                    <a:moveTo>
                      <a:pt x="40375" y="42"/>
                    </a:moveTo>
                    <a:cubicBezTo>
                      <a:pt x="35789" y="4275"/>
                      <a:pt x="33320" y="330242"/>
                      <a:pt x="29792" y="450892"/>
                    </a:cubicBezTo>
                    <a:cubicBezTo>
                      <a:pt x="26264" y="571542"/>
                      <a:pt x="19914" y="668556"/>
                      <a:pt x="19209" y="723942"/>
                    </a:cubicBezTo>
                    <a:cubicBezTo>
                      <a:pt x="18504" y="779328"/>
                      <a:pt x="24501" y="769804"/>
                      <a:pt x="25559" y="783209"/>
                    </a:cubicBezTo>
                    <a:cubicBezTo>
                      <a:pt x="26617" y="796615"/>
                      <a:pt x="11801" y="808256"/>
                      <a:pt x="25559" y="804375"/>
                    </a:cubicBezTo>
                    <a:cubicBezTo>
                      <a:pt x="39317" y="800494"/>
                      <a:pt x="105287" y="765922"/>
                      <a:pt x="108109" y="759925"/>
                    </a:cubicBezTo>
                    <a:cubicBezTo>
                      <a:pt x="110931" y="753928"/>
                      <a:pt x="60484" y="776153"/>
                      <a:pt x="42492" y="768392"/>
                    </a:cubicBezTo>
                    <a:cubicBezTo>
                      <a:pt x="24500" y="760631"/>
                      <a:pt x="-2311" y="770509"/>
                      <a:pt x="159" y="713359"/>
                    </a:cubicBezTo>
                    <a:cubicBezTo>
                      <a:pt x="2629" y="656209"/>
                      <a:pt x="49901" y="541556"/>
                      <a:pt x="57309" y="425492"/>
                    </a:cubicBezTo>
                    <a:cubicBezTo>
                      <a:pt x="64717" y="309428"/>
                      <a:pt x="44961" y="-4191"/>
                      <a:pt x="40375" y="4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" name="フリーフォーム: 図形 169">
                <a:extLst>
                  <a:ext uri="{FF2B5EF4-FFF2-40B4-BE49-F238E27FC236}">
                    <a16:creationId xmlns:a16="http://schemas.microsoft.com/office/drawing/2014/main" id="{19C3D5B9-8D08-4DB5-993C-ADA1BEB6E509}"/>
                  </a:ext>
                </a:extLst>
              </p:cNvPr>
              <p:cNvSpPr/>
              <p:nvPr/>
            </p:nvSpPr>
            <p:spPr>
              <a:xfrm>
                <a:off x="5526611" y="4881331"/>
                <a:ext cx="535979" cy="202963"/>
              </a:xfrm>
              <a:custGeom>
                <a:avLst/>
                <a:gdLst>
                  <a:gd name="connsiteX0" fmla="*/ 6 w 535979"/>
                  <a:gd name="connsiteY0" fmla="*/ 202902 h 202963"/>
                  <a:gd name="connsiteX1" fmla="*/ 285756 w 535979"/>
                  <a:gd name="connsiteY1" fmla="*/ 29336 h 202963"/>
                  <a:gd name="connsiteX2" fmla="*/ 330206 w 535979"/>
                  <a:gd name="connsiteY2" fmla="*/ 33569 h 202963"/>
                  <a:gd name="connsiteX3" fmla="*/ 535522 w 535979"/>
                  <a:gd name="connsiteY3" fmla="*/ 141519 h 202963"/>
                  <a:gd name="connsiteX4" fmla="*/ 383122 w 535979"/>
                  <a:gd name="connsiteY4" fmla="*/ 37802 h 202963"/>
                  <a:gd name="connsiteX5" fmla="*/ 294222 w 535979"/>
                  <a:gd name="connsiteY5" fmla="*/ 8169 h 202963"/>
                  <a:gd name="connsiteX6" fmla="*/ 6 w 535979"/>
                  <a:gd name="connsiteY6" fmla="*/ 202902 h 202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5979" h="202963">
                    <a:moveTo>
                      <a:pt x="6" y="202902"/>
                    </a:moveTo>
                    <a:cubicBezTo>
                      <a:pt x="-1405" y="206430"/>
                      <a:pt x="230723" y="57558"/>
                      <a:pt x="285756" y="29336"/>
                    </a:cubicBezTo>
                    <a:cubicBezTo>
                      <a:pt x="340789" y="1114"/>
                      <a:pt x="288578" y="14872"/>
                      <a:pt x="330206" y="33569"/>
                    </a:cubicBezTo>
                    <a:cubicBezTo>
                      <a:pt x="371834" y="52266"/>
                      <a:pt x="526703" y="140813"/>
                      <a:pt x="535522" y="141519"/>
                    </a:cubicBezTo>
                    <a:cubicBezTo>
                      <a:pt x="544341" y="142225"/>
                      <a:pt x="423339" y="60027"/>
                      <a:pt x="383122" y="37802"/>
                    </a:cubicBezTo>
                    <a:cubicBezTo>
                      <a:pt x="342905" y="15577"/>
                      <a:pt x="355605" y="-14762"/>
                      <a:pt x="294222" y="8169"/>
                    </a:cubicBezTo>
                    <a:cubicBezTo>
                      <a:pt x="232839" y="31100"/>
                      <a:pt x="1417" y="199374"/>
                      <a:pt x="6" y="20290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" name="フリーフォーム: 図形 170">
                <a:extLst>
                  <a:ext uri="{FF2B5EF4-FFF2-40B4-BE49-F238E27FC236}">
                    <a16:creationId xmlns:a16="http://schemas.microsoft.com/office/drawing/2014/main" id="{CF35165D-848A-453F-A83D-A2CEB707273C}"/>
                  </a:ext>
                </a:extLst>
              </p:cNvPr>
              <p:cNvSpPr/>
              <p:nvPr/>
            </p:nvSpPr>
            <p:spPr>
              <a:xfrm>
                <a:off x="5530492" y="4784675"/>
                <a:ext cx="491867" cy="211402"/>
              </a:xfrm>
              <a:custGeom>
                <a:avLst/>
                <a:gdLst>
                  <a:gd name="connsiteX0" fmla="*/ 358 w 491867"/>
                  <a:gd name="connsiteY0" fmla="*/ 210658 h 211402"/>
                  <a:gd name="connsiteX1" fmla="*/ 303041 w 491867"/>
                  <a:gd name="connsiteY1" fmla="*/ 3225 h 211402"/>
                  <a:gd name="connsiteX2" fmla="*/ 364425 w 491867"/>
                  <a:gd name="connsiteY2" fmla="*/ 90008 h 211402"/>
                  <a:gd name="connsiteX3" fmla="*/ 491425 w 491867"/>
                  <a:gd name="connsiteY3" fmla="*/ 168325 h 211402"/>
                  <a:gd name="connsiteX4" fmla="*/ 404641 w 491867"/>
                  <a:gd name="connsiteY4" fmla="*/ 87892 h 211402"/>
                  <a:gd name="connsiteX5" fmla="*/ 358075 w 491867"/>
                  <a:gd name="connsiteY5" fmla="*/ 28625 h 211402"/>
                  <a:gd name="connsiteX6" fmla="*/ 243775 w 491867"/>
                  <a:gd name="connsiteY6" fmla="*/ 70958 h 211402"/>
                  <a:gd name="connsiteX7" fmla="*/ 358 w 491867"/>
                  <a:gd name="connsiteY7" fmla="*/ 210658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1867" h="211402">
                    <a:moveTo>
                      <a:pt x="358" y="210658"/>
                    </a:moveTo>
                    <a:cubicBezTo>
                      <a:pt x="10236" y="199369"/>
                      <a:pt x="242363" y="23333"/>
                      <a:pt x="303041" y="3225"/>
                    </a:cubicBezTo>
                    <a:cubicBezTo>
                      <a:pt x="363719" y="-16883"/>
                      <a:pt x="333028" y="62491"/>
                      <a:pt x="364425" y="90008"/>
                    </a:cubicBezTo>
                    <a:cubicBezTo>
                      <a:pt x="395822" y="117525"/>
                      <a:pt x="484722" y="168678"/>
                      <a:pt x="491425" y="168325"/>
                    </a:cubicBezTo>
                    <a:cubicBezTo>
                      <a:pt x="498128" y="167972"/>
                      <a:pt x="426866" y="111175"/>
                      <a:pt x="404641" y="87892"/>
                    </a:cubicBezTo>
                    <a:cubicBezTo>
                      <a:pt x="382416" y="64609"/>
                      <a:pt x="384886" y="31447"/>
                      <a:pt x="358075" y="28625"/>
                    </a:cubicBezTo>
                    <a:cubicBezTo>
                      <a:pt x="331264" y="25803"/>
                      <a:pt x="299867" y="40266"/>
                      <a:pt x="243775" y="70958"/>
                    </a:cubicBezTo>
                    <a:cubicBezTo>
                      <a:pt x="187683" y="101650"/>
                      <a:pt x="-9520" y="221947"/>
                      <a:pt x="358" y="2106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" name="フリーフォーム: 図形 171">
                <a:extLst>
                  <a:ext uri="{FF2B5EF4-FFF2-40B4-BE49-F238E27FC236}">
                    <a16:creationId xmlns:a16="http://schemas.microsoft.com/office/drawing/2014/main" id="{7C677F86-B981-4084-9B21-97C1E6516B32}"/>
                  </a:ext>
                </a:extLst>
              </p:cNvPr>
              <p:cNvSpPr/>
              <p:nvPr/>
            </p:nvSpPr>
            <p:spPr>
              <a:xfrm>
                <a:off x="5458860" y="5693822"/>
                <a:ext cx="125542" cy="201125"/>
              </a:xfrm>
              <a:custGeom>
                <a:avLst/>
                <a:gdLst>
                  <a:gd name="connsiteX0" fmla="*/ 23 w 125542"/>
                  <a:gd name="connsiteY0" fmla="*/ 11 h 201125"/>
                  <a:gd name="connsiteX1" fmla="*/ 114323 w 125542"/>
                  <a:gd name="connsiteY1" fmla="*/ 107961 h 201125"/>
                  <a:gd name="connsiteX2" fmla="*/ 114323 w 125542"/>
                  <a:gd name="connsiteY2" fmla="*/ 112195 h 201125"/>
                  <a:gd name="connsiteX3" fmla="*/ 52940 w 125542"/>
                  <a:gd name="connsiteY3" fmla="*/ 201095 h 201125"/>
                  <a:gd name="connsiteX4" fmla="*/ 103740 w 125542"/>
                  <a:gd name="connsiteY4" fmla="*/ 101611 h 201125"/>
                  <a:gd name="connsiteX5" fmla="*/ 23 w 125542"/>
                  <a:gd name="connsiteY5" fmla="*/ 11 h 20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542" h="201125">
                    <a:moveTo>
                      <a:pt x="23" y="11"/>
                    </a:moveTo>
                    <a:cubicBezTo>
                      <a:pt x="1787" y="1069"/>
                      <a:pt x="114323" y="107961"/>
                      <a:pt x="114323" y="107961"/>
                    </a:cubicBezTo>
                    <a:cubicBezTo>
                      <a:pt x="133373" y="126658"/>
                      <a:pt x="124554" y="96673"/>
                      <a:pt x="114323" y="112195"/>
                    </a:cubicBezTo>
                    <a:cubicBezTo>
                      <a:pt x="104093" y="127717"/>
                      <a:pt x="54704" y="202859"/>
                      <a:pt x="52940" y="201095"/>
                    </a:cubicBezTo>
                    <a:cubicBezTo>
                      <a:pt x="51176" y="199331"/>
                      <a:pt x="111148" y="131597"/>
                      <a:pt x="103740" y="101611"/>
                    </a:cubicBezTo>
                    <a:cubicBezTo>
                      <a:pt x="96332" y="71625"/>
                      <a:pt x="-1741" y="-1047"/>
                      <a:pt x="23" y="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" name="フリーフォーム: 図形 172">
                <a:extLst>
                  <a:ext uri="{FF2B5EF4-FFF2-40B4-BE49-F238E27FC236}">
                    <a16:creationId xmlns:a16="http://schemas.microsoft.com/office/drawing/2014/main" id="{EDF70C84-1F70-4A5A-A42B-CE5CFCD7217B}"/>
                  </a:ext>
                </a:extLst>
              </p:cNvPr>
              <p:cNvSpPr/>
              <p:nvPr/>
            </p:nvSpPr>
            <p:spPr>
              <a:xfrm>
                <a:off x="5338225" y="5689480"/>
                <a:ext cx="175740" cy="200905"/>
              </a:xfrm>
              <a:custGeom>
                <a:avLst/>
                <a:gdLst>
                  <a:gd name="connsiteX0" fmla="*/ 8 w 175740"/>
                  <a:gd name="connsiteY0" fmla="*/ 120 h 200905"/>
                  <a:gd name="connsiteX1" fmla="*/ 131242 w 175740"/>
                  <a:gd name="connsiteY1" fmla="*/ 169453 h 200905"/>
                  <a:gd name="connsiteX2" fmla="*/ 175692 w 175740"/>
                  <a:gd name="connsiteY2" fmla="*/ 199087 h 200905"/>
                  <a:gd name="connsiteX3" fmla="*/ 124892 w 175740"/>
                  <a:gd name="connsiteY3" fmla="*/ 144053 h 200905"/>
                  <a:gd name="connsiteX4" fmla="*/ 8 w 175740"/>
                  <a:gd name="connsiteY4" fmla="*/ 120 h 200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5740" h="200905">
                    <a:moveTo>
                      <a:pt x="8" y="120"/>
                    </a:moveTo>
                    <a:cubicBezTo>
                      <a:pt x="1066" y="4353"/>
                      <a:pt x="101961" y="136292"/>
                      <a:pt x="131242" y="169453"/>
                    </a:cubicBezTo>
                    <a:cubicBezTo>
                      <a:pt x="160523" y="202614"/>
                      <a:pt x="176750" y="203320"/>
                      <a:pt x="175692" y="199087"/>
                    </a:cubicBezTo>
                    <a:cubicBezTo>
                      <a:pt x="174634" y="194854"/>
                      <a:pt x="156289" y="183917"/>
                      <a:pt x="124892" y="144053"/>
                    </a:cubicBezTo>
                    <a:cubicBezTo>
                      <a:pt x="93495" y="104189"/>
                      <a:pt x="-1050" y="-4113"/>
                      <a:pt x="8" y="1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" name="フリーフォーム: 図形 173">
                <a:extLst>
                  <a:ext uri="{FF2B5EF4-FFF2-40B4-BE49-F238E27FC236}">
                    <a16:creationId xmlns:a16="http://schemas.microsoft.com/office/drawing/2014/main" id="{5CF6F6E3-D521-4A85-BE19-39E991849E6D}"/>
                  </a:ext>
                </a:extLst>
              </p:cNvPr>
              <p:cNvSpPr/>
              <p:nvPr/>
            </p:nvSpPr>
            <p:spPr>
              <a:xfrm>
                <a:off x="5528726" y="5746990"/>
                <a:ext cx="586542" cy="128885"/>
              </a:xfrm>
              <a:custGeom>
                <a:avLst/>
                <a:gdLst>
                  <a:gd name="connsiteX0" fmla="*/ 7 w 586542"/>
                  <a:gd name="connsiteY0" fmla="*/ 128877 h 128885"/>
                  <a:gd name="connsiteX1" fmla="*/ 258241 w 586542"/>
                  <a:gd name="connsiteY1" fmla="*/ 65377 h 128885"/>
                  <a:gd name="connsiteX2" fmla="*/ 321741 w 586542"/>
                  <a:gd name="connsiteY2" fmla="*/ 25160 h 128885"/>
                  <a:gd name="connsiteX3" fmla="*/ 444507 w 586542"/>
                  <a:gd name="connsiteY3" fmla="*/ 3993 h 128885"/>
                  <a:gd name="connsiteX4" fmla="*/ 565157 w 586542"/>
                  <a:gd name="connsiteY4" fmla="*/ 8227 h 128885"/>
                  <a:gd name="connsiteX5" fmla="*/ 565157 w 586542"/>
                  <a:gd name="connsiteY5" fmla="*/ 84427 h 128885"/>
                  <a:gd name="connsiteX6" fmla="*/ 573624 w 586542"/>
                  <a:gd name="connsiteY6" fmla="*/ 3993 h 128885"/>
                  <a:gd name="connsiteX7" fmla="*/ 368307 w 586542"/>
                  <a:gd name="connsiteY7" fmla="*/ 20927 h 128885"/>
                  <a:gd name="connsiteX8" fmla="*/ 249774 w 586542"/>
                  <a:gd name="connsiteY8" fmla="*/ 69610 h 128885"/>
                  <a:gd name="connsiteX9" fmla="*/ 7 w 586542"/>
                  <a:gd name="connsiteY9" fmla="*/ 128877 h 128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86542" h="128885">
                    <a:moveTo>
                      <a:pt x="7" y="128877"/>
                    </a:moveTo>
                    <a:cubicBezTo>
                      <a:pt x="1418" y="128172"/>
                      <a:pt x="204619" y="82663"/>
                      <a:pt x="258241" y="65377"/>
                    </a:cubicBezTo>
                    <a:cubicBezTo>
                      <a:pt x="311863" y="48091"/>
                      <a:pt x="290697" y="35391"/>
                      <a:pt x="321741" y="25160"/>
                    </a:cubicBezTo>
                    <a:cubicBezTo>
                      <a:pt x="352785" y="14929"/>
                      <a:pt x="403938" y="6815"/>
                      <a:pt x="444507" y="3993"/>
                    </a:cubicBezTo>
                    <a:cubicBezTo>
                      <a:pt x="485076" y="1171"/>
                      <a:pt x="545049" y="-5179"/>
                      <a:pt x="565157" y="8227"/>
                    </a:cubicBezTo>
                    <a:cubicBezTo>
                      <a:pt x="585265" y="21633"/>
                      <a:pt x="563746" y="85133"/>
                      <a:pt x="565157" y="84427"/>
                    </a:cubicBezTo>
                    <a:cubicBezTo>
                      <a:pt x="566568" y="83721"/>
                      <a:pt x="606432" y="14576"/>
                      <a:pt x="573624" y="3993"/>
                    </a:cubicBezTo>
                    <a:cubicBezTo>
                      <a:pt x="540816" y="-6590"/>
                      <a:pt x="422282" y="9991"/>
                      <a:pt x="368307" y="20927"/>
                    </a:cubicBezTo>
                    <a:cubicBezTo>
                      <a:pt x="314332" y="31863"/>
                      <a:pt x="308335" y="54088"/>
                      <a:pt x="249774" y="69610"/>
                    </a:cubicBezTo>
                    <a:cubicBezTo>
                      <a:pt x="191213" y="85132"/>
                      <a:pt x="-1404" y="129582"/>
                      <a:pt x="7" y="1288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" name="フリーフォーム: 図形 174">
                <a:extLst>
                  <a:ext uri="{FF2B5EF4-FFF2-40B4-BE49-F238E27FC236}">
                    <a16:creationId xmlns:a16="http://schemas.microsoft.com/office/drawing/2014/main" id="{0A42D412-2C97-4682-B21D-9B7B6B9E8F7A}"/>
                  </a:ext>
                </a:extLst>
              </p:cNvPr>
              <p:cNvSpPr/>
              <p:nvPr/>
            </p:nvSpPr>
            <p:spPr>
              <a:xfrm>
                <a:off x="5571059" y="5700067"/>
                <a:ext cx="609170" cy="118831"/>
              </a:xfrm>
              <a:custGeom>
                <a:avLst/>
                <a:gdLst>
                  <a:gd name="connsiteX0" fmla="*/ 8 w 609170"/>
                  <a:gd name="connsiteY0" fmla="*/ 118650 h 118831"/>
                  <a:gd name="connsiteX1" fmla="*/ 243424 w 609170"/>
                  <a:gd name="connsiteY1" fmla="*/ 57266 h 118831"/>
                  <a:gd name="connsiteX2" fmla="*/ 338674 w 609170"/>
                  <a:gd name="connsiteY2" fmla="*/ 12816 h 118831"/>
                  <a:gd name="connsiteX3" fmla="*/ 493191 w 609170"/>
                  <a:gd name="connsiteY3" fmla="*/ 10700 h 118831"/>
                  <a:gd name="connsiteX4" fmla="*/ 594791 w 609170"/>
                  <a:gd name="connsiteY4" fmla="*/ 19166 h 118831"/>
                  <a:gd name="connsiteX5" fmla="*/ 584208 w 609170"/>
                  <a:gd name="connsiteY5" fmla="*/ 46683 h 118831"/>
                  <a:gd name="connsiteX6" fmla="*/ 550341 w 609170"/>
                  <a:gd name="connsiteY6" fmla="*/ 118650 h 118831"/>
                  <a:gd name="connsiteX7" fmla="*/ 603258 w 609170"/>
                  <a:gd name="connsiteY7" fmla="*/ 50916 h 118831"/>
                  <a:gd name="connsiteX8" fmla="*/ 579974 w 609170"/>
                  <a:gd name="connsiteY8" fmla="*/ 2233 h 118831"/>
                  <a:gd name="connsiteX9" fmla="*/ 355608 w 609170"/>
                  <a:gd name="connsiteY9" fmla="*/ 14933 h 118831"/>
                  <a:gd name="connsiteX10" fmla="*/ 234958 w 609170"/>
                  <a:gd name="connsiteY10" fmla="*/ 74200 h 118831"/>
                  <a:gd name="connsiteX11" fmla="*/ 8 w 609170"/>
                  <a:gd name="connsiteY11" fmla="*/ 118650 h 118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09170" h="118831">
                    <a:moveTo>
                      <a:pt x="8" y="118650"/>
                    </a:moveTo>
                    <a:cubicBezTo>
                      <a:pt x="1419" y="115828"/>
                      <a:pt x="186980" y="74905"/>
                      <a:pt x="243424" y="57266"/>
                    </a:cubicBezTo>
                    <a:cubicBezTo>
                      <a:pt x="299868" y="39627"/>
                      <a:pt x="297046" y="20577"/>
                      <a:pt x="338674" y="12816"/>
                    </a:cubicBezTo>
                    <a:cubicBezTo>
                      <a:pt x="380302" y="5055"/>
                      <a:pt x="450505" y="9642"/>
                      <a:pt x="493191" y="10700"/>
                    </a:cubicBezTo>
                    <a:cubicBezTo>
                      <a:pt x="535877" y="11758"/>
                      <a:pt x="579622" y="13169"/>
                      <a:pt x="594791" y="19166"/>
                    </a:cubicBezTo>
                    <a:cubicBezTo>
                      <a:pt x="609960" y="25163"/>
                      <a:pt x="591616" y="30102"/>
                      <a:pt x="584208" y="46683"/>
                    </a:cubicBezTo>
                    <a:cubicBezTo>
                      <a:pt x="576800" y="63264"/>
                      <a:pt x="547166" y="117945"/>
                      <a:pt x="550341" y="118650"/>
                    </a:cubicBezTo>
                    <a:cubicBezTo>
                      <a:pt x="553516" y="119355"/>
                      <a:pt x="598319" y="70319"/>
                      <a:pt x="603258" y="50916"/>
                    </a:cubicBezTo>
                    <a:cubicBezTo>
                      <a:pt x="608197" y="31513"/>
                      <a:pt x="621249" y="8230"/>
                      <a:pt x="579974" y="2233"/>
                    </a:cubicBezTo>
                    <a:cubicBezTo>
                      <a:pt x="538699" y="-3764"/>
                      <a:pt x="413111" y="2938"/>
                      <a:pt x="355608" y="14933"/>
                    </a:cubicBezTo>
                    <a:cubicBezTo>
                      <a:pt x="298105" y="26928"/>
                      <a:pt x="292814" y="57620"/>
                      <a:pt x="234958" y="74200"/>
                    </a:cubicBezTo>
                    <a:cubicBezTo>
                      <a:pt x="177102" y="90780"/>
                      <a:pt x="-1403" y="121472"/>
                      <a:pt x="8" y="11865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" name="フリーフォーム: 図形 175">
                <a:extLst>
                  <a:ext uri="{FF2B5EF4-FFF2-40B4-BE49-F238E27FC236}">
                    <a16:creationId xmlns:a16="http://schemas.microsoft.com/office/drawing/2014/main" id="{BDE893DB-643A-4287-B794-7CDFDEFBD0A5}"/>
                  </a:ext>
                </a:extLst>
              </p:cNvPr>
              <p:cNvSpPr/>
              <p:nvPr/>
            </p:nvSpPr>
            <p:spPr>
              <a:xfrm>
                <a:off x="5566833" y="5839883"/>
                <a:ext cx="2230" cy="129119"/>
              </a:xfrm>
              <a:custGeom>
                <a:avLst/>
                <a:gdLst>
                  <a:gd name="connsiteX0" fmla="*/ 0 w 2230"/>
                  <a:gd name="connsiteY0" fmla="*/ 0 h 129119"/>
                  <a:gd name="connsiteX1" fmla="*/ 2117 w 2230"/>
                  <a:gd name="connsiteY1" fmla="*/ 129117 h 129119"/>
                  <a:gd name="connsiteX2" fmla="*/ 0 w 2230"/>
                  <a:gd name="connsiteY2" fmla="*/ 0 h 129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30" h="129119">
                    <a:moveTo>
                      <a:pt x="0" y="0"/>
                    </a:moveTo>
                    <a:cubicBezTo>
                      <a:pt x="0" y="0"/>
                      <a:pt x="2822" y="128411"/>
                      <a:pt x="2117" y="129117"/>
                    </a:cubicBezTo>
                    <a:cubicBezTo>
                      <a:pt x="1412" y="12982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" name="フリーフォーム: 図形 176">
                <a:extLst>
                  <a:ext uri="{FF2B5EF4-FFF2-40B4-BE49-F238E27FC236}">
                    <a16:creationId xmlns:a16="http://schemas.microsoft.com/office/drawing/2014/main" id="{F062019B-4C8A-4A71-97EF-66E50EE0B23D}"/>
                  </a:ext>
                </a:extLst>
              </p:cNvPr>
              <p:cNvSpPr/>
              <p:nvPr/>
            </p:nvSpPr>
            <p:spPr>
              <a:xfrm>
                <a:off x="5505339" y="5900487"/>
                <a:ext cx="82747" cy="127837"/>
              </a:xfrm>
              <a:custGeom>
                <a:avLst/>
                <a:gdLst>
                  <a:gd name="connsiteX0" fmla="*/ 4344 w 82747"/>
                  <a:gd name="connsiteY0" fmla="*/ 780 h 127837"/>
                  <a:gd name="connsiteX1" fmla="*/ 82661 w 82747"/>
                  <a:gd name="connsiteY1" fmla="*/ 125663 h 127837"/>
                  <a:gd name="connsiteX2" fmla="*/ 19161 w 82747"/>
                  <a:gd name="connsiteY2" fmla="*/ 74863 h 127837"/>
                  <a:gd name="connsiteX3" fmla="*/ 4344 w 82747"/>
                  <a:gd name="connsiteY3" fmla="*/ 780 h 127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747" h="127837">
                    <a:moveTo>
                      <a:pt x="4344" y="780"/>
                    </a:moveTo>
                    <a:cubicBezTo>
                      <a:pt x="14927" y="9247"/>
                      <a:pt x="80192" y="113316"/>
                      <a:pt x="82661" y="125663"/>
                    </a:cubicBezTo>
                    <a:cubicBezTo>
                      <a:pt x="85130" y="138010"/>
                      <a:pt x="34331" y="94619"/>
                      <a:pt x="19161" y="74863"/>
                    </a:cubicBezTo>
                    <a:cubicBezTo>
                      <a:pt x="3991" y="55108"/>
                      <a:pt x="-6239" y="-7687"/>
                      <a:pt x="4344" y="78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" name="フリーフォーム: 図形 177">
                <a:extLst>
                  <a:ext uri="{FF2B5EF4-FFF2-40B4-BE49-F238E27FC236}">
                    <a16:creationId xmlns:a16="http://schemas.microsoft.com/office/drawing/2014/main" id="{C099E69B-57D9-42BC-B59F-AE18A3EA9250}"/>
                  </a:ext>
                </a:extLst>
              </p:cNvPr>
              <p:cNvSpPr/>
              <p:nvPr/>
            </p:nvSpPr>
            <p:spPr>
              <a:xfrm>
                <a:off x="5583736" y="5837883"/>
                <a:ext cx="529197" cy="109952"/>
              </a:xfrm>
              <a:custGeom>
                <a:avLst/>
                <a:gdLst>
                  <a:gd name="connsiteX0" fmla="*/ 31 w 529197"/>
                  <a:gd name="connsiteY0" fmla="*/ 109950 h 109952"/>
                  <a:gd name="connsiteX1" fmla="*/ 260381 w 529197"/>
                  <a:gd name="connsiteY1" fmla="*/ 57034 h 109952"/>
                  <a:gd name="connsiteX2" fmla="*/ 357747 w 529197"/>
                  <a:gd name="connsiteY2" fmla="*/ 12584 h 109952"/>
                  <a:gd name="connsiteX3" fmla="*/ 408547 w 529197"/>
                  <a:gd name="connsiteY3" fmla="*/ 4117 h 109952"/>
                  <a:gd name="connsiteX4" fmla="*/ 529197 w 529197"/>
                  <a:gd name="connsiteY4" fmla="*/ 10467 h 109952"/>
                  <a:gd name="connsiteX5" fmla="*/ 361981 w 529197"/>
                  <a:gd name="connsiteY5" fmla="*/ 2000 h 109952"/>
                  <a:gd name="connsiteX6" fmla="*/ 243447 w 529197"/>
                  <a:gd name="connsiteY6" fmla="*/ 54917 h 109952"/>
                  <a:gd name="connsiteX7" fmla="*/ 31 w 529197"/>
                  <a:gd name="connsiteY7" fmla="*/ 109950 h 109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9197" h="109952">
                    <a:moveTo>
                      <a:pt x="31" y="109950"/>
                    </a:moveTo>
                    <a:cubicBezTo>
                      <a:pt x="2853" y="110303"/>
                      <a:pt x="200762" y="73262"/>
                      <a:pt x="260381" y="57034"/>
                    </a:cubicBezTo>
                    <a:cubicBezTo>
                      <a:pt x="320000" y="40806"/>
                      <a:pt x="333053" y="21403"/>
                      <a:pt x="357747" y="12584"/>
                    </a:cubicBezTo>
                    <a:cubicBezTo>
                      <a:pt x="382441" y="3765"/>
                      <a:pt x="379972" y="4470"/>
                      <a:pt x="408547" y="4117"/>
                    </a:cubicBezTo>
                    <a:cubicBezTo>
                      <a:pt x="437122" y="3764"/>
                      <a:pt x="529197" y="10467"/>
                      <a:pt x="529197" y="10467"/>
                    </a:cubicBezTo>
                    <a:cubicBezTo>
                      <a:pt x="521436" y="10114"/>
                      <a:pt x="409606" y="-5408"/>
                      <a:pt x="361981" y="2000"/>
                    </a:cubicBezTo>
                    <a:cubicBezTo>
                      <a:pt x="314356" y="9408"/>
                      <a:pt x="301655" y="40453"/>
                      <a:pt x="243447" y="54917"/>
                    </a:cubicBezTo>
                    <a:cubicBezTo>
                      <a:pt x="185239" y="69381"/>
                      <a:pt x="-2791" y="109597"/>
                      <a:pt x="31" y="10995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9" name="フリーフォーム: 図形 178">
                <a:extLst>
                  <a:ext uri="{FF2B5EF4-FFF2-40B4-BE49-F238E27FC236}">
                    <a16:creationId xmlns:a16="http://schemas.microsoft.com/office/drawing/2014/main" id="{82DEA2E5-0521-4D93-AF98-8E5E6D206DCF}"/>
                  </a:ext>
                </a:extLst>
              </p:cNvPr>
              <p:cNvSpPr/>
              <p:nvPr/>
            </p:nvSpPr>
            <p:spPr>
              <a:xfrm>
                <a:off x="5619420" y="5926297"/>
                <a:ext cx="542552" cy="121321"/>
              </a:xfrm>
              <a:custGeom>
                <a:avLst/>
                <a:gdLst>
                  <a:gd name="connsiteX0" fmla="*/ 330 w 542552"/>
                  <a:gd name="connsiteY0" fmla="*/ 32120 h 121321"/>
                  <a:gd name="connsiteX1" fmla="*/ 108280 w 542552"/>
                  <a:gd name="connsiteY1" fmla="*/ 112553 h 121321"/>
                  <a:gd name="connsiteX2" fmla="*/ 211997 w 542552"/>
                  <a:gd name="connsiteY2" fmla="*/ 59636 h 121321"/>
                  <a:gd name="connsiteX3" fmla="*/ 360163 w 542552"/>
                  <a:gd name="connsiteY3" fmla="*/ 13070 h 121321"/>
                  <a:gd name="connsiteX4" fmla="*/ 489280 w 542552"/>
                  <a:gd name="connsiteY4" fmla="*/ 370 h 121321"/>
                  <a:gd name="connsiteX5" fmla="*/ 533730 w 542552"/>
                  <a:gd name="connsiteY5" fmla="*/ 23653 h 121321"/>
                  <a:gd name="connsiteX6" fmla="*/ 324180 w 542552"/>
                  <a:gd name="connsiteY6" fmla="*/ 51170 h 121321"/>
                  <a:gd name="connsiteX7" fmla="*/ 144263 w 542552"/>
                  <a:gd name="connsiteY7" fmla="*/ 121020 h 121321"/>
                  <a:gd name="connsiteX8" fmla="*/ 76530 w 542552"/>
                  <a:gd name="connsiteY8" fmla="*/ 74453 h 121321"/>
                  <a:gd name="connsiteX9" fmla="*/ 330 w 542552"/>
                  <a:gd name="connsiteY9" fmla="*/ 32120 h 12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42552" h="121321">
                    <a:moveTo>
                      <a:pt x="330" y="32120"/>
                    </a:moveTo>
                    <a:cubicBezTo>
                      <a:pt x="5622" y="38470"/>
                      <a:pt x="73002" y="107967"/>
                      <a:pt x="108280" y="112553"/>
                    </a:cubicBezTo>
                    <a:cubicBezTo>
                      <a:pt x="143558" y="117139"/>
                      <a:pt x="170017" y="76216"/>
                      <a:pt x="211997" y="59636"/>
                    </a:cubicBezTo>
                    <a:cubicBezTo>
                      <a:pt x="253977" y="43056"/>
                      <a:pt x="313949" y="22948"/>
                      <a:pt x="360163" y="13070"/>
                    </a:cubicBezTo>
                    <a:cubicBezTo>
                      <a:pt x="406377" y="3192"/>
                      <a:pt x="460352" y="-1394"/>
                      <a:pt x="489280" y="370"/>
                    </a:cubicBezTo>
                    <a:cubicBezTo>
                      <a:pt x="518208" y="2134"/>
                      <a:pt x="561247" y="15186"/>
                      <a:pt x="533730" y="23653"/>
                    </a:cubicBezTo>
                    <a:cubicBezTo>
                      <a:pt x="506213" y="32120"/>
                      <a:pt x="389091" y="34942"/>
                      <a:pt x="324180" y="51170"/>
                    </a:cubicBezTo>
                    <a:cubicBezTo>
                      <a:pt x="259269" y="67398"/>
                      <a:pt x="185538" y="117140"/>
                      <a:pt x="144263" y="121020"/>
                    </a:cubicBezTo>
                    <a:cubicBezTo>
                      <a:pt x="102988" y="124900"/>
                      <a:pt x="98402" y="90328"/>
                      <a:pt x="76530" y="74453"/>
                    </a:cubicBezTo>
                    <a:cubicBezTo>
                      <a:pt x="54658" y="58578"/>
                      <a:pt x="-4962" y="25770"/>
                      <a:pt x="330" y="321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0" name="フリーフォーム: 図形 179">
                <a:extLst>
                  <a:ext uri="{FF2B5EF4-FFF2-40B4-BE49-F238E27FC236}">
                    <a16:creationId xmlns:a16="http://schemas.microsoft.com/office/drawing/2014/main" id="{E0780D53-94ED-43EF-879A-93D869C1F7B0}"/>
                  </a:ext>
                </a:extLst>
              </p:cNvPr>
              <p:cNvSpPr/>
              <p:nvPr/>
            </p:nvSpPr>
            <p:spPr>
              <a:xfrm>
                <a:off x="6044814" y="5847662"/>
                <a:ext cx="124065" cy="100472"/>
              </a:xfrm>
              <a:custGeom>
                <a:avLst/>
                <a:gdLst>
                  <a:gd name="connsiteX0" fmla="*/ 386 w 124065"/>
                  <a:gd name="connsiteY0" fmla="*/ 2805 h 100472"/>
                  <a:gd name="connsiteX1" fmla="*/ 121036 w 124065"/>
                  <a:gd name="connsiteY1" fmla="*/ 100171 h 100472"/>
                  <a:gd name="connsiteX2" fmla="*/ 82936 w 124065"/>
                  <a:gd name="connsiteY2" fmla="*/ 32438 h 100472"/>
                  <a:gd name="connsiteX3" fmla="*/ 386 w 124065"/>
                  <a:gd name="connsiteY3" fmla="*/ 2805 h 100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4065" h="100472">
                    <a:moveTo>
                      <a:pt x="386" y="2805"/>
                    </a:moveTo>
                    <a:cubicBezTo>
                      <a:pt x="6736" y="14094"/>
                      <a:pt x="107278" y="95232"/>
                      <a:pt x="121036" y="100171"/>
                    </a:cubicBezTo>
                    <a:cubicBezTo>
                      <a:pt x="134794" y="105110"/>
                      <a:pt x="98106" y="47960"/>
                      <a:pt x="82936" y="32438"/>
                    </a:cubicBezTo>
                    <a:cubicBezTo>
                      <a:pt x="67767" y="16916"/>
                      <a:pt x="-5964" y="-8484"/>
                      <a:pt x="386" y="280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1" name="フリーフォーム: 図形 180">
                <a:extLst>
                  <a:ext uri="{FF2B5EF4-FFF2-40B4-BE49-F238E27FC236}">
                    <a16:creationId xmlns:a16="http://schemas.microsoft.com/office/drawing/2014/main" id="{139FB122-8284-4795-A475-3121C2FF3FB1}"/>
                  </a:ext>
                </a:extLst>
              </p:cNvPr>
              <p:cNvSpPr/>
              <p:nvPr/>
            </p:nvSpPr>
            <p:spPr>
              <a:xfrm>
                <a:off x="5573512" y="5964823"/>
                <a:ext cx="265680" cy="1128649"/>
              </a:xfrm>
              <a:custGeom>
                <a:avLst/>
                <a:gdLst>
                  <a:gd name="connsiteX0" fmla="*/ 8138 w 265680"/>
                  <a:gd name="connsiteY0" fmla="*/ 57094 h 1128649"/>
                  <a:gd name="connsiteX1" fmla="*/ 190171 w 265680"/>
                  <a:gd name="connsiteY1" fmla="*/ 713260 h 1128649"/>
                  <a:gd name="connsiteX2" fmla="*/ 249438 w 265680"/>
                  <a:gd name="connsiteY2" fmla="*/ 1068860 h 1128649"/>
                  <a:gd name="connsiteX3" fmla="*/ 249438 w 265680"/>
                  <a:gd name="connsiteY3" fmla="*/ 1115427 h 1128649"/>
                  <a:gd name="connsiteX4" fmla="*/ 251555 w 265680"/>
                  <a:gd name="connsiteY4" fmla="*/ 929160 h 1128649"/>
                  <a:gd name="connsiteX5" fmla="*/ 52588 w 265680"/>
                  <a:gd name="connsiteY5" fmla="*/ 131177 h 1128649"/>
                  <a:gd name="connsiteX6" fmla="*/ 8138 w 265680"/>
                  <a:gd name="connsiteY6" fmla="*/ 57094 h 1128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680" h="1128649">
                    <a:moveTo>
                      <a:pt x="8138" y="57094"/>
                    </a:moveTo>
                    <a:cubicBezTo>
                      <a:pt x="31069" y="154108"/>
                      <a:pt x="149954" y="544632"/>
                      <a:pt x="190171" y="713260"/>
                    </a:cubicBezTo>
                    <a:cubicBezTo>
                      <a:pt x="230388" y="881888"/>
                      <a:pt x="239560" y="1001832"/>
                      <a:pt x="249438" y="1068860"/>
                    </a:cubicBezTo>
                    <a:cubicBezTo>
                      <a:pt x="259316" y="1135888"/>
                      <a:pt x="249085" y="1138710"/>
                      <a:pt x="249438" y="1115427"/>
                    </a:cubicBezTo>
                    <a:cubicBezTo>
                      <a:pt x="249791" y="1092144"/>
                      <a:pt x="284363" y="1093202"/>
                      <a:pt x="251555" y="929160"/>
                    </a:cubicBezTo>
                    <a:cubicBezTo>
                      <a:pt x="218747" y="765118"/>
                      <a:pt x="91041" y="274405"/>
                      <a:pt x="52588" y="131177"/>
                    </a:cubicBezTo>
                    <a:cubicBezTo>
                      <a:pt x="14135" y="-12051"/>
                      <a:pt x="-14793" y="-39920"/>
                      <a:pt x="8138" y="5709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2" name="フリーフォーム: 図形 181">
                <a:extLst>
                  <a:ext uri="{FF2B5EF4-FFF2-40B4-BE49-F238E27FC236}">
                    <a16:creationId xmlns:a16="http://schemas.microsoft.com/office/drawing/2014/main" id="{C11FCE31-A458-4BE8-88F3-7D7EE486AC52}"/>
                  </a:ext>
                </a:extLst>
              </p:cNvPr>
              <p:cNvSpPr/>
              <p:nvPr/>
            </p:nvSpPr>
            <p:spPr>
              <a:xfrm>
                <a:off x="5659867" y="6052344"/>
                <a:ext cx="275842" cy="1055549"/>
              </a:xfrm>
              <a:custGeom>
                <a:avLst/>
                <a:gdLst>
                  <a:gd name="connsiteX0" fmla="*/ 2216 w 275842"/>
                  <a:gd name="connsiteY0" fmla="*/ 5556 h 1055549"/>
                  <a:gd name="connsiteX1" fmla="*/ 144033 w 275842"/>
                  <a:gd name="connsiteY1" fmla="*/ 280723 h 1055549"/>
                  <a:gd name="connsiteX2" fmla="*/ 262566 w 275842"/>
                  <a:gd name="connsiteY2" fmla="*/ 886089 h 1055549"/>
                  <a:gd name="connsiteX3" fmla="*/ 262566 w 275842"/>
                  <a:gd name="connsiteY3" fmla="*/ 972873 h 1055549"/>
                  <a:gd name="connsiteX4" fmla="*/ 169433 w 275842"/>
                  <a:gd name="connsiteY4" fmla="*/ 1055423 h 1055549"/>
                  <a:gd name="connsiteX5" fmla="*/ 254100 w 275842"/>
                  <a:gd name="connsiteY5" fmla="*/ 953823 h 1055549"/>
                  <a:gd name="connsiteX6" fmla="*/ 171550 w 275842"/>
                  <a:gd name="connsiteY6" fmla="*/ 488156 h 1055549"/>
                  <a:gd name="connsiteX7" fmla="*/ 65716 w 275842"/>
                  <a:gd name="connsiteY7" fmla="*/ 128323 h 1055549"/>
                  <a:gd name="connsiteX8" fmla="*/ 2216 w 275842"/>
                  <a:gd name="connsiteY8" fmla="*/ 5556 h 1055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5842" h="1055549">
                    <a:moveTo>
                      <a:pt x="2216" y="5556"/>
                    </a:moveTo>
                    <a:cubicBezTo>
                      <a:pt x="15269" y="30956"/>
                      <a:pt x="100641" y="133968"/>
                      <a:pt x="144033" y="280723"/>
                    </a:cubicBezTo>
                    <a:cubicBezTo>
                      <a:pt x="187425" y="427478"/>
                      <a:pt x="242811" y="770731"/>
                      <a:pt x="262566" y="886089"/>
                    </a:cubicBezTo>
                    <a:cubicBezTo>
                      <a:pt x="282322" y="1001447"/>
                      <a:pt x="278088" y="944651"/>
                      <a:pt x="262566" y="972873"/>
                    </a:cubicBezTo>
                    <a:cubicBezTo>
                      <a:pt x="247044" y="1001095"/>
                      <a:pt x="170844" y="1058598"/>
                      <a:pt x="169433" y="1055423"/>
                    </a:cubicBezTo>
                    <a:cubicBezTo>
                      <a:pt x="168022" y="1052248"/>
                      <a:pt x="253747" y="1048367"/>
                      <a:pt x="254100" y="953823"/>
                    </a:cubicBezTo>
                    <a:cubicBezTo>
                      <a:pt x="254453" y="859279"/>
                      <a:pt x="202947" y="625739"/>
                      <a:pt x="171550" y="488156"/>
                    </a:cubicBezTo>
                    <a:cubicBezTo>
                      <a:pt x="140153" y="350573"/>
                      <a:pt x="94644" y="211226"/>
                      <a:pt x="65716" y="128323"/>
                    </a:cubicBezTo>
                    <a:cubicBezTo>
                      <a:pt x="36788" y="45420"/>
                      <a:pt x="-10837" y="-19844"/>
                      <a:pt x="2216" y="555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" name="フリーフォーム: 図形 182">
                <a:extLst>
                  <a:ext uri="{FF2B5EF4-FFF2-40B4-BE49-F238E27FC236}">
                    <a16:creationId xmlns:a16="http://schemas.microsoft.com/office/drawing/2014/main" id="{101AD5A7-0D83-4F9D-9063-FE26ACFBD422}"/>
                  </a:ext>
                </a:extLst>
              </p:cNvPr>
              <p:cNvSpPr/>
              <p:nvPr/>
            </p:nvSpPr>
            <p:spPr>
              <a:xfrm>
                <a:off x="5900009" y="7050061"/>
                <a:ext cx="297949" cy="27399"/>
              </a:xfrm>
              <a:custGeom>
                <a:avLst/>
                <a:gdLst>
                  <a:gd name="connsiteX0" fmla="*/ 1258 w 297949"/>
                  <a:gd name="connsiteY0" fmla="*/ 21722 h 27399"/>
                  <a:gd name="connsiteX1" fmla="*/ 291241 w 297949"/>
                  <a:gd name="connsiteY1" fmla="*/ 25956 h 27399"/>
                  <a:gd name="connsiteX2" fmla="*/ 189641 w 297949"/>
                  <a:gd name="connsiteY2" fmla="*/ 556 h 27399"/>
                  <a:gd name="connsiteX3" fmla="*/ 1258 w 297949"/>
                  <a:gd name="connsiteY3" fmla="*/ 21722 h 27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949" h="27399">
                    <a:moveTo>
                      <a:pt x="1258" y="21722"/>
                    </a:moveTo>
                    <a:cubicBezTo>
                      <a:pt x="18191" y="25955"/>
                      <a:pt x="259844" y="29484"/>
                      <a:pt x="291241" y="25956"/>
                    </a:cubicBezTo>
                    <a:cubicBezTo>
                      <a:pt x="322638" y="22428"/>
                      <a:pt x="236208" y="4789"/>
                      <a:pt x="189641" y="556"/>
                    </a:cubicBezTo>
                    <a:cubicBezTo>
                      <a:pt x="143074" y="-3677"/>
                      <a:pt x="-15675" y="17489"/>
                      <a:pt x="1258" y="217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" name="フリーフォーム: 図形 183">
                <a:extLst>
                  <a:ext uri="{FF2B5EF4-FFF2-40B4-BE49-F238E27FC236}">
                    <a16:creationId xmlns:a16="http://schemas.microsoft.com/office/drawing/2014/main" id="{5C1FA492-3EBE-408B-A2FE-6FAAC9F45165}"/>
                  </a:ext>
                </a:extLst>
              </p:cNvPr>
              <p:cNvSpPr/>
              <p:nvPr/>
            </p:nvSpPr>
            <p:spPr>
              <a:xfrm>
                <a:off x="5795429" y="7103392"/>
                <a:ext cx="137588" cy="86365"/>
              </a:xfrm>
              <a:custGeom>
                <a:avLst/>
                <a:gdLst>
                  <a:gd name="connsiteX0" fmla="*/ 137588 w 137588"/>
                  <a:gd name="connsiteY0" fmla="*/ 141 h 86365"/>
                  <a:gd name="connsiteX1" fmla="*/ 14821 w 137588"/>
                  <a:gd name="connsiteY1" fmla="*/ 82691 h 86365"/>
                  <a:gd name="connsiteX2" fmla="*/ 14821 w 137588"/>
                  <a:gd name="connsiteY2" fmla="*/ 63641 h 86365"/>
                  <a:gd name="connsiteX3" fmla="*/ 137588 w 137588"/>
                  <a:gd name="connsiteY3" fmla="*/ 141 h 86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7588" h="86365">
                    <a:moveTo>
                      <a:pt x="137588" y="141"/>
                    </a:moveTo>
                    <a:cubicBezTo>
                      <a:pt x="137588" y="3316"/>
                      <a:pt x="35282" y="72108"/>
                      <a:pt x="14821" y="82691"/>
                    </a:cubicBezTo>
                    <a:cubicBezTo>
                      <a:pt x="-5640" y="93274"/>
                      <a:pt x="-4229" y="79163"/>
                      <a:pt x="14821" y="63641"/>
                    </a:cubicBezTo>
                    <a:cubicBezTo>
                      <a:pt x="33871" y="48119"/>
                      <a:pt x="137588" y="-3034"/>
                      <a:pt x="137588" y="14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" name="フリーフォーム: 図形 184">
                <a:extLst>
                  <a:ext uri="{FF2B5EF4-FFF2-40B4-BE49-F238E27FC236}">
                    <a16:creationId xmlns:a16="http://schemas.microsoft.com/office/drawing/2014/main" id="{95B4D605-92E1-441C-969F-5932DD9BF84D}"/>
                  </a:ext>
                </a:extLst>
              </p:cNvPr>
              <p:cNvSpPr/>
              <p:nvPr/>
            </p:nvSpPr>
            <p:spPr>
              <a:xfrm>
                <a:off x="5811855" y="7176959"/>
                <a:ext cx="155476" cy="165393"/>
              </a:xfrm>
              <a:custGeom>
                <a:avLst/>
                <a:gdLst>
                  <a:gd name="connsiteX0" fmla="*/ 4745 w 155476"/>
                  <a:gd name="connsiteY0" fmla="*/ 658 h 165393"/>
                  <a:gd name="connsiteX1" fmla="*/ 155028 w 155476"/>
                  <a:gd name="connsiteY1" fmla="*/ 161524 h 165393"/>
                  <a:gd name="connsiteX2" fmla="*/ 49195 w 155476"/>
                  <a:gd name="connsiteY2" fmla="*/ 106491 h 165393"/>
                  <a:gd name="connsiteX3" fmla="*/ 4745 w 155476"/>
                  <a:gd name="connsiteY3" fmla="*/ 658 h 1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5476" h="165393">
                    <a:moveTo>
                      <a:pt x="4745" y="658"/>
                    </a:moveTo>
                    <a:cubicBezTo>
                      <a:pt x="22384" y="9830"/>
                      <a:pt x="147620" y="143885"/>
                      <a:pt x="155028" y="161524"/>
                    </a:cubicBezTo>
                    <a:cubicBezTo>
                      <a:pt x="162436" y="179163"/>
                      <a:pt x="76006" y="132244"/>
                      <a:pt x="49195" y="106491"/>
                    </a:cubicBezTo>
                    <a:cubicBezTo>
                      <a:pt x="22384" y="80738"/>
                      <a:pt x="-12894" y="-8514"/>
                      <a:pt x="4745" y="6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" name="フリーフォーム: 図形 185">
                <a:extLst>
                  <a:ext uri="{FF2B5EF4-FFF2-40B4-BE49-F238E27FC236}">
                    <a16:creationId xmlns:a16="http://schemas.microsoft.com/office/drawing/2014/main" id="{8661CF06-6234-4041-9597-7EA26D512698}"/>
                  </a:ext>
                </a:extLst>
              </p:cNvPr>
              <p:cNvSpPr/>
              <p:nvPr/>
            </p:nvSpPr>
            <p:spPr>
              <a:xfrm>
                <a:off x="5935023" y="7304153"/>
                <a:ext cx="271438" cy="19513"/>
              </a:xfrm>
              <a:custGeom>
                <a:avLst/>
                <a:gdLst>
                  <a:gd name="connsiteX0" fmla="*/ 110 w 271438"/>
                  <a:gd name="connsiteY0" fmla="*/ 17397 h 19513"/>
                  <a:gd name="connsiteX1" fmla="*/ 254110 w 271438"/>
                  <a:gd name="connsiteY1" fmla="*/ 17397 h 19513"/>
                  <a:gd name="connsiteX2" fmla="*/ 222360 w 271438"/>
                  <a:gd name="connsiteY2" fmla="*/ 464 h 19513"/>
                  <a:gd name="connsiteX3" fmla="*/ 110 w 271438"/>
                  <a:gd name="connsiteY3" fmla="*/ 17397 h 19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1438" h="19513">
                    <a:moveTo>
                      <a:pt x="110" y="17397"/>
                    </a:moveTo>
                    <a:cubicBezTo>
                      <a:pt x="5402" y="20219"/>
                      <a:pt x="217068" y="20219"/>
                      <a:pt x="254110" y="17397"/>
                    </a:cubicBezTo>
                    <a:cubicBezTo>
                      <a:pt x="291152" y="14575"/>
                      <a:pt x="263282" y="3992"/>
                      <a:pt x="222360" y="464"/>
                    </a:cubicBezTo>
                    <a:cubicBezTo>
                      <a:pt x="181438" y="-3064"/>
                      <a:pt x="-5182" y="14575"/>
                      <a:pt x="110" y="1739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7" name="フリーフォーム: 図形 186">
                <a:extLst>
                  <a:ext uri="{FF2B5EF4-FFF2-40B4-BE49-F238E27FC236}">
                    <a16:creationId xmlns:a16="http://schemas.microsoft.com/office/drawing/2014/main" id="{13352E36-3B01-4045-91ED-9E4AC17839D0}"/>
                  </a:ext>
                </a:extLst>
              </p:cNvPr>
              <p:cNvSpPr/>
              <p:nvPr/>
            </p:nvSpPr>
            <p:spPr>
              <a:xfrm>
                <a:off x="5638574" y="7327663"/>
                <a:ext cx="284956" cy="1120749"/>
              </a:xfrm>
              <a:custGeom>
                <a:avLst/>
                <a:gdLst>
                  <a:gd name="connsiteX0" fmla="*/ 269043 w 284956"/>
                  <a:gd name="connsiteY0" fmla="*/ 237 h 1120749"/>
                  <a:gd name="connsiteX1" fmla="*/ 275393 w 284956"/>
                  <a:gd name="connsiteY1" fmla="*/ 529404 h 1120749"/>
                  <a:gd name="connsiteX2" fmla="*/ 129343 w 284956"/>
                  <a:gd name="connsiteY2" fmla="*/ 1047987 h 1120749"/>
                  <a:gd name="connsiteX3" fmla="*/ 226 w 284956"/>
                  <a:gd name="connsiteY3" fmla="*/ 1105137 h 1120749"/>
                  <a:gd name="connsiteX4" fmla="*/ 161093 w 284956"/>
                  <a:gd name="connsiteY4" fmla="*/ 935804 h 1120749"/>
                  <a:gd name="connsiteX5" fmla="*/ 254226 w 284956"/>
                  <a:gd name="connsiteY5" fmla="*/ 468020 h 1120749"/>
                  <a:gd name="connsiteX6" fmla="*/ 269043 w 284956"/>
                  <a:gd name="connsiteY6" fmla="*/ 237 h 1120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4956" h="1120749">
                    <a:moveTo>
                      <a:pt x="269043" y="237"/>
                    </a:moveTo>
                    <a:cubicBezTo>
                      <a:pt x="272571" y="10468"/>
                      <a:pt x="298676" y="354779"/>
                      <a:pt x="275393" y="529404"/>
                    </a:cubicBezTo>
                    <a:cubicBezTo>
                      <a:pt x="252110" y="704029"/>
                      <a:pt x="175204" y="952032"/>
                      <a:pt x="129343" y="1047987"/>
                    </a:cubicBezTo>
                    <a:cubicBezTo>
                      <a:pt x="83482" y="1143942"/>
                      <a:pt x="-5066" y="1123834"/>
                      <a:pt x="226" y="1105137"/>
                    </a:cubicBezTo>
                    <a:cubicBezTo>
                      <a:pt x="5518" y="1086440"/>
                      <a:pt x="118760" y="1041990"/>
                      <a:pt x="161093" y="935804"/>
                    </a:cubicBezTo>
                    <a:cubicBezTo>
                      <a:pt x="203426" y="829618"/>
                      <a:pt x="238704" y="622537"/>
                      <a:pt x="254226" y="468020"/>
                    </a:cubicBezTo>
                    <a:cubicBezTo>
                      <a:pt x="269748" y="313503"/>
                      <a:pt x="265515" y="-9994"/>
                      <a:pt x="269043" y="23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8" name="フリーフォーム: 図形 187">
                <a:extLst>
                  <a:ext uri="{FF2B5EF4-FFF2-40B4-BE49-F238E27FC236}">
                    <a16:creationId xmlns:a16="http://schemas.microsoft.com/office/drawing/2014/main" id="{C46B610B-AB8C-4CEB-9CE7-64FAFD2220BD}"/>
                  </a:ext>
                </a:extLst>
              </p:cNvPr>
              <p:cNvSpPr/>
              <p:nvPr/>
            </p:nvSpPr>
            <p:spPr>
              <a:xfrm>
                <a:off x="5621709" y="7337586"/>
                <a:ext cx="203971" cy="1100126"/>
              </a:xfrm>
              <a:custGeom>
                <a:avLst/>
                <a:gdLst>
                  <a:gd name="connsiteX0" fmla="*/ 190658 w 203971"/>
                  <a:gd name="connsiteY0" fmla="*/ 36881 h 1100126"/>
                  <a:gd name="connsiteX1" fmla="*/ 57308 w 203971"/>
                  <a:gd name="connsiteY1" fmla="*/ 938581 h 1100126"/>
                  <a:gd name="connsiteX2" fmla="*/ 2274 w 203971"/>
                  <a:gd name="connsiteY2" fmla="*/ 1074047 h 1100126"/>
                  <a:gd name="connsiteX3" fmla="*/ 127158 w 203971"/>
                  <a:gd name="connsiteY3" fmla="*/ 631664 h 1100126"/>
                  <a:gd name="connsiteX4" fmla="*/ 192774 w 203971"/>
                  <a:gd name="connsiteY4" fmla="*/ 218914 h 1100126"/>
                  <a:gd name="connsiteX5" fmla="*/ 190658 w 203971"/>
                  <a:gd name="connsiteY5" fmla="*/ 36881 h 1100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3971" h="1100126">
                    <a:moveTo>
                      <a:pt x="190658" y="36881"/>
                    </a:moveTo>
                    <a:cubicBezTo>
                      <a:pt x="168080" y="156826"/>
                      <a:pt x="88705" y="765720"/>
                      <a:pt x="57308" y="938581"/>
                    </a:cubicBezTo>
                    <a:cubicBezTo>
                      <a:pt x="25911" y="1111442"/>
                      <a:pt x="-9368" y="1125200"/>
                      <a:pt x="2274" y="1074047"/>
                    </a:cubicBezTo>
                    <a:cubicBezTo>
                      <a:pt x="13916" y="1022894"/>
                      <a:pt x="95408" y="774186"/>
                      <a:pt x="127158" y="631664"/>
                    </a:cubicBezTo>
                    <a:cubicBezTo>
                      <a:pt x="158908" y="489142"/>
                      <a:pt x="183249" y="318397"/>
                      <a:pt x="192774" y="218914"/>
                    </a:cubicBezTo>
                    <a:cubicBezTo>
                      <a:pt x="202299" y="119431"/>
                      <a:pt x="213236" y="-83064"/>
                      <a:pt x="190658" y="368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9" name="フリーフォーム: 図形 188">
                <a:extLst>
                  <a:ext uri="{FF2B5EF4-FFF2-40B4-BE49-F238E27FC236}">
                    <a16:creationId xmlns:a16="http://schemas.microsoft.com/office/drawing/2014/main" id="{C3A20047-11C3-4612-AF23-C44387101F2F}"/>
                  </a:ext>
                </a:extLst>
              </p:cNvPr>
              <p:cNvSpPr/>
              <p:nvPr/>
            </p:nvSpPr>
            <p:spPr>
              <a:xfrm>
                <a:off x="5825067" y="7315012"/>
                <a:ext cx="88909" cy="89088"/>
              </a:xfrm>
              <a:custGeom>
                <a:avLst/>
                <a:gdLst>
                  <a:gd name="connsiteX0" fmla="*/ 0 w 88909"/>
                  <a:gd name="connsiteY0" fmla="*/ 89088 h 89088"/>
                  <a:gd name="connsiteX1" fmla="*/ 88900 w 88909"/>
                  <a:gd name="connsiteY1" fmla="*/ 188 h 89088"/>
                  <a:gd name="connsiteX2" fmla="*/ 0 w 88909"/>
                  <a:gd name="connsiteY2" fmla="*/ 89088 h 8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909" h="89088">
                    <a:moveTo>
                      <a:pt x="0" y="89088"/>
                    </a:moveTo>
                    <a:cubicBezTo>
                      <a:pt x="0" y="89088"/>
                      <a:pt x="89958" y="5127"/>
                      <a:pt x="88900" y="188"/>
                    </a:cubicBezTo>
                    <a:cubicBezTo>
                      <a:pt x="87842" y="-4751"/>
                      <a:pt x="0" y="89088"/>
                      <a:pt x="0" y="8908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0" name="フリーフォーム: 図形 189">
                <a:extLst>
                  <a:ext uri="{FF2B5EF4-FFF2-40B4-BE49-F238E27FC236}">
                    <a16:creationId xmlns:a16="http://schemas.microsoft.com/office/drawing/2014/main" id="{0B2E9A22-F9BC-4C46-B489-2D20A7911239}"/>
                  </a:ext>
                </a:extLst>
              </p:cNvPr>
              <p:cNvSpPr/>
              <p:nvPr/>
            </p:nvSpPr>
            <p:spPr>
              <a:xfrm>
                <a:off x="5786937" y="7255920"/>
                <a:ext cx="59504" cy="127053"/>
              </a:xfrm>
              <a:custGeom>
                <a:avLst/>
                <a:gdLst>
                  <a:gd name="connsiteX0" fmla="*/ 59296 w 59504"/>
                  <a:gd name="connsiteY0" fmla="*/ 13 h 127053"/>
                  <a:gd name="connsiteX1" fmla="*/ 30 w 59504"/>
                  <a:gd name="connsiteY1" fmla="*/ 82563 h 127053"/>
                  <a:gd name="connsiteX2" fmla="*/ 50830 w 59504"/>
                  <a:gd name="connsiteY2" fmla="*/ 127013 h 127053"/>
                  <a:gd name="connsiteX3" fmla="*/ 21196 w 59504"/>
                  <a:gd name="connsiteY3" fmla="*/ 88913 h 127053"/>
                  <a:gd name="connsiteX4" fmla="*/ 59296 w 59504"/>
                  <a:gd name="connsiteY4" fmla="*/ 13 h 127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504" h="127053">
                    <a:moveTo>
                      <a:pt x="59296" y="13"/>
                    </a:moveTo>
                    <a:cubicBezTo>
                      <a:pt x="55768" y="-1045"/>
                      <a:pt x="1441" y="61396"/>
                      <a:pt x="30" y="82563"/>
                    </a:cubicBezTo>
                    <a:cubicBezTo>
                      <a:pt x="-1381" y="103730"/>
                      <a:pt x="47302" y="125955"/>
                      <a:pt x="50830" y="127013"/>
                    </a:cubicBezTo>
                    <a:cubicBezTo>
                      <a:pt x="54358" y="128071"/>
                      <a:pt x="21902" y="107963"/>
                      <a:pt x="21196" y="88913"/>
                    </a:cubicBezTo>
                    <a:cubicBezTo>
                      <a:pt x="20490" y="69863"/>
                      <a:pt x="62824" y="1071"/>
                      <a:pt x="59296" y="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フリーフォーム: 図形 190">
                <a:extLst>
                  <a:ext uri="{FF2B5EF4-FFF2-40B4-BE49-F238E27FC236}">
                    <a16:creationId xmlns:a16="http://schemas.microsoft.com/office/drawing/2014/main" id="{77388AE1-D6FF-4397-98CA-68D0F11808EA}"/>
                  </a:ext>
                </a:extLst>
              </p:cNvPr>
              <p:cNvSpPr/>
              <p:nvPr/>
            </p:nvSpPr>
            <p:spPr>
              <a:xfrm>
                <a:off x="5820697" y="7412871"/>
                <a:ext cx="66132" cy="772188"/>
              </a:xfrm>
              <a:custGeom>
                <a:avLst/>
                <a:gdLst>
                  <a:gd name="connsiteX0" fmla="*/ 46703 w 66132"/>
                  <a:gd name="connsiteY0" fmla="*/ 1812 h 772188"/>
                  <a:gd name="connsiteX1" fmla="*/ 46703 w 66132"/>
                  <a:gd name="connsiteY1" fmla="*/ 471712 h 772188"/>
                  <a:gd name="connsiteX2" fmla="*/ 136 w 66132"/>
                  <a:gd name="connsiteY2" fmla="*/ 770162 h 772188"/>
                  <a:gd name="connsiteX3" fmla="*/ 63636 w 66132"/>
                  <a:gd name="connsiteY3" fmla="*/ 327779 h 772188"/>
                  <a:gd name="connsiteX4" fmla="*/ 46703 w 66132"/>
                  <a:gd name="connsiteY4" fmla="*/ 1812 h 772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132" h="772188">
                    <a:moveTo>
                      <a:pt x="46703" y="1812"/>
                    </a:moveTo>
                    <a:cubicBezTo>
                      <a:pt x="43881" y="25801"/>
                      <a:pt x="54464" y="343654"/>
                      <a:pt x="46703" y="471712"/>
                    </a:cubicBezTo>
                    <a:cubicBezTo>
                      <a:pt x="38942" y="599770"/>
                      <a:pt x="-2686" y="794151"/>
                      <a:pt x="136" y="770162"/>
                    </a:cubicBezTo>
                    <a:cubicBezTo>
                      <a:pt x="2958" y="746173"/>
                      <a:pt x="53405" y="457954"/>
                      <a:pt x="63636" y="327779"/>
                    </a:cubicBezTo>
                    <a:cubicBezTo>
                      <a:pt x="73867" y="197604"/>
                      <a:pt x="49525" y="-22177"/>
                      <a:pt x="46703" y="181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" name="フリーフォーム: 図形 191">
                <a:extLst>
                  <a:ext uri="{FF2B5EF4-FFF2-40B4-BE49-F238E27FC236}">
                    <a16:creationId xmlns:a16="http://schemas.microsoft.com/office/drawing/2014/main" id="{56F1FA9A-8C2E-42A5-97CD-68043FE6AD95}"/>
                  </a:ext>
                </a:extLst>
              </p:cNvPr>
              <p:cNvSpPr/>
              <p:nvPr/>
            </p:nvSpPr>
            <p:spPr>
              <a:xfrm>
                <a:off x="5789775" y="7561241"/>
                <a:ext cx="77626" cy="172881"/>
              </a:xfrm>
              <a:custGeom>
                <a:avLst/>
                <a:gdLst>
                  <a:gd name="connsiteX0" fmla="*/ 76038 w 77626"/>
                  <a:gd name="connsiteY0" fmla="*/ 22 h 172881"/>
                  <a:gd name="connsiteX1" fmla="*/ 25238 w 77626"/>
                  <a:gd name="connsiteY1" fmla="*/ 84159 h 172881"/>
                  <a:gd name="connsiteX2" fmla="*/ 77625 w 77626"/>
                  <a:gd name="connsiteY2" fmla="*/ 169884 h 172881"/>
                  <a:gd name="connsiteX3" fmla="*/ 26825 w 77626"/>
                  <a:gd name="connsiteY3" fmla="*/ 147659 h 172881"/>
                  <a:gd name="connsiteX4" fmla="*/ 1425 w 77626"/>
                  <a:gd name="connsiteY4" fmla="*/ 92097 h 172881"/>
                  <a:gd name="connsiteX5" fmla="*/ 76038 w 77626"/>
                  <a:gd name="connsiteY5" fmla="*/ 22 h 17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626" h="172881">
                    <a:moveTo>
                      <a:pt x="76038" y="22"/>
                    </a:moveTo>
                    <a:cubicBezTo>
                      <a:pt x="80007" y="-1301"/>
                      <a:pt x="24974" y="55849"/>
                      <a:pt x="25238" y="84159"/>
                    </a:cubicBezTo>
                    <a:cubicBezTo>
                      <a:pt x="25502" y="112469"/>
                      <a:pt x="77360" y="159301"/>
                      <a:pt x="77625" y="169884"/>
                    </a:cubicBezTo>
                    <a:cubicBezTo>
                      <a:pt x="77890" y="180467"/>
                      <a:pt x="39525" y="160623"/>
                      <a:pt x="26825" y="147659"/>
                    </a:cubicBezTo>
                    <a:cubicBezTo>
                      <a:pt x="14125" y="134695"/>
                      <a:pt x="-5454" y="114587"/>
                      <a:pt x="1425" y="92097"/>
                    </a:cubicBezTo>
                    <a:cubicBezTo>
                      <a:pt x="8304" y="69608"/>
                      <a:pt x="72069" y="1345"/>
                      <a:pt x="76038" y="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3" name="フリーフォーム: 図形 192">
                <a:extLst>
                  <a:ext uri="{FF2B5EF4-FFF2-40B4-BE49-F238E27FC236}">
                    <a16:creationId xmlns:a16="http://schemas.microsoft.com/office/drawing/2014/main" id="{BC1BB339-6213-4736-A848-FD3302BEB997}"/>
                  </a:ext>
                </a:extLst>
              </p:cNvPr>
              <p:cNvSpPr/>
              <p:nvPr/>
            </p:nvSpPr>
            <p:spPr>
              <a:xfrm>
                <a:off x="5791926" y="7808909"/>
                <a:ext cx="62880" cy="392417"/>
              </a:xfrm>
              <a:custGeom>
                <a:avLst/>
                <a:gdLst>
                  <a:gd name="connsiteX0" fmla="*/ 62774 w 62880"/>
                  <a:gd name="connsiteY0" fmla="*/ 4 h 392417"/>
                  <a:gd name="connsiteX1" fmla="*/ 2449 w 62880"/>
                  <a:gd name="connsiteY1" fmla="*/ 354016 h 392417"/>
                  <a:gd name="connsiteX2" fmla="*/ 16737 w 62880"/>
                  <a:gd name="connsiteY2" fmla="*/ 346079 h 392417"/>
                  <a:gd name="connsiteX3" fmla="*/ 62774 w 62880"/>
                  <a:gd name="connsiteY3" fmla="*/ 4 h 392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880" h="392417">
                    <a:moveTo>
                      <a:pt x="62774" y="4"/>
                    </a:moveTo>
                    <a:cubicBezTo>
                      <a:pt x="60393" y="1327"/>
                      <a:pt x="10122" y="296337"/>
                      <a:pt x="2449" y="354016"/>
                    </a:cubicBezTo>
                    <a:cubicBezTo>
                      <a:pt x="-5224" y="411695"/>
                      <a:pt x="6683" y="400583"/>
                      <a:pt x="16737" y="346079"/>
                    </a:cubicBezTo>
                    <a:cubicBezTo>
                      <a:pt x="26791" y="291575"/>
                      <a:pt x="65155" y="-1319"/>
                      <a:pt x="62774" y="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フリーフォーム: 図形 193">
                <a:extLst>
                  <a:ext uri="{FF2B5EF4-FFF2-40B4-BE49-F238E27FC236}">
                    <a16:creationId xmlns:a16="http://schemas.microsoft.com/office/drawing/2014/main" id="{51AE29E0-0A13-4FC5-B8F3-C5016A1A785D}"/>
                  </a:ext>
                </a:extLst>
              </p:cNvPr>
              <p:cNvSpPr/>
              <p:nvPr/>
            </p:nvSpPr>
            <p:spPr>
              <a:xfrm>
                <a:off x="5730774" y="7804668"/>
                <a:ext cx="126252" cy="390919"/>
              </a:xfrm>
              <a:custGeom>
                <a:avLst/>
                <a:gdLst>
                  <a:gd name="connsiteX0" fmla="*/ 125514 w 126252"/>
                  <a:gd name="connsiteY0" fmla="*/ 10595 h 390919"/>
                  <a:gd name="connsiteX1" fmla="*/ 36614 w 126252"/>
                  <a:gd name="connsiteY1" fmla="*/ 231257 h 390919"/>
                  <a:gd name="connsiteX2" fmla="*/ 101 w 126252"/>
                  <a:gd name="connsiteY2" fmla="*/ 390007 h 390919"/>
                  <a:gd name="connsiteX3" fmla="*/ 46139 w 126252"/>
                  <a:gd name="connsiteY3" fmla="*/ 159820 h 390919"/>
                  <a:gd name="connsiteX4" fmla="*/ 77889 w 126252"/>
                  <a:gd name="connsiteY4" fmla="*/ 47107 h 390919"/>
                  <a:gd name="connsiteX5" fmla="*/ 125514 w 126252"/>
                  <a:gd name="connsiteY5" fmla="*/ 10595 h 390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6252" h="390919">
                    <a:moveTo>
                      <a:pt x="125514" y="10595"/>
                    </a:moveTo>
                    <a:cubicBezTo>
                      <a:pt x="118635" y="41287"/>
                      <a:pt x="57516" y="168022"/>
                      <a:pt x="36614" y="231257"/>
                    </a:cubicBezTo>
                    <a:cubicBezTo>
                      <a:pt x="15712" y="294492"/>
                      <a:pt x="-1486" y="401913"/>
                      <a:pt x="101" y="390007"/>
                    </a:cubicBezTo>
                    <a:cubicBezTo>
                      <a:pt x="1688" y="378101"/>
                      <a:pt x="33174" y="216970"/>
                      <a:pt x="46139" y="159820"/>
                    </a:cubicBezTo>
                    <a:cubicBezTo>
                      <a:pt x="59104" y="102670"/>
                      <a:pt x="66512" y="70919"/>
                      <a:pt x="77889" y="47107"/>
                    </a:cubicBezTo>
                    <a:cubicBezTo>
                      <a:pt x="89266" y="23295"/>
                      <a:pt x="132393" y="-20097"/>
                      <a:pt x="125514" y="1059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5" name="フリーフォーム: 図形 194">
                <a:extLst>
                  <a:ext uri="{FF2B5EF4-FFF2-40B4-BE49-F238E27FC236}">
                    <a16:creationId xmlns:a16="http://schemas.microsoft.com/office/drawing/2014/main" id="{CD9F739A-2095-4FCA-9115-FD29AB30516B}"/>
                  </a:ext>
                </a:extLst>
              </p:cNvPr>
              <p:cNvSpPr/>
              <p:nvPr/>
            </p:nvSpPr>
            <p:spPr>
              <a:xfrm>
                <a:off x="5746750" y="8121594"/>
                <a:ext cx="53975" cy="93768"/>
              </a:xfrm>
              <a:custGeom>
                <a:avLst/>
                <a:gdLst>
                  <a:gd name="connsiteX0" fmla="*/ 0 w 53975"/>
                  <a:gd name="connsiteY0" fmla="*/ 56 h 93768"/>
                  <a:gd name="connsiteX1" fmla="*/ 11113 w 53975"/>
                  <a:gd name="connsiteY1" fmla="*/ 92131 h 93768"/>
                  <a:gd name="connsiteX2" fmla="*/ 53975 w 53975"/>
                  <a:gd name="connsiteY2" fmla="*/ 60381 h 93768"/>
                  <a:gd name="connsiteX3" fmla="*/ 11113 w 53975"/>
                  <a:gd name="connsiteY3" fmla="*/ 77844 h 93768"/>
                  <a:gd name="connsiteX4" fmla="*/ 0 w 53975"/>
                  <a:gd name="connsiteY4" fmla="*/ 56 h 93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975" h="93768">
                    <a:moveTo>
                      <a:pt x="0" y="56"/>
                    </a:moveTo>
                    <a:cubicBezTo>
                      <a:pt x="0" y="2437"/>
                      <a:pt x="2117" y="82077"/>
                      <a:pt x="11113" y="92131"/>
                    </a:cubicBezTo>
                    <a:cubicBezTo>
                      <a:pt x="20109" y="102185"/>
                      <a:pt x="53975" y="62762"/>
                      <a:pt x="53975" y="60381"/>
                    </a:cubicBezTo>
                    <a:cubicBezTo>
                      <a:pt x="53975" y="58000"/>
                      <a:pt x="16934" y="84194"/>
                      <a:pt x="11113" y="77844"/>
                    </a:cubicBezTo>
                    <a:cubicBezTo>
                      <a:pt x="5292" y="71494"/>
                      <a:pt x="0" y="-2325"/>
                      <a:pt x="0" y="5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6" name="フリーフォーム: 図形 195">
                <a:extLst>
                  <a:ext uri="{FF2B5EF4-FFF2-40B4-BE49-F238E27FC236}">
                    <a16:creationId xmlns:a16="http://schemas.microsoft.com/office/drawing/2014/main" id="{7592B9B6-3C57-4CE9-97D4-3F295E7A88F4}"/>
                  </a:ext>
                </a:extLst>
              </p:cNvPr>
              <p:cNvSpPr/>
              <p:nvPr/>
            </p:nvSpPr>
            <p:spPr>
              <a:xfrm>
                <a:off x="5597259" y="8567286"/>
                <a:ext cx="534729" cy="157119"/>
              </a:xfrm>
              <a:custGeom>
                <a:avLst/>
                <a:gdLst>
                  <a:gd name="connsiteX0" fmla="*/ 266 w 534729"/>
                  <a:gd name="connsiteY0" fmla="*/ 452 h 157119"/>
                  <a:gd name="connsiteX1" fmla="*/ 201879 w 534729"/>
                  <a:gd name="connsiteY1" fmla="*/ 79827 h 157119"/>
                  <a:gd name="connsiteX2" fmla="*/ 482866 w 534729"/>
                  <a:gd name="connsiteY2" fmla="*/ 109989 h 157119"/>
                  <a:gd name="connsiteX3" fmla="*/ 500329 w 534729"/>
                  <a:gd name="connsiteY3" fmla="*/ 19502 h 157119"/>
                  <a:gd name="connsiteX4" fmla="*/ 519379 w 534729"/>
                  <a:gd name="connsiteY4" fmla="*/ 132214 h 157119"/>
                  <a:gd name="connsiteX5" fmla="*/ 520966 w 534729"/>
                  <a:gd name="connsiteY5" fmla="*/ 156027 h 157119"/>
                  <a:gd name="connsiteX6" fmla="*/ 338404 w 534729"/>
                  <a:gd name="connsiteY6" fmla="*/ 149677 h 157119"/>
                  <a:gd name="connsiteX7" fmla="*/ 243154 w 534729"/>
                  <a:gd name="connsiteY7" fmla="*/ 119514 h 157119"/>
                  <a:gd name="connsiteX8" fmla="*/ 266 w 534729"/>
                  <a:gd name="connsiteY8" fmla="*/ 452 h 157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34729" h="157119">
                    <a:moveTo>
                      <a:pt x="266" y="452"/>
                    </a:moveTo>
                    <a:cubicBezTo>
                      <a:pt x="-6613" y="-6162"/>
                      <a:pt x="121446" y="61571"/>
                      <a:pt x="201879" y="79827"/>
                    </a:cubicBezTo>
                    <a:cubicBezTo>
                      <a:pt x="282312" y="98083"/>
                      <a:pt x="433124" y="120043"/>
                      <a:pt x="482866" y="109989"/>
                    </a:cubicBezTo>
                    <a:cubicBezTo>
                      <a:pt x="532608" y="99935"/>
                      <a:pt x="494244" y="15798"/>
                      <a:pt x="500329" y="19502"/>
                    </a:cubicBezTo>
                    <a:cubicBezTo>
                      <a:pt x="506415" y="23206"/>
                      <a:pt x="515940" y="109460"/>
                      <a:pt x="519379" y="132214"/>
                    </a:cubicBezTo>
                    <a:cubicBezTo>
                      <a:pt x="522818" y="154968"/>
                      <a:pt x="551129" y="153117"/>
                      <a:pt x="520966" y="156027"/>
                    </a:cubicBezTo>
                    <a:cubicBezTo>
                      <a:pt x="490804" y="158938"/>
                      <a:pt x="384706" y="155763"/>
                      <a:pt x="338404" y="149677"/>
                    </a:cubicBezTo>
                    <a:cubicBezTo>
                      <a:pt x="292102" y="143592"/>
                      <a:pt x="296335" y="143062"/>
                      <a:pt x="243154" y="119514"/>
                    </a:cubicBezTo>
                    <a:cubicBezTo>
                      <a:pt x="189973" y="95966"/>
                      <a:pt x="7145" y="7066"/>
                      <a:pt x="266" y="45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7" name="フリーフォーム: 図形 196">
                <a:extLst>
                  <a:ext uri="{FF2B5EF4-FFF2-40B4-BE49-F238E27FC236}">
                    <a16:creationId xmlns:a16="http://schemas.microsoft.com/office/drawing/2014/main" id="{D0B7E48A-96ED-4CDF-9543-4669620EFD96}"/>
                  </a:ext>
                </a:extLst>
              </p:cNvPr>
              <p:cNvSpPr/>
              <p:nvPr/>
            </p:nvSpPr>
            <p:spPr>
              <a:xfrm>
                <a:off x="5566686" y="8586583"/>
                <a:ext cx="280629" cy="145915"/>
              </a:xfrm>
              <a:custGeom>
                <a:avLst/>
                <a:gdLst>
                  <a:gd name="connsiteX0" fmla="*/ 10202 w 280629"/>
                  <a:gd name="connsiteY0" fmla="*/ 1792 h 145915"/>
                  <a:gd name="connsiteX1" fmla="*/ 280077 w 280629"/>
                  <a:gd name="connsiteY1" fmla="*/ 144667 h 145915"/>
                  <a:gd name="connsiteX2" fmla="*/ 78464 w 280629"/>
                  <a:gd name="connsiteY2" fmla="*/ 68467 h 145915"/>
                  <a:gd name="connsiteX3" fmla="*/ 10202 w 280629"/>
                  <a:gd name="connsiteY3" fmla="*/ 1792 h 145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0629" h="145915">
                    <a:moveTo>
                      <a:pt x="10202" y="1792"/>
                    </a:moveTo>
                    <a:cubicBezTo>
                      <a:pt x="43804" y="14492"/>
                      <a:pt x="268700" y="133555"/>
                      <a:pt x="280077" y="144667"/>
                    </a:cubicBezTo>
                    <a:cubicBezTo>
                      <a:pt x="291454" y="155780"/>
                      <a:pt x="123972" y="89634"/>
                      <a:pt x="78464" y="68467"/>
                    </a:cubicBezTo>
                    <a:cubicBezTo>
                      <a:pt x="32956" y="47300"/>
                      <a:pt x="-23400" y="-10908"/>
                      <a:pt x="10202" y="179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8" name="フリーフォーム: 図形 197">
                <a:extLst>
                  <a:ext uri="{FF2B5EF4-FFF2-40B4-BE49-F238E27FC236}">
                    <a16:creationId xmlns:a16="http://schemas.microsoft.com/office/drawing/2014/main" id="{C3D03765-B15C-4F41-9186-4CA89E9CA242}"/>
                  </a:ext>
                </a:extLst>
              </p:cNvPr>
              <p:cNvSpPr/>
              <p:nvPr/>
            </p:nvSpPr>
            <p:spPr>
              <a:xfrm>
                <a:off x="5481779" y="8640758"/>
                <a:ext cx="197137" cy="265142"/>
              </a:xfrm>
              <a:custGeom>
                <a:avLst/>
                <a:gdLst>
                  <a:gd name="connsiteX0" fmla="*/ 196709 w 197137"/>
                  <a:gd name="connsiteY0" fmla="*/ 5 h 265142"/>
                  <a:gd name="connsiteX1" fmla="*/ 87171 w 197137"/>
                  <a:gd name="connsiteY1" fmla="*/ 184155 h 265142"/>
                  <a:gd name="connsiteX2" fmla="*/ 1446 w 197137"/>
                  <a:gd name="connsiteY2" fmla="*/ 265117 h 265142"/>
                  <a:gd name="connsiteX3" fmla="*/ 44309 w 197137"/>
                  <a:gd name="connsiteY3" fmla="*/ 190505 h 265142"/>
                  <a:gd name="connsiteX4" fmla="*/ 196709 w 197137"/>
                  <a:gd name="connsiteY4" fmla="*/ 5 h 26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7137" h="265142">
                    <a:moveTo>
                      <a:pt x="196709" y="5"/>
                    </a:moveTo>
                    <a:cubicBezTo>
                      <a:pt x="203853" y="-1053"/>
                      <a:pt x="119715" y="139970"/>
                      <a:pt x="87171" y="184155"/>
                    </a:cubicBezTo>
                    <a:cubicBezTo>
                      <a:pt x="54627" y="228340"/>
                      <a:pt x="8590" y="264059"/>
                      <a:pt x="1446" y="265117"/>
                    </a:cubicBezTo>
                    <a:cubicBezTo>
                      <a:pt x="-5698" y="266175"/>
                      <a:pt x="14411" y="234161"/>
                      <a:pt x="44309" y="190505"/>
                    </a:cubicBezTo>
                    <a:cubicBezTo>
                      <a:pt x="74207" y="146849"/>
                      <a:pt x="189565" y="1063"/>
                      <a:pt x="196709" y="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フリーフォーム: 図形 198">
                <a:extLst>
                  <a:ext uri="{FF2B5EF4-FFF2-40B4-BE49-F238E27FC236}">
                    <a16:creationId xmlns:a16="http://schemas.microsoft.com/office/drawing/2014/main" id="{10D3C189-DC9A-469E-A087-0AB3173CC39A}"/>
                  </a:ext>
                </a:extLst>
              </p:cNvPr>
              <p:cNvSpPr/>
              <p:nvPr/>
            </p:nvSpPr>
            <p:spPr>
              <a:xfrm>
                <a:off x="5383075" y="8448675"/>
                <a:ext cx="244789" cy="428625"/>
              </a:xfrm>
              <a:custGeom>
                <a:avLst/>
                <a:gdLst>
                  <a:gd name="connsiteX0" fmla="*/ 241438 w 244789"/>
                  <a:gd name="connsiteY0" fmla="*/ 0 h 428625"/>
                  <a:gd name="connsiteX1" fmla="*/ 182700 w 244789"/>
                  <a:gd name="connsiteY1" fmla="*/ 201613 h 428625"/>
                  <a:gd name="connsiteX2" fmla="*/ 138 w 244789"/>
                  <a:gd name="connsiteY2" fmla="*/ 428625 h 428625"/>
                  <a:gd name="connsiteX3" fmla="*/ 214450 w 244789"/>
                  <a:gd name="connsiteY3" fmla="*/ 203200 h 428625"/>
                  <a:gd name="connsiteX4" fmla="*/ 241438 w 244789"/>
                  <a:gd name="connsiteY4" fmla="*/ 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789" h="428625">
                    <a:moveTo>
                      <a:pt x="241438" y="0"/>
                    </a:moveTo>
                    <a:cubicBezTo>
                      <a:pt x="236146" y="-264"/>
                      <a:pt x="222917" y="130176"/>
                      <a:pt x="182700" y="201613"/>
                    </a:cubicBezTo>
                    <a:cubicBezTo>
                      <a:pt x="142483" y="273050"/>
                      <a:pt x="-5154" y="428361"/>
                      <a:pt x="138" y="428625"/>
                    </a:cubicBezTo>
                    <a:cubicBezTo>
                      <a:pt x="5430" y="428889"/>
                      <a:pt x="178467" y="270933"/>
                      <a:pt x="214450" y="203200"/>
                    </a:cubicBezTo>
                    <a:cubicBezTo>
                      <a:pt x="250433" y="135467"/>
                      <a:pt x="246730" y="264"/>
                      <a:pt x="241438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0" name="フリーフォーム: 図形 199">
                <a:extLst>
                  <a:ext uri="{FF2B5EF4-FFF2-40B4-BE49-F238E27FC236}">
                    <a16:creationId xmlns:a16="http://schemas.microsoft.com/office/drawing/2014/main" id="{2772AC83-669A-4F4F-8AED-78A4A0D9156E}"/>
                  </a:ext>
                </a:extLst>
              </p:cNvPr>
              <p:cNvSpPr/>
              <p:nvPr/>
            </p:nvSpPr>
            <p:spPr>
              <a:xfrm>
                <a:off x="5369983" y="8902700"/>
                <a:ext cx="9443" cy="770470"/>
              </a:xfrm>
              <a:custGeom>
                <a:avLst/>
                <a:gdLst>
                  <a:gd name="connsiteX0" fmla="*/ 0 w 9443"/>
                  <a:gd name="connsiteY0" fmla="*/ 0 h 770470"/>
                  <a:gd name="connsiteX1" fmla="*/ 8467 w 9443"/>
                  <a:gd name="connsiteY1" fmla="*/ 770467 h 770470"/>
                  <a:gd name="connsiteX2" fmla="*/ 0 w 9443"/>
                  <a:gd name="connsiteY2" fmla="*/ 0 h 770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43" h="770470">
                    <a:moveTo>
                      <a:pt x="0" y="0"/>
                    </a:moveTo>
                    <a:cubicBezTo>
                      <a:pt x="0" y="0"/>
                      <a:pt x="3881" y="772231"/>
                      <a:pt x="8467" y="770467"/>
                    </a:cubicBezTo>
                    <a:cubicBezTo>
                      <a:pt x="13053" y="76870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1" name="フリーフォーム: 図形 200">
                <a:extLst>
                  <a:ext uri="{FF2B5EF4-FFF2-40B4-BE49-F238E27FC236}">
                    <a16:creationId xmlns:a16="http://schemas.microsoft.com/office/drawing/2014/main" id="{3D796F48-F543-4324-AB59-462FF80EDBC5}"/>
                  </a:ext>
                </a:extLst>
              </p:cNvPr>
              <p:cNvSpPr/>
              <p:nvPr/>
            </p:nvSpPr>
            <p:spPr>
              <a:xfrm>
                <a:off x="5444053" y="8905356"/>
                <a:ext cx="32305" cy="762298"/>
              </a:xfrm>
              <a:custGeom>
                <a:avLst/>
                <a:gdLst>
                  <a:gd name="connsiteX0" fmla="*/ 29647 w 32305"/>
                  <a:gd name="connsiteY0" fmla="*/ 18511 h 762298"/>
                  <a:gd name="connsiteX1" fmla="*/ 27530 w 32305"/>
                  <a:gd name="connsiteY1" fmla="*/ 759344 h 762298"/>
                  <a:gd name="connsiteX2" fmla="*/ 14 w 32305"/>
                  <a:gd name="connsiteY2" fmla="*/ 268277 h 762298"/>
                  <a:gd name="connsiteX3" fmla="*/ 29647 w 32305"/>
                  <a:gd name="connsiteY3" fmla="*/ 18511 h 762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305" h="762298">
                    <a:moveTo>
                      <a:pt x="29647" y="18511"/>
                    </a:moveTo>
                    <a:cubicBezTo>
                      <a:pt x="34233" y="100355"/>
                      <a:pt x="32469" y="717716"/>
                      <a:pt x="27530" y="759344"/>
                    </a:cubicBezTo>
                    <a:cubicBezTo>
                      <a:pt x="22591" y="800972"/>
                      <a:pt x="719" y="391044"/>
                      <a:pt x="14" y="268277"/>
                    </a:cubicBezTo>
                    <a:cubicBezTo>
                      <a:pt x="-692" y="145510"/>
                      <a:pt x="25061" y="-63333"/>
                      <a:pt x="29647" y="185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2" name="フリーフォーム: 図形 201">
                <a:extLst>
                  <a:ext uri="{FF2B5EF4-FFF2-40B4-BE49-F238E27FC236}">
                    <a16:creationId xmlns:a16="http://schemas.microsoft.com/office/drawing/2014/main" id="{382B9A7F-B52A-4A94-A377-D7523A9C07D9}"/>
                  </a:ext>
                </a:extLst>
              </p:cNvPr>
              <p:cNvSpPr/>
              <p:nvPr/>
            </p:nvSpPr>
            <p:spPr>
              <a:xfrm>
                <a:off x="5366229" y="8883643"/>
                <a:ext cx="107490" cy="63354"/>
              </a:xfrm>
              <a:custGeom>
                <a:avLst/>
                <a:gdLst>
                  <a:gd name="connsiteX0" fmla="*/ 7988 w 107490"/>
                  <a:gd name="connsiteY0" fmla="*/ 7 h 63354"/>
                  <a:gd name="connsiteX1" fmla="*/ 107471 w 107490"/>
                  <a:gd name="connsiteY1" fmla="*/ 59274 h 63354"/>
                  <a:gd name="connsiteX2" fmla="*/ 16454 w 107490"/>
                  <a:gd name="connsiteY2" fmla="*/ 55040 h 63354"/>
                  <a:gd name="connsiteX3" fmla="*/ 7988 w 107490"/>
                  <a:gd name="connsiteY3" fmla="*/ 7 h 63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7490" h="63354">
                    <a:moveTo>
                      <a:pt x="7988" y="7"/>
                    </a:moveTo>
                    <a:cubicBezTo>
                      <a:pt x="23157" y="713"/>
                      <a:pt x="106060" y="50102"/>
                      <a:pt x="107471" y="59274"/>
                    </a:cubicBezTo>
                    <a:cubicBezTo>
                      <a:pt x="108882" y="68446"/>
                      <a:pt x="31623" y="59979"/>
                      <a:pt x="16454" y="55040"/>
                    </a:cubicBezTo>
                    <a:cubicBezTo>
                      <a:pt x="1285" y="50101"/>
                      <a:pt x="-7181" y="-699"/>
                      <a:pt x="7988" y="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3" name="フリーフォーム: 図形 202">
                <a:extLst>
                  <a:ext uri="{FF2B5EF4-FFF2-40B4-BE49-F238E27FC236}">
                    <a16:creationId xmlns:a16="http://schemas.microsoft.com/office/drawing/2014/main" id="{81566F65-08B4-4F23-93FB-73F7CAAAF48B}"/>
                  </a:ext>
                </a:extLst>
              </p:cNvPr>
              <p:cNvSpPr/>
              <p:nvPr/>
            </p:nvSpPr>
            <p:spPr>
              <a:xfrm>
                <a:off x="5373575" y="9646482"/>
                <a:ext cx="100145" cy="67268"/>
              </a:xfrm>
              <a:custGeom>
                <a:avLst/>
                <a:gdLst>
                  <a:gd name="connsiteX0" fmla="*/ 100125 w 100145"/>
                  <a:gd name="connsiteY0" fmla="*/ 1285 h 67268"/>
                  <a:gd name="connsiteX1" fmla="*/ 6992 w 100145"/>
                  <a:gd name="connsiteY1" fmla="*/ 66901 h 67268"/>
                  <a:gd name="connsiteX2" fmla="*/ 15458 w 100145"/>
                  <a:gd name="connsiteY2" fmla="*/ 26685 h 67268"/>
                  <a:gd name="connsiteX3" fmla="*/ 100125 w 100145"/>
                  <a:gd name="connsiteY3" fmla="*/ 1285 h 67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145" h="67268">
                    <a:moveTo>
                      <a:pt x="100125" y="1285"/>
                    </a:moveTo>
                    <a:cubicBezTo>
                      <a:pt x="98714" y="7988"/>
                      <a:pt x="21103" y="62668"/>
                      <a:pt x="6992" y="66901"/>
                    </a:cubicBezTo>
                    <a:cubicBezTo>
                      <a:pt x="-7119" y="71134"/>
                      <a:pt x="2405" y="37621"/>
                      <a:pt x="15458" y="26685"/>
                    </a:cubicBezTo>
                    <a:cubicBezTo>
                      <a:pt x="28511" y="15749"/>
                      <a:pt x="101536" y="-5418"/>
                      <a:pt x="100125" y="128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4" name="フリーフォーム: 図形 203">
                <a:extLst>
                  <a:ext uri="{FF2B5EF4-FFF2-40B4-BE49-F238E27FC236}">
                    <a16:creationId xmlns:a16="http://schemas.microsoft.com/office/drawing/2014/main" id="{7B5DF809-9335-4134-8510-65894C364A10}"/>
                  </a:ext>
                </a:extLst>
              </p:cNvPr>
              <p:cNvSpPr/>
              <p:nvPr/>
            </p:nvSpPr>
            <p:spPr>
              <a:xfrm>
                <a:off x="5475873" y="9661578"/>
                <a:ext cx="505775" cy="274431"/>
              </a:xfrm>
              <a:custGeom>
                <a:avLst/>
                <a:gdLst>
                  <a:gd name="connsiteX0" fmla="*/ 6294 w 505775"/>
                  <a:gd name="connsiteY0" fmla="*/ 5239 h 274431"/>
                  <a:gd name="connsiteX1" fmla="*/ 361894 w 505775"/>
                  <a:gd name="connsiteY1" fmla="*/ 246539 h 274431"/>
                  <a:gd name="connsiteX2" fmla="*/ 503710 w 505775"/>
                  <a:gd name="connsiteY2" fmla="*/ 265589 h 274431"/>
                  <a:gd name="connsiteX3" fmla="*/ 425394 w 505775"/>
                  <a:gd name="connsiteY3" fmla="*/ 259239 h 274431"/>
                  <a:gd name="connsiteX4" fmla="*/ 154460 w 505775"/>
                  <a:gd name="connsiteY4" fmla="*/ 94139 h 274431"/>
                  <a:gd name="connsiteX5" fmla="*/ 6294 w 505775"/>
                  <a:gd name="connsiteY5" fmla="*/ 5239 h 274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5775" h="274431">
                    <a:moveTo>
                      <a:pt x="6294" y="5239"/>
                    </a:moveTo>
                    <a:cubicBezTo>
                      <a:pt x="40866" y="30639"/>
                      <a:pt x="278991" y="203147"/>
                      <a:pt x="361894" y="246539"/>
                    </a:cubicBezTo>
                    <a:cubicBezTo>
                      <a:pt x="444797" y="289931"/>
                      <a:pt x="493127" y="263472"/>
                      <a:pt x="503710" y="265589"/>
                    </a:cubicBezTo>
                    <a:cubicBezTo>
                      <a:pt x="514293" y="267706"/>
                      <a:pt x="483602" y="287814"/>
                      <a:pt x="425394" y="259239"/>
                    </a:cubicBezTo>
                    <a:cubicBezTo>
                      <a:pt x="367186" y="230664"/>
                      <a:pt x="221135" y="135414"/>
                      <a:pt x="154460" y="94139"/>
                    </a:cubicBezTo>
                    <a:cubicBezTo>
                      <a:pt x="87785" y="52864"/>
                      <a:pt x="-28278" y="-20161"/>
                      <a:pt x="6294" y="523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5" name="フリーフォーム: 図形 204">
                <a:extLst>
                  <a:ext uri="{FF2B5EF4-FFF2-40B4-BE49-F238E27FC236}">
                    <a16:creationId xmlns:a16="http://schemas.microsoft.com/office/drawing/2014/main" id="{A4D6B9D2-E03F-4A81-868F-BA026579DB97}"/>
                  </a:ext>
                </a:extLst>
              </p:cNvPr>
              <p:cNvSpPr/>
              <p:nvPr/>
            </p:nvSpPr>
            <p:spPr>
              <a:xfrm>
                <a:off x="5393261" y="9717530"/>
                <a:ext cx="487818" cy="302944"/>
              </a:xfrm>
              <a:custGeom>
                <a:avLst/>
                <a:gdLst>
                  <a:gd name="connsiteX0" fmla="*/ 6 w 487818"/>
                  <a:gd name="connsiteY0" fmla="*/ 87 h 302944"/>
                  <a:gd name="connsiteX1" fmla="*/ 436039 w 487818"/>
                  <a:gd name="connsiteY1" fmla="*/ 296420 h 302944"/>
                  <a:gd name="connsiteX2" fmla="*/ 478372 w 487818"/>
                  <a:gd name="connsiteY2" fmla="*/ 209637 h 302944"/>
                  <a:gd name="connsiteX3" fmla="*/ 425456 w 487818"/>
                  <a:gd name="connsiteY3" fmla="*/ 264670 h 302944"/>
                  <a:gd name="connsiteX4" fmla="*/ 6 w 487818"/>
                  <a:gd name="connsiteY4" fmla="*/ 87 h 302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7818" h="302944">
                    <a:moveTo>
                      <a:pt x="6" y="87"/>
                    </a:moveTo>
                    <a:cubicBezTo>
                      <a:pt x="1770" y="5379"/>
                      <a:pt x="356311" y="261495"/>
                      <a:pt x="436039" y="296420"/>
                    </a:cubicBezTo>
                    <a:cubicBezTo>
                      <a:pt x="515767" y="331345"/>
                      <a:pt x="480136" y="214929"/>
                      <a:pt x="478372" y="209637"/>
                    </a:cubicBezTo>
                    <a:cubicBezTo>
                      <a:pt x="476608" y="204345"/>
                      <a:pt x="501303" y="298889"/>
                      <a:pt x="425456" y="264670"/>
                    </a:cubicBezTo>
                    <a:cubicBezTo>
                      <a:pt x="349609" y="230451"/>
                      <a:pt x="-1758" y="-5205"/>
                      <a:pt x="6" y="8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" name="フリーフォーム: 図形 205">
                <a:extLst>
                  <a:ext uri="{FF2B5EF4-FFF2-40B4-BE49-F238E27FC236}">
                    <a16:creationId xmlns:a16="http://schemas.microsoft.com/office/drawing/2014/main" id="{A9B0380A-A066-4D90-A79B-DE09DE8AC7A8}"/>
                  </a:ext>
                </a:extLst>
              </p:cNvPr>
              <p:cNvSpPr/>
              <p:nvPr/>
            </p:nvSpPr>
            <p:spPr>
              <a:xfrm>
                <a:off x="6089162" y="9482128"/>
                <a:ext cx="92757" cy="516026"/>
              </a:xfrm>
              <a:custGeom>
                <a:avLst/>
                <a:gdLst>
                  <a:gd name="connsiteX0" fmla="*/ 89388 w 92757"/>
                  <a:gd name="connsiteY0" fmla="*/ 17472 h 516026"/>
                  <a:gd name="connsiteX1" fmla="*/ 70338 w 92757"/>
                  <a:gd name="connsiteY1" fmla="*/ 68272 h 516026"/>
                  <a:gd name="connsiteX2" fmla="*/ 80921 w 92757"/>
                  <a:gd name="connsiteY2" fmla="*/ 461972 h 516026"/>
                  <a:gd name="connsiteX3" fmla="*/ 488 w 92757"/>
                  <a:gd name="connsiteY3" fmla="*/ 508539 h 516026"/>
                  <a:gd name="connsiteX4" fmla="*/ 49171 w 92757"/>
                  <a:gd name="connsiteY4" fmla="*/ 423872 h 516026"/>
                  <a:gd name="connsiteX5" fmla="*/ 89388 w 92757"/>
                  <a:gd name="connsiteY5" fmla="*/ 258772 h 516026"/>
                  <a:gd name="connsiteX6" fmla="*/ 89388 w 92757"/>
                  <a:gd name="connsiteY6" fmla="*/ 17472 h 516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757" h="516026">
                    <a:moveTo>
                      <a:pt x="89388" y="17472"/>
                    </a:moveTo>
                    <a:cubicBezTo>
                      <a:pt x="86213" y="-14278"/>
                      <a:pt x="71749" y="-5811"/>
                      <a:pt x="70338" y="68272"/>
                    </a:cubicBezTo>
                    <a:cubicBezTo>
                      <a:pt x="68927" y="142355"/>
                      <a:pt x="92563" y="388594"/>
                      <a:pt x="80921" y="461972"/>
                    </a:cubicBezTo>
                    <a:cubicBezTo>
                      <a:pt x="69279" y="535350"/>
                      <a:pt x="5780" y="514889"/>
                      <a:pt x="488" y="508539"/>
                    </a:cubicBezTo>
                    <a:cubicBezTo>
                      <a:pt x="-4804" y="502189"/>
                      <a:pt x="34354" y="465500"/>
                      <a:pt x="49171" y="423872"/>
                    </a:cubicBezTo>
                    <a:cubicBezTo>
                      <a:pt x="63988" y="382244"/>
                      <a:pt x="83744" y="325094"/>
                      <a:pt x="89388" y="258772"/>
                    </a:cubicBezTo>
                    <a:cubicBezTo>
                      <a:pt x="95032" y="192450"/>
                      <a:pt x="92563" y="49222"/>
                      <a:pt x="89388" y="1747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" name="フリーフォーム: 図形 206">
                <a:extLst>
                  <a:ext uri="{FF2B5EF4-FFF2-40B4-BE49-F238E27FC236}">
                    <a16:creationId xmlns:a16="http://schemas.microsoft.com/office/drawing/2014/main" id="{2C96E453-CB44-4E23-B332-5EC7666C2A01}"/>
                  </a:ext>
                </a:extLst>
              </p:cNvPr>
              <p:cNvSpPr/>
              <p:nvPr/>
            </p:nvSpPr>
            <p:spPr>
              <a:xfrm>
                <a:off x="5922428" y="9721392"/>
                <a:ext cx="238442" cy="205918"/>
              </a:xfrm>
              <a:custGeom>
                <a:avLst/>
                <a:gdLst>
                  <a:gd name="connsiteX0" fmla="*/ 220139 w 238442"/>
                  <a:gd name="connsiteY0" fmla="*/ 458 h 205918"/>
                  <a:gd name="connsiteX1" fmla="*/ 190505 w 238442"/>
                  <a:gd name="connsiteY1" fmla="*/ 85125 h 205918"/>
                  <a:gd name="connsiteX2" fmla="*/ 5 w 238442"/>
                  <a:gd name="connsiteY2" fmla="*/ 205775 h 205918"/>
                  <a:gd name="connsiteX3" fmla="*/ 196855 w 238442"/>
                  <a:gd name="connsiteY3" fmla="*/ 108408 h 205918"/>
                  <a:gd name="connsiteX4" fmla="*/ 237072 w 238442"/>
                  <a:gd name="connsiteY4" fmla="*/ 53375 h 205918"/>
                  <a:gd name="connsiteX5" fmla="*/ 220139 w 238442"/>
                  <a:gd name="connsiteY5" fmla="*/ 458 h 205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8442" h="205918">
                    <a:moveTo>
                      <a:pt x="220139" y="458"/>
                    </a:moveTo>
                    <a:cubicBezTo>
                      <a:pt x="212378" y="5750"/>
                      <a:pt x="227194" y="50905"/>
                      <a:pt x="190505" y="85125"/>
                    </a:cubicBezTo>
                    <a:cubicBezTo>
                      <a:pt x="153816" y="119345"/>
                      <a:pt x="-1053" y="201895"/>
                      <a:pt x="5" y="205775"/>
                    </a:cubicBezTo>
                    <a:cubicBezTo>
                      <a:pt x="1063" y="209656"/>
                      <a:pt x="157344" y="133808"/>
                      <a:pt x="196855" y="108408"/>
                    </a:cubicBezTo>
                    <a:cubicBezTo>
                      <a:pt x="236366" y="83008"/>
                      <a:pt x="231075" y="69603"/>
                      <a:pt x="237072" y="53375"/>
                    </a:cubicBezTo>
                    <a:cubicBezTo>
                      <a:pt x="243069" y="37147"/>
                      <a:pt x="227900" y="-4834"/>
                      <a:pt x="220139" y="4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8" name="フリーフォーム: 図形 207">
                <a:extLst>
                  <a:ext uri="{FF2B5EF4-FFF2-40B4-BE49-F238E27FC236}">
                    <a16:creationId xmlns:a16="http://schemas.microsoft.com/office/drawing/2014/main" id="{4D3E9B39-DE91-465D-9AAB-F677CEA1085E}"/>
                  </a:ext>
                </a:extLst>
              </p:cNvPr>
              <p:cNvSpPr/>
              <p:nvPr/>
            </p:nvSpPr>
            <p:spPr>
              <a:xfrm>
                <a:off x="5958840" y="9916342"/>
                <a:ext cx="142613" cy="85171"/>
              </a:xfrm>
              <a:custGeom>
                <a:avLst/>
                <a:gdLst>
                  <a:gd name="connsiteX0" fmla="*/ 1693 w 142613"/>
                  <a:gd name="connsiteY0" fmla="*/ 2358 h 85171"/>
                  <a:gd name="connsiteX1" fmla="*/ 141393 w 142613"/>
                  <a:gd name="connsiteY1" fmla="*/ 84908 h 85171"/>
                  <a:gd name="connsiteX2" fmla="*/ 67310 w 142613"/>
                  <a:gd name="connsiteY2" fmla="*/ 27758 h 85171"/>
                  <a:gd name="connsiteX3" fmla="*/ 1693 w 142613"/>
                  <a:gd name="connsiteY3" fmla="*/ 2358 h 8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2613" h="85171">
                    <a:moveTo>
                      <a:pt x="1693" y="2358"/>
                    </a:moveTo>
                    <a:cubicBezTo>
                      <a:pt x="14040" y="11883"/>
                      <a:pt x="130457" y="80675"/>
                      <a:pt x="141393" y="84908"/>
                    </a:cubicBezTo>
                    <a:cubicBezTo>
                      <a:pt x="152329" y="89141"/>
                      <a:pt x="86713" y="41164"/>
                      <a:pt x="67310" y="27758"/>
                    </a:cubicBezTo>
                    <a:cubicBezTo>
                      <a:pt x="47907" y="14353"/>
                      <a:pt x="-10654" y="-7167"/>
                      <a:pt x="1693" y="23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フリーフォーム: 図形 208">
                <a:extLst>
                  <a:ext uri="{FF2B5EF4-FFF2-40B4-BE49-F238E27FC236}">
                    <a16:creationId xmlns:a16="http://schemas.microsoft.com/office/drawing/2014/main" id="{14E248E0-0319-45F9-8FE4-3AC9635E5625}"/>
                  </a:ext>
                </a:extLst>
              </p:cNvPr>
              <p:cNvSpPr/>
              <p:nvPr/>
            </p:nvSpPr>
            <p:spPr>
              <a:xfrm>
                <a:off x="5334771" y="9744366"/>
                <a:ext cx="471597" cy="329624"/>
              </a:xfrm>
              <a:custGeom>
                <a:avLst/>
                <a:gdLst>
                  <a:gd name="connsiteX0" fmla="*/ 16162 w 471597"/>
                  <a:gd name="connsiteY0" fmla="*/ 15584 h 329624"/>
                  <a:gd name="connsiteX1" fmla="*/ 450079 w 471597"/>
                  <a:gd name="connsiteY1" fmla="*/ 318267 h 329624"/>
                  <a:gd name="connsiteX2" fmla="*/ 375996 w 471597"/>
                  <a:gd name="connsiteY2" fmla="*/ 246301 h 329624"/>
                  <a:gd name="connsiteX3" fmla="*/ 117762 w 471597"/>
                  <a:gd name="connsiteY3" fmla="*/ 64267 h 329624"/>
                  <a:gd name="connsiteX4" fmla="*/ 16162 w 471597"/>
                  <a:gd name="connsiteY4" fmla="*/ 15584 h 329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1597" h="329624">
                    <a:moveTo>
                      <a:pt x="16162" y="15584"/>
                    </a:moveTo>
                    <a:cubicBezTo>
                      <a:pt x="71548" y="57917"/>
                      <a:pt x="390107" y="279814"/>
                      <a:pt x="450079" y="318267"/>
                    </a:cubicBezTo>
                    <a:cubicBezTo>
                      <a:pt x="510051" y="356720"/>
                      <a:pt x="431382" y="288634"/>
                      <a:pt x="375996" y="246301"/>
                    </a:cubicBezTo>
                    <a:cubicBezTo>
                      <a:pt x="320610" y="203968"/>
                      <a:pt x="174559" y="102014"/>
                      <a:pt x="117762" y="64267"/>
                    </a:cubicBezTo>
                    <a:cubicBezTo>
                      <a:pt x="60965" y="26520"/>
                      <a:pt x="-39224" y="-26749"/>
                      <a:pt x="16162" y="1558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0" name="フリーフォーム: 図形 209">
                <a:extLst>
                  <a:ext uri="{FF2B5EF4-FFF2-40B4-BE49-F238E27FC236}">
                    <a16:creationId xmlns:a16="http://schemas.microsoft.com/office/drawing/2014/main" id="{EA71D179-C80D-48E6-AD21-6ADEC8ACA193}"/>
                  </a:ext>
                </a:extLst>
              </p:cNvPr>
              <p:cNvSpPr/>
              <p:nvPr/>
            </p:nvSpPr>
            <p:spPr>
              <a:xfrm>
                <a:off x="6117522" y="9965010"/>
                <a:ext cx="74051" cy="143415"/>
              </a:xfrm>
              <a:custGeom>
                <a:avLst/>
                <a:gdLst>
                  <a:gd name="connsiteX0" fmla="*/ 73728 w 74051"/>
                  <a:gd name="connsiteY0" fmla="*/ 2373 h 143415"/>
                  <a:gd name="connsiteX1" fmla="*/ 63145 w 74051"/>
                  <a:gd name="connsiteY1" fmla="*/ 131490 h 143415"/>
                  <a:gd name="connsiteX2" fmla="*/ 50445 w 74051"/>
                  <a:gd name="connsiteY2" fmla="*/ 133607 h 143415"/>
                  <a:gd name="connsiteX3" fmla="*/ 14461 w 74051"/>
                  <a:gd name="connsiteY3" fmla="*/ 95507 h 143415"/>
                  <a:gd name="connsiteX4" fmla="*/ 1761 w 74051"/>
                  <a:gd name="connsiteY4" fmla="*/ 72223 h 143415"/>
                  <a:gd name="connsiteX5" fmla="*/ 50445 w 74051"/>
                  <a:gd name="connsiteY5" fmla="*/ 48940 h 143415"/>
                  <a:gd name="connsiteX6" fmla="*/ 73728 w 74051"/>
                  <a:gd name="connsiteY6" fmla="*/ 2373 h 14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051" h="143415">
                    <a:moveTo>
                      <a:pt x="73728" y="2373"/>
                    </a:moveTo>
                    <a:cubicBezTo>
                      <a:pt x="75845" y="16131"/>
                      <a:pt x="67025" y="109618"/>
                      <a:pt x="63145" y="131490"/>
                    </a:cubicBezTo>
                    <a:cubicBezTo>
                      <a:pt x="59265" y="153362"/>
                      <a:pt x="58559" y="139604"/>
                      <a:pt x="50445" y="133607"/>
                    </a:cubicBezTo>
                    <a:cubicBezTo>
                      <a:pt x="42331" y="127610"/>
                      <a:pt x="22575" y="105738"/>
                      <a:pt x="14461" y="95507"/>
                    </a:cubicBezTo>
                    <a:cubicBezTo>
                      <a:pt x="6347" y="85276"/>
                      <a:pt x="-4236" y="79984"/>
                      <a:pt x="1761" y="72223"/>
                    </a:cubicBezTo>
                    <a:cubicBezTo>
                      <a:pt x="7758" y="64462"/>
                      <a:pt x="39156" y="59170"/>
                      <a:pt x="50445" y="48940"/>
                    </a:cubicBezTo>
                    <a:cubicBezTo>
                      <a:pt x="61734" y="38710"/>
                      <a:pt x="71611" y="-11385"/>
                      <a:pt x="73728" y="237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フリーフォーム: 図形 210">
                <a:extLst>
                  <a:ext uri="{FF2B5EF4-FFF2-40B4-BE49-F238E27FC236}">
                    <a16:creationId xmlns:a16="http://schemas.microsoft.com/office/drawing/2014/main" id="{CB08BD40-76DF-459D-8079-574B52B7467A}"/>
                  </a:ext>
                </a:extLst>
              </p:cNvPr>
              <p:cNvSpPr/>
              <p:nvPr/>
            </p:nvSpPr>
            <p:spPr>
              <a:xfrm>
                <a:off x="5812184" y="10018172"/>
                <a:ext cx="324065" cy="132419"/>
              </a:xfrm>
              <a:custGeom>
                <a:avLst/>
                <a:gdLst>
                  <a:gd name="connsiteX0" fmla="*/ 183 w 324065"/>
                  <a:gd name="connsiteY0" fmla="*/ 11 h 132419"/>
                  <a:gd name="connsiteX1" fmla="*/ 154699 w 324065"/>
                  <a:gd name="connsiteY1" fmla="*/ 88911 h 132419"/>
                  <a:gd name="connsiteX2" fmla="*/ 218199 w 324065"/>
                  <a:gd name="connsiteY2" fmla="*/ 124895 h 132419"/>
                  <a:gd name="connsiteX3" fmla="*/ 321916 w 324065"/>
                  <a:gd name="connsiteY3" fmla="*/ 124895 h 132419"/>
                  <a:gd name="connsiteX4" fmla="*/ 279583 w 324065"/>
                  <a:gd name="connsiteY4" fmla="*/ 44461 h 132419"/>
                  <a:gd name="connsiteX5" fmla="*/ 324033 w 324065"/>
                  <a:gd name="connsiteY5" fmla="*/ 2128 h 132419"/>
                  <a:gd name="connsiteX6" fmla="*/ 271116 w 324065"/>
                  <a:gd name="connsiteY6" fmla="*/ 59278 h 132419"/>
                  <a:gd name="connsiteX7" fmla="*/ 266883 w 324065"/>
                  <a:gd name="connsiteY7" fmla="*/ 84678 h 132419"/>
                  <a:gd name="connsiteX8" fmla="*/ 192799 w 324065"/>
                  <a:gd name="connsiteY8" fmla="*/ 82561 h 132419"/>
                  <a:gd name="connsiteX9" fmla="*/ 183 w 324065"/>
                  <a:gd name="connsiteY9" fmla="*/ 11 h 132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4065" h="132419">
                    <a:moveTo>
                      <a:pt x="183" y="11"/>
                    </a:moveTo>
                    <a:cubicBezTo>
                      <a:pt x="-6167" y="1069"/>
                      <a:pt x="154699" y="88911"/>
                      <a:pt x="154699" y="88911"/>
                    </a:cubicBezTo>
                    <a:cubicBezTo>
                      <a:pt x="191035" y="109725"/>
                      <a:pt x="190329" y="118898"/>
                      <a:pt x="218199" y="124895"/>
                    </a:cubicBezTo>
                    <a:cubicBezTo>
                      <a:pt x="246069" y="130892"/>
                      <a:pt x="311685" y="138301"/>
                      <a:pt x="321916" y="124895"/>
                    </a:cubicBezTo>
                    <a:cubicBezTo>
                      <a:pt x="332147" y="111489"/>
                      <a:pt x="279230" y="64922"/>
                      <a:pt x="279583" y="44461"/>
                    </a:cubicBezTo>
                    <a:cubicBezTo>
                      <a:pt x="279936" y="24000"/>
                      <a:pt x="325444" y="-342"/>
                      <a:pt x="324033" y="2128"/>
                    </a:cubicBezTo>
                    <a:cubicBezTo>
                      <a:pt x="322622" y="4598"/>
                      <a:pt x="280641" y="45520"/>
                      <a:pt x="271116" y="59278"/>
                    </a:cubicBezTo>
                    <a:cubicBezTo>
                      <a:pt x="261591" y="73036"/>
                      <a:pt x="279936" y="80798"/>
                      <a:pt x="266883" y="84678"/>
                    </a:cubicBezTo>
                    <a:cubicBezTo>
                      <a:pt x="253830" y="88558"/>
                      <a:pt x="232310" y="95261"/>
                      <a:pt x="192799" y="82561"/>
                    </a:cubicBezTo>
                    <a:cubicBezTo>
                      <a:pt x="153288" y="69861"/>
                      <a:pt x="6533" y="-1047"/>
                      <a:pt x="183" y="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2" name="フリーフォーム: 図形 211">
                <a:extLst>
                  <a:ext uri="{FF2B5EF4-FFF2-40B4-BE49-F238E27FC236}">
                    <a16:creationId xmlns:a16="http://schemas.microsoft.com/office/drawing/2014/main" id="{77461DDA-9A5E-4A44-8154-94704537E197}"/>
                  </a:ext>
                </a:extLst>
              </p:cNvPr>
              <p:cNvSpPr/>
              <p:nvPr/>
            </p:nvSpPr>
            <p:spPr>
              <a:xfrm>
                <a:off x="5342467" y="9812867"/>
                <a:ext cx="408824" cy="240332"/>
              </a:xfrm>
              <a:custGeom>
                <a:avLst/>
                <a:gdLst>
                  <a:gd name="connsiteX0" fmla="*/ 0 w 408824"/>
                  <a:gd name="connsiteY0" fmla="*/ 0 h 240332"/>
                  <a:gd name="connsiteX1" fmla="*/ 313266 w 408824"/>
                  <a:gd name="connsiteY1" fmla="*/ 201083 h 240332"/>
                  <a:gd name="connsiteX2" fmla="*/ 406400 w 408824"/>
                  <a:gd name="connsiteY2" fmla="*/ 234950 h 240332"/>
                  <a:gd name="connsiteX3" fmla="*/ 237066 w 408824"/>
                  <a:gd name="connsiteY3" fmla="*/ 129116 h 240332"/>
                  <a:gd name="connsiteX4" fmla="*/ 0 w 408824"/>
                  <a:gd name="connsiteY4" fmla="*/ 0 h 24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8824" h="240332">
                    <a:moveTo>
                      <a:pt x="0" y="0"/>
                    </a:moveTo>
                    <a:cubicBezTo>
                      <a:pt x="122766" y="80962"/>
                      <a:pt x="245533" y="161925"/>
                      <a:pt x="313266" y="201083"/>
                    </a:cubicBezTo>
                    <a:cubicBezTo>
                      <a:pt x="380999" y="240241"/>
                      <a:pt x="419100" y="246945"/>
                      <a:pt x="406400" y="234950"/>
                    </a:cubicBezTo>
                    <a:cubicBezTo>
                      <a:pt x="393700" y="222956"/>
                      <a:pt x="237066" y="129116"/>
                      <a:pt x="237066" y="12911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3" name="フリーフォーム: 図形 212">
                <a:extLst>
                  <a:ext uri="{FF2B5EF4-FFF2-40B4-BE49-F238E27FC236}">
                    <a16:creationId xmlns:a16="http://schemas.microsoft.com/office/drawing/2014/main" id="{4FB2DC4F-4963-4A13-BF6C-A8E8FA592A44}"/>
                  </a:ext>
                </a:extLst>
              </p:cNvPr>
              <p:cNvSpPr/>
              <p:nvPr/>
            </p:nvSpPr>
            <p:spPr>
              <a:xfrm>
                <a:off x="5339628" y="9825567"/>
                <a:ext cx="476066" cy="368644"/>
              </a:xfrm>
              <a:custGeom>
                <a:avLst/>
                <a:gdLst>
                  <a:gd name="connsiteX0" fmla="*/ 2839 w 476066"/>
                  <a:gd name="connsiteY0" fmla="*/ 0 h 368644"/>
                  <a:gd name="connsiteX1" fmla="*/ 9189 w 476066"/>
                  <a:gd name="connsiteY1" fmla="*/ 65616 h 368644"/>
                  <a:gd name="connsiteX2" fmla="*/ 79039 w 476066"/>
                  <a:gd name="connsiteY2" fmla="*/ 114300 h 368644"/>
                  <a:gd name="connsiteX3" fmla="*/ 396539 w 476066"/>
                  <a:gd name="connsiteY3" fmla="*/ 338666 h 368644"/>
                  <a:gd name="connsiteX4" fmla="*/ 472739 w 476066"/>
                  <a:gd name="connsiteY4" fmla="*/ 357716 h 368644"/>
                  <a:gd name="connsiteX5" fmla="*/ 320339 w 476066"/>
                  <a:gd name="connsiteY5" fmla="*/ 258233 h 368644"/>
                  <a:gd name="connsiteX6" fmla="*/ 2839 w 476066"/>
                  <a:gd name="connsiteY6" fmla="*/ 0 h 368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066" h="368644">
                    <a:moveTo>
                      <a:pt x="2839" y="0"/>
                    </a:moveTo>
                    <a:cubicBezTo>
                      <a:pt x="-336" y="23283"/>
                      <a:pt x="-3511" y="46566"/>
                      <a:pt x="9189" y="65616"/>
                    </a:cubicBezTo>
                    <a:cubicBezTo>
                      <a:pt x="21889" y="84666"/>
                      <a:pt x="79039" y="114300"/>
                      <a:pt x="79039" y="114300"/>
                    </a:cubicBezTo>
                    <a:cubicBezTo>
                      <a:pt x="143597" y="159808"/>
                      <a:pt x="330922" y="298097"/>
                      <a:pt x="396539" y="338666"/>
                    </a:cubicBezTo>
                    <a:cubicBezTo>
                      <a:pt x="462156" y="379235"/>
                      <a:pt x="485439" y="371121"/>
                      <a:pt x="472739" y="357716"/>
                    </a:cubicBezTo>
                    <a:cubicBezTo>
                      <a:pt x="460039" y="344311"/>
                      <a:pt x="320339" y="258233"/>
                      <a:pt x="320339" y="258233"/>
                    </a:cubicBezTo>
                    <a:lnTo>
                      <a:pt x="2839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" name="フリーフォーム: 図形 213">
                <a:extLst>
                  <a:ext uri="{FF2B5EF4-FFF2-40B4-BE49-F238E27FC236}">
                    <a16:creationId xmlns:a16="http://schemas.microsoft.com/office/drawing/2014/main" id="{2B5C5A89-4DE9-4B7D-ACD8-6D894169EA96}"/>
                  </a:ext>
                </a:extLst>
              </p:cNvPr>
              <p:cNvSpPr/>
              <p:nvPr/>
            </p:nvSpPr>
            <p:spPr>
              <a:xfrm>
                <a:off x="5830418" y="10104862"/>
                <a:ext cx="293592" cy="85776"/>
              </a:xfrm>
              <a:custGeom>
                <a:avLst/>
                <a:gdLst>
                  <a:gd name="connsiteX0" fmla="*/ 999 w 293592"/>
                  <a:gd name="connsiteY0" fmla="*/ 105 h 85776"/>
                  <a:gd name="connsiteX1" fmla="*/ 92015 w 293592"/>
                  <a:gd name="connsiteY1" fmla="*/ 78421 h 85776"/>
                  <a:gd name="connsiteX2" fmla="*/ 293099 w 293592"/>
                  <a:gd name="connsiteY2" fmla="*/ 80538 h 85776"/>
                  <a:gd name="connsiteX3" fmla="*/ 144932 w 293592"/>
                  <a:gd name="connsiteY3" fmla="*/ 61488 h 85776"/>
                  <a:gd name="connsiteX4" fmla="*/ 999 w 293592"/>
                  <a:gd name="connsiteY4" fmla="*/ 105 h 85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592" h="85776">
                    <a:moveTo>
                      <a:pt x="999" y="105"/>
                    </a:moveTo>
                    <a:cubicBezTo>
                      <a:pt x="-7820" y="2927"/>
                      <a:pt x="43332" y="65016"/>
                      <a:pt x="92015" y="78421"/>
                    </a:cubicBezTo>
                    <a:cubicBezTo>
                      <a:pt x="140698" y="91826"/>
                      <a:pt x="284280" y="83360"/>
                      <a:pt x="293099" y="80538"/>
                    </a:cubicBezTo>
                    <a:cubicBezTo>
                      <a:pt x="301918" y="77716"/>
                      <a:pt x="190088" y="71013"/>
                      <a:pt x="144932" y="61488"/>
                    </a:cubicBezTo>
                    <a:cubicBezTo>
                      <a:pt x="99776" y="51963"/>
                      <a:pt x="9818" y="-2717"/>
                      <a:pt x="999" y="10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5" name="フリーフォーム: 図形 214">
                <a:extLst>
                  <a:ext uri="{FF2B5EF4-FFF2-40B4-BE49-F238E27FC236}">
                    <a16:creationId xmlns:a16="http://schemas.microsoft.com/office/drawing/2014/main" id="{58064586-5387-4521-A27F-4F94E10AD64F}"/>
                  </a:ext>
                </a:extLst>
              </p:cNvPr>
              <p:cNvSpPr/>
              <p:nvPr/>
            </p:nvSpPr>
            <p:spPr>
              <a:xfrm>
                <a:off x="4953999" y="9899512"/>
                <a:ext cx="732693" cy="298588"/>
              </a:xfrm>
              <a:custGeom>
                <a:avLst/>
                <a:gdLst>
                  <a:gd name="connsiteX0" fmla="*/ 363068 w 732693"/>
                  <a:gd name="connsiteY0" fmla="*/ 4371 h 298588"/>
                  <a:gd name="connsiteX1" fmla="*/ 13818 w 732693"/>
                  <a:gd name="connsiteY1" fmla="*/ 271071 h 298588"/>
                  <a:gd name="connsiteX2" fmla="*/ 64618 w 732693"/>
                  <a:gd name="connsiteY2" fmla="*/ 279538 h 298588"/>
                  <a:gd name="connsiteX3" fmla="*/ 727134 w 732693"/>
                  <a:gd name="connsiteY3" fmla="*/ 298588 h 298588"/>
                  <a:gd name="connsiteX4" fmla="*/ 365184 w 732693"/>
                  <a:gd name="connsiteY4" fmla="*/ 266838 h 298588"/>
                  <a:gd name="connsiteX5" fmla="*/ 66734 w 732693"/>
                  <a:gd name="connsiteY5" fmla="*/ 256255 h 298588"/>
                  <a:gd name="connsiteX6" fmla="*/ 253001 w 732693"/>
                  <a:gd name="connsiteY6" fmla="*/ 114438 h 298588"/>
                  <a:gd name="connsiteX7" fmla="*/ 363068 w 732693"/>
                  <a:gd name="connsiteY7" fmla="*/ 4371 h 298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32693" h="298588">
                    <a:moveTo>
                      <a:pt x="363068" y="4371"/>
                    </a:moveTo>
                    <a:cubicBezTo>
                      <a:pt x="323204" y="30476"/>
                      <a:pt x="63560" y="225210"/>
                      <a:pt x="13818" y="271071"/>
                    </a:cubicBezTo>
                    <a:cubicBezTo>
                      <a:pt x="-35924" y="316932"/>
                      <a:pt x="64618" y="279538"/>
                      <a:pt x="64618" y="279538"/>
                    </a:cubicBezTo>
                    <a:lnTo>
                      <a:pt x="727134" y="298588"/>
                    </a:lnTo>
                    <a:cubicBezTo>
                      <a:pt x="777228" y="296471"/>
                      <a:pt x="475251" y="273894"/>
                      <a:pt x="365184" y="266838"/>
                    </a:cubicBezTo>
                    <a:cubicBezTo>
                      <a:pt x="255117" y="259783"/>
                      <a:pt x="85431" y="281655"/>
                      <a:pt x="66734" y="256255"/>
                    </a:cubicBezTo>
                    <a:cubicBezTo>
                      <a:pt x="48037" y="230855"/>
                      <a:pt x="206081" y="152891"/>
                      <a:pt x="253001" y="114438"/>
                    </a:cubicBezTo>
                    <a:cubicBezTo>
                      <a:pt x="299920" y="75985"/>
                      <a:pt x="402932" y="-21734"/>
                      <a:pt x="363068" y="437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フリーフォーム: 図形 215">
                <a:extLst>
                  <a:ext uri="{FF2B5EF4-FFF2-40B4-BE49-F238E27FC236}">
                    <a16:creationId xmlns:a16="http://schemas.microsoft.com/office/drawing/2014/main" id="{4C0C170C-AE28-4CCB-91E4-6F044B7CED93}"/>
                  </a:ext>
                </a:extLst>
              </p:cNvPr>
              <p:cNvSpPr/>
              <p:nvPr/>
            </p:nvSpPr>
            <p:spPr>
              <a:xfrm>
                <a:off x="5871590" y="10162049"/>
                <a:ext cx="262687" cy="106106"/>
              </a:xfrm>
              <a:custGeom>
                <a:avLst/>
                <a:gdLst>
                  <a:gd name="connsiteX0" fmla="*/ 262510 w 262687"/>
                  <a:gd name="connsiteY0" fmla="*/ 68 h 106106"/>
                  <a:gd name="connsiteX1" fmla="*/ 190543 w 262687"/>
                  <a:gd name="connsiteY1" fmla="*/ 93201 h 106106"/>
                  <a:gd name="connsiteX2" fmla="*/ 43 w 262687"/>
                  <a:gd name="connsiteY2" fmla="*/ 103784 h 106106"/>
                  <a:gd name="connsiteX3" fmla="*/ 173610 w 262687"/>
                  <a:gd name="connsiteY3" fmla="*/ 78384 h 106106"/>
                  <a:gd name="connsiteX4" fmla="*/ 262510 w 262687"/>
                  <a:gd name="connsiteY4" fmla="*/ 68 h 106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687" h="106106">
                    <a:moveTo>
                      <a:pt x="262510" y="68"/>
                    </a:moveTo>
                    <a:cubicBezTo>
                      <a:pt x="265332" y="2538"/>
                      <a:pt x="234287" y="75915"/>
                      <a:pt x="190543" y="93201"/>
                    </a:cubicBezTo>
                    <a:cubicBezTo>
                      <a:pt x="146798" y="110487"/>
                      <a:pt x="2865" y="106254"/>
                      <a:pt x="43" y="103784"/>
                    </a:cubicBezTo>
                    <a:cubicBezTo>
                      <a:pt x="-2779" y="101315"/>
                      <a:pt x="131629" y="93906"/>
                      <a:pt x="173610" y="78384"/>
                    </a:cubicBezTo>
                    <a:cubicBezTo>
                      <a:pt x="215591" y="62862"/>
                      <a:pt x="259688" y="-2402"/>
                      <a:pt x="262510" y="6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" name="フリーフォーム: 図形 216">
                <a:extLst>
                  <a:ext uri="{FF2B5EF4-FFF2-40B4-BE49-F238E27FC236}">
                    <a16:creationId xmlns:a16="http://schemas.microsoft.com/office/drawing/2014/main" id="{25AF858E-4C1B-49AD-8EC2-83F8BD1CA4EF}"/>
                  </a:ext>
                </a:extLst>
              </p:cNvPr>
              <p:cNvSpPr/>
              <p:nvPr/>
            </p:nvSpPr>
            <p:spPr>
              <a:xfrm>
                <a:off x="4819566" y="9807043"/>
                <a:ext cx="514853" cy="376599"/>
              </a:xfrm>
              <a:custGeom>
                <a:avLst/>
                <a:gdLst>
                  <a:gd name="connsiteX0" fmla="*/ 510201 w 514853"/>
                  <a:gd name="connsiteY0" fmla="*/ 7940 h 376599"/>
                  <a:gd name="connsiteX1" fmla="*/ 453051 w 514853"/>
                  <a:gd name="connsiteY1" fmla="*/ 31224 h 376599"/>
                  <a:gd name="connsiteX2" fmla="*/ 99567 w 514853"/>
                  <a:gd name="connsiteY2" fmla="*/ 300040 h 376599"/>
                  <a:gd name="connsiteX3" fmla="*/ 84 w 514853"/>
                  <a:gd name="connsiteY3" fmla="*/ 376240 h 376599"/>
                  <a:gd name="connsiteX4" fmla="*/ 110151 w 514853"/>
                  <a:gd name="connsiteY4" fmla="*/ 278874 h 376599"/>
                  <a:gd name="connsiteX5" fmla="*/ 398017 w 514853"/>
                  <a:gd name="connsiteY5" fmla="*/ 52390 h 376599"/>
                  <a:gd name="connsiteX6" fmla="*/ 510201 w 514853"/>
                  <a:gd name="connsiteY6" fmla="*/ 7940 h 376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4853" h="376599">
                    <a:moveTo>
                      <a:pt x="510201" y="7940"/>
                    </a:moveTo>
                    <a:cubicBezTo>
                      <a:pt x="519373" y="4412"/>
                      <a:pt x="521490" y="-17459"/>
                      <a:pt x="453051" y="31224"/>
                    </a:cubicBezTo>
                    <a:cubicBezTo>
                      <a:pt x="384612" y="79907"/>
                      <a:pt x="99567" y="300040"/>
                      <a:pt x="99567" y="300040"/>
                    </a:cubicBezTo>
                    <a:cubicBezTo>
                      <a:pt x="24073" y="357543"/>
                      <a:pt x="-1680" y="379768"/>
                      <a:pt x="84" y="376240"/>
                    </a:cubicBezTo>
                    <a:cubicBezTo>
                      <a:pt x="1848" y="372712"/>
                      <a:pt x="43829" y="332849"/>
                      <a:pt x="110151" y="278874"/>
                    </a:cubicBezTo>
                    <a:cubicBezTo>
                      <a:pt x="176473" y="224899"/>
                      <a:pt x="333106" y="98604"/>
                      <a:pt x="398017" y="52390"/>
                    </a:cubicBezTo>
                    <a:cubicBezTo>
                      <a:pt x="462928" y="6176"/>
                      <a:pt x="501029" y="11468"/>
                      <a:pt x="510201" y="79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フリーフォーム: 図形 217">
                <a:extLst>
                  <a:ext uri="{FF2B5EF4-FFF2-40B4-BE49-F238E27FC236}">
                    <a16:creationId xmlns:a16="http://schemas.microsoft.com/office/drawing/2014/main" id="{0E013C2D-7E47-4FE7-861B-3A4BDF55216C}"/>
                  </a:ext>
                </a:extLst>
              </p:cNvPr>
              <p:cNvSpPr/>
              <p:nvPr/>
            </p:nvSpPr>
            <p:spPr>
              <a:xfrm>
                <a:off x="4781531" y="9705837"/>
                <a:ext cx="589120" cy="359374"/>
              </a:xfrm>
              <a:custGeom>
                <a:avLst/>
                <a:gdLst>
                  <a:gd name="connsiteX0" fmla="*/ 588452 w 589120"/>
                  <a:gd name="connsiteY0" fmla="*/ 1196 h 359374"/>
                  <a:gd name="connsiteX1" fmla="*/ 175702 w 589120"/>
                  <a:gd name="connsiteY1" fmla="*/ 282713 h 359374"/>
                  <a:gd name="connsiteX2" fmla="*/ 12719 w 589120"/>
                  <a:gd name="connsiteY2" fmla="*/ 358913 h 359374"/>
                  <a:gd name="connsiteX3" fmla="*/ 10602 w 589120"/>
                  <a:gd name="connsiteY3" fmla="*/ 312346 h 359374"/>
                  <a:gd name="connsiteX4" fmla="*/ 10602 w 589120"/>
                  <a:gd name="connsiteY4" fmla="*/ 265780 h 359374"/>
                  <a:gd name="connsiteX5" fmla="*/ 27536 w 589120"/>
                  <a:gd name="connsiteY5" fmla="*/ 322930 h 359374"/>
                  <a:gd name="connsiteX6" fmla="*/ 266719 w 589120"/>
                  <a:gd name="connsiteY6" fmla="*/ 187463 h 359374"/>
                  <a:gd name="connsiteX7" fmla="*/ 588452 w 589120"/>
                  <a:gd name="connsiteY7" fmla="*/ 1196 h 359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9120" h="359374">
                    <a:moveTo>
                      <a:pt x="588452" y="1196"/>
                    </a:moveTo>
                    <a:cubicBezTo>
                      <a:pt x="573283" y="17071"/>
                      <a:pt x="271657" y="223094"/>
                      <a:pt x="175702" y="282713"/>
                    </a:cubicBezTo>
                    <a:cubicBezTo>
                      <a:pt x="79747" y="342332"/>
                      <a:pt x="40236" y="353974"/>
                      <a:pt x="12719" y="358913"/>
                    </a:cubicBezTo>
                    <a:cubicBezTo>
                      <a:pt x="-14798" y="363852"/>
                      <a:pt x="10955" y="327868"/>
                      <a:pt x="10602" y="312346"/>
                    </a:cubicBezTo>
                    <a:cubicBezTo>
                      <a:pt x="10249" y="296824"/>
                      <a:pt x="7780" y="264016"/>
                      <a:pt x="10602" y="265780"/>
                    </a:cubicBezTo>
                    <a:cubicBezTo>
                      <a:pt x="13424" y="267544"/>
                      <a:pt x="-15150" y="335983"/>
                      <a:pt x="27536" y="322930"/>
                    </a:cubicBezTo>
                    <a:cubicBezTo>
                      <a:pt x="70222" y="309877"/>
                      <a:pt x="177114" y="243202"/>
                      <a:pt x="266719" y="187463"/>
                    </a:cubicBezTo>
                    <a:cubicBezTo>
                      <a:pt x="356324" y="131724"/>
                      <a:pt x="603621" y="-14679"/>
                      <a:pt x="588452" y="119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9" name="フリーフォーム: 図形 218">
                <a:extLst>
                  <a:ext uri="{FF2B5EF4-FFF2-40B4-BE49-F238E27FC236}">
                    <a16:creationId xmlns:a16="http://schemas.microsoft.com/office/drawing/2014/main" id="{036DF8CB-B454-44B1-AAE1-3FA6B06D6C18}"/>
                  </a:ext>
                </a:extLst>
              </p:cNvPr>
              <p:cNvSpPr/>
              <p:nvPr/>
            </p:nvSpPr>
            <p:spPr>
              <a:xfrm>
                <a:off x="4741333" y="10289117"/>
                <a:ext cx="1145547" cy="51126"/>
              </a:xfrm>
              <a:custGeom>
                <a:avLst/>
                <a:gdLst>
                  <a:gd name="connsiteX0" fmla="*/ 0 w 1145547"/>
                  <a:gd name="connsiteY0" fmla="*/ 0 h 51126"/>
                  <a:gd name="connsiteX1" fmla="*/ 1090084 w 1145547"/>
                  <a:gd name="connsiteY1" fmla="*/ 50800 h 51126"/>
                  <a:gd name="connsiteX2" fmla="*/ 956734 w 1145547"/>
                  <a:gd name="connsiteY2" fmla="*/ 21166 h 51126"/>
                  <a:gd name="connsiteX3" fmla="*/ 704850 w 1145547"/>
                  <a:gd name="connsiteY3" fmla="*/ 8466 h 51126"/>
                  <a:gd name="connsiteX4" fmla="*/ 0 w 1145547"/>
                  <a:gd name="connsiteY4" fmla="*/ 0 h 51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5547" h="51126">
                    <a:moveTo>
                      <a:pt x="0" y="0"/>
                    </a:moveTo>
                    <a:lnTo>
                      <a:pt x="1090084" y="50800"/>
                    </a:lnTo>
                    <a:cubicBezTo>
                      <a:pt x="1249540" y="54328"/>
                      <a:pt x="1020940" y="28222"/>
                      <a:pt x="956734" y="21166"/>
                    </a:cubicBezTo>
                    <a:cubicBezTo>
                      <a:pt x="892528" y="14110"/>
                      <a:pt x="704850" y="8466"/>
                      <a:pt x="704850" y="846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0" name="フリーフォーム: 図形 219">
                <a:extLst>
                  <a:ext uri="{FF2B5EF4-FFF2-40B4-BE49-F238E27FC236}">
                    <a16:creationId xmlns:a16="http://schemas.microsoft.com/office/drawing/2014/main" id="{03BEE37F-D6F4-4865-BB25-351A3C063638}"/>
                  </a:ext>
                </a:extLst>
              </p:cNvPr>
              <p:cNvSpPr/>
              <p:nvPr/>
            </p:nvSpPr>
            <p:spPr>
              <a:xfrm>
                <a:off x="4763298" y="10231939"/>
                <a:ext cx="990075" cy="46967"/>
              </a:xfrm>
              <a:custGeom>
                <a:avLst/>
                <a:gdLst>
                  <a:gd name="connsiteX0" fmla="*/ 5552 w 990075"/>
                  <a:gd name="connsiteY0" fmla="*/ 44478 h 46967"/>
                  <a:gd name="connsiteX1" fmla="*/ 560119 w 990075"/>
                  <a:gd name="connsiteY1" fmla="*/ 44478 h 46967"/>
                  <a:gd name="connsiteX2" fmla="*/ 907252 w 990075"/>
                  <a:gd name="connsiteY2" fmla="*/ 33894 h 46967"/>
                  <a:gd name="connsiteX3" fmla="*/ 983452 w 990075"/>
                  <a:gd name="connsiteY3" fmla="*/ 28 h 46967"/>
                  <a:gd name="connsiteX4" fmla="*/ 786602 w 990075"/>
                  <a:gd name="connsiteY4" fmla="*/ 27544 h 46967"/>
                  <a:gd name="connsiteX5" fmla="*/ 304002 w 990075"/>
                  <a:gd name="connsiteY5" fmla="*/ 16961 h 46967"/>
                  <a:gd name="connsiteX6" fmla="*/ 5552 w 990075"/>
                  <a:gd name="connsiteY6" fmla="*/ 44478 h 46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90075" h="46967">
                    <a:moveTo>
                      <a:pt x="5552" y="44478"/>
                    </a:moveTo>
                    <a:cubicBezTo>
                      <a:pt x="48238" y="49064"/>
                      <a:pt x="409836" y="46242"/>
                      <a:pt x="560119" y="44478"/>
                    </a:cubicBezTo>
                    <a:cubicBezTo>
                      <a:pt x="710402" y="42714"/>
                      <a:pt x="836696" y="41302"/>
                      <a:pt x="907252" y="33894"/>
                    </a:cubicBezTo>
                    <a:cubicBezTo>
                      <a:pt x="977808" y="26486"/>
                      <a:pt x="1003560" y="1086"/>
                      <a:pt x="983452" y="28"/>
                    </a:cubicBezTo>
                    <a:cubicBezTo>
                      <a:pt x="963344" y="-1030"/>
                      <a:pt x="786602" y="27544"/>
                      <a:pt x="786602" y="27544"/>
                    </a:cubicBezTo>
                    <a:cubicBezTo>
                      <a:pt x="673360" y="30366"/>
                      <a:pt x="431708" y="15550"/>
                      <a:pt x="304002" y="16961"/>
                    </a:cubicBezTo>
                    <a:cubicBezTo>
                      <a:pt x="176297" y="18372"/>
                      <a:pt x="-37134" y="39892"/>
                      <a:pt x="5552" y="4447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" name="フリーフォーム: 図形 220">
                <a:extLst>
                  <a:ext uri="{FF2B5EF4-FFF2-40B4-BE49-F238E27FC236}">
                    <a16:creationId xmlns:a16="http://schemas.microsoft.com/office/drawing/2014/main" id="{C39840A9-8F37-4E41-AC0F-BB01DBA38459}"/>
                  </a:ext>
                </a:extLst>
              </p:cNvPr>
              <p:cNvSpPr/>
              <p:nvPr/>
            </p:nvSpPr>
            <p:spPr>
              <a:xfrm>
                <a:off x="4884253" y="9866058"/>
                <a:ext cx="281237" cy="195213"/>
              </a:xfrm>
              <a:custGeom>
                <a:avLst/>
                <a:gdLst>
                  <a:gd name="connsiteX0" fmla="*/ 271947 w 281237"/>
                  <a:gd name="connsiteY0" fmla="*/ 16659 h 195213"/>
                  <a:gd name="connsiteX1" fmla="*/ 1014 w 281237"/>
                  <a:gd name="connsiteY1" fmla="*/ 194459 h 195213"/>
                  <a:gd name="connsiteX2" fmla="*/ 180930 w 281237"/>
                  <a:gd name="connsiteY2" fmla="*/ 78042 h 195213"/>
                  <a:gd name="connsiteX3" fmla="*/ 214797 w 281237"/>
                  <a:gd name="connsiteY3" fmla="*/ 14542 h 195213"/>
                  <a:gd name="connsiteX4" fmla="*/ 271947 w 281237"/>
                  <a:gd name="connsiteY4" fmla="*/ 16659 h 195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1237" h="195213">
                    <a:moveTo>
                      <a:pt x="271947" y="16659"/>
                    </a:moveTo>
                    <a:cubicBezTo>
                      <a:pt x="236316" y="46645"/>
                      <a:pt x="16184" y="184228"/>
                      <a:pt x="1014" y="194459"/>
                    </a:cubicBezTo>
                    <a:cubicBezTo>
                      <a:pt x="-14156" y="204690"/>
                      <a:pt x="145299" y="108028"/>
                      <a:pt x="180930" y="78042"/>
                    </a:cubicBezTo>
                    <a:cubicBezTo>
                      <a:pt x="216560" y="48056"/>
                      <a:pt x="199275" y="24773"/>
                      <a:pt x="214797" y="14542"/>
                    </a:cubicBezTo>
                    <a:cubicBezTo>
                      <a:pt x="230319" y="4311"/>
                      <a:pt x="307578" y="-13327"/>
                      <a:pt x="271947" y="1665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" name="フリーフォーム: 図形 221">
                <a:extLst>
                  <a:ext uri="{FF2B5EF4-FFF2-40B4-BE49-F238E27FC236}">
                    <a16:creationId xmlns:a16="http://schemas.microsoft.com/office/drawing/2014/main" id="{F0713BCF-6F9C-4FDD-ACCC-0946C1849DE9}"/>
                  </a:ext>
                </a:extLst>
              </p:cNvPr>
              <p:cNvSpPr/>
              <p:nvPr/>
            </p:nvSpPr>
            <p:spPr>
              <a:xfrm>
                <a:off x="4722924" y="10331450"/>
                <a:ext cx="1156264" cy="57164"/>
              </a:xfrm>
              <a:custGeom>
                <a:avLst/>
                <a:gdLst>
                  <a:gd name="connsiteX0" fmla="*/ 1476 w 1156264"/>
                  <a:gd name="connsiteY0" fmla="*/ 0 h 57164"/>
                  <a:gd name="connsiteX1" fmla="*/ 873543 w 1156264"/>
                  <a:gd name="connsiteY1" fmla="*/ 19050 h 57164"/>
                  <a:gd name="connsiteX2" fmla="*/ 1150826 w 1156264"/>
                  <a:gd name="connsiteY2" fmla="*/ 57150 h 57164"/>
                  <a:gd name="connsiteX3" fmla="*/ 676693 w 1156264"/>
                  <a:gd name="connsiteY3" fmla="*/ 23283 h 57164"/>
                  <a:gd name="connsiteX4" fmla="*/ 1476 w 1156264"/>
                  <a:gd name="connsiteY4" fmla="*/ 0 h 57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6264" h="57164">
                    <a:moveTo>
                      <a:pt x="1476" y="0"/>
                    </a:moveTo>
                    <a:lnTo>
                      <a:pt x="873543" y="19050"/>
                    </a:lnTo>
                    <a:cubicBezTo>
                      <a:pt x="1065101" y="28575"/>
                      <a:pt x="1183634" y="56445"/>
                      <a:pt x="1150826" y="57150"/>
                    </a:cubicBezTo>
                    <a:cubicBezTo>
                      <a:pt x="1118018" y="57855"/>
                      <a:pt x="861901" y="32102"/>
                      <a:pt x="676693" y="23283"/>
                    </a:cubicBezTo>
                    <a:cubicBezTo>
                      <a:pt x="491485" y="14464"/>
                      <a:pt x="-31332" y="705"/>
                      <a:pt x="1476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3" name="フリーフォーム: 図形 222">
                <a:extLst>
                  <a:ext uri="{FF2B5EF4-FFF2-40B4-BE49-F238E27FC236}">
                    <a16:creationId xmlns:a16="http://schemas.microsoft.com/office/drawing/2014/main" id="{D0C13A78-AC58-4011-AF76-B85AFEF63387}"/>
                  </a:ext>
                </a:extLst>
              </p:cNvPr>
              <p:cNvSpPr/>
              <p:nvPr/>
            </p:nvSpPr>
            <p:spPr>
              <a:xfrm>
                <a:off x="4753793" y="10421918"/>
                <a:ext cx="677822" cy="47265"/>
              </a:xfrm>
              <a:custGeom>
                <a:avLst/>
                <a:gdLst>
                  <a:gd name="connsiteX0" fmla="*/ 8707 w 677822"/>
                  <a:gd name="connsiteY0" fmla="*/ 15365 h 47265"/>
                  <a:gd name="connsiteX1" fmla="*/ 402407 w 677822"/>
                  <a:gd name="connsiteY1" fmla="*/ 23832 h 47265"/>
                  <a:gd name="connsiteX2" fmla="*/ 677574 w 677822"/>
                  <a:gd name="connsiteY2" fmla="*/ 44999 h 47265"/>
                  <a:gd name="connsiteX3" fmla="*/ 448974 w 677822"/>
                  <a:gd name="connsiteY3" fmla="*/ 44999 h 47265"/>
                  <a:gd name="connsiteX4" fmla="*/ 315624 w 677822"/>
                  <a:gd name="connsiteY4" fmla="*/ 30182 h 47265"/>
                  <a:gd name="connsiteX5" fmla="*/ 142057 w 677822"/>
                  <a:gd name="connsiteY5" fmla="*/ 549 h 47265"/>
                  <a:gd name="connsiteX6" fmla="*/ 8707 w 677822"/>
                  <a:gd name="connsiteY6" fmla="*/ 15365 h 47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77822" h="47265">
                    <a:moveTo>
                      <a:pt x="8707" y="15365"/>
                    </a:moveTo>
                    <a:cubicBezTo>
                      <a:pt x="52099" y="19245"/>
                      <a:pt x="290929" y="18893"/>
                      <a:pt x="402407" y="23832"/>
                    </a:cubicBezTo>
                    <a:cubicBezTo>
                      <a:pt x="513885" y="28771"/>
                      <a:pt x="669813" y="41471"/>
                      <a:pt x="677574" y="44999"/>
                    </a:cubicBezTo>
                    <a:cubicBezTo>
                      <a:pt x="685335" y="48527"/>
                      <a:pt x="509299" y="47468"/>
                      <a:pt x="448974" y="44999"/>
                    </a:cubicBezTo>
                    <a:cubicBezTo>
                      <a:pt x="388649" y="42530"/>
                      <a:pt x="366777" y="37590"/>
                      <a:pt x="315624" y="30182"/>
                    </a:cubicBezTo>
                    <a:cubicBezTo>
                      <a:pt x="264471" y="22774"/>
                      <a:pt x="188271" y="4077"/>
                      <a:pt x="142057" y="549"/>
                    </a:cubicBezTo>
                    <a:cubicBezTo>
                      <a:pt x="95843" y="-2979"/>
                      <a:pt x="-34685" y="11485"/>
                      <a:pt x="8707" y="1536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4" name="フリーフォーム: 図形 223">
                <a:extLst>
                  <a:ext uri="{FF2B5EF4-FFF2-40B4-BE49-F238E27FC236}">
                    <a16:creationId xmlns:a16="http://schemas.microsoft.com/office/drawing/2014/main" id="{BD16E58E-C582-4D04-9F93-D28B68A5FFAA}"/>
                  </a:ext>
                </a:extLst>
              </p:cNvPr>
              <p:cNvSpPr/>
              <p:nvPr/>
            </p:nvSpPr>
            <p:spPr>
              <a:xfrm>
                <a:off x="4819650" y="10363200"/>
                <a:ext cx="545379" cy="21167"/>
              </a:xfrm>
              <a:custGeom>
                <a:avLst/>
                <a:gdLst>
                  <a:gd name="connsiteX0" fmla="*/ 0 w 545379"/>
                  <a:gd name="connsiteY0" fmla="*/ 14817 h 21167"/>
                  <a:gd name="connsiteX1" fmla="*/ 416983 w 545379"/>
                  <a:gd name="connsiteY1" fmla="*/ 21167 h 21167"/>
                  <a:gd name="connsiteX2" fmla="*/ 541867 w 545379"/>
                  <a:gd name="connsiteY2" fmla="*/ 8467 h 21167"/>
                  <a:gd name="connsiteX3" fmla="*/ 309033 w 545379"/>
                  <a:gd name="connsiteY3" fmla="*/ 0 h 21167"/>
                  <a:gd name="connsiteX4" fmla="*/ 0 w 545379"/>
                  <a:gd name="connsiteY4" fmla="*/ 14817 h 21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5379" h="21167">
                    <a:moveTo>
                      <a:pt x="0" y="14817"/>
                    </a:moveTo>
                    <a:lnTo>
                      <a:pt x="416983" y="21167"/>
                    </a:lnTo>
                    <a:cubicBezTo>
                      <a:pt x="507294" y="20109"/>
                      <a:pt x="559859" y="11995"/>
                      <a:pt x="541867" y="8467"/>
                    </a:cubicBezTo>
                    <a:cubicBezTo>
                      <a:pt x="523875" y="4939"/>
                      <a:pt x="309033" y="0"/>
                      <a:pt x="309033" y="0"/>
                    </a:cubicBezTo>
                    <a:lnTo>
                      <a:pt x="0" y="14817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5" name="フリーフォーム: 図形 224">
                <a:extLst>
                  <a:ext uri="{FF2B5EF4-FFF2-40B4-BE49-F238E27FC236}">
                    <a16:creationId xmlns:a16="http://schemas.microsoft.com/office/drawing/2014/main" id="{B29FFE2C-68AE-4863-9833-A8351DD50CFE}"/>
                  </a:ext>
                </a:extLst>
              </p:cNvPr>
              <p:cNvSpPr/>
              <p:nvPr/>
            </p:nvSpPr>
            <p:spPr>
              <a:xfrm>
                <a:off x="5581257" y="10364440"/>
                <a:ext cx="286295" cy="71869"/>
              </a:xfrm>
              <a:custGeom>
                <a:avLst/>
                <a:gdLst>
                  <a:gd name="connsiteX0" fmla="*/ 393 w 286295"/>
                  <a:gd name="connsiteY0" fmla="*/ 877 h 71869"/>
                  <a:gd name="connsiteX1" fmla="*/ 228993 w 286295"/>
                  <a:gd name="connsiteY1" fmla="*/ 68610 h 71869"/>
                  <a:gd name="connsiteX2" fmla="*/ 284026 w 286295"/>
                  <a:gd name="connsiteY2" fmla="*/ 58027 h 71869"/>
                  <a:gd name="connsiteX3" fmla="*/ 176076 w 286295"/>
                  <a:gd name="connsiteY3" fmla="*/ 30510 h 71869"/>
                  <a:gd name="connsiteX4" fmla="*/ 393 w 286295"/>
                  <a:gd name="connsiteY4" fmla="*/ 877 h 71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95" h="71869">
                    <a:moveTo>
                      <a:pt x="393" y="877"/>
                    </a:moveTo>
                    <a:cubicBezTo>
                      <a:pt x="9212" y="7227"/>
                      <a:pt x="181721" y="59085"/>
                      <a:pt x="228993" y="68610"/>
                    </a:cubicBezTo>
                    <a:cubicBezTo>
                      <a:pt x="276265" y="78135"/>
                      <a:pt x="292845" y="64377"/>
                      <a:pt x="284026" y="58027"/>
                    </a:cubicBezTo>
                    <a:cubicBezTo>
                      <a:pt x="275207" y="51677"/>
                      <a:pt x="218762" y="36507"/>
                      <a:pt x="176076" y="30510"/>
                    </a:cubicBezTo>
                    <a:cubicBezTo>
                      <a:pt x="133390" y="24513"/>
                      <a:pt x="-8426" y="-5473"/>
                      <a:pt x="393" y="8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6" name="フリーフォーム: 図形 225">
                <a:extLst>
                  <a:ext uri="{FF2B5EF4-FFF2-40B4-BE49-F238E27FC236}">
                    <a16:creationId xmlns:a16="http://schemas.microsoft.com/office/drawing/2014/main" id="{7AE0EC6F-3BFA-46DD-A20B-641A0B329F6A}"/>
                  </a:ext>
                </a:extLst>
              </p:cNvPr>
              <p:cNvSpPr/>
              <p:nvPr/>
            </p:nvSpPr>
            <p:spPr>
              <a:xfrm>
                <a:off x="4792373" y="8925947"/>
                <a:ext cx="531724" cy="298486"/>
              </a:xfrm>
              <a:custGeom>
                <a:avLst/>
                <a:gdLst>
                  <a:gd name="connsiteX0" fmla="*/ 531044 w 531724"/>
                  <a:gd name="connsiteY0" fmla="*/ 36 h 298486"/>
                  <a:gd name="connsiteX1" fmla="*/ 429444 w 531724"/>
                  <a:gd name="connsiteY1" fmla="*/ 179953 h 298486"/>
                  <a:gd name="connsiteX2" fmla="*/ 202960 w 531724"/>
                  <a:gd name="connsiteY2" fmla="*/ 245570 h 298486"/>
                  <a:gd name="connsiteX3" fmla="*/ 3994 w 531724"/>
                  <a:gd name="connsiteY3" fmla="*/ 298486 h 298486"/>
                  <a:gd name="connsiteX4" fmla="*/ 80194 w 531724"/>
                  <a:gd name="connsiteY4" fmla="*/ 245570 h 298486"/>
                  <a:gd name="connsiteX5" fmla="*/ 205077 w 531724"/>
                  <a:gd name="connsiteY5" fmla="*/ 275203 h 298486"/>
                  <a:gd name="connsiteX6" fmla="*/ 384994 w 531724"/>
                  <a:gd name="connsiteY6" fmla="*/ 165136 h 298486"/>
                  <a:gd name="connsiteX7" fmla="*/ 531044 w 531724"/>
                  <a:gd name="connsiteY7" fmla="*/ 36 h 2984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1724" h="298486">
                    <a:moveTo>
                      <a:pt x="531044" y="36"/>
                    </a:moveTo>
                    <a:cubicBezTo>
                      <a:pt x="538452" y="2505"/>
                      <a:pt x="484125" y="139031"/>
                      <a:pt x="429444" y="179953"/>
                    </a:cubicBezTo>
                    <a:cubicBezTo>
                      <a:pt x="374763" y="220875"/>
                      <a:pt x="273868" y="225815"/>
                      <a:pt x="202960" y="245570"/>
                    </a:cubicBezTo>
                    <a:cubicBezTo>
                      <a:pt x="132052" y="265325"/>
                      <a:pt x="24455" y="298486"/>
                      <a:pt x="3994" y="298486"/>
                    </a:cubicBezTo>
                    <a:cubicBezTo>
                      <a:pt x="-16467" y="298486"/>
                      <a:pt x="46680" y="249450"/>
                      <a:pt x="80194" y="245570"/>
                    </a:cubicBezTo>
                    <a:cubicBezTo>
                      <a:pt x="113708" y="241690"/>
                      <a:pt x="154277" y="288609"/>
                      <a:pt x="205077" y="275203"/>
                    </a:cubicBezTo>
                    <a:cubicBezTo>
                      <a:pt x="255877" y="261797"/>
                      <a:pt x="332077" y="208881"/>
                      <a:pt x="384994" y="165136"/>
                    </a:cubicBezTo>
                    <a:cubicBezTo>
                      <a:pt x="437911" y="121392"/>
                      <a:pt x="523636" y="-2433"/>
                      <a:pt x="531044" y="3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7" name="フリーフォーム: 図形 226">
                <a:extLst>
                  <a:ext uri="{FF2B5EF4-FFF2-40B4-BE49-F238E27FC236}">
                    <a16:creationId xmlns:a16="http://schemas.microsoft.com/office/drawing/2014/main" id="{86FBB369-E3E2-4620-B8C0-B2DD7BD9ABB7}"/>
                  </a:ext>
                </a:extLst>
              </p:cNvPr>
              <p:cNvSpPr/>
              <p:nvPr/>
            </p:nvSpPr>
            <p:spPr>
              <a:xfrm>
                <a:off x="5197618" y="9117814"/>
                <a:ext cx="20243" cy="571040"/>
              </a:xfrm>
              <a:custGeom>
                <a:avLst/>
                <a:gdLst>
                  <a:gd name="connsiteX0" fmla="*/ 11499 w 20243"/>
                  <a:gd name="connsiteY0" fmla="*/ 786 h 571040"/>
                  <a:gd name="connsiteX1" fmla="*/ 19965 w 20243"/>
                  <a:gd name="connsiteY1" fmla="*/ 546886 h 571040"/>
                  <a:gd name="connsiteX2" fmla="*/ 915 w 20243"/>
                  <a:gd name="connsiteY2" fmla="*/ 428353 h 571040"/>
                  <a:gd name="connsiteX3" fmla="*/ 11499 w 20243"/>
                  <a:gd name="connsiteY3" fmla="*/ 786 h 571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43" h="571040">
                    <a:moveTo>
                      <a:pt x="11499" y="786"/>
                    </a:moveTo>
                    <a:cubicBezTo>
                      <a:pt x="14674" y="20541"/>
                      <a:pt x="21729" y="475625"/>
                      <a:pt x="19965" y="546886"/>
                    </a:cubicBezTo>
                    <a:cubicBezTo>
                      <a:pt x="18201" y="618147"/>
                      <a:pt x="5148" y="517606"/>
                      <a:pt x="915" y="428353"/>
                    </a:cubicBezTo>
                    <a:cubicBezTo>
                      <a:pt x="-3318" y="339100"/>
                      <a:pt x="8324" y="-18969"/>
                      <a:pt x="11499" y="78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" name="フリーフォーム: 図形 227">
                <a:extLst>
                  <a:ext uri="{FF2B5EF4-FFF2-40B4-BE49-F238E27FC236}">
                    <a16:creationId xmlns:a16="http://schemas.microsoft.com/office/drawing/2014/main" id="{9153B7FD-3896-434D-8AB9-AC283E33AC0D}"/>
                  </a:ext>
                </a:extLst>
              </p:cNvPr>
              <p:cNvSpPr/>
              <p:nvPr/>
            </p:nvSpPr>
            <p:spPr>
              <a:xfrm>
                <a:off x="4790017" y="9650197"/>
                <a:ext cx="449671" cy="322023"/>
              </a:xfrm>
              <a:custGeom>
                <a:avLst/>
                <a:gdLst>
                  <a:gd name="connsiteX0" fmla="*/ 440266 w 449671"/>
                  <a:gd name="connsiteY0" fmla="*/ 10270 h 322023"/>
                  <a:gd name="connsiteX1" fmla="*/ 74083 w 449671"/>
                  <a:gd name="connsiteY1" fmla="*/ 262153 h 322023"/>
                  <a:gd name="connsiteX2" fmla="*/ 0 w 449671"/>
                  <a:gd name="connsiteY2" fmla="*/ 321420 h 322023"/>
                  <a:gd name="connsiteX3" fmla="*/ 74083 w 449671"/>
                  <a:gd name="connsiteY3" fmla="*/ 240986 h 322023"/>
                  <a:gd name="connsiteX4" fmla="*/ 319616 w 449671"/>
                  <a:gd name="connsiteY4" fmla="*/ 65303 h 322023"/>
                  <a:gd name="connsiteX5" fmla="*/ 440266 w 449671"/>
                  <a:gd name="connsiteY5" fmla="*/ 10270 h 322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9671" h="322023">
                    <a:moveTo>
                      <a:pt x="440266" y="10270"/>
                    </a:moveTo>
                    <a:cubicBezTo>
                      <a:pt x="399344" y="43078"/>
                      <a:pt x="147461" y="210295"/>
                      <a:pt x="74083" y="262153"/>
                    </a:cubicBezTo>
                    <a:cubicBezTo>
                      <a:pt x="705" y="314011"/>
                      <a:pt x="0" y="324948"/>
                      <a:pt x="0" y="321420"/>
                    </a:cubicBezTo>
                    <a:cubicBezTo>
                      <a:pt x="0" y="317892"/>
                      <a:pt x="20814" y="283672"/>
                      <a:pt x="74083" y="240986"/>
                    </a:cubicBezTo>
                    <a:cubicBezTo>
                      <a:pt x="127352" y="198300"/>
                      <a:pt x="260349" y="99875"/>
                      <a:pt x="319616" y="65303"/>
                    </a:cubicBezTo>
                    <a:cubicBezTo>
                      <a:pt x="378883" y="30731"/>
                      <a:pt x="481188" y="-22538"/>
                      <a:pt x="440266" y="1027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" name="フリーフォーム: 図形 228">
                <a:extLst>
                  <a:ext uri="{FF2B5EF4-FFF2-40B4-BE49-F238E27FC236}">
                    <a16:creationId xmlns:a16="http://schemas.microsoft.com/office/drawing/2014/main" id="{34BF5AFA-4181-4738-BAC7-C6E101EFB9B8}"/>
                  </a:ext>
                </a:extLst>
              </p:cNvPr>
              <p:cNvSpPr/>
              <p:nvPr/>
            </p:nvSpPr>
            <p:spPr>
              <a:xfrm>
                <a:off x="5342453" y="8933572"/>
                <a:ext cx="61496" cy="757345"/>
              </a:xfrm>
              <a:custGeom>
                <a:avLst/>
                <a:gdLst>
                  <a:gd name="connsiteX0" fmla="*/ 33880 w 61496"/>
                  <a:gd name="connsiteY0" fmla="*/ 13578 h 757345"/>
                  <a:gd name="connsiteX1" fmla="*/ 57164 w 61496"/>
                  <a:gd name="connsiteY1" fmla="*/ 521578 h 757345"/>
                  <a:gd name="connsiteX2" fmla="*/ 57164 w 61496"/>
                  <a:gd name="connsiteY2" fmla="*/ 684561 h 757345"/>
                  <a:gd name="connsiteX3" fmla="*/ 12714 w 61496"/>
                  <a:gd name="connsiteY3" fmla="*/ 756528 h 757345"/>
                  <a:gd name="connsiteX4" fmla="*/ 14830 w 61496"/>
                  <a:gd name="connsiteY4" fmla="*/ 642228 h 757345"/>
                  <a:gd name="connsiteX5" fmla="*/ 14 w 61496"/>
                  <a:gd name="connsiteY5" fmla="*/ 187145 h 757345"/>
                  <a:gd name="connsiteX6" fmla="*/ 33880 w 61496"/>
                  <a:gd name="connsiteY6" fmla="*/ 13578 h 757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496" h="757345">
                    <a:moveTo>
                      <a:pt x="33880" y="13578"/>
                    </a:moveTo>
                    <a:cubicBezTo>
                      <a:pt x="43405" y="69317"/>
                      <a:pt x="53283" y="409748"/>
                      <a:pt x="57164" y="521578"/>
                    </a:cubicBezTo>
                    <a:cubicBezTo>
                      <a:pt x="61045" y="633408"/>
                      <a:pt x="64572" y="645403"/>
                      <a:pt x="57164" y="684561"/>
                    </a:cubicBezTo>
                    <a:cubicBezTo>
                      <a:pt x="49756" y="723719"/>
                      <a:pt x="19770" y="763583"/>
                      <a:pt x="12714" y="756528"/>
                    </a:cubicBezTo>
                    <a:cubicBezTo>
                      <a:pt x="5658" y="749473"/>
                      <a:pt x="16947" y="737125"/>
                      <a:pt x="14830" y="642228"/>
                    </a:cubicBezTo>
                    <a:cubicBezTo>
                      <a:pt x="12713" y="547331"/>
                      <a:pt x="719" y="289098"/>
                      <a:pt x="14" y="187145"/>
                    </a:cubicBezTo>
                    <a:cubicBezTo>
                      <a:pt x="-691" y="85192"/>
                      <a:pt x="24355" y="-42161"/>
                      <a:pt x="33880" y="1357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0" name="フリーフォーム: 図形 229">
                <a:extLst>
                  <a:ext uri="{FF2B5EF4-FFF2-40B4-BE49-F238E27FC236}">
                    <a16:creationId xmlns:a16="http://schemas.microsoft.com/office/drawing/2014/main" id="{37393A0B-3BAB-4C51-914F-3508BF9C5BC5}"/>
                  </a:ext>
                </a:extLst>
              </p:cNvPr>
              <p:cNvSpPr/>
              <p:nvPr/>
            </p:nvSpPr>
            <p:spPr>
              <a:xfrm>
                <a:off x="4793471" y="5591640"/>
                <a:ext cx="961826" cy="1449456"/>
              </a:xfrm>
              <a:custGeom>
                <a:avLst/>
                <a:gdLst>
                  <a:gd name="connsiteX0" fmla="*/ 2896 w 961826"/>
                  <a:gd name="connsiteY0" fmla="*/ 25993 h 1449456"/>
                  <a:gd name="connsiteX1" fmla="*/ 481262 w 961826"/>
                  <a:gd name="connsiteY1" fmla="*/ 182627 h 1449456"/>
                  <a:gd name="connsiteX2" fmla="*/ 832629 w 961826"/>
                  <a:gd name="connsiteY2" fmla="*/ 669460 h 1449456"/>
                  <a:gd name="connsiteX3" fmla="*/ 959629 w 961826"/>
                  <a:gd name="connsiteY3" fmla="*/ 1448393 h 1449456"/>
                  <a:gd name="connsiteX4" fmla="*/ 743729 w 961826"/>
                  <a:gd name="connsiteY4" fmla="*/ 491660 h 1449456"/>
                  <a:gd name="connsiteX5" fmla="*/ 303462 w 961826"/>
                  <a:gd name="connsiteY5" fmla="*/ 51393 h 1449456"/>
                  <a:gd name="connsiteX6" fmla="*/ 2896 w 961826"/>
                  <a:gd name="connsiteY6" fmla="*/ 25993 h 1449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61826" h="1449456">
                    <a:moveTo>
                      <a:pt x="2896" y="25993"/>
                    </a:moveTo>
                    <a:cubicBezTo>
                      <a:pt x="32529" y="47865"/>
                      <a:pt x="342973" y="75383"/>
                      <a:pt x="481262" y="182627"/>
                    </a:cubicBezTo>
                    <a:cubicBezTo>
                      <a:pt x="619551" y="289871"/>
                      <a:pt x="752901" y="458499"/>
                      <a:pt x="832629" y="669460"/>
                    </a:cubicBezTo>
                    <a:cubicBezTo>
                      <a:pt x="912357" y="880421"/>
                      <a:pt x="974446" y="1478026"/>
                      <a:pt x="959629" y="1448393"/>
                    </a:cubicBezTo>
                    <a:cubicBezTo>
                      <a:pt x="944812" y="1418760"/>
                      <a:pt x="853090" y="724493"/>
                      <a:pt x="743729" y="491660"/>
                    </a:cubicBezTo>
                    <a:cubicBezTo>
                      <a:pt x="634368" y="258827"/>
                      <a:pt x="429051" y="132532"/>
                      <a:pt x="303462" y="51393"/>
                    </a:cubicBezTo>
                    <a:cubicBezTo>
                      <a:pt x="177873" y="-29746"/>
                      <a:pt x="-26737" y="4121"/>
                      <a:pt x="2896" y="2599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" name="フリーフォーム: 図形 230">
                <a:extLst>
                  <a:ext uri="{FF2B5EF4-FFF2-40B4-BE49-F238E27FC236}">
                    <a16:creationId xmlns:a16="http://schemas.microsoft.com/office/drawing/2014/main" id="{547AD798-6B1C-40B1-A81D-FB963623057F}"/>
                  </a:ext>
                </a:extLst>
              </p:cNvPr>
              <p:cNvSpPr/>
              <p:nvPr/>
            </p:nvSpPr>
            <p:spPr>
              <a:xfrm>
                <a:off x="4811898" y="7034053"/>
                <a:ext cx="954577" cy="2063004"/>
              </a:xfrm>
              <a:custGeom>
                <a:avLst/>
                <a:gdLst>
                  <a:gd name="connsiteX0" fmla="*/ 945435 w 954577"/>
                  <a:gd name="connsiteY0" fmla="*/ 5980 h 2063004"/>
                  <a:gd name="connsiteX1" fmla="*/ 932735 w 954577"/>
                  <a:gd name="connsiteY1" fmla="*/ 674847 h 2063004"/>
                  <a:gd name="connsiteX2" fmla="*/ 793035 w 954577"/>
                  <a:gd name="connsiteY2" fmla="*/ 1360647 h 2063004"/>
                  <a:gd name="connsiteX3" fmla="*/ 657569 w 954577"/>
                  <a:gd name="connsiteY3" fmla="*/ 1652747 h 2063004"/>
                  <a:gd name="connsiteX4" fmla="*/ 412035 w 954577"/>
                  <a:gd name="connsiteY4" fmla="*/ 1910980 h 2063004"/>
                  <a:gd name="connsiteX5" fmla="*/ 1402 w 954577"/>
                  <a:gd name="connsiteY5" fmla="*/ 2059147 h 2063004"/>
                  <a:gd name="connsiteX6" fmla="*/ 564435 w 954577"/>
                  <a:gd name="connsiteY6" fmla="*/ 1758580 h 2063004"/>
                  <a:gd name="connsiteX7" fmla="*/ 860769 w 954577"/>
                  <a:gd name="connsiteY7" fmla="*/ 1127814 h 2063004"/>
                  <a:gd name="connsiteX8" fmla="*/ 949669 w 954577"/>
                  <a:gd name="connsiteY8" fmla="*/ 391214 h 2063004"/>
                  <a:gd name="connsiteX9" fmla="*/ 945435 w 954577"/>
                  <a:gd name="connsiteY9" fmla="*/ 5980 h 2063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54577" h="2063004">
                    <a:moveTo>
                      <a:pt x="945435" y="5980"/>
                    </a:moveTo>
                    <a:cubicBezTo>
                      <a:pt x="942613" y="53252"/>
                      <a:pt x="958135" y="449069"/>
                      <a:pt x="932735" y="674847"/>
                    </a:cubicBezTo>
                    <a:cubicBezTo>
                      <a:pt x="907335" y="900625"/>
                      <a:pt x="838896" y="1197664"/>
                      <a:pt x="793035" y="1360647"/>
                    </a:cubicBezTo>
                    <a:cubicBezTo>
                      <a:pt x="747174" y="1523630"/>
                      <a:pt x="721069" y="1561025"/>
                      <a:pt x="657569" y="1652747"/>
                    </a:cubicBezTo>
                    <a:cubicBezTo>
                      <a:pt x="594069" y="1744469"/>
                      <a:pt x="521396" y="1843247"/>
                      <a:pt x="412035" y="1910980"/>
                    </a:cubicBezTo>
                    <a:cubicBezTo>
                      <a:pt x="302674" y="1978713"/>
                      <a:pt x="-23998" y="2084547"/>
                      <a:pt x="1402" y="2059147"/>
                    </a:cubicBezTo>
                    <a:cubicBezTo>
                      <a:pt x="26802" y="2033747"/>
                      <a:pt x="421207" y="1913802"/>
                      <a:pt x="564435" y="1758580"/>
                    </a:cubicBezTo>
                    <a:cubicBezTo>
                      <a:pt x="707663" y="1603358"/>
                      <a:pt x="796563" y="1355708"/>
                      <a:pt x="860769" y="1127814"/>
                    </a:cubicBezTo>
                    <a:cubicBezTo>
                      <a:pt x="924975" y="899920"/>
                      <a:pt x="937675" y="581008"/>
                      <a:pt x="949669" y="391214"/>
                    </a:cubicBezTo>
                    <a:cubicBezTo>
                      <a:pt x="961663" y="201420"/>
                      <a:pt x="948257" y="-41292"/>
                      <a:pt x="945435" y="598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2" name="フリーフォーム: 図形 231">
                <a:extLst>
                  <a:ext uri="{FF2B5EF4-FFF2-40B4-BE49-F238E27FC236}">
                    <a16:creationId xmlns:a16="http://schemas.microsoft.com/office/drawing/2014/main" id="{F5760B45-82C6-4E70-9E22-C3461D5D3BED}"/>
                  </a:ext>
                </a:extLst>
              </p:cNvPr>
              <p:cNvSpPr/>
              <p:nvPr/>
            </p:nvSpPr>
            <p:spPr>
              <a:xfrm>
                <a:off x="4790559" y="5660840"/>
                <a:ext cx="764040" cy="660887"/>
              </a:xfrm>
              <a:custGeom>
                <a:avLst/>
                <a:gdLst>
                  <a:gd name="connsiteX0" fmla="*/ 6866 w 764040"/>
                  <a:gd name="connsiteY0" fmla="*/ 25585 h 660887"/>
                  <a:gd name="connsiteX1" fmla="*/ 273566 w 764040"/>
                  <a:gd name="connsiteY1" fmla="*/ 68448 h 660887"/>
                  <a:gd name="connsiteX2" fmla="*/ 559316 w 764040"/>
                  <a:gd name="connsiteY2" fmla="*/ 271648 h 660887"/>
                  <a:gd name="connsiteX3" fmla="*/ 726004 w 764040"/>
                  <a:gd name="connsiteY3" fmla="*/ 566923 h 660887"/>
                  <a:gd name="connsiteX4" fmla="*/ 757754 w 764040"/>
                  <a:gd name="connsiteY4" fmla="*/ 660585 h 660887"/>
                  <a:gd name="connsiteX5" fmla="*/ 759341 w 764040"/>
                  <a:gd name="connsiteY5" fmla="*/ 590735 h 660887"/>
                  <a:gd name="connsiteX6" fmla="*/ 706954 w 764040"/>
                  <a:gd name="connsiteY6" fmla="*/ 431985 h 660887"/>
                  <a:gd name="connsiteX7" fmla="*/ 440254 w 764040"/>
                  <a:gd name="connsiteY7" fmla="*/ 130360 h 660887"/>
                  <a:gd name="connsiteX8" fmla="*/ 271979 w 764040"/>
                  <a:gd name="connsiteY8" fmla="*/ 52573 h 660887"/>
                  <a:gd name="connsiteX9" fmla="*/ 94179 w 764040"/>
                  <a:gd name="connsiteY9" fmla="*/ 1773 h 660887"/>
                  <a:gd name="connsiteX10" fmla="*/ 6866 w 764040"/>
                  <a:gd name="connsiteY10" fmla="*/ 25585 h 660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64040" h="660887">
                    <a:moveTo>
                      <a:pt x="6866" y="25585"/>
                    </a:moveTo>
                    <a:cubicBezTo>
                      <a:pt x="36764" y="36697"/>
                      <a:pt x="181491" y="27438"/>
                      <a:pt x="273566" y="68448"/>
                    </a:cubicBezTo>
                    <a:cubicBezTo>
                      <a:pt x="365641" y="109458"/>
                      <a:pt x="483910" y="188569"/>
                      <a:pt x="559316" y="271648"/>
                    </a:cubicBezTo>
                    <a:cubicBezTo>
                      <a:pt x="634722" y="354727"/>
                      <a:pt x="692931" y="502100"/>
                      <a:pt x="726004" y="566923"/>
                    </a:cubicBezTo>
                    <a:cubicBezTo>
                      <a:pt x="759077" y="631746"/>
                      <a:pt x="752198" y="656616"/>
                      <a:pt x="757754" y="660585"/>
                    </a:cubicBezTo>
                    <a:cubicBezTo>
                      <a:pt x="763310" y="664554"/>
                      <a:pt x="767808" y="628835"/>
                      <a:pt x="759341" y="590735"/>
                    </a:cubicBezTo>
                    <a:cubicBezTo>
                      <a:pt x="750874" y="552635"/>
                      <a:pt x="760135" y="508714"/>
                      <a:pt x="706954" y="431985"/>
                    </a:cubicBezTo>
                    <a:cubicBezTo>
                      <a:pt x="653773" y="355256"/>
                      <a:pt x="512750" y="193595"/>
                      <a:pt x="440254" y="130360"/>
                    </a:cubicBezTo>
                    <a:cubicBezTo>
                      <a:pt x="367758" y="67125"/>
                      <a:pt x="329658" y="74004"/>
                      <a:pt x="271979" y="52573"/>
                    </a:cubicBezTo>
                    <a:cubicBezTo>
                      <a:pt x="214300" y="31142"/>
                      <a:pt x="136512" y="9710"/>
                      <a:pt x="94179" y="1773"/>
                    </a:cubicBezTo>
                    <a:cubicBezTo>
                      <a:pt x="51846" y="-6164"/>
                      <a:pt x="-23032" y="14473"/>
                      <a:pt x="6866" y="2558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3" name="フリーフォーム: 図形 232">
                <a:extLst>
                  <a:ext uri="{FF2B5EF4-FFF2-40B4-BE49-F238E27FC236}">
                    <a16:creationId xmlns:a16="http://schemas.microsoft.com/office/drawing/2014/main" id="{BC031F78-48DE-4802-9438-535BF33B0C59}"/>
                  </a:ext>
                </a:extLst>
              </p:cNvPr>
              <p:cNvSpPr/>
              <p:nvPr/>
            </p:nvSpPr>
            <p:spPr>
              <a:xfrm>
                <a:off x="5544161" y="6234919"/>
                <a:ext cx="157110" cy="815573"/>
              </a:xfrm>
              <a:custGeom>
                <a:avLst/>
                <a:gdLst>
                  <a:gd name="connsiteX0" fmla="*/ 5739 w 157110"/>
                  <a:gd name="connsiteY0" fmla="*/ 7131 h 815573"/>
                  <a:gd name="connsiteX1" fmla="*/ 121627 w 157110"/>
                  <a:gd name="connsiteY1" fmla="*/ 469094 h 815573"/>
                  <a:gd name="connsiteX2" fmla="*/ 156552 w 157110"/>
                  <a:gd name="connsiteY2" fmla="*/ 786594 h 815573"/>
                  <a:gd name="connsiteX3" fmla="*/ 134327 w 157110"/>
                  <a:gd name="connsiteY3" fmla="*/ 737381 h 815573"/>
                  <a:gd name="connsiteX4" fmla="*/ 29552 w 157110"/>
                  <a:gd name="connsiteY4" fmla="*/ 224619 h 815573"/>
                  <a:gd name="connsiteX5" fmla="*/ 5739 w 157110"/>
                  <a:gd name="connsiteY5" fmla="*/ 7131 h 815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7110" h="815573">
                    <a:moveTo>
                      <a:pt x="5739" y="7131"/>
                    </a:moveTo>
                    <a:cubicBezTo>
                      <a:pt x="21085" y="47877"/>
                      <a:pt x="96491" y="339183"/>
                      <a:pt x="121627" y="469094"/>
                    </a:cubicBezTo>
                    <a:cubicBezTo>
                      <a:pt x="146763" y="599005"/>
                      <a:pt x="154435" y="741880"/>
                      <a:pt x="156552" y="786594"/>
                    </a:cubicBezTo>
                    <a:cubicBezTo>
                      <a:pt x="158669" y="831308"/>
                      <a:pt x="155494" y="831043"/>
                      <a:pt x="134327" y="737381"/>
                    </a:cubicBezTo>
                    <a:cubicBezTo>
                      <a:pt x="113160" y="643719"/>
                      <a:pt x="50719" y="340771"/>
                      <a:pt x="29552" y="224619"/>
                    </a:cubicBezTo>
                    <a:cubicBezTo>
                      <a:pt x="8385" y="108467"/>
                      <a:pt x="-9607" y="-33615"/>
                      <a:pt x="5739" y="713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4" name="フリーフォーム: 図形 233">
                <a:extLst>
                  <a:ext uri="{FF2B5EF4-FFF2-40B4-BE49-F238E27FC236}">
                    <a16:creationId xmlns:a16="http://schemas.microsoft.com/office/drawing/2014/main" id="{32E25756-499C-43EE-8F03-DB4B2AD9780D}"/>
                  </a:ext>
                </a:extLst>
              </p:cNvPr>
              <p:cNvSpPr/>
              <p:nvPr/>
            </p:nvSpPr>
            <p:spPr>
              <a:xfrm>
                <a:off x="5686352" y="6959234"/>
                <a:ext cx="27061" cy="748388"/>
              </a:xfrm>
              <a:custGeom>
                <a:avLst/>
                <a:gdLst>
                  <a:gd name="connsiteX0" fmla="*/ 9598 w 27061"/>
                  <a:gd name="connsiteY0" fmla="*/ 1954 h 748388"/>
                  <a:gd name="connsiteX1" fmla="*/ 27061 w 27061"/>
                  <a:gd name="connsiteY1" fmla="*/ 416291 h 748388"/>
                  <a:gd name="connsiteX2" fmla="*/ 9598 w 27061"/>
                  <a:gd name="connsiteY2" fmla="*/ 740141 h 748388"/>
                  <a:gd name="connsiteX3" fmla="*/ 73 w 27061"/>
                  <a:gd name="connsiteY3" fmla="*/ 595679 h 748388"/>
                  <a:gd name="connsiteX4" fmla="*/ 9598 w 27061"/>
                  <a:gd name="connsiteY4" fmla="*/ 1954 h 748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061" h="748388">
                    <a:moveTo>
                      <a:pt x="9598" y="1954"/>
                    </a:moveTo>
                    <a:cubicBezTo>
                      <a:pt x="14096" y="-27944"/>
                      <a:pt x="27061" y="293260"/>
                      <a:pt x="27061" y="416291"/>
                    </a:cubicBezTo>
                    <a:cubicBezTo>
                      <a:pt x="27061" y="539322"/>
                      <a:pt x="14096" y="710243"/>
                      <a:pt x="9598" y="740141"/>
                    </a:cubicBezTo>
                    <a:cubicBezTo>
                      <a:pt x="5100" y="770039"/>
                      <a:pt x="867" y="717916"/>
                      <a:pt x="73" y="595679"/>
                    </a:cubicBezTo>
                    <a:cubicBezTo>
                      <a:pt x="-721" y="473442"/>
                      <a:pt x="5100" y="31852"/>
                      <a:pt x="9598" y="195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5" name="フリーフォーム: 図形 234">
                <a:extLst>
                  <a:ext uri="{FF2B5EF4-FFF2-40B4-BE49-F238E27FC236}">
                    <a16:creationId xmlns:a16="http://schemas.microsoft.com/office/drawing/2014/main" id="{F1C07C3D-C15A-4A2D-A219-FE5B716FE80F}"/>
                  </a:ext>
                </a:extLst>
              </p:cNvPr>
              <p:cNvSpPr/>
              <p:nvPr/>
            </p:nvSpPr>
            <p:spPr>
              <a:xfrm>
                <a:off x="5519675" y="7644471"/>
                <a:ext cx="187131" cy="849497"/>
              </a:xfrm>
              <a:custGeom>
                <a:avLst/>
                <a:gdLst>
                  <a:gd name="connsiteX0" fmla="*/ 185800 w 187131"/>
                  <a:gd name="connsiteY0" fmla="*/ 929 h 849497"/>
                  <a:gd name="connsiteX1" fmla="*/ 115950 w 187131"/>
                  <a:gd name="connsiteY1" fmla="*/ 475592 h 849497"/>
                  <a:gd name="connsiteX2" fmla="*/ 1650 w 187131"/>
                  <a:gd name="connsiteY2" fmla="*/ 847067 h 849497"/>
                  <a:gd name="connsiteX3" fmla="*/ 55625 w 187131"/>
                  <a:gd name="connsiteY3" fmla="*/ 604179 h 849497"/>
                  <a:gd name="connsiteX4" fmla="*/ 185800 w 187131"/>
                  <a:gd name="connsiteY4" fmla="*/ 929 h 849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7131" h="849497">
                    <a:moveTo>
                      <a:pt x="185800" y="929"/>
                    </a:moveTo>
                    <a:cubicBezTo>
                      <a:pt x="195854" y="-20502"/>
                      <a:pt x="146642" y="334569"/>
                      <a:pt x="115950" y="475592"/>
                    </a:cubicBezTo>
                    <a:cubicBezTo>
                      <a:pt x="85258" y="616615"/>
                      <a:pt x="11704" y="825636"/>
                      <a:pt x="1650" y="847067"/>
                    </a:cubicBezTo>
                    <a:cubicBezTo>
                      <a:pt x="-8404" y="868498"/>
                      <a:pt x="29696" y="744937"/>
                      <a:pt x="55625" y="604179"/>
                    </a:cubicBezTo>
                    <a:cubicBezTo>
                      <a:pt x="81554" y="463421"/>
                      <a:pt x="175746" y="22360"/>
                      <a:pt x="185800" y="92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" name="フリーフォーム: 図形 235">
                <a:extLst>
                  <a:ext uri="{FF2B5EF4-FFF2-40B4-BE49-F238E27FC236}">
                    <a16:creationId xmlns:a16="http://schemas.microsoft.com/office/drawing/2014/main" id="{148AD489-4D68-4FC7-BFC0-F1CEE7EB7CFA}"/>
                  </a:ext>
                </a:extLst>
              </p:cNvPr>
              <p:cNvSpPr/>
              <p:nvPr/>
            </p:nvSpPr>
            <p:spPr>
              <a:xfrm>
                <a:off x="5148152" y="8285007"/>
                <a:ext cx="447994" cy="616987"/>
              </a:xfrm>
              <a:custGeom>
                <a:avLst/>
                <a:gdLst>
                  <a:gd name="connsiteX0" fmla="*/ 446198 w 447994"/>
                  <a:gd name="connsiteY0" fmla="*/ 6506 h 616987"/>
                  <a:gd name="connsiteX1" fmla="*/ 347773 w 447994"/>
                  <a:gd name="connsiteY1" fmla="*/ 273206 h 616987"/>
                  <a:gd name="connsiteX2" fmla="*/ 201723 w 447994"/>
                  <a:gd name="connsiteY2" fmla="*/ 477993 h 616987"/>
                  <a:gd name="connsiteX3" fmla="*/ 111 w 447994"/>
                  <a:gd name="connsiteY3" fmla="*/ 616106 h 616987"/>
                  <a:gd name="connsiteX4" fmla="*/ 230298 w 447994"/>
                  <a:gd name="connsiteY4" fmla="*/ 412906 h 616987"/>
                  <a:gd name="connsiteX5" fmla="*/ 400161 w 447994"/>
                  <a:gd name="connsiteY5" fmla="*/ 109693 h 616987"/>
                  <a:gd name="connsiteX6" fmla="*/ 446198 w 447994"/>
                  <a:gd name="connsiteY6" fmla="*/ 6506 h 616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7994" h="616987">
                    <a:moveTo>
                      <a:pt x="446198" y="6506"/>
                    </a:moveTo>
                    <a:cubicBezTo>
                      <a:pt x="437467" y="33758"/>
                      <a:pt x="388519" y="194625"/>
                      <a:pt x="347773" y="273206"/>
                    </a:cubicBezTo>
                    <a:cubicBezTo>
                      <a:pt x="307027" y="351787"/>
                      <a:pt x="259667" y="420843"/>
                      <a:pt x="201723" y="477993"/>
                    </a:cubicBezTo>
                    <a:cubicBezTo>
                      <a:pt x="143779" y="535143"/>
                      <a:pt x="-4651" y="626954"/>
                      <a:pt x="111" y="616106"/>
                    </a:cubicBezTo>
                    <a:cubicBezTo>
                      <a:pt x="4873" y="605258"/>
                      <a:pt x="163623" y="497308"/>
                      <a:pt x="230298" y="412906"/>
                    </a:cubicBezTo>
                    <a:cubicBezTo>
                      <a:pt x="296973" y="328504"/>
                      <a:pt x="369734" y="177162"/>
                      <a:pt x="400161" y="109693"/>
                    </a:cubicBezTo>
                    <a:cubicBezTo>
                      <a:pt x="430588" y="42224"/>
                      <a:pt x="454929" y="-20746"/>
                      <a:pt x="446198" y="650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7" name="フリーフォーム: 図形 236">
                <a:extLst>
                  <a:ext uri="{FF2B5EF4-FFF2-40B4-BE49-F238E27FC236}">
                    <a16:creationId xmlns:a16="http://schemas.microsoft.com/office/drawing/2014/main" id="{40D48D0A-AFD6-4203-9D21-8C7507B52BAA}"/>
                  </a:ext>
                </a:extLst>
              </p:cNvPr>
              <p:cNvSpPr/>
              <p:nvPr/>
            </p:nvSpPr>
            <p:spPr>
              <a:xfrm>
                <a:off x="4782027" y="8839198"/>
                <a:ext cx="445829" cy="150990"/>
              </a:xfrm>
              <a:custGeom>
                <a:avLst/>
                <a:gdLst>
                  <a:gd name="connsiteX0" fmla="*/ 5873 w 445829"/>
                  <a:gd name="connsiteY0" fmla="*/ 125415 h 150990"/>
                  <a:gd name="connsiteX1" fmla="*/ 258286 w 445829"/>
                  <a:gd name="connsiteY1" fmla="*/ 101602 h 150990"/>
                  <a:gd name="connsiteX2" fmla="*/ 445611 w 445829"/>
                  <a:gd name="connsiteY2" fmla="*/ 2 h 150990"/>
                  <a:gd name="connsiteX3" fmla="*/ 291623 w 445829"/>
                  <a:gd name="connsiteY3" fmla="*/ 98427 h 150990"/>
                  <a:gd name="connsiteX4" fmla="*/ 97948 w 445829"/>
                  <a:gd name="connsiteY4" fmla="*/ 149227 h 150990"/>
                  <a:gd name="connsiteX5" fmla="*/ 5873 w 445829"/>
                  <a:gd name="connsiteY5" fmla="*/ 125415 h 150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5829" h="150990">
                    <a:moveTo>
                      <a:pt x="5873" y="125415"/>
                    </a:moveTo>
                    <a:cubicBezTo>
                      <a:pt x="32596" y="117478"/>
                      <a:pt x="184996" y="122504"/>
                      <a:pt x="258286" y="101602"/>
                    </a:cubicBezTo>
                    <a:cubicBezTo>
                      <a:pt x="331576" y="80700"/>
                      <a:pt x="440055" y="531"/>
                      <a:pt x="445611" y="2"/>
                    </a:cubicBezTo>
                    <a:cubicBezTo>
                      <a:pt x="451167" y="-527"/>
                      <a:pt x="349567" y="73556"/>
                      <a:pt x="291623" y="98427"/>
                    </a:cubicBezTo>
                    <a:cubicBezTo>
                      <a:pt x="233679" y="123298"/>
                      <a:pt x="146367" y="140760"/>
                      <a:pt x="97948" y="149227"/>
                    </a:cubicBezTo>
                    <a:cubicBezTo>
                      <a:pt x="49529" y="157694"/>
                      <a:pt x="-20850" y="133352"/>
                      <a:pt x="5873" y="12541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" name="フリーフォーム: 図形 237">
                <a:extLst>
                  <a:ext uri="{FF2B5EF4-FFF2-40B4-BE49-F238E27FC236}">
                    <a16:creationId xmlns:a16="http://schemas.microsoft.com/office/drawing/2014/main" id="{3FA5BF07-27A9-4A3E-8E7B-F06EBDA9E8B8}"/>
                  </a:ext>
                </a:extLst>
              </p:cNvPr>
              <p:cNvSpPr/>
              <p:nvPr/>
            </p:nvSpPr>
            <p:spPr>
              <a:xfrm>
                <a:off x="4718434" y="5743016"/>
                <a:ext cx="664311" cy="366310"/>
              </a:xfrm>
              <a:custGeom>
                <a:avLst/>
                <a:gdLst>
                  <a:gd name="connsiteX0" fmla="*/ 9141 w 664311"/>
                  <a:gd name="connsiteY0" fmla="*/ 64059 h 366310"/>
                  <a:gd name="connsiteX1" fmla="*/ 180591 w 664311"/>
                  <a:gd name="connsiteY1" fmla="*/ 45009 h 366310"/>
                  <a:gd name="connsiteX2" fmla="*/ 415541 w 664311"/>
                  <a:gd name="connsiteY2" fmla="*/ 146609 h 366310"/>
                  <a:gd name="connsiteX3" fmla="*/ 634616 w 664311"/>
                  <a:gd name="connsiteY3" fmla="*/ 359334 h 366310"/>
                  <a:gd name="connsiteX4" fmla="*/ 656841 w 664311"/>
                  <a:gd name="connsiteY4" fmla="*/ 305359 h 366310"/>
                  <a:gd name="connsiteX5" fmla="*/ 583816 w 664311"/>
                  <a:gd name="connsiteY5" fmla="*/ 210109 h 366310"/>
                  <a:gd name="connsiteX6" fmla="*/ 247266 w 664311"/>
                  <a:gd name="connsiteY6" fmla="*/ 19609 h 366310"/>
                  <a:gd name="connsiteX7" fmla="*/ 44066 w 664311"/>
                  <a:gd name="connsiteY7" fmla="*/ 10084 h 366310"/>
                  <a:gd name="connsiteX8" fmla="*/ 9141 w 664311"/>
                  <a:gd name="connsiteY8" fmla="*/ 64059 h 366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64311" h="366310">
                    <a:moveTo>
                      <a:pt x="9141" y="64059"/>
                    </a:moveTo>
                    <a:cubicBezTo>
                      <a:pt x="31895" y="69880"/>
                      <a:pt x="112858" y="31251"/>
                      <a:pt x="180591" y="45009"/>
                    </a:cubicBezTo>
                    <a:cubicBezTo>
                      <a:pt x="248324" y="58767"/>
                      <a:pt x="339870" y="94222"/>
                      <a:pt x="415541" y="146609"/>
                    </a:cubicBezTo>
                    <a:cubicBezTo>
                      <a:pt x="491212" y="198996"/>
                      <a:pt x="594399" y="332876"/>
                      <a:pt x="634616" y="359334"/>
                    </a:cubicBezTo>
                    <a:cubicBezTo>
                      <a:pt x="674833" y="385792"/>
                      <a:pt x="665308" y="330230"/>
                      <a:pt x="656841" y="305359"/>
                    </a:cubicBezTo>
                    <a:cubicBezTo>
                      <a:pt x="648374" y="280488"/>
                      <a:pt x="652078" y="257734"/>
                      <a:pt x="583816" y="210109"/>
                    </a:cubicBezTo>
                    <a:cubicBezTo>
                      <a:pt x="515554" y="162484"/>
                      <a:pt x="337224" y="52946"/>
                      <a:pt x="247266" y="19609"/>
                    </a:cubicBezTo>
                    <a:cubicBezTo>
                      <a:pt x="157308" y="-13728"/>
                      <a:pt x="78991" y="4263"/>
                      <a:pt x="44066" y="10084"/>
                    </a:cubicBezTo>
                    <a:cubicBezTo>
                      <a:pt x="9141" y="15905"/>
                      <a:pt x="-13613" y="58238"/>
                      <a:pt x="9141" y="6405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9" name="フリーフォーム: 図形 238">
                <a:extLst>
                  <a:ext uri="{FF2B5EF4-FFF2-40B4-BE49-F238E27FC236}">
                    <a16:creationId xmlns:a16="http://schemas.microsoft.com/office/drawing/2014/main" id="{70B330BC-D51E-416C-8AD6-570542E90CE5}"/>
                  </a:ext>
                </a:extLst>
              </p:cNvPr>
              <p:cNvSpPr/>
              <p:nvPr/>
            </p:nvSpPr>
            <p:spPr>
              <a:xfrm>
                <a:off x="4790316" y="5884835"/>
                <a:ext cx="427807" cy="694487"/>
              </a:xfrm>
              <a:custGeom>
                <a:avLst/>
                <a:gdLst>
                  <a:gd name="connsiteX0" fmla="*/ 759 w 427807"/>
                  <a:gd name="connsiteY0" fmla="*/ 28 h 694487"/>
                  <a:gd name="connsiteX1" fmla="*/ 46797 w 427807"/>
                  <a:gd name="connsiteY1" fmla="*/ 82578 h 694487"/>
                  <a:gd name="connsiteX2" fmla="*/ 89659 w 427807"/>
                  <a:gd name="connsiteY2" fmla="*/ 77815 h 694487"/>
                  <a:gd name="connsiteX3" fmla="*/ 115059 w 427807"/>
                  <a:gd name="connsiteY3" fmla="*/ 49240 h 694487"/>
                  <a:gd name="connsiteX4" fmla="*/ 161097 w 427807"/>
                  <a:gd name="connsiteY4" fmla="*/ 73053 h 694487"/>
                  <a:gd name="connsiteX5" fmla="*/ 202372 w 427807"/>
                  <a:gd name="connsiteY5" fmla="*/ 109565 h 694487"/>
                  <a:gd name="connsiteX6" fmla="*/ 264284 w 427807"/>
                  <a:gd name="connsiteY6" fmla="*/ 76228 h 694487"/>
                  <a:gd name="connsiteX7" fmla="*/ 307147 w 427807"/>
                  <a:gd name="connsiteY7" fmla="*/ 125440 h 694487"/>
                  <a:gd name="connsiteX8" fmla="*/ 288097 w 427807"/>
                  <a:gd name="connsiteY8" fmla="*/ 181003 h 694487"/>
                  <a:gd name="connsiteX9" fmla="*/ 315084 w 427807"/>
                  <a:gd name="connsiteY9" fmla="*/ 163540 h 694487"/>
                  <a:gd name="connsiteX10" fmla="*/ 361122 w 427807"/>
                  <a:gd name="connsiteY10" fmla="*/ 203228 h 694487"/>
                  <a:gd name="connsiteX11" fmla="*/ 337309 w 427807"/>
                  <a:gd name="connsiteY11" fmla="*/ 246090 h 694487"/>
                  <a:gd name="connsiteX12" fmla="*/ 383347 w 427807"/>
                  <a:gd name="connsiteY12" fmla="*/ 296890 h 694487"/>
                  <a:gd name="connsiteX13" fmla="*/ 334134 w 427807"/>
                  <a:gd name="connsiteY13" fmla="*/ 392140 h 694487"/>
                  <a:gd name="connsiteX14" fmla="*/ 329372 w 427807"/>
                  <a:gd name="connsiteY14" fmla="*/ 408015 h 694487"/>
                  <a:gd name="connsiteX15" fmla="*/ 354772 w 427807"/>
                  <a:gd name="connsiteY15" fmla="*/ 450878 h 694487"/>
                  <a:gd name="connsiteX16" fmla="*/ 354772 w 427807"/>
                  <a:gd name="connsiteY16" fmla="*/ 476278 h 694487"/>
                  <a:gd name="connsiteX17" fmla="*/ 396047 w 427807"/>
                  <a:gd name="connsiteY17" fmla="*/ 500090 h 694487"/>
                  <a:gd name="connsiteX18" fmla="*/ 427797 w 427807"/>
                  <a:gd name="connsiteY18" fmla="*/ 541365 h 694487"/>
                  <a:gd name="connsiteX19" fmla="*/ 392872 w 427807"/>
                  <a:gd name="connsiteY19" fmla="*/ 600103 h 694487"/>
                  <a:gd name="connsiteX20" fmla="*/ 340484 w 427807"/>
                  <a:gd name="connsiteY20" fmla="*/ 606453 h 694487"/>
                  <a:gd name="connsiteX21" fmla="*/ 318259 w 427807"/>
                  <a:gd name="connsiteY21" fmla="*/ 652490 h 694487"/>
                  <a:gd name="connsiteX22" fmla="*/ 203959 w 427807"/>
                  <a:gd name="connsiteY22" fmla="*/ 620740 h 694487"/>
                  <a:gd name="connsiteX23" fmla="*/ 161097 w 427807"/>
                  <a:gd name="connsiteY23" fmla="*/ 596928 h 694487"/>
                  <a:gd name="connsiteX24" fmla="*/ 142047 w 427807"/>
                  <a:gd name="connsiteY24" fmla="*/ 625503 h 694487"/>
                  <a:gd name="connsiteX25" fmla="*/ 170622 w 427807"/>
                  <a:gd name="connsiteY25" fmla="*/ 660428 h 694487"/>
                  <a:gd name="connsiteX26" fmla="*/ 88072 w 427807"/>
                  <a:gd name="connsiteY26" fmla="*/ 690590 h 694487"/>
                  <a:gd name="connsiteX27" fmla="*/ 11872 w 427807"/>
                  <a:gd name="connsiteY27" fmla="*/ 693765 h 694487"/>
                  <a:gd name="connsiteX28" fmla="*/ 30922 w 427807"/>
                  <a:gd name="connsiteY28" fmla="*/ 687415 h 694487"/>
                  <a:gd name="connsiteX29" fmla="*/ 137284 w 427807"/>
                  <a:gd name="connsiteY29" fmla="*/ 658840 h 694487"/>
                  <a:gd name="connsiteX30" fmla="*/ 137284 w 427807"/>
                  <a:gd name="connsiteY30" fmla="*/ 611215 h 694487"/>
                  <a:gd name="connsiteX31" fmla="*/ 161097 w 427807"/>
                  <a:gd name="connsiteY31" fmla="*/ 569940 h 694487"/>
                  <a:gd name="connsiteX32" fmla="*/ 234122 w 427807"/>
                  <a:gd name="connsiteY32" fmla="*/ 603278 h 694487"/>
                  <a:gd name="connsiteX33" fmla="*/ 289684 w 427807"/>
                  <a:gd name="connsiteY33" fmla="*/ 623915 h 694487"/>
                  <a:gd name="connsiteX34" fmla="*/ 327784 w 427807"/>
                  <a:gd name="connsiteY34" fmla="*/ 568353 h 694487"/>
                  <a:gd name="connsiteX35" fmla="*/ 378584 w 427807"/>
                  <a:gd name="connsiteY35" fmla="*/ 542953 h 694487"/>
                  <a:gd name="connsiteX36" fmla="*/ 319847 w 427807"/>
                  <a:gd name="connsiteY36" fmla="*/ 457228 h 694487"/>
                  <a:gd name="connsiteX37" fmla="*/ 315084 w 427807"/>
                  <a:gd name="connsiteY37" fmla="*/ 350865 h 694487"/>
                  <a:gd name="connsiteX38" fmla="*/ 357947 w 427807"/>
                  <a:gd name="connsiteY38" fmla="*/ 295303 h 694487"/>
                  <a:gd name="connsiteX39" fmla="*/ 330959 w 427807"/>
                  <a:gd name="connsiteY39" fmla="*/ 223865 h 694487"/>
                  <a:gd name="connsiteX40" fmla="*/ 326197 w 427807"/>
                  <a:gd name="connsiteY40" fmla="*/ 200053 h 694487"/>
                  <a:gd name="connsiteX41" fmla="*/ 262697 w 427807"/>
                  <a:gd name="connsiteY41" fmla="*/ 160365 h 694487"/>
                  <a:gd name="connsiteX42" fmla="*/ 278572 w 427807"/>
                  <a:gd name="connsiteY42" fmla="*/ 111153 h 694487"/>
                  <a:gd name="connsiteX43" fmla="*/ 246822 w 427807"/>
                  <a:gd name="connsiteY43" fmla="*/ 101628 h 694487"/>
                  <a:gd name="connsiteX44" fmla="*/ 165859 w 427807"/>
                  <a:gd name="connsiteY44" fmla="*/ 109565 h 694487"/>
                  <a:gd name="connsiteX45" fmla="*/ 119822 w 427807"/>
                  <a:gd name="connsiteY45" fmla="*/ 84165 h 694487"/>
                  <a:gd name="connsiteX46" fmla="*/ 26159 w 427807"/>
                  <a:gd name="connsiteY46" fmla="*/ 73053 h 694487"/>
                  <a:gd name="connsiteX47" fmla="*/ 759 w 427807"/>
                  <a:gd name="connsiteY47" fmla="*/ 28 h 694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427807" h="694487">
                    <a:moveTo>
                      <a:pt x="759" y="28"/>
                    </a:moveTo>
                    <a:cubicBezTo>
                      <a:pt x="4199" y="1616"/>
                      <a:pt x="31980" y="69614"/>
                      <a:pt x="46797" y="82578"/>
                    </a:cubicBezTo>
                    <a:cubicBezTo>
                      <a:pt x="61614" y="95542"/>
                      <a:pt x="78282" y="83371"/>
                      <a:pt x="89659" y="77815"/>
                    </a:cubicBezTo>
                    <a:cubicBezTo>
                      <a:pt x="101036" y="72259"/>
                      <a:pt x="103153" y="50034"/>
                      <a:pt x="115059" y="49240"/>
                    </a:cubicBezTo>
                    <a:cubicBezTo>
                      <a:pt x="126965" y="48446"/>
                      <a:pt x="146545" y="62999"/>
                      <a:pt x="161097" y="73053"/>
                    </a:cubicBezTo>
                    <a:cubicBezTo>
                      <a:pt x="175649" y="83107"/>
                      <a:pt x="185174" y="109036"/>
                      <a:pt x="202372" y="109565"/>
                    </a:cubicBezTo>
                    <a:cubicBezTo>
                      <a:pt x="219570" y="110094"/>
                      <a:pt x="246821" y="73582"/>
                      <a:pt x="264284" y="76228"/>
                    </a:cubicBezTo>
                    <a:cubicBezTo>
                      <a:pt x="281747" y="78874"/>
                      <a:pt x="303178" y="107978"/>
                      <a:pt x="307147" y="125440"/>
                    </a:cubicBezTo>
                    <a:cubicBezTo>
                      <a:pt x="311116" y="142903"/>
                      <a:pt x="286774" y="174653"/>
                      <a:pt x="288097" y="181003"/>
                    </a:cubicBezTo>
                    <a:cubicBezTo>
                      <a:pt x="289420" y="187353"/>
                      <a:pt x="302913" y="159836"/>
                      <a:pt x="315084" y="163540"/>
                    </a:cubicBezTo>
                    <a:cubicBezTo>
                      <a:pt x="327255" y="167244"/>
                      <a:pt x="357418" y="189470"/>
                      <a:pt x="361122" y="203228"/>
                    </a:cubicBezTo>
                    <a:cubicBezTo>
                      <a:pt x="364826" y="216986"/>
                      <a:pt x="333605" y="230480"/>
                      <a:pt x="337309" y="246090"/>
                    </a:cubicBezTo>
                    <a:cubicBezTo>
                      <a:pt x="341013" y="261700"/>
                      <a:pt x="383876" y="272548"/>
                      <a:pt x="383347" y="296890"/>
                    </a:cubicBezTo>
                    <a:cubicBezTo>
                      <a:pt x="382818" y="321232"/>
                      <a:pt x="343130" y="373619"/>
                      <a:pt x="334134" y="392140"/>
                    </a:cubicBezTo>
                    <a:cubicBezTo>
                      <a:pt x="325138" y="410661"/>
                      <a:pt x="325932" y="398225"/>
                      <a:pt x="329372" y="408015"/>
                    </a:cubicBezTo>
                    <a:cubicBezTo>
                      <a:pt x="332812" y="417805"/>
                      <a:pt x="350539" y="439501"/>
                      <a:pt x="354772" y="450878"/>
                    </a:cubicBezTo>
                    <a:cubicBezTo>
                      <a:pt x="359005" y="462255"/>
                      <a:pt x="347893" y="468076"/>
                      <a:pt x="354772" y="476278"/>
                    </a:cubicBezTo>
                    <a:cubicBezTo>
                      <a:pt x="361651" y="484480"/>
                      <a:pt x="383876" y="489242"/>
                      <a:pt x="396047" y="500090"/>
                    </a:cubicBezTo>
                    <a:cubicBezTo>
                      <a:pt x="408218" y="510938"/>
                      <a:pt x="428326" y="524696"/>
                      <a:pt x="427797" y="541365"/>
                    </a:cubicBezTo>
                    <a:cubicBezTo>
                      <a:pt x="427268" y="558034"/>
                      <a:pt x="407424" y="589255"/>
                      <a:pt x="392872" y="600103"/>
                    </a:cubicBezTo>
                    <a:cubicBezTo>
                      <a:pt x="378320" y="610951"/>
                      <a:pt x="352919" y="597722"/>
                      <a:pt x="340484" y="606453"/>
                    </a:cubicBezTo>
                    <a:cubicBezTo>
                      <a:pt x="328049" y="615184"/>
                      <a:pt x="341013" y="650109"/>
                      <a:pt x="318259" y="652490"/>
                    </a:cubicBezTo>
                    <a:cubicBezTo>
                      <a:pt x="295505" y="654871"/>
                      <a:pt x="230153" y="630000"/>
                      <a:pt x="203959" y="620740"/>
                    </a:cubicBezTo>
                    <a:cubicBezTo>
                      <a:pt x="177765" y="611480"/>
                      <a:pt x="171416" y="596134"/>
                      <a:pt x="161097" y="596928"/>
                    </a:cubicBezTo>
                    <a:cubicBezTo>
                      <a:pt x="150778" y="597722"/>
                      <a:pt x="140460" y="614920"/>
                      <a:pt x="142047" y="625503"/>
                    </a:cubicBezTo>
                    <a:cubicBezTo>
                      <a:pt x="143635" y="636086"/>
                      <a:pt x="179618" y="649580"/>
                      <a:pt x="170622" y="660428"/>
                    </a:cubicBezTo>
                    <a:cubicBezTo>
                      <a:pt x="161626" y="671276"/>
                      <a:pt x="114530" y="685034"/>
                      <a:pt x="88072" y="690590"/>
                    </a:cubicBezTo>
                    <a:cubicBezTo>
                      <a:pt x="61614" y="696146"/>
                      <a:pt x="21397" y="694294"/>
                      <a:pt x="11872" y="693765"/>
                    </a:cubicBezTo>
                    <a:cubicBezTo>
                      <a:pt x="2347" y="693236"/>
                      <a:pt x="10020" y="693236"/>
                      <a:pt x="30922" y="687415"/>
                    </a:cubicBezTo>
                    <a:cubicBezTo>
                      <a:pt x="51824" y="681594"/>
                      <a:pt x="119557" y="671540"/>
                      <a:pt x="137284" y="658840"/>
                    </a:cubicBezTo>
                    <a:cubicBezTo>
                      <a:pt x="155011" y="646140"/>
                      <a:pt x="133315" y="626032"/>
                      <a:pt x="137284" y="611215"/>
                    </a:cubicBezTo>
                    <a:cubicBezTo>
                      <a:pt x="141253" y="596398"/>
                      <a:pt x="144957" y="571263"/>
                      <a:pt x="161097" y="569940"/>
                    </a:cubicBezTo>
                    <a:cubicBezTo>
                      <a:pt x="177237" y="568617"/>
                      <a:pt x="212691" y="594282"/>
                      <a:pt x="234122" y="603278"/>
                    </a:cubicBezTo>
                    <a:cubicBezTo>
                      <a:pt x="255553" y="612274"/>
                      <a:pt x="274074" y="629736"/>
                      <a:pt x="289684" y="623915"/>
                    </a:cubicBezTo>
                    <a:cubicBezTo>
                      <a:pt x="305294" y="618094"/>
                      <a:pt x="312967" y="581847"/>
                      <a:pt x="327784" y="568353"/>
                    </a:cubicBezTo>
                    <a:cubicBezTo>
                      <a:pt x="342601" y="554859"/>
                      <a:pt x="379907" y="561474"/>
                      <a:pt x="378584" y="542953"/>
                    </a:cubicBezTo>
                    <a:cubicBezTo>
                      <a:pt x="377261" y="524432"/>
                      <a:pt x="330430" y="489243"/>
                      <a:pt x="319847" y="457228"/>
                    </a:cubicBezTo>
                    <a:cubicBezTo>
                      <a:pt x="309264" y="425213"/>
                      <a:pt x="308734" y="377852"/>
                      <a:pt x="315084" y="350865"/>
                    </a:cubicBezTo>
                    <a:cubicBezTo>
                      <a:pt x="321434" y="323878"/>
                      <a:pt x="355301" y="316470"/>
                      <a:pt x="357947" y="295303"/>
                    </a:cubicBezTo>
                    <a:cubicBezTo>
                      <a:pt x="360593" y="274136"/>
                      <a:pt x="336251" y="239740"/>
                      <a:pt x="330959" y="223865"/>
                    </a:cubicBezTo>
                    <a:cubicBezTo>
                      <a:pt x="325667" y="207990"/>
                      <a:pt x="337574" y="210636"/>
                      <a:pt x="326197" y="200053"/>
                    </a:cubicBezTo>
                    <a:cubicBezTo>
                      <a:pt x="314820" y="189470"/>
                      <a:pt x="270635" y="175182"/>
                      <a:pt x="262697" y="160365"/>
                    </a:cubicBezTo>
                    <a:cubicBezTo>
                      <a:pt x="254760" y="145548"/>
                      <a:pt x="281218" y="120942"/>
                      <a:pt x="278572" y="111153"/>
                    </a:cubicBezTo>
                    <a:cubicBezTo>
                      <a:pt x="275926" y="101364"/>
                      <a:pt x="265607" y="101893"/>
                      <a:pt x="246822" y="101628"/>
                    </a:cubicBezTo>
                    <a:cubicBezTo>
                      <a:pt x="228037" y="101363"/>
                      <a:pt x="187026" y="112476"/>
                      <a:pt x="165859" y="109565"/>
                    </a:cubicBezTo>
                    <a:cubicBezTo>
                      <a:pt x="144692" y="106655"/>
                      <a:pt x="143105" y="90250"/>
                      <a:pt x="119822" y="84165"/>
                    </a:cubicBezTo>
                    <a:cubicBezTo>
                      <a:pt x="96539" y="78080"/>
                      <a:pt x="46796" y="82578"/>
                      <a:pt x="26159" y="73053"/>
                    </a:cubicBezTo>
                    <a:cubicBezTo>
                      <a:pt x="5522" y="63528"/>
                      <a:pt x="-2681" y="-1560"/>
                      <a:pt x="759" y="2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0" name="フリーフォーム: 図形 239">
                <a:extLst>
                  <a:ext uri="{FF2B5EF4-FFF2-40B4-BE49-F238E27FC236}">
                    <a16:creationId xmlns:a16="http://schemas.microsoft.com/office/drawing/2014/main" id="{0659EEDE-48F1-4B5C-A714-95FB122F510B}"/>
                  </a:ext>
                </a:extLst>
              </p:cNvPr>
              <p:cNvSpPr/>
              <p:nvPr/>
            </p:nvSpPr>
            <p:spPr>
              <a:xfrm>
                <a:off x="4761111" y="6673297"/>
                <a:ext cx="395728" cy="76771"/>
              </a:xfrm>
              <a:custGeom>
                <a:avLst/>
                <a:gdLst>
                  <a:gd name="connsiteX0" fmla="*/ 9327 w 395728"/>
                  <a:gd name="connsiteY0" fmla="*/ 3728 h 76771"/>
                  <a:gd name="connsiteX1" fmla="*/ 334764 w 395728"/>
                  <a:gd name="connsiteY1" fmla="*/ 13253 h 76771"/>
                  <a:gd name="connsiteX2" fmla="*/ 395089 w 395728"/>
                  <a:gd name="connsiteY2" fmla="*/ 68816 h 76771"/>
                  <a:gd name="connsiteX3" fmla="*/ 323652 w 395728"/>
                  <a:gd name="connsiteY3" fmla="*/ 62466 h 76771"/>
                  <a:gd name="connsiteX4" fmla="*/ 255389 w 395728"/>
                  <a:gd name="connsiteY4" fmla="*/ 76753 h 76771"/>
                  <a:gd name="connsiteX5" fmla="*/ 199827 w 395728"/>
                  <a:gd name="connsiteY5" fmla="*/ 65641 h 76771"/>
                  <a:gd name="connsiteX6" fmla="*/ 139502 w 395728"/>
                  <a:gd name="connsiteY6" fmla="*/ 71991 h 76771"/>
                  <a:gd name="connsiteX7" fmla="*/ 91877 w 395728"/>
                  <a:gd name="connsiteY7" fmla="*/ 64053 h 76771"/>
                  <a:gd name="connsiteX8" fmla="*/ 9327 w 395728"/>
                  <a:gd name="connsiteY8" fmla="*/ 3728 h 76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5728" h="76771">
                    <a:moveTo>
                      <a:pt x="9327" y="3728"/>
                    </a:moveTo>
                    <a:cubicBezTo>
                      <a:pt x="49808" y="-4739"/>
                      <a:pt x="270470" y="2405"/>
                      <a:pt x="334764" y="13253"/>
                    </a:cubicBezTo>
                    <a:cubicBezTo>
                      <a:pt x="399058" y="24101"/>
                      <a:pt x="396941" y="60614"/>
                      <a:pt x="395089" y="68816"/>
                    </a:cubicBezTo>
                    <a:cubicBezTo>
                      <a:pt x="393237" y="77018"/>
                      <a:pt x="346935" y="61143"/>
                      <a:pt x="323652" y="62466"/>
                    </a:cubicBezTo>
                    <a:cubicBezTo>
                      <a:pt x="300369" y="63789"/>
                      <a:pt x="276026" y="76224"/>
                      <a:pt x="255389" y="76753"/>
                    </a:cubicBezTo>
                    <a:cubicBezTo>
                      <a:pt x="234752" y="77282"/>
                      <a:pt x="219142" y="66435"/>
                      <a:pt x="199827" y="65641"/>
                    </a:cubicBezTo>
                    <a:cubicBezTo>
                      <a:pt x="180513" y="64847"/>
                      <a:pt x="157494" y="72256"/>
                      <a:pt x="139502" y="71991"/>
                    </a:cubicBezTo>
                    <a:cubicBezTo>
                      <a:pt x="121510" y="71726"/>
                      <a:pt x="111721" y="73313"/>
                      <a:pt x="91877" y="64053"/>
                    </a:cubicBezTo>
                    <a:cubicBezTo>
                      <a:pt x="72033" y="54793"/>
                      <a:pt x="-31154" y="12195"/>
                      <a:pt x="9327" y="372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1" name="フリーフォーム: 図形 240">
                <a:extLst>
                  <a:ext uri="{FF2B5EF4-FFF2-40B4-BE49-F238E27FC236}">
                    <a16:creationId xmlns:a16="http://schemas.microsoft.com/office/drawing/2014/main" id="{5D524BBD-428A-4E83-9ED0-864A3F6C9886}"/>
                  </a:ext>
                </a:extLst>
              </p:cNvPr>
              <p:cNvSpPr/>
              <p:nvPr/>
            </p:nvSpPr>
            <p:spPr>
              <a:xfrm>
                <a:off x="5659493" y="6076785"/>
                <a:ext cx="446033" cy="119992"/>
              </a:xfrm>
              <a:custGeom>
                <a:avLst/>
                <a:gdLst>
                  <a:gd name="connsiteX0" fmla="*/ 7882 w 446033"/>
                  <a:gd name="connsiteY0" fmla="*/ 117640 h 119992"/>
                  <a:gd name="connsiteX1" fmla="*/ 49157 w 446033"/>
                  <a:gd name="connsiteY1" fmla="*/ 73190 h 119992"/>
                  <a:gd name="connsiteX2" fmla="*/ 188857 w 446033"/>
                  <a:gd name="connsiteY2" fmla="*/ 6515 h 119992"/>
                  <a:gd name="connsiteX3" fmla="*/ 446032 w 446033"/>
                  <a:gd name="connsiteY3" fmla="*/ 57315 h 119992"/>
                  <a:gd name="connsiteX4" fmla="*/ 192032 w 446033"/>
                  <a:gd name="connsiteY4" fmla="*/ 165 h 119992"/>
                  <a:gd name="connsiteX5" fmla="*/ 7882 w 446033"/>
                  <a:gd name="connsiteY5" fmla="*/ 117640 h 119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6033" h="119992">
                    <a:moveTo>
                      <a:pt x="7882" y="117640"/>
                    </a:moveTo>
                    <a:cubicBezTo>
                      <a:pt x="-15931" y="129811"/>
                      <a:pt x="18995" y="91711"/>
                      <a:pt x="49157" y="73190"/>
                    </a:cubicBezTo>
                    <a:cubicBezTo>
                      <a:pt x="79320" y="54669"/>
                      <a:pt x="122711" y="9161"/>
                      <a:pt x="188857" y="6515"/>
                    </a:cubicBezTo>
                    <a:cubicBezTo>
                      <a:pt x="255003" y="3869"/>
                      <a:pt x="445503" y="58373"/>
                      <a:pt x="446032" y="57315"/>
                    </a:cubicBezTo>
                    <a:cubicBezTo>
                      <a:pt x="446561" y="56257"/>
                      <a:pt x="266115" y="-3539"/>
                      <a:pt x="192032" y="165"/>
                    </a:cubicBezTo>
                    <a:cubicBezTo>
                      <a:pt x="117949" y="3869"/>
                      <a:pt x="31695" y="105469"/>
                      <a:pt x="7882" y="1176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2" name="フリーフォーム: 図形 241">
                <a:extLst>
                  <a:ext uri="{FF2B5EF4-FFF2-40B4-BE49-F238E27FC236}">
                    <a16:creationId xmlns:a16="http://schemas.microsoft.com/office/drawing/2014/main" id="{49EC575A-A7F2-4B46-82FD-F11593360D82}"/>
                  </a:ext>
                </a:extLst>
              </p:cNvPr>
              <p:cNvSpPr/>
              <p:nvPr/>
            </p:nvSpPr>
            <p:spPr>
              <a:xfrm>
                <a:off x="6095574" y="5974625"/>
                <a:ext cx="84202" cy="136421"/>
              </a:xfrm>
              <a:custGeom>
                <a:avLst/>
                <a:gdLst>
                  <a:gd name="connsiteX0" fmla="*/ 426 w 84202"/>
                  <a:gd name="connsiteY0" fmla="*/ 725 h 136421"/>
                  <a:gd name="connsiteX1" fmla="*/ 51226 w 84202"/>
                  <a:gd name="connsiteY1" fmla="*/ 108675 h 136421"/>
                  <a:gd name="connsiteX2" fmla="*/ 63926 w 84202"/>
                  <a:gd name="connsiteY2" fmla="*/ 134075 h 136421"/>
                  <a:gd name="connsiteX3" fmla="*/ 82976 w 84202"/>
                  <a:gd name="connsiteY3" fmla="*/ 64225 h 136421"/>
                  <a:gd name="connsiteX4" fmla="*/ 426 w 84202"/>
                  <a:gd name="connsiteY4" fmla="*/ 725 h 136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202" h="136421">
                    <a:moveTo>
                      <a:pt x="426" y="725"/>
                    </a:moveTo>
                    <a:cubicBezTo>
                      <a:pt x="-4866" y="8133"/>
                      <a:pt x="40643" y="86450"/>
                      <a:pt x="51226" y="108675"/>
                    </a:cubicBezTo>
                    <a:cubicBezTo>
                      <a:pt x="61809" y="130900"/>
                      <a:pt x="58634" y="141483"/>
                      <a:pt x="63926" y="134075"/>
                    </a:cubicBezTo>
                    <a:cubicBezTo>
                      <a:pt x="69218" y="126667"/>
                      <a:pt x="89326" y="83804"/>
                      <a:pt x="82976" y="64225"/>
                    </a:cubicBezTo>
                    <a:cubicBezTo>
                      <a:pt x="76626" y="44646"/>
                      <a:pt x="5718" y="-6683"/>
                      <a:pt x="426" y="72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" name="フリーフォーム: 図形 242">
                <a:extLst>
                  <a:ext uri="{FF2B5EF4-FFF2-40B4-BE49-F238E27FC236}">
                    <a16:creationId xmlns:a16="http://schemas.microsoft.com/office/drawing/2014/main" id="{B23E8B1B-B907-4D38-AA9D-AAB0CAA7874D}"/>
                  </a:ext>
                </a:extLst>
              </p:cNvPr>
              <p:cNvSpPr/>
              <p:nvPr/>
            </p:nvSpPr>
            <p:spPr>
              <a:xfrm>
                <a:off x="5451450" y="4375040"/>
                <a:ext cx="279511" cy="101885"/>
              </a:xfrm>
              <a:custGeom>
                <a:avLst/>
                <a:gdLst>
                  <a:gd name="connsiteX0" fmla="*/ 25 w 279511"/>
                  <a:gd name="connsiteY0" fmla="*/ 110 h 101885"/>
                  <a:gd name="connsiteX1" fmla="*/ 257200 w 279511"/>
                  <a:gd name="connsiteY1" fmla="*/ 79485 h 101885"/>
                  <a:gd name="connsiteX2" fmla="*/ 241325 w 279511"/>
                  <a:gd name="connsiteY2" fmla="*/ 98535 h 101885"/>
                  <a:gd name="connsiteX3" fmla="*/ 25 w 279511"/>
                  <a:gd name="connsiteY3" fmla="*/ 110 h 101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9511" h="101885">
                    <a:moveTo>
                      <a:pt x="25" y="110"/>
                    </a:moveTo>
                    <a:cubicBezTo>
                      <a:pt x="2671" y="-3065"/>
                      <a:pt x="216983" y="63081"/>
                      <a:pt x="257200" y="79485"/>
                    </a:cubicBezTo>
                    <a:cubicBezTo>
                      <a:pt x="297417" y="95889"/>
                      <a:pt x="277837" y="108060"/>
                      <a:pt x="241325" y="98535"/>
                    </a:cubicBezTo>
                    <a:cubicBezTo>
                      <a:pt x="204813" y="89010"/>
                      <a:pt x="-2621" y="3285"/>
                      <a:pt x="25" y="11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" name="フリーフォーム: 図形 243">
                <a:extLst>
                  <a:ext uri="{FF2B5EF4-FFF2-40B4-BE49-F238E27FC236}">
                    <a16:creationId xmlns:a16="http://schemas.microsoft.com/office/drawing/2014/main" id="{B37E4B30-D762-4696-9C9C-3E280C31D5F1}"/>
                  </a:ext>
                </a:extLst>
              </p:cNvPr>
              <p:cNvSpPr/>
              <p:nvPr/>
            </p:nvSpPr>
            <p:spPr>
              <a:xfrm>
                <a:off x="5340646" y="4205277"/>
                <a:ext cx="829012" cy="323016"/>
              </a:xfrm>
              <a:custGeom>
                <a:avLst/>
                <a:gdLst>
                  <a:gd name="connsiteX0" fmla="*/ 15579 w 829012"/>
                  <a:gd name="connsiteY0" fmla="*/ 1598 h 323016"/>
                  <a:gd name="connsiteX1" fmla="*/ 650579 w 829012"/>
                  <a:gd name="connsiteY1" fmla="*/ 163523 h 323016"/>
                  <a:gd name="connsiteX2" fmla="*/ 783929 w 829012"/>
                  <a:gd name="connsiteY2" fmla="*/ 246073 h 323016"/>
                  <a:gd name="connsiteX3" fmla="*/ 815679 w 829012"/>
                  <a:gd name="connsiteY3" fmla="*/ 322273 h 323016"/>
                  <a:gd name="connsiteX4" fmla="*/ 580729 w 829012"/>
                  <a:gd name="connsiteY4" fmla="*/ 198448 h 323016"/>
                  <a:gd name="connsiteX5" fmla="*/ 225129 w 829012"/>
                  <a:gd name="connsiteY5" fmla="*/ 87323 h 323016"/>
                  <a:gd name="connsiteX6" fmla="*/ 15579 w 829012"/>
                  <a:gd name="connsiteY6" fmla="*/ 1598 h 323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29012" h="323016">
                    <a:moveTo>
                      <a:pt x="15579" y="1598"/>
                    </a:moveTo>
                    <a:cubicBezTo>
                      <a:pt x="86487" y="14298"/>
                      <a:pt x="522521" y="122777"/>
                      <a:pt x="650579" y="163523"/>
                    </a:cubicBezTo>
                    <a:cubicBezTo>
                      <a:pt x="778637" y="204269"/>
                      <a:pt x="756412" y="219615"/>
                      <a:pt x="783929" y="246073"/>
                    </a:cubicBezTo>
                    <a:cubicBezTo>
                      <a:pt x="811446" y="272531"/>
                      <a:pt x="849546" y="330211"/>
                      <a:pt x="815679" y="322273"/>
                    </a:cubicBezTo>
                    <a:cubicBezTo>
                      <a:pt x="781812" y="314336"/>
                      <a:pt x="679154" y="237606"/>
                      <a:pt x="580729" y="198448"/>
                    </a:cubicBezTo>
                    <a:cubicBezTo>
                      <a:pt x="482304" y="159290"/>
                      <a:pt x="316675" y="119602"/>
                      <a:pt x="225129" y="87323"/>
                    </a:cubicBezTo>
                    <a:cubicBezTo>
                      <a:pt x="133583" y="55044"/>
                      <a:pt x="-55329" y="-11102"/>
                      <a:pt x="15579" y="15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5" name="フリーフォーム: 図形 244">
                <a:extLst>
                  <a:ext uri="{FF2B5EF4-FFF2-40B4-BE49-F238E27FC236}">
                    <a16:creationId xmlns:a16="http://schemas.microsoft.com/office/drawing/2014/main" id="{866BAE1D-7B7A-4E2F-894E-47D92563FC42}"/>
                  </a:ext>
                </a:extLst>
              </p:cNvPr>
              <p:cNvSpPr/>
              <p:nvPr/>
            </p:nvSpPr>
            <p:spPr>
              <a:xfrm>
                <a:off x="5410200" y="4415401"/>
                <a:ext cx="547966" cy="312308"/>
              </a:xfrm>
              <a:custGeom>
                <a:avLst/>
                <a:gdLst>
                  <a:gd name="connsiteX0" fmla="*/ 546100 w 547966"/>
                  <a:gd name="connsiteY0" fmla="*/ 4199 h 312308"/>
                  <a:gd name="connsiteX1" fmla="*/ 171450 w 547966"/>
                  <a:gd name="connsiteY1" fmla="*/ 159774 h 312308"/>
                  <a:gd name="connsiteX2" fmla="*/ 82550 w 547966"/>
                  <a:gd name="connsiteY2" fmla="*/ 235974 h 312308"/>
                  <a:gd name="connsiteX3" fmla="*/ 0 w 547966"/>
                  <a:gd name="connsiteY3" fmla="*/ 312174 h 312308"/>
                  <a:gd name="connsiteX4" fmla="*/ 82550 w 547966"/>
                  <a:gd name="connsiteY4" fmla="*/ 216924 h 312308"/>
                  <a:gd name="connsiteX5" fmla="*/ 304800 w 547966"/>
                  <a:gd name="connsiteY5" fmla="*/ 58174 h 312308"/>
                  <a:gd name="connsiteX6" fmla="*/ 546100 w 547966"/>
                  <a:gd name="connsiteY6" fmla="*/ 4199 h 312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7966" h="312308">
                    <a:moveTo>
                      <a:pt x="546100" y="4199"/>
                    </a:moveTo>
                    <a:cubicBezTo>
                      <a:pt x="523875" y="21132"/>
                      <a:pt x="248708" y="121145"/>
                      <a:pt x="171450" y="159774"/>
                    </a:cubicBezTo>
                    <a:cubicBezTo>
                      <a:pt x="94192" y="198403"/>
                      <a:pt x="111125" y="210574"/>
                      <a:pt x="82550" y="235974"/>
                    </a:cubicBezTo>
                    <a:cubicBezTo>
                      <a:pt x="53975" y="261374"/>
                      <a:pt x="0" y="315349"/>
                      <a:pt x="0" y="312174"/>
                    </a:cubicBezTo>
                    <a:cubicBezTo>
                      <a:pt x="0" y="308999"/>
                      <a:pt x="31750" y="259257"/>
                      <a:pt x="82550" y="216924"/>
                    </a:cubicBezTo>
                    <a:cubicBezTo>
                      <a:pt x="133350" y="174591"/>
                      <a:pt x="223308" y="91511"/>
                      <a:pt x="304800" y="58174"/>
                    </a:cubicBezTo>
                    <a:cubicBezTo>
                      <a:pt x="386292" y="24837"/>
                      <a:pt x="568325" y="-12734"/>
                      <a:pt x="546100" y="419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6" name="フリーフォーム: 図形 245">
                <a:extLst>
                  <a:ext uri="{FF2B5EF4-FFF2-40B4-BE49-F238E27FC236}">
                    <a16:creationId xmlns:a16="http://schemas.microsoft.com/office/drawing/2014/main" id="{99D187B4-6FBF-4F1D-8CCA-38184823EEBC}"/>
                  </a:ext>
                </a:extLst>
              </p:cNvPr>
              <p:cNvSpPr/>
              <p:nvPr/>
            </p:nvSpPr>
            <p:spPr>
              <a:xfrm>
                <a:off x="4712717" y="4160063"/>
                <a:ext cx="1434090" cy="253209"/>
              </a:xfrm>
              <a:custGeom>
                <a:avLst/>
                <a:gdLst>
                  <a:gd name="connsiteX0" fmla="*/ 37083 w 1434090"/>
                  <a:gd name="connsiteY0" fmla="*/ 100787 h 253209"/>
                  <a:gd name="connsiteX1" fmla="*/ 97408 w 1434090"/>
                  <a:gd name="connsiteY1" fmla="*/ 113487 h 253209"/>
                  <a:gd name="connsiteX2" fmla="*/ 599058 w 1434090"/>
                  <a:gd name="connsiteY2" fmla="*/ 43637 h 253209"/>
                  <a:gd name="connsiteX3" fmla="*/ 710183 w 1434090"/>
                  <a:gd name="connsiteY3" fmla="*/ 18237 h 253209"/>
                  <a:gd name="connsiteX4" fmla="*/ 1011808 w 1434090"/>
                  <a:gd name="connsiteY4" fmla="*/ 53162 h 253209"/>
                  <a:gd name="connsiteX5" fmla="*/ 1246758 w 1434090"/>
                  <a:gd name="connsiteY5" fmla="*/ 75387 h 253209"/>
                  <a:gd name="connsiteX6" fmla="*/ 1434083 w 1434090"/>
                  <a:gd name="connsiteY6" fmla="*/ 253187 h 253209"/>
                  <a:gd name="connsiteX7" fmla="*/ 1253108 w 1434090"/>
                  <a:gd name="connsiteY7" fmla="*/ 62687 h 253209"/>
                  <a:gd name="connsiteX8" fmla="*/ 1027683 w 1434090"/>
                  <a:gd name="connsiteY8" fmla="*/ 24587 h 253209"/>
                  <a:gd name="connsiteX9" fmla="*/ 716533 w 1434090"/>
                  <a:gd name="connsiteY9" fmla="*/ 2362 h 253209"/>
                  <a:gd name="connsiteX10" fmla="*/ 526033 w 1434090"/>
                  <a:gd name="connsiteY10" fmla="*/ 81737 h 253209"/>
                  <a:gd name="connsiteX11" fmla="*/ 37083 w 1434090"/>
                  <a:gd name="connsiteY11" fmla="*/ 100787 h 253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4090" h="253209">
                    <a:moveTo>
                      <a:pt x="37083" y="100787"/>
                    </a:moveTo>
                    <a:cubicBezTo>
                      <a:pt x="-34354" y="106079"/>
                      <a:pt x="3746" y="123012"/>
                      <a:pt x="97408" y="113487"/>
                    </a:cubicBezTo>
                    <a:cubicBezTo>
                      <a:pt x="191070" y="103962"/>
                      <a:pt x="496929" y="59512"/>
                      <a:pt x="599058" y="43637"/>
                    </a:cubicBezTo>
                    <a:cubicBezTo>
                      <a:pt x="701187" y="27762"/>
                      <a:pt x="641391" y="16649"/>
                      <a:pt x="710183" y="18237"/>
                    </a:cubicBezTo>
                    <a:cubicBezTo>
                      <a:pt x="778975" y="19825"/>
                      <a:pt x="922379" y="43637"/>
                      <a:pt x="1011808" y="53162"/>
                    </a:cubicBezTo>
                    <a:cubicBezTo>
                      <a:pt x="1101237" y="62687"/>
                      <a:pt x="1176379" y="42050"/>
                      <a:pt x="1246758" y="75387"/>
                    </a:cubicBezTo>
                    <a:cubicBezTo>
                      <a:pt x="1317137" y="108724"/>
                      <a:pt x="1433025" y="255304"/>
                      <a:pt x="1434083" y="253187"/>
                    </a:cubicBezTo>
                    <a:cubicBezTo>
                      <a:pt x="1435141" y="251070"/>
                      <a:pt x="1320841" y="100787"/>
                      <a:pt x="1253108" y="62687"/>
                    </a:cubicBezTo>
                    <a:cubicBezTo>
                      <a:pt x="1185375" y="24587"/>
                      <a:pt x="1117112" y="34641"/>
                      <a:pt x="1027683" y="24587"/>
                    </a:cubicBezTo>
                    <a:cubicBezTo>
                      <a:pt x="938254" y="14533"/>
                      <a:pt x="800141" y="-7163"/>
                      <a:pt x="716533" y="2362"/>
                    </a:cubicBezTo>
                    <a:cubicBezTo>
                      <a:pt x="632925" y="11887"/>
                      <a:pt x="633983" y="65862"/>
                      <a:pt x="526033" y="81737"/>
                    </a:cubicBezTo>
                    <a:cubicBezTo>
                      <a:pt x="418083" y="97612"/>
                      <a:pt x="108520" y="95495"/>
                      <a:pt x="37083" y="10078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7" name="フリーフォーム: 図形 246">
                <a:extLst>
                  <a:ext uri="{FF2B5EF4-FFF2-40B4-BE49-F238E27FC236}">
                    <a16:creationId xmlns:a16="http://schemas.microsoft.com/office/drawing/2014/main" id="{6A72C16A-581A-4D13-9EF2-4A4FA625DDFE}"/>
                  </a:ext>
                </a:extLst>
              </p:cNvPr>
              <p:cNvSpPr/>
              <p:nvPr/>
            </p:nvSpPr>
            <p:spPr>
              <a:xfrm>
                <a:off x="5987973" y="4520343"/>
                <a:ext cx="209728" cy="169470"/>
              </a:xfrm>
              <a:custGeom>
                <a:avLst/>
                <a:gdLst>
                  <a:gd name="connsiteX0" fmla="*/ 77 w 209728"/>
                  <a:gd name="connsiteY0" fmla="*/ 96107 h 169470"/>
                  <a:gd name="connsiteX1" fmla="*/ 60402 w 209728"/>
                  <a:gd name="connsiteY1" fmla="*/ 61182 h 169470"/>
                  <a:gd name="connsiteX2" fmla="*/ 123902 w 209728"/>
                  <a:gd name="connsiteY2" fmla="*/ 58007 h 169470"/>
                  <a:gd name="connsiteX3" fmla="*/ 209627 w 209728"/>
                  <a:gd name="connsiteY3" fmla="*/ 169132 h 169470"/>
                  <a:gd name="connsiteX4" fmla="*/ 139777 w 209728"/>
                  <a:gd name="connsiteY4" fmla="*/ 16732 h 169470"/>
                  <a:gd name="connsiteX5" fmla="*/ 73102 w 209728"/>
                  <a:gd name="connsiteY5" fmla="*/ 13557 h 169470"/>
                  <a:gd name="connsiteX6" fmla="*/ 77 w 209728"/>
                  <a:gd name="connsiteY6" fmla="*/ 96107 h 169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9728" h="169470">
                    <a:moveTo>
                      <a:pt x="77" y="96107"/>
                    </a:moveTo>
                    <a:cubicBezTo>
                      <a:pt x="-2040" y="104044"/>
                      <a:pt x="39765" y="67532"/>
                      <a:pt x="60402" y="61182"/>
                    </a:cubicBezTo>
                    <a:cubicBezTo>
                      <a:pt x="81039" y="54832"/>
                      <a:pt x="99031" y="40015"/>
                      <a:pt x="123902" y="58007"/>
                    </a:cubicBezTo>
                    <a:cubicBezTo>
                      <a:pt x="148773" y="75999"/>
                      <a:pt x="206981" y="176011"/>
                      <a:pt x="209627" y="169132"/>
                    </a:cubicBezTo>
                    <a:cubicBezTo>
                      <a:pt x="212273" y="162253"/>
                      <a:pt x="162531" y="42661"/>
                      <a:pt x="139777" y="16732"/>
                    </a:cubicBezTo>
                    <a:cubicBezTo>
                      <a:pt x="117023" y="-9197"/>
                      <a:pt x="98502" y="-730"/>
                      <a:pt x="73102" y="13557"/>
                    </a:cubicBezTo>
                    <a:cubicBezTo>
                      <a:pt x="47702" y="27844"/>
                      <a:pt x="2194" y="88170"/>
                      <a:pt x="77" y="9610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8" name="フリーフォーム: 図形 247">
                <a:extLst>
                  <a:ext uri="{FF2B5EF4-FFF2-40B4-BE49-F238E27FC236}">
                    <a16:creationId xmlns:a16="http://schemas.microsoft.com/office/drawing/2014/main" id="{0CE43D6E-D53A-4248-BF3F-BD4C27A3A8EF}"/>
                  </a:ext>
                </a:extLst>
              </p:cNvPr>
              <p:cNvSpPr/>
              <p:nvPr/>
            </p:nvSpPr>
            <p:spPr>
              <a:xfrm>
                <a:off x="5751546" y="4485875"/>
                <a:ext cx="354217" cy="147483"/>
              </a:xfrm>
              <a:custGeom>
                <a:avLst/>
                <a:gdLst>
                  <a:gd name="connsiteX0" fmla="*/ 347629 w 354217"/>
                  <a:gd name="connsiteY0" fmla="*/ 400 h 147483"/>
                  <a:gd name="connsiteX1" fmla="*/ 58704 w 354217"/>
                  <a:gd name="connsiteY1" fmla="*/ 108350 h 147483"/>
                  <a:gd name="connsiteX2" fmla="*/ 14254 w 354217"/>
                  <a:gd name="connsiteY2" fmla="*/ 146450 h 147483"/>
                  <a:gd name="connsiteX3" fmla="*/ 239679 w 354217"/>
                  <a:gd name="connsiteY3" fmla="*/ 73425 h 147483"/>
                  <a:gd name="connsiteX4" fmla="*/ 347629 w 354217"/>
                  <a:gd name="connsiteY4" fmla="*/ 400 h 147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217" h="147483">
                    <a:moveTo>
                      <a:pt x="347629" y="400"/>
                    </a:moveTo>
                    <a:cubicBezTo>
                      <a:pt x="317466" y="6221"/>
                      <a:pt x="114266" y="84008"/>
                      <a:pt x="58704" y="108350"/>
                    </a:cubicBezTo>
                    <a:cubicBezTo>
                      <a:pt x="3142" y="132692"/>
                      <a:pt x="-15909" y="152271"/>
                      <a:pt x="14254" y="146450"/>
                    </a:cubicBezTo>
                    <a:cubicBezTo>
                      <a:pt x="44417" y="140629"/>
                      <a:pt x="181471" y="93004"/>
                      <a:pt x="239679" y="73425"/>
                    </a:cubicBezTo>
                    <a:cubicBezTo>
                      <a:pt x="297887" y="53846"/>
                      <a:pt x="377792" y="-5421"/>
                      <a:pt x="347629" y="40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9" name="フリーフォーム: 図形 248">
                <a:extLst>
                  <a:ext uri="{FF2B5EF4-FFF2-40B4-BE49-F238E27FC236}">
                    <a16:creationId xmlns:a16="http://schemas.microsoft.com/office/drawing/2014/main" id="{0FC81C2A-7954-4A30-B372-7E6DFD6646C8}"/>
                  </a:ext>
                </a:extLst>
              </p:cNvPr>
              <p:cNvSpPr/>
              <p:nvPr/>
            </p:nvSpPr>
            <p:spPr>
              <a:xfrm>
                <a:off x="5671054" y="8402183"/>
                <a:ext cx="289355" cy="141742"/>
              </a:xfrm>
              <a:custGeom>
                <a:avLst/>
                <a:gdLst>
                  <a:gd name="connsiteX0" fmla="*/ 75696 w 289355"/>
                  <a:gd name="connsiteY0" fmla="*/ 2042 h 141742"/>
                  <a:gd name="connsiteX1" fmla="*/ 285246 w 289355"/>
                  <a:gd name="connsiteY1" fmla="*/ 84592 h 141742"/>
                  <a:gd name="connsiteX2" fmla="*/ 202696 w 289355"/>
                  <a:gd name="connsiteY2" fmla="*/ 141742 h 141742"/>
                  <a:gd name="connsiteX3" fmla="*/ 56646 w 289355"/>
                  <a:gd name="connsiteY3" fmla="*/ 84592 h 141742"/>
                  <a:gd name="connsiteX4" fmla="*/ 9021 w 289355"/>
                  <a:gd name="connsiteY4" fmla="*/ 62367 h 141742"/>
                  <a:gd name="connsiteX5" fmla="*/ 224921 w 289355"/>
                  <a:gd name="connsiteY5" fmla="*/ 116342 h 141742"/>
                  <a:gd name="connsiteX6" fmla="*/ 259846 w 289355"/>
                  <a:gd name="connsiteY6" fmla="*/ 81417 h 141742"/>
                  <a:gd name="connsiteX7" fmla="*/ 253496 w 289355"/>
                  <a:gd name="connsiteY7" fmla="*/ 30617 h 141742"/>
                  <a:gd name="connsiteX8" fmla="*/ 75696 w 289355"/>
                  <a:gd name="connsiteY8" fmla="*/ 2042 h 1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9355" h="141742">
                    <a:moveTo>
                      <a:pt x="75696" y="2042"/>
                    </a:moveTo>
                    <a:cubicBezTo>
                      <a:pt x="80988" y="11038"/>
                      <a:pt x="264079" y="61309"/>
                      <a:pt x="285246" y="84592"/>
                    </a:cubicBezTo>
                    <a:cubicBezTo>
                      <a:pt x="306413" y="107875"/>
                      <a:pt x="240796" y="141742"/>
                      <a:pt x="202696" y="141742"/>
                    </a:cubicBezTo>
                    <a:cubicBezTo>
                      <a:pt x="164596" y="141742"/>
                      <a:pt x="88925" y="97821"/>
                      <a:pt x="56646" y="84592"/>
                    </a:cubicBezTo>
                    <a:cubicBezTo>
                      <a:pt x="24367" y="71363"/>
                      <a:pt x="-19025" y="57075"/>
                      <a:pt x="9021" y="62367"/>
                    </a:cubicBezTo>
                    <a:cubicBezTo>
                      <a:pt x="37067" y="67659"/>
                      <a:pt x="183117" y="113167"/>
                      <a:pt x="224921" y="116342"/>
                    </a:cubicBezTo>
                    <a:cubicBezTo>
                      <a:pt x="266725" y="119517"/>
                      <a:pt x="255083" y="95705"/>
                      <a:pt x="259846" y="81417"/>
                    </a:cubicBezTo>
                    <a:cubicBezTo>
                      <a:pt x="264609" y="67129"/>
                      <a:pt x="279425" y="45434"/>
                      <a:pt x="253496" y="30617"/>
                    </a:cubicBezTo>
                    <a:cubicBezTo>
                      <a:pt x="227567" y="15800"/>
                      <a:pt x="70404" y="-6954"/>
                      <a:pt x="75696" y="204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0" name="フリーフォーム: 図形 249">
                <a:extLst>
                  <a:ext uri="{FF2B5EF4-FFF2-40B4-BE49-F238E27FC236}">
                    <a16:creationId xmlns:a16="http://schemas.microsoft.com/office/drawing/2014/main" id="{BF487C81-C2C5-4177-B5F3-3D50AE816C04}"/>
                  </a:ext>
                </a:extLst>
              </p:cNvPr>
              <p:cNvSpPr/>
              <p:nvPr/>
            </p:nvSpPr>
            <p:spPr>
              <a:xfrm>
                <a:off x="5934075" y="8524875"/>
                <a:ext cx="193679" cy="10843"/>
              </a:xfrm>
              <a:custGeom>
                <a:avLst/>
                <a:gdLst>
                  <a:gd name="connsiteX0" fmla="*/ 0 w 193679"/>
                  <a:gd name="connsiteY0" fmla="*/ 0 h 10843"/>
                  <a:gd name="connsiteX1" fmla="*/ 193675 w 193679"/>
                  <a:gd name="connsiteY1" fmla="*/ 9525 h 10843"/>
                  <a:gd name="connsiteX2" fmla="*/ 0 w 193679"/>
                  <a:gd name="connsiteY2" fmla="*/ 0 h 10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3679" h="10843">
                    <a:moveTo>
                      <a:pt x="0" y="0"/>
                    </a:moveTo>
                    <a:cubicBezTo>
                      <a:pt x="0" y="0"/>
                      <a:pt x="194733" y="3704"/>
                      <a:pt x="193675" y="9525"/>
                    </a:cubicBezTo>
                    <a:cubicBezTo>
                      <a:pt x="192617" y="153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" name="フリーフォーム: 図形 250">
                <a:extLst>
                  <a:ext uri="{FF2B5EF4-FFF2-40B4-BE49-F238E27FC236}">
                    <a16:creationId xmlns:a16="http://schemas.microsoft.com/office/drawing/2014/main" id="{0EA85449-DF52-41D2-914B-0E5B969AE692}"/>
                  </a:ext>
                </a:extLst>
              </p:cNvPr>
              <p:cNvSpPr/>
              <p:nvPr/>
            </p:nvSpPr>
            <p:spPr>
              <a:xfrm>
                <a:off x="5832438" y="8556625"/>
                <a:ext cx="85762" cy="111373"/>
              </a:xfrm>
              <a:custGeom>
                <a:avLst/>
                <a:gdLst>
                  <a:gd name="connsiteX0" fmla="*/ 85762 w 85762"/>
                  <a:gd name="connsiteY0" fmla="*/ 0 h 111373"/>
                  <a:gd name="connsiteX1" fmla="*/ 37 w 85762"/>
                  <a:gd name="connsiteY1" fmla="*/ 111125 h 111373"/>
                  <a:gd name="connsiteX2" fmla="*/ 85762 w 85762"/>
                  <a:gd name="connsiteY2" fmla="*/ 0 h 111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762" h="111373">
                    <a:moveTo>
                      <a:pt x="85762" y="0"/>
                    </a:moveTo>
                    <a:cubicBezTo>
                      <a:pt x="85762" y="0"/>
                      <a:pt x="-2080" y="104775"/>
                      <a:pt x="37" y="111125"/>
                    </a:cubicBezTo>
                    <a:cubicBezTo>
                      <a:pt x="2154" y="117475"/>
                      <a:pt x="85762" y="0"/>
                      <a:pt x="85762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2" name="フリーフォーム: 図形 251">
                <a:extLst>
                  <a:ext uri="{FF2B5EF4-FFF2-40B4-BE49-F238E27FC236}">
                    <a16:creationId xmlns:a16="http://schemas.microsoft.com/office/drawing/2014/main" id="{CD3D9D72-72E9-4951-B9E9-2CA97AAF1E75}"/>
                  </a:ext>
                </a:extLst>
              </p:cNvPr>
              <p:cNvSpPr/>
              <p:nvPr/>
            </p:nvSpPr>
            <p:spPr>
              <a:xfrm>
                <a:off x="5891684" y="8572341"/>
                <a:ext cx="244167" cy="38208"/>
              </a:xfrm>
              <a:custGeom>
                <a:avLst/>
                <a:gdLst>
                  <a:gd name="connsiteX0" fmla="*/ 1116 w 244167"/>
                  <a:gd name="connsiteY0" fmla="*/ 35084 h 38208"/>
                  <a:gd name="connsiteX1" fmla="*/ 210666 w 244167"/>
                  <a:gd name="connsiteY1" fmla="*/ 35084 h 38208"/>
                  <a:gd name="connsiteX2" fmla="*/ 236066 w 244167"/>
                  <a:gd name="connsiteY2" fmla="*/ 159 h 38208"/>
                  <a:gd name="connsiteX3" fmla="*/ 131291 w 244167"/>
                  <a:gd name="connsiteY3" fmla="*/ 22384 h 38208"/>
                  <a:gd name="connsiteX4" fmla="*/ 1116 w 244167"/>
                  <a:gd name="connsiteY4" fmla="*/ 35084 h 38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167" h="38208">
                    <a:moveTo>
                      <a:pt x="1116" y="35084"/>
                    </a:moveTo>
                    <a:cubicBezTo>
                      <a:pt x="14345" y="37201"/>
                      <a:pt x="171508" y="40905"/>
                      <a:pt x="210666" y="35084"/>
                    </a:cubicBezTo>
                    <a:cubicBezTo>
                      <a:pt x="249824" y="29263"/>
                      <a:pt x="249295" y="2276"/>
                      <a:pt x="236066" y="159"/>
                    </a:cubicBezTo>
                    <a:cubicBezTo>
                      <a:pt x="222837" y="-1958"/>
                      <a:pt x="166745" y="17622"/>
                      <a:pt x="131291" y="22384"/>
                    </a:cubicBezTo>
                    <a:cubicBezTo>
                      <a:pt x="95837" y="27146"/>
                      <a:pt x="-12113" y="32967"/>
                      <a:pt x="1116" y="3508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3" name="フリーフォーム: 図形 252">
                <a:extLst>
                  <a:ext uri="{FF2B5EF4-FFF2-40B4-BE49-F238E27FC236}">
                    <a16:creationId xmlns:a16="http://schemas.microsoft.com/office/drawing/2014/main" id="{512B8168-F935-4F4C-A07A-8AF6CF5FB951}"/>
                  </a:ext>
                </a:extLst>
              </p:cNvPr>
              <p:cNvSpPr/>
              <p:nvPr/>
            </p:nvSpPr>
            <p:spPr>
              <a:xfrm>
                <a:off x="5606956" y="9609913"/>
                <a:ext cx="509172" cy="205421"/>
              </a:xfrm>
              <a:custGeom>
                <a:avLst/>
                <a:gdLst>
                  <a:gd name="connsiteX0" fmla="*/ 508094 w 509172"/>
                  <a:gd name="connsiteY0" fmla="*/ 3987 h 205421"/>
                  <a:gd name="connsiteX1" fmla="*/ 454119 w 509172"/>
                  <a:gd name="connsiteY1" fmla="*/ 45262 h 205421"/>
                  <a:gd name="connsiteX2" fmla="*/ 304894 w 509172"/>
                  <a:gd name="connsiteY2" fmla="*/ 191312 h 205421"/>
                  <a:gd name="connsiteX3" fmla="*/ 222344 w 509172"/>
                  <a:gd name="connsiteY3" fmla="*/ 184962 h 205421"/>
                  <a:gd name="connsiteX4" fmla="*/ 94 w 509172"/>
                  <a:gd name="connsiteY4" fmla="*/ 61137 h 205421"/>
                  <a:gd name="connsiteX5" fmla="*/ 250919 w 509172"/>
                  <a:gd name="connsiteY5" fmla="*/ 165912 h 205421"/>
                  <a:gd name="connsiteX6" fmla="*/ 412844 w 509172"/>
                  <a:gd name="connsiteY6" fmla="*/ 127812 h 205421"/>
                  <a:gd name="connsiteX7" fmla="*/ 508094 w 509172"/>
                  <a:gd name="connsiteY7" fmla="*/ 3987 h 205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9172" h="205421">
                    <a:moveTo>
                      <a:pt x="508094" y="3987"/>
                    </a:moveTo>
                    <a:cubicBezTo>
                      <a:pt x="514973" y="-9771"/>
                      <a:pt x="487986" y="14041"/>
                      <a:pt x="454119" y="45262"/>
                    </a:cubicBezTo>
                    <a:cubicBezTo>
                      <a:pt x="420252" y="76483"/>
                      <a:pt x="343523" y="168029"/>
                      <a:pt x="304894" y="191312"/>
                    </a:cubicBezTo>
                    <a:cubicBezTo>
                      <a:pt x="266265" y="214595"/>
                      <a:pt x="273144" y="206658"/>
                      <a:pt x="222344" y="184962"/>
                    </a:cubicBezTo>
                    <a:cubicBezTo>
                      <a:pt x="171544" y="163266"/>
                      <a:pt x="-4668" y="64312"/>
                      <a:pt x="94" y="61137"/>
                    </a:cubicBezTo>
                    <a:cubicBezTo>
                      <a:pt x="4856" y="57962"/>
                      <a:pt x="182127" y="154800"/>
                      <a:pt x="250919" y="165912"/>
                    </a:cubicBezTo>
                    <a:cubicBezTo>
                      <a:pt x="319711" y="177024"/>
                      <a:pt x="369452" y="148450"/>
                      <a:pt x="412844" y="127812"/>
                    </a:cubicBezTo>
                    <a:cubicBezTo>
                      <a:pt x="456236" y="107175"/>
                      <a:pt x="501215" y="17745"/>
                      <a:pt x="508094" y="398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6F5D3A2B-7379-483B-A83D-089C1A495E3C}"/>
                </a:ext>
              </a:extLst>
            </p:cNvPr>
            <p:cNvSpPr/>
            <p:nvPr/>
          </p:nvSpPr>
          <p:spPr>
            <a:xfrm>
              <a:off x="3897313" y="3959612"/>
              <a:ext cx="1803412" cy="170861"/>
            </a:xfrm>
            <a:custGeom>
              <a:avLst/>
              <a:gdLst>
                <a:gd name="connsiteX0" fmla="*/ 29104 w 1803412"/>
                <a:gd name="connsiteY0" fmla="*/ 671 h 170861"/>
                <a:gd name="connsiteX1" fmla="*/ 236537 w 1803412"/>
                <a:gd name="connsiteY1" fmla="*/ 85338 h 170861"/>
                <a:gd name="connsiteX2" fmla="*/ 488420 w 1803412"/>
                <a:gd name="connsiteY2" fmla="*/ 142488 h 170861"/>
                <a:gd name="connsiteX3" fmla="*/ 901170 w 1803412"/>
                <a:gd name="connsiteY3" fmla="*/ 170005 h 170861"/>
                <a:gd name="connsiteX4" fmla="*/ 1339320 w 1803412"/>
                <a:gd name="connsiteY4" fmla="*/ 157305 h 170861"/>
                <a:gd name="connsiteX5" fmla="*/ 1646237 w 1803412"/>
                <a:gd name="connsiteY5" fmla="*/ 93805 h 170861"/>
                <a:gd name="connsiteX6" fmla="*/ 1785937 w 1803412"/>
                <a:gd name="connsiteY6" fmla="*/ 23955 h 170861"/>
                <a:gd name="connsiteX7" fmla="*/ 1777470 w 1803412"/>
                <a:gd name="connsiteY7" fmla="*/ 13371 h 170861"/>
                <a:gd name="connsiteX8" fmla="*/ 1570037 w 1803412"/>
                <a:gd name="connsiteY8" fmla="*/ 70521 h 170861"/>
                <a:gd name="connsiteX9" fmla="*/ 1002770 w 1803412"/>
                <a:gd name="connsiteY9" fmla="*/ 150955 h 170861"/>
                <a:gd name="connsiteX10" fmla="*/ 532870 w 1803412"/>
                <a:gd name="connsiteY10" fmla="*/ 136138 h 170861"/>
                <a:gd name="connsiteX11" fmla="*/ 56620 w 1803412"/>
                <a:gd name="connsiteY11" fmla="*/ 49355 h 170861"/>
                <a:gd name="connsiteX12" fmla="*/ 29104 w 1803412"/>
                <a:gd name="connsiteY12" fmla="*/ 671 h 170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03412" h="170861">
                  <a:moveTo>
                    <a:pt x="29104" y="671"/>
                  </a:moveTo>
                  <a:cubicBezTo>
                    <a:pt x="59090" y="6668"/>
                    <a:pt x="159984" y="61702"/>
                    <a:pt x="236537" y="85338"/>
                  </a:cubicBezTo>
                  <a:cubicBezTo>
                    <a:pt x="313090" y="108974"/>
                    <a:pt x="377648" y="128377"/>
                    <a:pt x="488420" y="142488"/>
                  </a:cubicBezTo>
                  <a:cubicBezTo>
                    <a:pt x="599192" y="156599"/>
                    <a:pt x="759353" y="167536"/>
                    <a:pt x="901170" y="170005"/>
                  </a:cubicBezTo>
                  <a:cubicBezTo>
                    <a:pt x="1042987" y="172474"/>
                    <a:pt x="1215142" y="170005"/>
                    <a:pt x="1339320" y="157305"/>
                  </a:cubicBezTo>
                  <a:cubicBezTo>
                    <a:pt x="1463498" y="144605"/>
                    <a:pt x="1571801" y="116030"/>
                    <a:pt x="1646237" y="93805"/>
                  </a:cubicBezTo>
                  <a:cubicBezTo>
                    <a:pt x="1720673" y="71580"/>
                    <a:pt x="1764065" y="37361"/>
                    <a:pt x="1785937" y="23955"/>
                  </a:cubicBezTo>
                  <a:cubicBezTo>
                    <a:pt x="1807809" y="10549"/>
                    <a:pt x="1813453" y="5610"/>
                    <a:pt x="1777470" y="13371"/>
                  </a:cubicBezTo>
                  <a:cubicBezTo>
                    <a:pt x="1741487" y="21132"/>
                    <a:pt x="1699154" y="47590"/>
                    <a:pt x="1570037" y="70521"/>
                  </a:cubicBezTo>
                  <a:cubicBezTo>
                    <a:pt x="1440920" y="93452"/>
                    <a:pt x="1175631" y="140019"/>
                    <a:pt x="1002770" y="150955"/>
                  </a:cubicBezTo>
                  <a:cubicBezTo>
                    <a:pt x="829909" y="161891"/>
                    <a:pt x="690562" y="153071"/>
                    <a:pt x="532870" y="136138"/>
                  </a:cubicBezTo>
                  <a:cubicBezTo>
                    <a:pt x="375178" y="119205"/>
                    <a:pt x="140934" y="68405"/>
                    <a:pt x="56620" y="49355"/>
                  </a:cubicBezTo>
                  <a:cubicBezTo>
                    <a:pt x="-27694" y="30305"/>
                    <a:pt x="-882" y="-5326"/>
                    <a:pt x="29104" y="6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6D50C225-2EA6-47C8-9598-3A3F7F711F01}"/>
                </a:ext>
              </a:extLst>
            </p:cNvPr>
            <p:cNvSpPr/>
            <p:nvPr/>
          </p:nvSpPr>
          <p:spPr>
            <a:xfrm>
              <a:off x="4288617" y="3835760"/>
              <a:ext cx="982338" cy="56863"/>
            </a:xfrm>
            <a:custGeom>
              <a:avLst/>
              <a:gdLst>
                <a:gd name="connsiteX0" fmla="*/ 8216 w 982338"/>
                <a:gd name="connsiteY0" fmla="*/ 54673 h 56863"/>
                <a:gd name="connsiteX1" fmla="*/ 69600 w 982338"/>
                <a:gd name="connsiteY1" fmla="*/ 48323 h 56863"/>
                <a:gd name="connsiteX2" fmla="*/ 433666 w 982338"/>
                <a:gd name="connsiteY2" fmla="*/ 18690 h 56863"/>
                <a:gd name="connsiteX3" fmla="*/ 581833 w 982338"/>
                <a:gd name="connsiteY3" fmla="*/ 44090 h 56863"/>
                <a:gd name="connsiteX4" fmla="*/ 979766 w 982338"/>
                <a:gd name="connsiteY4" fmla="*/ 35623 h 56863"/>
                <a:gd name="connsiteX5" fmla="*/ 740583 w 982338"/>
                <a:gd name="connsiteY5" fmla="*/ 8107 h 56863"/>
                <a:gd name="connsiteX6" fmla="*/ 492933 w 982338"/>
                <a:gd name="connsiteY6" fmla="*/ 1757 h 56863"/>
                <a:gd name="connsiteX7" fmla="*/ 289733 w 982338"/>
                <a:gd name="connsiteY7" fmla="*/ 3873 h 56863"/>
                <a:gd name="connsiteX8" fmla="*/ 8216 w 982338"/>
                <a:gd name="connsiteY8" fmla="*/ 54673 h 56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2338" h="56863">
                  <a:moveTo>
                    <a:pt x="8216" y="54673"/>
                  </a:moveTo>
                  <a:cubicBezTo>
                    <a:pt x="-28473" y="62081"/>
                    <a:pt x="69600" y="48323"/>
                    <a:pt x="69600" y="48323"/>
                  </a:cubicBezTo>
                  <a:cubicBezTo>
                    <a:pt x="140508" y="42326"/>
                    <a:pt x="348294" y="19395"/>
                    <a:pt x="433666" y="18690"/>
                  </a:cubicBezTo>
                  <a:cubicBezTo>
                    <a:pt x="519038" y="17985"/>
                    <a:pt x="581833" y="44090"/>
                    <a:pt x="581833" y="44090"/>
                  </a:cubicBezTo>
                  <a:cubicBezTo>
                    <a:pt x="672850" y="46912"/>
                    <a:pt x="953308" y="41620"/>
                    <a:pt x="979766" y="35623"/>
                  </a:cubicBezTo>
                  <a:cubicBezTo>
                    <a:pt x="1006224" y="29626"/>
                    <a:pt x="821722" y="13751"/>
                    <a:pt x="740583" y="8107"/>
                  </a:cubicBezTo>
                  <a:cubicBezTo>
                    <a:pt x="659444" y="2463"/>
                    <a:pt x="492933" y="1757"/>
                    <a:pt x="492933" y="1757"/>
                  </a:cubicBezTo>
                  <a:cubicBezTo>
                    <a:pt x="417791" y="1051"/>
                    <a:pt x="366286" y="-2830"/>
                    <a:pt x="289733" y="3873"/>
                  </a:cubicBezTo>
                  <a:cubicBezTo>
                    <a:pt x="213180" y="10576"/>
                    <a:pt x="44905" y="47265"/>
                    <a:pt x="8216" y="546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D7DD19CD-8C50-4188-81C8-77B88C4D7A84}"/>
                </a:ext>
              </a:extLst>
            </p:cNvPr>
            <p:cNvSpPr/>
            <p:nvPr/>
          </p:nvSpPr>
          <p:spPr>
            <a:xfrm>
              <a:off x="4103649" y="3922657"/>
              <a:ext cx="139742" cy="91458"/>
            </a:xfrm>
            <a:custGeom>
              <a:avLst/>
              <a:gdLst>
                <a:gd name="connsiteX0" fmla="*/ 139739 w 139742"/>
                <a:gd name="connsiteY0" fmla="*/ 42918 h 91458"/>
                <a:gd name="connsiteX1" fmla="*/ 63539 w 139742"/>
                <a:gd name="connsiteY1" fmla="*/ 56 h 91458"/>
                <a:gd name="connsiteX2" fmla="*/ 38139 w 139742"/>
                <a:gd name="connsiteY2" fmla="*/ 34981 h 91458"/>
                <a:gd name="connsiteX3" fmla="*/ 87351 w 139742"/>
                <a:gd name="connsiteY3" fmla="*/ 84193 h 91458"/>
                <a:gd name="connsiteX4" fmla="*/ 39 w 139742"/>
                <a:gd name="connsiteY4" fmla="*/ 71493 h 91458"/>
                <a:gd name="connsiteX5" fmla="*/ 100051 w 139742"/>
                <a:gd name="connsiteY5" fmla="*/ 90543 h 91458"/>
                <a:gd name="connsiteX6" fmla="*/ 60364 w 139742"/>
                <a:gd name="connsiteY6" fmla="*/ 36568 h 91458"/>
                <a:gd name="connsiteX7" fmla="*/ 139739 w 139742"/>
                <a:gd name="connsiteY7" fmla="*/ 42918 h 91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742" h="91458">
                  <a:moveTo>
                    <a:pt x="139739" y="42918"/>
                  </a:moveTo>
                  <a:cubicBezTo>
                    <a:pt x="140268" y="36833"/>
                    <a:pt x="80472" y="1379"/>
                    <a:pt x="63539" y="56"/>
                  </a:cubicBezTo>
                  <a:cubicBezTo>
                    <a:pt x="46606" y="-1267"/>
                    <a:pt x="34170" y="20958"/>
                    <a:pt x="38139" y="34981"/>
                  </a:cubicBezTo>
                  <a:cubicBezTo>
                    <a:pt x="42108" y="49004"/>
                    <a:pt x="93701" y="78108"/>
                    <a:pt x="87351" y="84193"/>
                  </a:cubicBezTo>
                  <a:cubicBezTo>
                    <a:pt x="81001" y="90278"/>
                    <a:pt x="-2078" y="70435"/>
                    <a:pt x="39" y="71493"/>
                  </a:cubicBezTo>
                  <a:cubicBezTo>
                    <a:pt x="2156" y="72551"/>
                    <a:pt x="89997" y="96364"/>
                    <a:pt x="100051" y="90543"/>
                  </a:cubicBezTo>
                  <a:cubicBezTo>
                    <a:pt x="110105" y="84722"/>
                    <a:pt x="56131" y="46357"/>
                    <a:pt x="60364" y="36568"/>
                  </a:cubicBezTo>
                  <a:cubicBezTo>
                    <a:pt x="64597" y="26779"/>
                    <a:pt x="139210" y="49003"/>
                    <a:pt x="139739" y="429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61D3F862-64CD-426A-A77C-8FB6FE2A695F}"/>
                </a:ext>
              </a:extLst>
            </p:cNvPr>
            <p:cNvSpPr/>
            <p:nvPr/>
          </p:nvSpPr>
          <p:spPr>
            <a:xfrm>
              <a:off x="4240558" y="3934755"/>
              <a:ext cx="91926" cy="72186"/>
            </a:xfrm>
            <a:custGeom>
              <a:avLst/>
              <a:gdLst>
                <a:gd name="connsiteX0" fmla="*/ 91730 w 91926"/>
                <a:gd name="connsiteY0" fmla="*/ 18120 h 72186"/>
                <a:gd name="connsiteX1" fmla="*/ 2830 w 91926"/>
                <a:gd name="connsiteY1" fmla="*/ 72095 h 72186"/>
                <a:gd name="connsiteX2" fmla="*/ 26642 w 91926"/>
                <a:gd name="connsiteY2" fmla="*/ 3833 h 72186"/>
                <a:gd name="connsiteX3" fmla="*/ 91730 w 91926"/>
                <a:gd name="connsiteY3" fmla="*/ 18120 h 72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926" h="72186">
                  <a:moveTo>
                    <a:pt x="91730" y="18120"/>
                  </a:moveTo>
                  <a:cubicBezTo>
                    <a:pt x="87761" y="29497"/>
                    <a:pt x="13678" y="74476"/>
                    <a:pt x="2830" y="72095"/>
                  </a:cubicBezTo>
                  <a:cubicBezTo>
                    <a:pt x="-8018" y="69714"/>
                    <a:pt x="15000" y="14416"/>
                    <a:pt x="26642" y="3833"/>
                  </a:cubicBezTo>
                  <a:cubicBezTo>
                    <a:pt x="38284" y="-6750"/>
                    <a:pt x="95699" y="6743"/>
                    <a:pt x="91730" y="181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8F48F7E3-E045-4D70-82FD-977F22C26B2E}"/>
                </a:ext>
              </a:extLst>
            </p:cNvPr>
            <p:cNvSpPr/>
            <p:nvPr/>
          </p:nvSpPr>
          <p:spPr>
            <a:xfrm>
              <a:off x="4365250" y="3934748"/>
              <a:ext cx="127399" cy="95993"/>
            </a:xfrm>
            <a:custGeom>
              <a:avLst/>
              <a:gdLst>
                <a:gd name="connsiteX0" fmla="*/ 375 w 127399"/>
                <a:gd name="connsiteY0" fmla="*/ 81627 h 95993"/>
                <a:gd name="connsiteX1" fmla="*/ 33713 w 127399"/>
                <a:gd name="connsiteY1" fmla="*/ 27652 h 95993"/>
                <a:gd name="connsiteX2" fmla="*/ 78163 w 127399"/>
                <a:gd name="connsiteY2" fmla="*/ 41940 h 95993"/>
                <a:gd name="connsiteX3" fmla="*/ 82925 w 127399"/>
                <a:gd name="connsiteY3" fmla="*/ 95915 h 95993"/>
                <a:gd name="connsiteX4" fmla="*/ 117850 w 127399"/>
                <a:gd name="connsiteY4" fmla="*/ 53052 h 95993"/>
                <a:gd name="connsiteX5" fmla="*/ 119438 w 127399"/>
                <a:gd name="connsiteY5" fmla="*/ 16540 h 95993"/>
                <a:gd name="connsiteX6" fmla="*/ 24188 w 127399"/>
                <a:gd name="connsiteY6" fmla="*/ 665 h 95993"/>
                <a:gd name="connsiteX7" fmla="*/ 375 w 127399"/>
                <a:gd name="connsiteY7" fmla="*/ 81627 h 9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399" h="95993">
                  <a:moveTo>
                    <a:pt x="375" y="81627"/>
                  </a:moveTo>
                  <a:cubicBezTo>
                    <a:pt x="1962" y="86125"/>
                    <a:pt x="20748" y="34266"/>
                    <a:pt x="33713" y="27652"/>
                  </a:cubicBezTo>
                  <a:cubicBezTo>
                    <a:pt x="46678" y="21037"/>
                    <a:pt x="69961" y="30563"/>
                    <a:pt x="78163" y="41940"/>
                  </a:cubicBezTo>
                  <a:cubicBezTo>
                    <a:pt x="86365" y="53317"/>
                    <a:pt x="76311" y="94063"/>
                    <a:pt x="82925" y="95915"/>
                  </a:cubicBezTo>
                  <a:cubicBezTo>
                    <a:pt x="89540" y="97767"/>
                    <a:pt x="111765" y="66281"/>
                    <a:pt x="117850" y="53052"/>
                  </a:cubicBezTo>
                  <a:cubicBezTo>
                    <a:pt x="123935" y="39823"/>
                    <a:pt x="135048" y="25271"/>
                    <a:pt x="119438" y="16540"/>
                  </a:cubicBezTo>
                  <a:cubicBezTo>
                    <a:pt x="103828" y="7809"/>
                    <a:pt x="46942" y="-2774"/>
                    <a:pt x="24188" y="665"/>
                  </a:cubicBezTo>
                  <a:cubicBezTo>
                    <a:pt x="1434" y="4104"/>
                    <a:pt x="-1212" y="77129"/>
                    <a:pt x="375" y="816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CD027F8B-73B6-4474-8249-AA59F515F17B}"/>
                </a:ext>
              </a:extLst>
            </p:cNvPr>
            <p:cNvSpPr/>
            <p:nvPr/>
          </p:nvSpPr>
          <p:spPr>
            <a:xfrm>
              <a:off x="4518137" y="3970125"/>
              <a:ext cx="120905" cy="67362"/>
            </a:xfrm>
            <a:custGeom>
              <a:avLst/>
              <a:gdLst>
                <a:gd name="connsiteX0" fmla="*/ 120538 w 120905"/>
                <a:gd name="connsiteY0" fmla="*/ 4975 h 67362"/>
                <a:gd name="connsiteX1" fmla="*/ 6238 w 120905"/>
                <a:gd name="connsiteY1" fmla="*/ 6563 h 67362"/>
                <a:gd name="connsiteX2" fmla="*/ 20526 w 120905"/>
                <a:gd name="connsiteY2" fmla="*/ 65300 h 67362"/>
                <a:gd name="connsiteX3" fmla="*/ 66563 w 120905"/>
                <a:gd name="connsiteY3" fmla="*/ 52600 h 67362"/>
                <a:gd name="connsiteX4" fmla="*/ 44338 w 120905"/>
                <a:gd name="connsiteY4" fmla="*/ 38313 h 67362"/>
                <a:gd name="connsiteX5" fmla="*/ 120538 w 120905"/>
                <a:gd name="connsiteY5" fmla="*/ 4975 h 67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905" h="67362">
                  <a:moveTo>
                    <a:pt x="120538" y="4975"/>
                  </a:moveTo>
                  <a:cubicBezTo>
                    <a:pt x="114188" y="-317"/>
                    <a:pt x="22907" y="-3491"/>
                    <a:pt x="6238" y="6563"/>
                  </a:cubicBezTo>
                  <a:cubicBezTo>
                    <a:pt x="-10431" y="16617"/>
                    <a:pt x="10472" y="57627"/>
                    <a:pt x="20526" y="65300"/>
                  </a:cubicBezTo>
                  <a:cubicBezTo>
                    <a:pt x="30580" y="72973"/>
                    <a:pt x="62594" y="57098"/>
                    <a:pt x="66563" y="52600"/>
                  </a:cubicBezTo>
                  <a:cubicBezTo>
                    <a:pt x="70532" y="48102"/>
                    <a:pt x="39840" y="46251"/>
                    <a:pt x="44338" y="38313"/>
                  </a:cubicBezTo>
                  <a:cubicBezTo>
                    <a:pt x="48836" y="30376"/>
                    <a:pt x="126888" y="10267"/>
                    <a:pt x="120538" y="49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DD257E27-F460-4396-8853-0E073F809089}"/>
                </a:ext>
              </a:extLst>
            </p:cNvPr>
            <p:cNvSpPr/>
            <p:nvPr/>
          </p:nvSpPr>
          <p:spPr>
            <a:xfrm>
              <a:off x="4660900" y="3996522"/>
              <a:ext cx="111125" cy="7612"/>
            </a:xfrm>
            <a:custGeom>
              <a:avLst/>
              <a:gdLst>
                <a:gd name="connsiteX0" fmla="*/ 111125 w 111125"/>
                <a:gd name="connsiteY0" fmla="*/ 7153 h 7612"/>
                <a:gd name="connsiteX1" fmla="*/ 0 w 111125"/>
                <a:gd name="connsiteY1" fmla="*/ 2391 h 7612"/>
                <a:gd name="connsiteX2" fmla="*/ 111125 w 111125"/>
                <a:gd name="connsiteY2" fmla="*/ 7153 h 7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125" h="7612">
                  <a:moveTo>
                    <a:pt x="111125" y="7153"/>
                  </a:moveTo>
                  <a:cubicBezTo>
                    <a:pt x="111125" y="7153"/>
                    <a:pt x="-265" y="9799"/>
                    <a:pt x="0" y="2391"/>
                  </a:cubicBezTo>
                  <a:cubicBezTo>
                    <a:pt x="265" y="-5017"/>
                    <a:pt x="111125" y="7153"/>
                    <a:pt x="111125" y="71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A5E8CD1E-EE03-498F-98B8-8ECFD6F43365}"/>
                </a:ext>
              </a:extLst>
            </p:cNvPr>
            <p:cNvSpPr/>
            <p:nvPr/>
          </p:nvSpPr>
          <p:spPr>
            <a:xfrm>
              <a:off x="4627849" y="3955905"/>
              <a:ext cx="155373" cy="95404"/>
            </a:xfrm>
            <a:custGeom>
              <a:avLst/>
              <a:gdLst>
                <a:gd name="connsiteX0" fmla="*/ 155289 w 155373"/>
                <a:gd name="connsiteY0" fmla="*/ 38245 h 95404"/>
                <a:gd name="connsiteX1" fmla="*/ 96551 w 155373"/>
                <a:gd name="connsiteY1" fmla="*/ 3320 h 95404"/>
                <a:gd name="connsiteX2" fmla="*/ 20351 w 155373"/>
                <a:gd name="connsiteY2" fmla="*/ 8083 h 95404"/>
                <a:gd name="connsiteX3" fmla="*/ 6064 w 155373"/>
                <a:gd name="connsiteY3" fmla="*/ 62058 h 95404"/>
                <a:gd name="connsiteX4" fmla="*/ 106076 w 155373"/>
                <a:gd name="connsiteY4" fmla="*/ 95395 h 95404"/>
                <a:gd name="connsiteX5" fmla="*/ 61626 w 155373"/>
                <a:gd name="connsiteY5" fmla="*/ 65233 h 95404"/>
                <a:gd name="connsiteX6" fmla="*/ 55276 w 155373"/>
                <a:gd name="connsiteY6" fmla="*/ 43008 h 95404"/>
                <a:gd name="connsiteX7" fmla="*/ 83851 w 155373"/>
                <a:gd name="connsiteY7" fmla="*/ 23958 h 95404"/>
                <a:gd name="connsiteX8" fmla="*/ 155289 w 155373"/>
                <a:gd name="connsiteY8" fmla="*/ 38245 h 9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373" h="95404">
                  <a:moveTo>
                    <a:pt x="155289" y="38245"/>
                  </a:moveTo>
                  <a:cubicBezTo>
                    <a:pt x="157406" y="34805"/>
                    <a:pt x="119041" y="8347"/>
                    <a:pt x="96551" y="3320"/>
                  </a:cubicBezTo>
                  <a:cubicBezTo>
                    <a:pt x="74061" y="-1707"/>
                    <a:pt x="35432" y="-1707"/>
                    <a:pt x="20351" y="8083"/>
                  </a:cubicBezTo>
                  <a:cubicBezTo>
                    <a:pt x="5270" y="17873"/>
                    <a:pt x="-8223" y="47506"/>
                    <a:pt x="6064" y="62058"/>
                  </a:cubicBezTo>
                  <a:cubicBezTo>
                    <a:pt x="20351" y="76610"/>
                    <a:pt x="96816" y="94866"/>
                    <a:pt x="106076" y="95395"/>
                  </a:cubicBezTo>
                  <a:cubicBezTo>
                    <a:pt x="115336" y="95924"/>
                    <a:pt x="70093" y="73964"/>
                    <a:pt x="61626" y="65233"/>
                  </a:cubicBezTo>
                  <a:cubicBezTo>
                    <a:pt x="53159" y="56502"/>
                    <a:pt x="51572" y="49887"/>
                    <a:pt x="55276" y="43008"/>
                  </a:cubicBezTo>
                  <a:cubicBezTo>
                    <a:pt x="58980" y="36129"/>
                    <a:pt x="74061" y="27133"/>
                    <a:pt x="83851" y="23958"/>
                  </a:cubicBezTo>
                  <a:cubicBezTo>
                    <a:pt x="93641" y="20783"/>
                    <a:pt x="153172" y="41685"/>
                    <a:pt x="155289" y="382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BEB09BBC-4F4B-4171-8949-229EE20A13D6}"/>
                </a:ext>
              </a:extLst>
            </p:cNvPr>
            <p:cNvSpPr/>
            <p:nvPr/>
          </p:nvSpPr>
          <p:spPr>
            <a:xfrm>
              <a:off x="4873492" y="3943808"/>
              <a:ext cx="95090" cy="110747"/>
            </a:xfrm>
            <a:custGeom>
              <a:avLst/>
              <a:gdLst>
                <a:gd name="connsiteX0" fmla="*/ 133 w 95090"/>
                <a:gd name="connsiteY0" fmla="*/ 18592 h 110747"/>
                <a:gd name="connsiteX1" fmla="*/ 41408 w 95090"/>
                <a:gd name="connsiteY1" fmla="*/ 47167 h 110747"/>
                <a:gd name="connsiteX2" fmla="*/ 38233 w 95090"/>
                <a:gd name="connsiteY2" fmla="*/ 91617 h 110747"/>
                <a:gd name="connsiteX3" fmla="*/ 46171 w 95090"/>
                <a:gd name="connsiteY3" fmla="*/ 110667 h 110747"/>
                <a:gd name="connsiteX4" fmla="*/ 93796 w 95090"/>
                <a:gd name="connsiteY4" fmla="*/ 85267 h 110747"/>
                <a:gd name="connsiteX5" fmla="*/ 79508 w 95090"/>
                <a:gd name="connsiteY5" fmla="*/ 59867 h 110747"/>
                <a:gd name="connsiteX6" fmla="*/ 57283 w 95090"/>
                <a:gd name="connsiteY6" fmla="*/ 2717 h 110747"/>
                <a:gd name="connsiteX7" fmla="*/ 133 w 95090"/>
                <a:gd name="connsiteY7" fmla="*/ 18592 h 11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090" h="110747">
                  <a:moveTo>
                    <a:pt x="133" y="18592"/>
                  </a:moveTo>
                  <a:cubicBezTo>
                    <a:pt x="-2513" y="26000"/>
                    <a:pt x="35058" y="34996"/>
                    <a:pt x="41408" y="47167"/>
                  </a:cubicBezTo>
                  <a:cubicBezTo>
                    <a:pt x="47758" y="59338"/>
                    <a:pt x="37439" y="81034"/>
                    <a:pt x="38233" y="91617"/>
                  </a:cubicBezTo>
                  <a:cubicBezTo>
                    <a:pt x="39027" y="102200"/>
                    <a:pt x="36911" y="111725"/>
                    <a:pt x="46171" y="110667"/>
                  </a:cubicBezTo>
                  <a:cubicBezTo>
                    <a:pt x="55431" y="109609"/>
                    <a:pt x="88240" y="93734"/>
                    <a:pt x="93796" y="85267"/>
                  </a:cubicBezTo>
                  <a:cubicBezTo>
                    <a:pt x="99352" y="76800"/>
                    <a:pt x="85593" y="73625"/>
                    <a:pt x="79508" y="59867"/>
                  </a:cubicBezTo>
                  <a:cubicBezTo>
                    <a:pt x="73423" y="46109"/>
                    <a:pt x="69189" y="12242"/>
                    <a:pt x="57283" y="2717"/>
                  </a:cubicBezTo>
                  <a:cubicBezTo>
                    <a:pt x="45377" y="-6808"/>
                    <a:pt x="2779" y="11184"/>
                    <a:pt x="133" y="185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661D6307-D670-4FEA-91F6-4248E9E854EA}"/>
                </a:ext>
              </a:extLst>
            </p:cNvPr>
            <p:cNvSpPr/>
            <p:nvPr/>
          </p:nvSpPr>
          <p:spPr>
            <a:xfrm>
              <a:off x="4994515" y="3919522"/>
              <a:ext cx="123381" cy="139720"/>
            </a:xfrm>
            <a:custGeom>
              <a:avLst/>
              <a:gdLst>
                <a:gd name="connsiteX0" fmla="*/ 41035 w 123381"/>
                <a:gd name="connsiteY0" fmla="*/ 139716 h 139720"/>
                <a:gd name="connsiteX1" fmla="*/ 121998 w 123381"/>
                <a:gd name="connsiteY1" fmla="*/ 28591 h 139720"/>
                <a:gd name="connsiteX2" fmla="*/ 85485 w 123381"/>
                <a:gd name="connsiteY2" fmla="*/ 3191 h 139720"/>
                <a:gd name="connsiteX3" fmla="*/ 1348 w 123381"/>
                <a:gd name="connsiteY3" fmla="*/ 7953 h 139720"/>
                <a:gd name="connsiteX4" fmla="*/ 34685 w 123381"/>
                <a:gd name="connsiteY4" fmla="*/ 71453 h 139720"/>
                <a:gd name="connsiteX5" fmla="*/ 48973 w 123381"/>
                <a:gd name="connsiteY5" fmla="*/ 65103 h 139720"/>
                <a:gd name="connsiteX6" fmla="*/ 48973 w 123381"/>
                <a:gd name="connsiteY6" fmla="*/ 47641 h 139720"/>
                <a:gd name="connsiteX7" fmla="*/ 90248 w 123381"/>
                <a:gd name="connsiteY7" fmla="*/ 33353 h 139720"/>
                <a:gd name="connsiteX8" fmla="*/ 41035 w 123381"/>
                <a:gd name="connsiteY8" fmla="*/ 139716 h 139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381" h="139720">
                  <a:moveTo>
                    <a:pt x="41035" y="139716"/>
                  </a:moveTo>
                  <a:cubicBezTo>
                    <a:pt x="46327" y="138922"/>
                    <a:pt x="114590" y="51345"/>
                    <a:pt x="121998" y="28591"/>
                  </a:cubicBezTo>
                  <a:cubicBezTo>
                    <a:pt x="129406" y="5837"/>
                    <a:pt x="105593" y="6631"/>
                    <a:pt x="85485" y="3191"/>
                  </a:cubicBezTo>
                  <a:cubicBezTo>
                    <a:pt x="65377" y="-249"/>
                    <a:pt x="9815" y="-3424"/>
                    <a:pt x="1348" y="7953"/>
                  </a:cubicBezTo>
                  <a:cubicBezTo>
                    <a:pt x="-7119" y="19330"/>
                    <a:pt x="26748" y="61928"/>
                    <a:pt x="34685" y="71453"/>
                  </a:cubicBezTo>
                  <a:cubicBezTo>
                    <a:pt x="42622" y="80978"/>
                    <a:pt x="46592" y="69072"/>
                    <a:pt x="48973" y="65103"/>
                  </a:cubicBezTo>
                  <a:cubicBezTo>
                    <a:pt x="51354" y="61134"/>
                    <a:pt x="42094" y="52933"/>
                    <a:pt x="48973" y="47641"/>
                  </a:cubicBezTo>
                  <a:cubicBezTo>
                    <a:pt x="55852" y="42349"/>
                    <a:pt x="89454" y="20918"/>
                    <a:pt x="90248" y="33353"/>
                  </a:cubicBezTo>
                  <a:cubicBezTo>
                    <a:pt x="91042" y="45788"/>
                    <a:pt x="35743" y="140510"/>
                    <a:pt x="41035" y="1397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7065481D-31E8-450F-B154-4014975044AB}"/>
                </a:ext>
              </a:extLst>
            </p:cNvPr>
            <p:cNvSpPr/>
            <p:nvPr/>
          </p:nvSpPr>
          <p:spPr>
            <a:xfrm>
              <a:off x="5144952" y="3928757"/>
              <a:ext cx="130397" cy="105550"/>
            </a:xfrm>
            <a:custGeom>
              <a:avLst/>
              <a:gdLst>
                <a:gd name="connsiteX0" fmla="*/ 136 w 130397"/>
                <a:gd name="connsiteY0" fmla="*/ 1893 h 105550"/>
                <a:gd name="connsiteX1" fmla="*/ 85861 w 130397"/>
                <a:gd name="connsiteY1" fmla="*/ 5068 h 105550"/>
                <a:gd name="connsiteX2" fmla="*/ 87448 w 130397"/>
                <a:gd name="connsiteY2" fmla="*/ 38406 h 105550"/>
                <a:gd name="connsiteX3" fmla="*/ 130311 w 130397"/>
                <a:gd name="connsiteY3" fmla="*/ 65393 h 105550"/>
                <a:gd name="connsiteX4" fmla="*/ 74748 w 130397"/>
                <a:gd name="connsiteY4" fmla="*/ 98731 h 105550"/>
                <a:gd name="connsiteX5" fmla="*/ 39823 w 130397"/>
                <a:gd name="connsiteY5" fmla="*/ 103493 h 105550"/>
                <a:gd name="connsiteX6" fmla="*/ 100148 w 130397"/>
                <a:gd name="connsiteY6" fmla="*/ 73331 h 105550"/>
                <a:gd name="connsiteX7" fmla="*/ 50936 w 130397"/>
                <a:gd name="connsiteY7" fmla="*/ 47931 h 105550"/>
                <a:gd name="connsiteX8" fmla="*/ 65223 w 130397"/>
                <a:gd name="connsiteY8" fmla="*/ 22531 h 105550"/>
                <a:gd name="connsiteX9" fmla="*/ 136 w 130397"/>
                <a:gd name="connsiteY9" fmla="*/ 1893 h 105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397" h="105550">
                  <a:moveTo>
                    <a:pt x="136" y="1893"/>
                  </a:moveTo>
                  <a:cubicBezTo>
                    <a:pt x="3576" y="-1018"/>
                    <a:pt x="71309" y="-1018"/>
                    <a:pt x="85861" y="5068"/>
                  </a:cubicBezTo>
                  <a:cubicBezTo>
                    <a:pt x="100413" y="11154"/>
                    <a:pt x="80040" y="28352"/>
                    <a:pt x="87448" y="38406"/>
                  </a:cubicBezTo>
                  <a:cubicBezTo>
                    <a:pt x="94856" y="48460"/>
                    <a:pt x="132428" y="55339"/>
                    <a:pt x="130311" y="65393"/>
                  </a:cubicBezTo>
                  <a:cubicBezTo>
                    <a:pt x="128194" y="75447"/>
                    <a:pt x="89829" y="92381"/>
                    <a:pt x="74748" y="98731"/>
                  </a:cubicBezTo>
                  <a:cubicBezTo>
                    <a:pt x="59667" y="105081"/>
                    <a:pt x="35590" y="107726"/>
                    <a:pt x="39823" y="103493"/>
                  </a:cubicBezTo>
                  <a:cubicBezTo>
                    <a:pt x="44056" y="99260"/>
                    <a:pt x="98296" y="82591"/>
                    <a:pt x="100148" y="73331"/>
                  </a:cubicBezTo>
                  <a:cubicBezTo>
                    <a:pt x="102000" y="64071"/>
                    <a:pt x="56757" y="56398"/>
                    <a:pt x="50936" y="47931"/>
                  </a:cubicBezTo>
                  <a:cubicBezTo>
                    <a:pt x="45115" y="39464"/>
                    <a:pt x="71308" y="29939"/>
                    <a:pt x="65223" y="22531"/>
                  </a:cubicBezTo>
                  <a:cubicBezTo>
                    <a:pt x="59138" y="15123"/>
                    <a:pt x="-3304" y="4804"/>
                    <a:pt x="136" y="18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BDF60CBF-D81B-4993-ACCD-EFA00A641C75}"/>
                </a:ext>
              </a:extLst>
            </p:cNvPr>
            <p:cNvSpPr/>
            <p:nvPr/>
          </p:nvSpPr>
          <p:spPr>
            <a:xfrm>
              <a:off x="5026025" y="3965575"/>
              <a:ext cx="50895" cy="32570"/>
            </a:xfrm>
            <a:custGeom>
              <a:avLst/>
              <a:gdLst>
                <a:gd name="connsiteX0" fmla="*/ 0 w 50895"/>
                <a:gd name="connsiteY0" fmla="*/ 0 h 32570"/>
                <a:gd name="connsiteX1" fmla="*/ 50800 w 50895"/>
                <a:gd name="connsiteY1" fmla="*/ 31750 h 32570"/>
                <a:gd name="connsiteX2" fmla="*/ 0 w 50895"/>
                <a:gd name="connsiteY2" fmla="*/ 0 h 32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895" h="32570">
                  <a:moveTo>
                    <a:pt x="0" y="0"/>
                  </a:moveTo>
                  <a:cubicBezTo>
                    <a:pt x="0" y="0"/>
                    <a:pt x="48154" y="24871"/>
                    <a:pt x="50800" y="31750"/>
                  </a:cubicBezTo>
                  <a:cubicBezTo>
                    <a:pt x="53446" y="3862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F1AD6C7A-1375-44B4-B06D-E8014D6F9046}"/>
                </a:ext>
              </a:extLst>
            </p:cNvPr>
            <p:cNvSpPr/>
            <p:nvPr/>
          </p:nvSpPr>
          <p:spPr>
            <a:xfrm rot="19371289">
              <a:off x="5031313" y="3962120"/>
              <a:ext cx="40888" cy="55844"/>
            </a:xfrm>
            <a:custGeom>
              <a:avLst/>
              <a:gdLst>
                <a:gd name="connsiteX0" fmla="*/ 1062 w 40888"/>
                <a:gd name="connsiteY0" fmla="*/ 280 h 55844"/>
                <a:gd name="connsiteX1" fmla="*/ 40750 w 40888"/>
                <a:gd name="connsiteY1" fmla="*/ 35205 h 55844"/>
                <a:gd name="connsiteX2" fmla="*/ 13762 w 40888"/>
                <a:gd name="connsiteY2" fmla="*/ 55843 h 55844"/>
                <a:gd name="connsiteX3" fmla="*/ 1062 w 40888"/>
                <a:gd name="connsiteY3" fmla="*/ 280 h 5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888" h="55844">
                  <a:moveTo>
                    <a:pt x="1062" y="280"/>
                  </a:moveTo>
                  <a:cubicBezTo>
                    <a:pt x="5560" y="-3160"/>
                    <a:pt x="38633" y="25945"/>
                    <a:pt x="40750" y="35205"/>
                  </a:cubicBezTo>
                  <a:cubicBezTo>
                    <a:pt x="42867" y="44465"/>
                    <a:pt x="20112" y="55578"/>
                    <a:pt x="13762" y="55843"/>
                  </a:cubicBezTo>
                  <a:cubicBezTo>
                    <a:pt x="7412" y="56108"/>
                    <a:pt x="-3436" y="3720"/>
                    <a:pt x="1062" y="2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6057E5C1-C789-4DB0-A2BD-8D9D541534E5}"/>
                </a:ext>
              </a:extLst>
            </p:cNvPr>
            <p:cNvSpPr/>
            <p:nvPr/>
          </p:nvSpPr>
          <p:spPr>
            <a:xfrm>
              <a:off x="5273616" y="3921007"/>
              <a:ext cx="110420" cy="103315"/>
            </a:xfrm>
            <a:custGeom>
              <a:avLst/>
              <a:gdLst>
                <a:gd name="connsiteX0" fmla="*/ 59 w 110420"/>
                <a:gd name="connsiteY0" fmla="*/ 8056 h 103315"/>
                <a:gd name="connsiteX1" fmla="*/ 82609 w 110420"/>
                <a:gd name="connsiteY1" fmla="*/ 39806 h 103315"/>
                <a:gd name="connsiteX2" fmla="*/ 92134 w 110420"/>
                <a:gd name="connsiteY2" fmla="*/ 103306 h 103315"/>
                <a:gd name="connsiteX3" fmla="*/ 109597 w 110420"/>
                <a:gd name="connsiteY3" fmla="*/ 35043 h 103315"/>
                <a:gd name="connsiteX4" fmla="*/ 96897 w 110420"/>
                <a:gd name="connsiteY4" fmla="*/ 3293 h 103315"/>
                <a:gd name="connsiteX5" fmla="*/ 59 w 110420"/>
                <a:gd name="connsiteY5" fmla="*/ 8056 h 10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420" h="103315">
                  <a:moveTo>
                    <a:pt x="59" y="8056"/>
                  </a:moveTo>
                  <a:cubicBezTo>
                    <a:pt x="-2322" y="14142"/>
                    <a:pt x="67263" y="23931"/>
                    <a:pt x="82609" y="39806"/>
                  </a:cubicBezTo>
                  <a:cubicBezTo>
                    <a:pt x="97955" y="55681"/>
                    <a:pt x="87636" y="104100"/>
                    <a:pt x="92134" y="103306"/>
                  </a:cubicBezTo>
                  <a:cubicBezTo>
                    <a:pt x="96632" y="102512"/>
                    <a:pt x="108803" y="51712"/>
                    <a:pt x="109597" y="35043"/>
                  </a:cubicBezTo>
                  <a:cubicBezTo>
                    <a:pt x="110391" y="18374"/>
                    <a:pt x="113830" y="10437"/>
                    <a:pt x="96897" y="3293"/>
                  </a:cubicBezTo>
                  <a:cubicBezTo>
                    <a:pt x="79964" y="-3851"/>
                    <a:pt x="2440" y="1970"/>
                    <a:pt x="59" y="80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483C63E4-B23F-4AD5-8D5F-184FCC2E9257}"/>
                </a:ext>
              </a:extLst>
            </p:cNvPr>
            <p:cNvSpPr/>
            <p:nvPr/>
          </p:nvSpPr>
          <p:spPr>
            <a:xfrm>
              <a:off x="3965588" y="6790455"/>
              <a:ext cx="359646" cy="163822"/>
            </a:xfrm>
            <a:custGeom>
              <a:avLst/>
              <a:gdLst>
                <a:gd name="connsiteX0" fmla="*/ 358762 w 359646"/>
                <a:gd name="connsiteY0" fmla="*/ 69662 h 163822"/>
                <a:gd name="connsiteX1" fmla="*/ 206362 w 359646"/>
                <a:gd name="connsiteY1" fmla="*/ 1928 h 163822"/>
                <a:gd name="connsiteX2" fmla="*/ 1045 w 359646"/>
                <a:gd name="connsiteY2" fmla="*/ 162795 h 163822"/>
                <a:gd name="connsiteX3" fmla="*/ 132279 w 359646"/>
                <a:gd name="connsiteY3" fmla="*/ 67545 h 163822"/>
                <a:gd name="connsiteX4" fmla="*/ 261395 w 359646"/>
                <a:gd name="connsiteY4" fmla="*/ 1928 h 163822"/>
                <a:gd name="connsiteX5" fmla="*/ 358762 w 359646"/>
                <a:gd name="connsiteY5" fmla="*/ 69662 h 16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9646" h="163822">
                  <a:moveTo>
                    <a:pt x="358762" y="69662"/>
                  </a:moveTo>
                  <a:cubicBezTo>
                    <a:pt x="349590" y="69662"/>
                    <a:pt x="265981" y="-13594"/>
                    <a:pt x="206362" y="1928"/>
                  </a:cubicBezTo>
                  <a:cubicBezTo>
                    <a:pt x="146743" y="17450"/>
                    <a:pt x="13392" y="151859"/>
                    <a:pt x="1045" y="162795"/>
                  </a:cubicBezTo>
                  <a:cubicBezTo>
                    <a:pt x="-11302" y="173731"/>
                    <a:pt x="88888" y="94356"/>
                    <a:pt x="132279" y="67545"/>
                  </a:cubicBezTo>
                  <a:cubicBezTo>
                    <a:pt x="175670" y="40734"/>
                    <a:pt x="219062" y="1928"/>
                    <a:pt x="261395" y="1928"/>
                  </a:cubicBezTo>
                  <a:cubicBezTo>
                    <a:pt x="303728" y="1928"/>
                    <a:pt x="367934" y="69662"/>
                    <a:pt x="358762" y="696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5B205247-E3F2-4899-A448-4A45C78C7954}"/>
                </a:ext>
              </a:extLst>
            </p:cNvPr>
            <p:cNvSpPr/>
            <p:nvPr/>
          </p:nvSpPr>
          <p:spPr>
            <a:xfrm>
              <a:off x="3977209" y="6959115"/>
              <a:ext cx="297301" cy="193122"/>
            </a:xfrm>
            <a:custGeom>
              <a:avLst/>
              <a:gdLst>
                <a:gd name="connsiteX0" fmla="*/ 8 w 297301"/>
                <a:gd name="connsiteY0" fmla="*/ 485 h 193122"/>
                <a:gd name="connsiteX1" fmla="*/ 226491 w 297301"/>
                <a:gd name="connsiteY1" fmla="*/ 157118 h 193122"/>
                <a:gd name="connsiteX2" fmla="*/ 203208 w 297301"/>
                <a:gd name="connsiteY2" fmla="*/ 176168 h 193122"/>
                <a:gd name="connsiteX3" fmla="*/ 88908 w 297301"/>
                <a:gd name="connsiteY3" fmla="*/ 119018 h 193122"/>
                <a:gd name="connsiteX4" fmla="*/ 292108 w 297301"/>
                <a:gd name="connsiteY4" fmla="*/ 193102 h 193122"/>
                <a:gd name="connsiteX5" fmla="*/ 218024 w 297301"/>
                <a:gd name="connsiteY5" fmla="*/ 110552 h 193122"/>
                <a:gd name="connsiteX6" fmla="*/ 8 w 297301"/>
                <a:gd name="connsiteY6" fmla="*/ 485 h 193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7301" h="193122">
                  <a:moveTo>
                    <a:pt x="8" y="485"/>
                  </a:moveTo>
                  <a:cubicBezTo>
                    <a:pt x="1419" y="8246"/>
                    <a:pt x="192624" y="127837"/>
                    <a:pt x="226491" y="157118"/>
                  </a:cubicBezTo>
                  <a:cubicBezTo>
                    <a:pt x="260358" y="186399"/>
                    <a:pt x="226138" y="182518"/>
                    <a:pt x="203208" y="176168"/>
                  </a:cubicBezTo>
                  <a:cubicBezTo>
                    <a:pt x="180278" y="169818"/>
                    <a:pt x="74091" y="116196"/>
                    <a:pt x="88908" y="119018"/>
                  </a:cubicBezTo>
                  <a:cubicBezTo>
                    <a:pt x="103725" y="121840"/>
                    <a:pt x="270589" y="194513"/>
                    <a:pt x="292108" y="193102"/>
                  </a:cubicBezTo>
                  <a:cubicBezTo>
                    <a:pt x="313627" y="191691"/>
                    <a:pt x="264238" y="140891"/>
                    <a:pt x="218024" y="110552"/>
                  </a:cubicBezTo>
                  <a:cubicBezTo>
                    <a:pt x="171810" y="80213"/>
                    <a:pt x="-1403" y="-7276"/>
                    <a:pt x="8" y="4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732A4C0C-12E3-4936-A4CE-8D40BEF5FABA}"/>
                </a:ext>
              </a:extLst>
            </p:cNvPr>
            <p:cNvSpPr/>
            <p:nvPr/>
          </p:nvSpPr>
          <p:spPr>
            <a:xfrm>
              <a:off x="3983593" y="7078095"/>
              <a:ext cx="330174" cy="146089"/>
            </a:xfrm>
            <a:custGeom>
              <a:avLst/>
              <a:gdLst>
                <a:gd name="connsiteX0" fmla="*/ 80407 w 330174"/>
                <a:gd name="connsiteY0" fmla="*/ 38 h 146089"/>
                <a:gd name="connsiteX1" fmla="*/ 2090 w 330174"/>
                <a:gd name="connsiteY1" fmla="*/ 44488 h 146089"/>
                <a:gd name="connsiteX2" fmla="*/ 182007 w 330174"/>
                <a:gd name="connsiteY2" fmla="*/ 146088 h 146089"/>
                <a:gd name="connsiteX3" fmla="*/ 330174 w 330174"/>
                <a:gd name="connsiteY3" fmla="*/ 46605 h 146089"/>
                <a:gd name="connsiteX4" fmla="*/ 182007 w 330174"/>
                <a:gd name="connsiteY4" fmla="*/ 105872 h 146089"/>
                <a:gd name="connsiteX5" fmla="*/ 48657 w 330174"/>
                <a:gd name="connsiteY5" fmla="*/ 69888 h 146089"/>
                <a:gd name="connsiteX6" fmla="*/ 25374 w 330174"/>
                <a:gd name="connsiteY6" fmla="*/ 50838 h 146089"/>
                <a:gd name="connsiteX7" fmla="*/ 80407 w 330174"/>
                <a:gd name="connsiteY7" fmla="*/ 38 h 146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0174" h="146089">
                  <a:moveTo>
                    <a:pt x="80407" y="38"/>
                  </a:moveTo>
                  <a:cubicBezTo>
                    <a:pt x="76526" y="-1020"/>
                    <a:pt x="-14843" y="20146"/>
                    <a:pt x="2090" y="44488"/>
                  </a:cubicBezTo>
                  <a:cubicBezTo>
                    <a:pt x="19023" y="68830"/>
                    <a:pt x="127326" y="145735"/>
                    <a:pt x="182007" y="146088"/>
                  </a:cubicBezTo>
                  <a:cubicBezTo>
                    <a:pt x="236688" y="146441"/>
                    <a:pt x="330174" y="53308"/>
                    <a:pt x="330174" y="46605"/>
                  </a:cubicBezTo>
                  <a:cubicBezTo>
                    <a:pt x="330174" y="39902"/>
                    <a:pt x="228926" y="101992"/>
                    <a:pt x="182007" y="105872"/>
                  </a:cubicBezTo>
                  <a:cubicBezTo>
                    <a:pt x="135088" y="109752"/>
                    <a:pt x="74762" y="79060"/>
                    <a:pt x="48657" y="69888"/>
                  </a:cubicBezTo>
                  <a:cubicBezTo>
                    <a:pt x="22551" y="60716"/>
                    <a:pt x="24316" y="60363"/>
                    <a:pt x="25374" y="50838"/>
                  </a:cubicBezTo>
                  <a:cubicBezTo>
                    <a:pt x="26432" y="41313"/>
                    <a:pt x="84288" y="1096"/>
                    <a:pt x="80407" y="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E1878D75-7D97-42C6-BB3C-EB1B27E577E6}"/>
                </a:ext>
              </a:extLst>
            </p:cNvPr>
            <p:cNvSpPr/>
            <p:nvPr/>
          </p:nvSpPr>
          <p:spPr>
            <a:xfrm>
              <a:off x="4094562" y="6885318"/>
              <a:ext cx="219351" cy="229985"/>
            </a:xfrm>
            <a:custGeom>
              <a:avLst/>
              <a:gdLst>
                <a:gd name="connsiteX0" fmla="*/ 1188 w 219351"/>
                <a:gd name="connsiteY0" fmla="*/ 199 h 229985"/>
                <a:gd name="connsiteX1" fmla="*/ 111255 w 219351"/>
                <a:gd name="connsiteY1" fmla="*/ 76399 h 229985"/>
                <a:gd name="connsiteX2" fmla="*/ 212855 w 219351"/>
                <a:gd name="connsiteY2" fmla="*/ 158949 h 229985"/>
                <a:gd name="connsiteX3" fmla="*/ 206505 w 219351"/>
                <a:gd name="connsiteY3" fmla="*/ 228799 h 229985"/>
                <a:gd name="connsiteX4" fmla="*/ 185338 w 219351"/>
                <a:gd name="connsiteY4" fmla="*/ 99682 h 229985"/>
                <a:gd name="connsiteX5" fmla="*/ 1188 w 219351"/>
                <a:gd name="connsiteY5" fmla="*/ 199 h 229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351" h="229985">
                  <a:moveTo>
                    <a:pt x="1188" y="199"/>
                  </a:moveTo>
                  <a:cubicBezTo>
                    <a:pt x="-11159" y="-3682"/>
                    <a:pt x="75977" y="49941"/>
                    <a:pt x="111255" y="76399"/>
                  </a:cubicBezTo>
                  <a:cubicBezTo>
                    <a:pt x="146533" y="102857"/>
                    <a:pt x="196980" y="133549"/>
                    <a:pt x="212855" y="158949"/>
                  </a:cubicBezTo>
                  <a:cubicBezTo>
                    <a:pt x="228730" y="184349"/>
                    <a:pt x="211091" y="238677"/>
                    <a:pt x="206505" y="228799"/>
                  </a:cubicBezTo>
                  <a:cubicBezTo>
                    <a:pt x="201919" y="218921"/>
                    <a:pt x="218146" y="135313"/>
                    <a:pt x="185338" y="99682"/>
                  </a:cubicBezTo>
                  <a:cubicBezTo>
                    <a:pt x="152530" y="64051"/>
                    <a:pt x="13535" y="4080"/>
                    <a:pt x="1188" y="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DED6C57B-1C04-41C0-ACF7-CE9C41388EA8}"/>
                </a:ext>
              </a:extLst>
            </p:cNvPr>
            <p:cNvSpPr/>
            <p:nvPr/>
          </p:nvSpPr>
          <p:spPr>
            <a:xfrm>
              <a:off x="4133847" y="6851542"/>
              <a:ext cx="192640" cy="70039"/>
            </a:xfrm>
            <a:custGeom>
              <a:avLst/>
              <a:gdLst>
                <a:gd name="connsiteX0" fmla="*/ 3 w 192640"/>
                <a:gd name="connsiteY0" fmla="*/ 108 h 70039"/>
                <a:gd name="connsiteX1" fmla="*/ 143936 w 192640"/>
                <a:gd name="connsiteY1" fmla="*/ 69958 h 70039"/>
                <a:gd name="connsiteX2" fmla="*/ 192620 w 192640"/>
                <a:gd name="connsiteY2" fmla="*/ 14925 h 70039"/>
                <a:gd name="connsiteX3" fmla="*/ 139703 w 192640"/>
                <a:gd name="connsiteY3" fmla="*/ 53025 h 70039"/>
                <a:gd name="connsiteX4" fmla="*/ 3 w 192640"/>
                <a:gd name="connsiteY4" fmla="*/ 108 h 7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640" h="70039">
                  <a:moveTo>
                    <a:pt x="3" y="108"/>
                  </a:moveTo>
                  <a:cubicBezTo>
                    <a:pt x="708" y="2930"/>
                    <a:pt x="111833" y="67488"/>
                    <a:pt x="143936" y="69958"/>
                  </a:cubicBezTo>
                  <a:cubicBezTo>
                    <a:pt x="176039" y="72428"/>
                    <a:pt x="193325" y="17747"/>
                    <a:pt x="192620" y="14925"/>
                  </a:cubicBezTo>
                  <a:cubicBezTo>
                    <a:pt x="191915" y="12103"/>
                    <a:pt x="172159" y="55494"/>
                    <a:pt x="139703" y="53025"/>
                  </a:cubicBezTo>
                  <a:cubicBezTo>
                    <a:pt x="107247" y="50556"/>
                    <a:pt x="-702" y="-2714"/>
                    <a:pt x="3" y="1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F79EAEC8-9C79-4106-8E13-1C640616CD7D}"/>
                </a:ext>
              </a:extLst>
            </p:cNvPr>
            <p:cNvSpPr/>
            <p:nvPr/>
          </p:nvSpPr>
          <p:spPr>
            <a:xfrm>
              <a:off x="4400546" y="6882970"/>
              <a:ext cx="106046" cy="270636"/>
            </a:xfrm>
            <a:custGeom>
              <a:avLst/>
              <a:gdLst>
                <a:gd name="connsiteX0" fmla="*/ 4 w 106046"/>
                <a:gd name="connsiteY0" fmla="*/ 430 h 270636"/>
                <a:gd name="connsiteX1" fmla="*/ 31754 w 106046"/>
                <a:gd name="connsiteY1" fmla="*/ 144363 h 270636"/>
                <a:gd name="connsiteX2" fmla="*/ 55037 w 106046"/>
                <a:gd name="connsiteY2" fmla="*/ 260780 h 270636"/>
                <a:gd name="connsiteX3" fmla="*/ 105837 w 106046"/>
                <a:gd name="connsiteY3" fmla="*/ 256547 h 270636"/>
                <a:gd name="connsiteX4" fmla="*/ 33871 w 106046"/>
                <a:gd name="connsiteY4" fmla="*/ 193047 h 270636"/>
                <a:gd name="connsiteX5" fmla="*/ 4 w 106046"/>
                <a:gd name="connsiteY5" fmla="*/ 430 h 270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46" h="270636">
                  <a:moveTo>
                    <a:pt x="4" y="430"/>
                  </a:moveTo>
                  <a:cubicBezTo>
                    <a:pt x="-349" y="-7684"/>
                    <a:pt x="22582" y="100971"/>
                    <a:pt x="31754" y="144363"/>
                  </a:cubicBezTo>
                  <a:cubicBezTo>
                    <a:pt x="40926" y="187755"/>
                    <a:pt x="42690" y="242083"/>
                    <a:pt x="55037" y="260780"/>
                  </a:cubicBezTo>
                  <a:cubicBezTo>
                    <a:pt x="67384" y="279477"/>
                    <a:pt x="109365" y="267836"/>
                    <a:pt x="105837" y="256547"/>
                  </a:cubicBezTo>
                  <a:cubicBezTo>
                    <a:pt x="102309" y="245258"/>
                    <a:pt x="47982" y="231147"/>
                    <a:pt x="33871" y="193047"/>
                  </a:cubicBezTo>
                  <a:cubicBezTo>
                    <a:pt x="19760" y="154947"/>
                    <a:pt x="357" y="8544"/>
                    <a:pt x="4" y="4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AE56E690-E3EA-4A6E-A029-DBB3B51B4F8B}"/>
                </a:ext>
              </a:extLst>
            </p:cNvPr>
            <p:cNvSpPr/>
            <p:nvPr/>
          </p:nvSpPr>
          <p:spPr>
            <a:xfrm>
              <a:off x="4499184" y="6906539"/>
              <a:ext cx="22021" cy="233135"/>
            </a:xfrm>
            <a:custGeom>
              <a:avLst/>
              <a:gdLst>
                <a:gd name="connsiteX0" fmla="*/ 849 w 22021"/>
                <a:gd name="connsiteY0" fmla="*/ 144 h 233135"/>
                <a:gd name="connsiteX1" fmla="*/ 22016 w 22021"/>
                <a:gd name="connsiteY1" fmla="*/ 129261 h 233135"/>
                <a:gd name="connsiteX2" fmla="*/ 2966 w 22021"/>
                <a:gd name="connsiteY2" fmla="*/ 232978 h 233135"/>
                <a:gd name="connsiteX3" fmla="*/ 5083 w 22021"/>
                <a:gd name="connsiteY3" fmla="*/ 105978 h 233135"/>
                <a:gd name="connsiteX4" fmla="*/ 849 w 22021"/>
                <a:gd name="connsiteY4" fmla="*/ 144 h 233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21" h="233135">
                  <a:moveTo>
                    <a:pt x="849" y="144"/>
                  </a:moveTo>
                  <a:cubicBezTo>
                    <a:pt x="3671" y="4025"/>
                    <a:pt x="21663" y="90455"/>
                    <a:pt x="22016" y="129261"/>
                  </a:cubicBezTo>
                  <a:cubicBezTo>
                    <a:pt x="22369" y="168067"/>
                    <a:pt x="5788" y="236859"/>
                    <a:pt x="2966" y="232978"/>
                  </a:cubicBezTo>
                  <a:cubicBezTo>
                    <a:pt x="144" y="229098"/>
                    <a:pt x="7200" y="140198"/>
                    <a:pt x="5083" y="105978"/>
                  </a:cubicBezTo>
                  <a:cubicBezTo>
                    <a:pt x="2966" y="71759"/>
                    <a:pt x="-1973" y="-3737"/>
                    <a:pt x="849" y="1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0E853615-6996-48DB-8764-8F00C3D47AA0}"/>
                </a:ext>
              </a:extLst>
            </p:cNvPr>
            <p:cNvSpPr/>
            <p:nvPr/>
          </p:nvSpPr>
          <p:spPr>
            <a:xfrm>
              <a:off x="4350840" y="6881019"/>
              <a:ext cx="232929" cy="333010"/>
            </a:xfrm>
            <a:custGeom>
              <a:avLst/>
              <a:gdLst>
                <a:gd name="connsiteX0" fmla="*/ 34893 w 232929"/>
                <a:gd name="connsiteY0" fmla="*/ 264 h 333010"/>
                <a:gd name="connsiteX1" fmla="*/ 11610 w 232929"/>
                <a:gd name="connsiteY1" fmla="*/ 59531 h 333010"/>
                <a:gd name="connsiteX2" fmla="*/ 9493 w 232929"/>
                <a:gd name="connsiteY2" fmla="*/ 283898 h 333010"/>
                <a:gd name="connsiteX3" fmla="*/ 134377 w 232929"/>
                <a:gd name="connsiteY3" fmla="*/ 332581 h 333010"/>
                <a:gd name="connsiteX4" fmla="*/ 219043 w 232929"/>
                <a:gd name="connsiteY4" fmla="*/ 298714 h 333010"/>
                <a:gd name="connsiteX5" fmla="*/ 197877 w 232929"/>
                <a:gd name="connsiteY5" fmla="*/ 161131 h 333010"/>
                <a:gd name="connsiteX6" fmla="*/ 216927 w 232929"/>
                <a:gd name="connsiteY6" fmla="*/ 57414 h 333010"/>
                <a:gd name="connsiteX7" fmla="*/ 191527 w 232929"/>
                <a:gd name="connsiteY7" fmla="*/ 6614 h 333010"/>
                <a:gd name="connsiteX8" fmla="*/ 132260 w 232929"/>
                <a:gd name="connsiteY8" fmla="*/ 21431 h 333010"/>
                <a:gd name="connsiteX9" fmla="*/ 210577 w 232929"/>
                <a:gd name="connsiteY9" fmla="*/ 46831 h 333010"/>
                <a:gd name="connsiteX10" fmla="*/ 223277 w 232929"/>
                <a:gd name="connsiteY10" fmla="*/ 288131 h 333010"/>
                <a:gd name="connsiteX11" fmla="*/ 81460 w 232929"/>
                <a:gd name="connsiteY11" fmla="*/ 315648 h 333010"/>
                <a:gd name="connsiteX12" fmla="*/ 20077 w 232929"/>
                <a:gd name="connsiteY12" fmla="*/ 209814 h 333010"/>
                <a:gd name="connsiteX13" fmla="*/ 26427 w 232929"/>
                <a:gd name="connsiteY13" fmla="*/ 74348 h 333010"/>
                <a:gd name="connsiteX14" fmla="*/ 34893 w 232929"/>
                <a:gd name="connsiteY14" fmla="*/ 264 h 333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2929" h="333010">
                  <a:moveTo>
                    <a:pt x="34893" y="264"/>
                  </a:moveTo>
                  <a:cubicBezTo>
                    <a:pt x="32424" y="-2205"/>
                    <a:pt x="15843" y="12259"/>
                    <a:pt x="11610" y="59531"/>
                  </a:cubicBezTo>
                  <a:cubicBezTo>
                    <a:pt x="7377" y="106803"/>
                    <a:pt x="-10968" y="238390"/>
                    <a:pt x="9493" y="283898"/>
                  </a:cubicBezTo>
                  <a:cubicBezTo>
                    <a:pt x="29954" y="329406"/>
                    <a:pt x="99452" y="330112"/>
                    <a:pt x="134377" y="332581"/>
                  </a:cubicBezTo>
                  <a:cubicBezTo>
                    <a:pt x="169302" y="335050"/>
                    <a:pt x="208460" y="327289"/>
                    <a:pt x="219043" y="298714"/>
                  </a:cubicBezTo>
                  <a:cubicBezTo>
                    <a:pt x="229626" y="270139"/>
                    <a:pt x="198230" y="201348"/>
                    <a:pt x="197877" y="161131"/>
                  </a:cubicBezTo>
                  <a:cubicBezTo>
                    <a:pt x="197524" y="120914"/>
                    <a:pt x="217985" y="83167"/>
                    <a:pt x="216927" y="57414"/>
                  </a:cubicBezTo>
                  <a:cubicBezTo>
                    <a:pt x="215869" y="31661"/>
                    <a:pt x="205638" y="12611"/>
                    <a:pt x="191527" y="6614"/>
                  </a:cubicBezTo>
                  <a:cubicBezTo>
                    <a:pt x="177416" y="617"/>
                    <a:pt x="129085" y="14728"/>
                    <a:pt x="132260" y="21431"/>
                  </a:cubicBezTo>
                  <a:cubicBezTo>
                    <a:pt x="135435" y="28134"/>
                    <a:pt x="195408" y="2381"/>
                    <a:pt x="210577" y="46831"/>
                  </a:cubicBezTo>
                  <a:cubicBezTo>
                    <a:pt x="225747" y="91281"/>
                    <a:pt x="244796" y="243328"/>
                    <a:pt x="223277" y="288131"/>
                  </a:cubicBezTo>
                  <a:cubicBezTo>
                    <a:pt x="201758" y="332934"/>
                    <a:pt x="115327" y="328701"/>
                    <a:pt x="81460" y="315648"/>
                  </a:cubicBezTo>
                  <a:cubicBezTo>
                    <a:pt x="47593" y="302595"/>
                    <a:pt x="29249" y="250031"/>
                    <a:pt x="20077" y="209814"/>
                  </a:cubicBezTo>
                  <a:cubicBezTo>
                    <a:pt x="10905" y="169597"/>
                    <a:pt x="23605" y="105040"/>
                    <a:pt x="26427" y="74348"/>
                  </a:cubicBezTo>
                  <a:cubicBezTo>
                    <a:pt x="29249" y="43656"/>
                    <a:pt x="37362" y="2733"/>
                    <a:pt x="34893" y="2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61FFD3D9-BCF0-498D-BDDB-0AE162874A11}"/>
                </a:ext>
              </a:extLst>
            </p:cNvPr>
            <p:cNvSpPr/>
            <p:nvPr/>
          </p:nvSpPr>
          <p:spPr>
            <a:xfrm>
              <a:off x="4613975" y="6909761"/>
              <a:ext cx="40103" cy="303519"/>
            </a:xfrm>
            <a:custGeom>
              <a:avLst/>
              <a:gdLst>
                <a:gd name="connsiteX0" fmla="*/ 2475 w 40103"/>
                <a:gd name="connsiteY0" fmla="*/ 1156 h 303519"/>
                <a:gd name="connsiteX1" fmla="*/ 32108 w 40103"/>
                <a:gd name="connsiteY1" fmla="*/ 276322 h 303519"/>
                <a:gd name="connsiteX2" fmla="*/ 38458 w 40103"/>
                <a:gd name="connsiteY2" fmla="*/ 282672 h 303519"/>
                <a:gd name="connsiteX3" fmla="*/ 6708 w 40103"/>
                <a:gd name="connsiteY3" fmla="*/ 181072 h 303519"/>
                <a:gd name="connsiteX4" fmla="*/ 2475 w 40103"/>
                <a:gd name="connsiteY4" fmla="*/ 1156 h 30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03" h="303519">
                  <a:moveTo>
                    <a:pt x="2475" y="1156"/>
                  </a:moveTo>
                  <a:cubicBezTo>
                    <a:pt x="6708" y="17031"/>
                    <a:pt x="26111" y="229403"/>
                    <a:pt x="32108" y="276322"/>
                  </a:cubicBezTo>
                  <a:cubicBezTo>
                    <a:pt x="38105" y="323241"/>
                    <a:pt x="42691" y="298547"/>
                    <a:pt x="38458" y="282672"/>
                  </a:cubicBezTo>
                  <a:cubicBezTo>
                    <a:pt x="34225" y="266797"/>
                    <a:pt x="14116" y="224816"/>
                    <a:pt x="6708" y="181072"/>
                  </a:cubicBezTo>
                  <a:cubicBezTo>
                    <a:pt x="-700" y="137328"/>
                    <a:pt x="-1758" y="-14719"/>
                    <a:pt x="2475" y="11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B8B2D8DE-CE9E-4015-87D8-3981538BD2E4}"/>
                </a:ext>
              </a:extLst>
            </p:cNvPr>
            <p:cNvSpPr/>
            <p:nvPr/>
          </p:nvSpPr>
          <p:spPr>
            <a:xfrm>
              <a:off x="4622752" y="6906582"/>
              <a:ext cx="212206" cy="285692"/>
            </a:xfrm>
            <a:custGeom>
              <a:avLst/>
              <a:gdLst>
                <a:gd name="connsiteX0" fmla="*/ 48 w 212206"/>
                <a:gd name="connsiteY0" fmla="*/ 2218 h 285692"/>
                <a:gd name="connsiteX1" fmla="*/ 160915 w 212206"/>
                <a:gd name="connsiteY1" fmla="*/ 12801 h 285692"/>
                <a:gd name="connsiteX2" fmla="*/ 179965 w 212206"/>
                <a:gd name="connsiteY2" fmla="*/ 103818 h 285692"/>
                <a:gd name="connsiteX3" fmla="*/ 186315 w 212206"/>
                <a:gd name="connsiteY3" fmla="*/ 243518 h 285692"/>
                <a:gd name="connsiteX4" fmla="*/ 211715 w 212206"/>
                <a:gd name="connsiteY4" fmla="*/ 277385 h 285692"/>
                <a:gd name="connsiteX5" fmla="*/ 160915 w 212206"/>
                <a:gd name="connsiteY5" fmla="*/ 108051 h 285692"/>
                <a:gd name="connsiteX6" fmla="*/ 143981 w 212206"/>
                <a:gd name="connsiteY6" fmla="*/ 27618 h 285692"/>
                <a:gd name="connsiteX7" fmla="*/ 48 w 212206"/>
                <a:gd name="connsiteY7" fmla="*/ 2218 h 285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2206" h="285692">
                  <a:moveTo>
                    <a:pt x="48" y="2218"/>
                  </a:moveTo>
                  <a:cubicBezTo>
                    <a:pt x="2870" y="-252"/>
                    <a:pt x="130929" y="-4132"/>
                    <a:pt x="160915" y="12801"/>
                  </a:cubicBezTo>
                  <a:cubicBezTo>
                    <a:pt x="190901" y="29734"/>
                    <a:pt x="175732" y="65365"/>
                    <a:pt x="179965" y="103818"/>
                  </a:cubicBezTo>
                  <a:cubicBezTo>
                    <a:pt x="184198" y="142271"/>
                    <a:pt x="181023" y="214590"/>
                    <a:pt x="186315" y="243518"/>
                  </a:cubicBezTo>
                  <a:cubicBezTo>
                    <a:pt x="191607" y="272446"/>
                    <a:pt x="215948" y="299963"/>
                    <a:pt x="211715" y="277385"/>
                  </a:cubicBezTo>
                  <a:cubicBezTo>
                    <a:pt x="207482" y="254807"/>
                    <a:pt x="172204" y="149679"/>
                    <a:pt x="160915" y="108051"/>
                  </a:cubicBezTo>
                  <a:cubicBezTo>
                    <a:pt x="149626" y="66423"/>
                    <a:pt x="169028" y="43846"/>
                    <a:pt x="143981" y="27618"/>
                  </a:cubicBezTo>
                  <a:cubicBezTo>
                    <a:pt x="118934" y="11390"/>
                    <a:pt x="-2774" y="4688"/>
                    <a:pt x="48" y="22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9DC7B7F7-0BA6-451B-8061-DD823890E03A}"/>
                </a:ext>
              </a:extLst>
            </p:cNvPr>
            <p:cNvSpPr/>
            <p:nvPr/>
          </p:nvSpPr>
          <p:spPr>
            <a:xfrm>
              <a:off x="4622221" y="6927393"/>
              <a:ext cx="197476" cy="269292"/>
            </a:xfrm>
            <a:custGeom>
              <a:avLst/>
              <a:gdLst>
                <a:gd name="connsiteX0" fmla="*/ 579 w 197476"/>
                <a:gd name="connsiteY0" fmla="*/ 239640 h 269292"/>
                <a:gd name="connsiteX1" fmla="*/ 66196 w 197476"/>
                <a:gd name="connsiteY1" fmla="*/ 262924 h 269292"/>
                <a:gd name="connsiteX2" fmla="*/ 53496 w 197476"/>
                <a:gd name="connsiteY2" fmla="*/ 180374 h 269292"/>
                <a:gd name="connsiteX3" fmla="*/ 76779 w 197476"/>
                <a:gd name="connsiteY3" fmla="*/ 23740 h 269292"/>
                <a:gd name="connsiteX4" fmla="*/ 121229 w 197476"/>
                <a:gd name="connsiteY4" fmla="*/ 72424 h 269292"/>
                <a:gd name="connsiteX5" fmla="*/ 125462 w 197476"/>
                <a:gd name="connsiteY5" fmla="*/ 212124 h 269292"/>
                <a:gd name="connsiteX6" fmla="*/ 197429 w 197476"/>
                <a:gd name="connsiteY6" fmla="*/ 258690 h 269292"/>
                <a:gd name="connsiteX7" fmla="*/ 136046 w 197476"/>
                <a:gd name="connsiteY7" fmla="*/ 169790 h 269292"/>
                <a:gd name="connsiteX8" fmla="*/ 106412 w 197476"/>
                <a:gd name="connsiteY8" fmla="*/ 6807 h 269292"/>
                <a:gd name="connsiteX9" fmla="*/ 36562 w 197476"/>
                <a:gd name="connsiteY9" fmla="*/ 49140 h 269292"/>
                <a:gd name="connsiteX10" fmla="*/ 579 w 197476"/>
                <a:gd name="connsiteY10" fmla="*/ 239640 h 26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7476" h="269292">
                  <a:moveTo>
                    <a:pt x="579" y="239640"/>
                  </a:moveTo>
                  <a:cubicBezTo>
                    <a:pt x="5518" y="275271"/>
                    <a:pt x="57377" y="272802"/>
                    <a:pt x="66196" y="262924"/>
                  </a:cubicBezTo>
                  <a:cubicBezTo>
                    <a:pt x="75015" y="253046"/>
                    <a:pt x="51732" y="220238"/>
                    <a:pt x="53496" y="180374"/>
                  </a:cubicBezTo>
                  <a:cubicBezTo>
                    <a:pt x="55260" y="140510"/>
                    <a:pt x="65490" y="41732"/>
                    <a:pt x="76779" y="23740"/>
                  </a:cubicBezTo>
                  <a:cubicBezTo>
                    <a:pt x="88068" y="5748"/>
                    <a:pt x="113115" y="41027"/>
                    <a:pt x="121229" y="72424"/>
                  </a:cubicBezTo>
                  <a:cubicBezTo>
                    <a:pt x="129343" y="103821"/>
                    <a:pt x="112762" y="181080"/>
                    <a:pt x="125462" y="212124"/>
                  </a:cubicBezTo>
                  <a:cubicBezTo>
                    <a:pt x="138162" y="243168"/>
                    <a:pt x="195665" y="265746"/>
                    <a:pt x="197429" y="258690"/>
                  </a:cubicBezTo>
                  <a:cubicBezTo>
                    <a:pt x="199193" y="251634"/>
                    <a:pt x="151216" y="211770"/>
                    <a:pt x="136046" y="169790"/>
                  </a:cubicBezTo>
                  <a:cubicBezTo>
                    <a:pt x="120877" y="127809"/>
                    <a:pt x="122993" y="26915"/>
                    <a:pt x="106412" y="6807"/>
                  </a:cubicBezTo>
                  <a:cubicBezTo>
                    <a:pt x="89831" y="-13301"/>
                    <a:pt x="49615" y="14215"/>
                    <a:pt x="36562" y="49140"/>
                  </a:cubicBezTo>
                  <a:cubicBezTo>
                    <a:pt x="23509" y="84065"/>
                    <a:pt x="-4360" y="204009"/>
                    <a:pt x="579" y="2396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27130AFA-AE37-49DE-89D3-8D095449124F}"/>
                </a:ext>
              </a:extLst>
            </p:cNvPr>
            <p:cNvSpPr/>
            <p:nvPr/>
          </p:nvSpPr>
          <p:spPr>
            <a:xfrm>
              <a:off x="4880469" y="6836702"/>
              <a:ext cx="115309" cy="95057"/>
            </a:xfrm>
            <a:custGeom>
              <a:avLst/>
              <a:gdLst>
                <a:gd name="connsiteX0" fmla="*/ 6914 w 115309"/>
                <a:gd name="connsiteY0" fmla="*/ 80565 h 95057"/>
                <a:gd name="connsiteX1" fmla="*/ 4798 w 115309"/>
                <a:gd name="connsiteY1" fmla="*/ 6481 h 95057"/>
                <a:gd name="connsiteX2" fmla="*/ 66181 w 115309"/>
                <a:gd name="connsiteY2" fmla="*/ 12831 h 95057"/>
                <a:gd name="connsiteX3" fmla="*/ 72531 w 115309"/>
                <a:gd name="connsiteY3" fmla="*/ 78448 h 95057"/>
                <a:gd name="connsiteX4" fmla="*/ 102164 w 115309"/>
                <a:gd name="connsiteY4" fmla="*/ 78448 h 95057"/>
                <a:gd name="connsiteX5" fmla="*/ 110631 w 115309"/>
                <a:gd name="connsiteY5" fmla="*/ 91148 h 95057"/>
                <a:gd name="connsiteX6" fmla="*/ 30198 w 115309"/>
                <a:gd name="connsiteY6" fmla="*/ 131 h 95057"/>
                <a:gd name="connsiteX7" fmla="*/ 6914 w 115309"/>
                <a:gd name="connsiteY7" fmla="*/ 80565 h 9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309" h="95057">
                  <a:moveTo>
                    <a:pt x="6914" y="80565"/>
                  </a:moveTo>
                  <a:cubicBezTo>
                    <a:pt x="2681" y="81623"/>
                    <a:pt x="-5080" y="17770"/>
                    <a:pt x="4798" y="6481"/>
                  </a:cubicBezTo>
                  <a:cubicBezTo>
                    <a:pt x="14676" y="-4808"/>
                    <a:pt x="54892" y="837"/>
                    <a:pt x="66181" y="12831"/>
                  </a:cubicBezTo>
                  <a:cubicBezTo>
                    <a:pt x="77470" y="24825"/>
                    <a:pt x="66534" y="67512"/>
                    <a:pt x="72531" y="78448"/>
                  </a:cubicBezTo>
                  <a:cubicBezTo>
                    <a:pt x="78528" y="89384"/>
                    <a:pt x="95814" y="76331"/>
                    <a:pt x="102164" y="78448"/>
                  </a:cubicBezTo>
                  <a:cubicBezTo>
                    <a:pt x="108514" y="80565"/>
                    <a:pt x="122625" y="104201"/>
                    <a:pt x="110631" y="91148"/>
                  </a:cubicBezTo>
                  <a:cubicBezTo>
                    <a:pt x="98637" y="78095"/>
                    <a:pt x="48543" y="4011"/>
                    <a:pt x="30198" y="131"/>
                  </a:cubicBezTo>
                  <a:cubicBezTo>
                    <a:pt x="11854" y="-3750"/>
                    <a:pt x="11147" y="79507"/>
                    <a:pt x="6914" y="805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509C8C11-891F-4CBC-A386-6CC0F4FA232C}"/>
                </a:ext>
              </a:extLst>
            </p:cNvPr>
            <p:cNvSpPr/>
            <p:nvPr/>
          </p:nvSpPr>
          <p:spPr>
            <a:xfrm>
              <a:off x="4859255" y="6929343"/>
              <a:ext cx="102398" cy="263189"/>
            </a:xfrm>
            <a:custGeom>
              <a:avLst/>
              <a:gdLst>
                <a:gd name="connsiteX0" fmla="*/ 11195 w 102398"/>
                <a:gd name="connsiteY0" fmla="*/ 4857 h 263189"/>
                <a:gd name="connsiteX1" fmla="*/ 612 w 102398"/>
                <a:gd name="connsiteY1" fmla="*/ 76824 h 263189"/>
                <a:gd name="connsiteX2" fmla="*/ 26012 w 102398"/>
                <a:gd name="connsiteY2" fmla="*/ 237690 h 263189"/>
                <a:gd name="connsiteX3" fmla="*/ 91628 w 102398"/>
                <a:gd name="connsiteY3" fmla="*/ 263090 h 263189"/>
                <a:gd name="connsiteX4" fmla="*/ 97978 w 102398"/>
                <a:gd name="connsiteY4" fmla="*/ 241924 h 263189"/>
                <a:gd name="connsiteX5" fmla="*/ 47178 w 102398"/>
                <a:gd name="connsiteY5" fmla="*/ 205940 h 263189"/>
                <a:gd name="connsiteX6" fmla="*/ 11195 w 102398"/>
                <a:gd name="connsiteY6" fmla="*/ 4857 h 263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398" h="263189">
                  <a:moveTo>
                    <a:pt x="11195" y="4857"/>
                  </a:moveTo>
                  <a:cubicBezTo>
                    <a:pt x="3434" y="-16662"/>
                    <a:pt x="-1857" y="38019"/>
                    <a:pt x="612" y="76824"/>
                  </a:cubicBezTo>
                  <a:cubicBezTo>
                    <a:pt x="3081" y="115629"/>
                    <a:pt x="10843" y="206646"/>
                    <a:pt x="26012" y="237690"/>
                  </a:cubicBezTo>
                  <a:cubicBezTo>
                    <a:pt x="41181" y="268734"/>
                    <a:pt x="79634" y="262384"/>
                    <a:pt x="91628" y="263090"/>
                  </a:cubicBezTo>
                  <a:cubicBezTo>
                    <a:pt x="103622" y="263796"/>
                    <a:pt x="105386" y="251449"/>
                    <a:pt x="97978" y="241924"/>
                  </a:cubicBezTo>
                  <a:cubicBezTo>
                    <a:pt x="90570" y="232399"/>
                    <a:pt x="60936" y="243335"/>
                    <a:pt x="47178" y="205940"/>
                  </a:cubicBezTo>
                  <a:cubicBezTo>
                    <a:pt x="33420" y="168546"/>
                    <a:pt x="18956" y="26376"/>
                    <a:pt x="11195" y="48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76398E3B-F207-4232-8873-9F5E84BE56D4}"/>
                </a:ext>
              </a:extLst>
            </p:cNvPr>
            <p:cNvSpPr/>
            <p:nvPr/>
          </p:nvSpPr>
          <p:spPr>
            <a:xfrm>
              <a:off x="4925692" y="6925733"/>
              <a:ext cx="35098" cy="239184"/>
            </a:xfrm>
            <a:custGeom>
              <a:avLst/>
              <a:gdLst>
                <a:gd name="connsiteX0" fmla="*/ 6141 w 35098"/>
                <a:gd name="connsiteY0" fmla="*/ 0 h 239184"/>
                <a:gd name="connsiteX1" fmla="*/ 1908 w 35098"/>
                <a:gd name="connsiteY1" fmla="*/ 190500 h 239184"/>
                <a:gd name="connsiteX2" fmla="*/ 33658 w 35098"/>
                <a:gd name="connsiteY2" fmla="*/ 239184 h 239184"/>
                <a:gd name="connsiteX3" fmla="*/ 27308 w 35098"/>
                <a:gd name="connsiteY3" fmla="*/ 190500 h 239184"/>
                <a:gd name="connsiteX4" fmla="*/ 6141 w 35098"/>
                <a:gd name="connsiteY4" fmla="*/ 0 h 239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98" h="239184">
                  <a:moveTo>
                    <a:pt x="6141" y="0"/>
                  </a:moveTo>
                  <a:cubicBezTo>
                    <a:pt x="1908" y="0"/>
                    <a:pt x="-2678" y="150636"/>
                    <a:pt x="1908" y="190500"/>
                  </a:cubicBezTo>
                  <a:cubicBezTo>
                    <a:pt x="6494" y="230364"/>
                    <a:pt x="29425" y="239184"/>
                    <a:pt x="33658" y="239184"/>
                  </a:cubicBezTo>
                  <a:cubicBezTo>
                    <a:pt x="37891" y="239184"/>
                    <a:pt x="31894" y="224367"/>
                    <a:pt x="27308" y="190500"/>
                  </a:cubicBezTo>
                  <a:cubicBezTo>
                    <a:pt x="22722" y="156633"/>
                    <a:pt x="10374" y="0"/>
                    <a:pt x="614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0AC38BFD-0B18-490F-85DC-B5E02A3AC465}"/>
                </a:ext>
              </a:extLst>
            </p:cNvPr>
            <p:cNvSpPr/>
            <p:nvPr/>
          </p:nvSpPr>
          <p:spPr>
            <a:xfrm>
              <a:off x="4840817" y="6912304"/>
              <a:ext cx="152415" cy="2863"/>
            </a:xfrm>
            <a:custGeom>
              <a:avLst/>
              <a:gdLst>
                <a:gd name="connsiteX0" fmla="*/ 0 w 152415"/>
                <a:gd name="connsiteY0" fmla="*/ 2846 h 2863"/>
                <a:gd name="connsiteX1" fmla="*/ 152400 w 152415"/>
                <a:gd name="connsiteY1" fmla="*/ 729 h 2863"/>
                <a:gd name="connsiteX2" fmla="*/ 0 w 152415"/>
                <a:gd name="connsiteY2" fmla="*/ 2846 h 2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15" h="2863">
                  <a:moveTo>
                    <a:pt x="0" y="2846"/>
                  </a:moveTo>
                  <a:cubicBezTo>
                    <a:pt x="0" y="2846"/>
                    <a:pt x="150636" y="3198"/>
                    <a:pt x="152400" y="729"/>
                  </a:cubicBezTo>
                  <a:cubicBezTo>
                    <a:pt x="154164" y="-1740"/>
                    <a:pt x="0" y="2846"/>
                    <a:pt x="0" y="28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281F153C-4A4D-4F82-8476-CC6AC3286E26}"/>
                </a:ext>
              </a:extLst>
            </p:cNvPr>
            <p:cNvSpPr/>
            <p:nvPr/>
          </p:nvSpPr>
          <p:spPr>
            <a:xfrm>
              <a:off x="4820250" y="6929798"/>
              <a:ext cx="183807" cy="20632"/>
            </a:xfrm>
            <a:custGeom>
              <a:avLst/>
              <a:gdLst>
                <a:gd name="connsiteX0" fmla="*/ 1517 w 183807"/>
                <a:gd name="connsiteY0" fmla="*/ 19219 h 20632"/>
                <a:gd name="connsiteX1" fmla="*/ 181433 w 183807"/>
                <a:gd name="connsiteY1" fmla="*/ 17102 h 20632"/>
                <a:gd name="connsiteX2" fmla="*/ 98883 w 183807"/>
                <a:gd name="connsiteY2" fmla="*/ 169 h 20632"/>
                <a:gd name="connsiteX3" fmla="*/ 1517 w 183807"/>
                <a:gd name="connsiteY3" fmla="*/ 19219 h 2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807" h="20632">
                  <a:moveTo>
                    <a:pt x="1517" y="19219"/>
                  </a:moveTo>
                  <a:cubicBezTo>
                    <a:pt x="15275" y="22041"/>
                    <a:pt x="165205" y="20277"/>
                    <a:pt x="181433" y="17102"/>
                  </a:cubicBezTo>
                  <a:cubicBezTo>
                    <a:pt x="197661" y="13927"/>
                    <a:pt x="126400" y="2286"/>
                    <a:pt x="98883" y="169"/>
                  </a:cubicBezTo>
                  <a:cubicBezTo>
                    <a:pt x="71366" y="-1948"/>
                    <a:pt x="-12241" y="16397"/>
                    <a:pt x="1517" y="192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70BF9DA1-6A85-4277-9A48-7547E296B68F}"/>
                </a:ext>
              </a:extLst>
            </p:cNvPr>
            <p:cNvSpPr/>
            <p:nvPr/>
          </p:nvSpPr>
          <p:spPr>
            <a:xfrm>
              <a:off x="5084214" y="6917487"/>
              <a:ext cx="58629" cy="229629"/>
            </a:xfrm>
            <a:custGeom>
              <a:avLst/>
              <a:gdLst>
                <a:gd name="connsiteX0" fmla="*/ 19 w 58629"/>
                <a:gd name="connsiteY0" fmla="*/ 1896 h 229629"/>
                <a:gd name="connsiteX1" fmla="*/ 50819 w 58629"/>
                <a:gd name="connsiteY1" fmla="*/ 90796 h 229629"/>
                <a:gd name="connsiteX2" fmla="*/ 57169 w 58629"/>
                <a:gd name="connsiteY2" fmla="*/ 228380 h 229629"/>
                <a:gd name="connsiteX3" fmla="*/ 52936 w 58629"/>
                <a:gd name="connsiteY3" fmla="*/ 152180 h 229629"/>
                <a:gd name="connsiteX4" fmla="*/ 57169 w 58629"/>
                <a:gd name="connsiteY4" fmla="*/ 39996 h 229629"/>
                <a:gd name="connsiteX5" fmla="*/ 19 w 58629"/>
                <a:gd name="connsiteY5" fmla="*/ 1896 h 22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629" h="229629">
                  <a:moveTo>
                    <a:pt x="19" y="1896"/>
                  </a:moveTo>
                  <a:cubicBezTo>
                    <a:pt x="-1039" y="10363"/>
                    <a:pt x="41294" y="53049"/>
                    <a:pt x="50819" y="90796"/>
                  </a:cubicBezTo>
                  <a:cubicBezTo>
                    <a:pt x="60344" y="128543"/>
                    <a:pt x="56816" y="218149"/>
                    <a:pt x="57169" y="228380"/>
                  </a:cubicBezTo>
                  <a:cubicBezTo>
                    <a:pt x="57522" y="238611"/>
                    <a:pt x="52936" y="183577"/>
                    <a:pt x="52936" y="152180"/>
                  </a:cubicBezTo>
                  <a:cubicBezTo>
                    <a:pt x="52936" y="120783"/>
                    <a:pt x="62108" y="65396"/>
                    <a:pt x="57169" y="39996"/>
                  </a:cubicBezTo>
                  <a:cubicBezTo>
                    <a:pt x="52230" y="14596"/>
                    <a:pt x="1077" y="-6571"/>
                    <a:pt x="19" y="18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BC91D31D-4109-4047-8F5D-C91A8A710003}"/>
                </a:ext>
              </a:extLst>
            </p:cNvPr>
            <p:cNvSpPr/>
            <p:nvPr/>
          </p:nvSpPr>
          <p:spPr>
            <a:xfrm>
              <a:off x="5068282" y="6938348"/>
              <a:ext cx="64642" cy="207923"/>
            </a:xfrm>
            <a:custGeom>
              <a:avLst/>
              <a:gdLst>
                <a:gd name="connsiteX0" fmla="*/ 3251 w 64642"/>
                <a:gd name="connsiteY0" fmla="*/ 85 h 207923"/>
                <a:gd name="connsiteX1" fmla="*/ 5368 w 64642"/>
                <a:gd name="connsiteY1" fmla="*/ 156719 h 207923"/>
                <a:gd name="connsiteX2" fmla="*/ 64635 w 64642"/>
                <a:gd name="connsiteY2" fmla="*/ 207519 h 207923"/>
                <a:gd name="connsiteX3" fmla="*/ 9601 w 64642"/>
                <a:gd name="connsiteY3" fmla="*/ 135552 h 207923"/>
                <a:gd name="connsiteX4" fmla="*/ 3251 w 64642"/>
                <a:gd name="connsiteY4" fmla="*/ 85 h 207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642" h="207923">
                  <a:moveTo>
                    <a:pt x="3251" y="85"/>
                  </a:moveTo>
                  <a:cubicBezTo>
                    <a:pt x="2546" y="3613"/>
                    <a:pt x="-4863" y="122147"/>
                    <a:pt x="5368" y="156719"/>
                  </a:cubicBezTo>
                  <a:cubicBezTo>
                    <a:pt x="15599" y="191291"/>
                    <a:pt x="63930" y="211047"/>
                    <a:pt x="64635" y="207519"/>
                  </a:cubicBezTo>
                  <a:cubicBezTo>
                    <a:pt x="65340" y="203991"/>
                    <a:pt x="18773" y="168008"/>
                    <a:pt x="9601" y="135552"/>
                  </a:cubicBezTo>
                  <a:cubicBezTo>
                    <a:pt x="429" y="103096"/>
                    <a:pt x="3956" y="-3443"/>
                    <a:pt x="3251" y="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E5786C51-6043-42EF-9E65-206577233E31}"/>
                </a:ext>
              </a:extLst>
            </p:cNvPr>
            <p:cNvSpPr/>
            <p:nvPr/>
          </p:nvSpPr>
          <p:spPr>
            <a:xfrm>
              <a:off x="5111446" y="6864291"/>
              <a:ext cx="102380" cy="334594"/>
            </a:xfrm>
            <a:custGeom>
              <a:avLst/>
              <a:gdLst>
                <a:gd name="connsiteX0" fmla="*/ 304 w 102380"/>
                <a:gd name="connsiteY0" fmla="*/ 59 h 334594"/>
                <a:gd name="connsiteX1" fmla="*/ 99787 w 102380"/>
                <a:gd name="connsiteY1" fmla="*/ 76259 h 334594"/>
                <a:gd name="connsiteX2" fmla="*/ 74387 w 102380"/>
                <a:gd name="connsiteY2" fmla="*/ 137642 h 334594"/>
                <a:gd name="connsiteX3" fmla="*/ 87087 w 102380"/>
                <a:gd name="connsiteY3" fmla="*/ 256176 h 334594"/>
                <a:gd name="connsiteX4" fmla="*/ 34171 w 102380"/>
                <a:gd name="connsiteY4" fmla="*/ 313326 h 334594"/>
                <a:gd name="connsiteX5" fmla="*/ 32054 w 102380"/>
                <a:gd name="connsiteY5" fmla="*/ 332376 h 334594"/>
                <a:gd name="connsiteX6" fmla="*/ 95554 w 102380"/>
                <a:gd name="connsiteY6" fmla="*/ 266759 h 334594"/>
                <a:gd name="connsiteX7" fmla="*/ 70154 w 102380"/>
                <a:gd name="connsiteY7" fmla="*/ 146109 h 334594"/>
                <a:gd name="connsiteX8" fmla="*/ 68037 w 102380"/>
                <a:gd name="connsiteY8" fmla="*/ 88959 h 334594"/>
                <a:gd name="connsiteX9" fmla="*/ 304 w 102380"/>
                <a:gd name="connsiteY9" fmla="*/ 59 h 33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380" h="334594">
                  <a:moveTo>
                    <a:pt x="304" y="59"/>
                  </a:moveTo>
                  <a:cubicBezTo>
                    <a:pt x="5596" y="-2058"/>
                    <a:pt x="87440" y="53329"/>
                    <a:pt x="99787" y="76259"/>
                  </a:cubicBezTo>
                  <a:cubicBezTo>
                    <a:pt x="112134" y="99189"/>
                    <a:pt x="76504" y="107656"/>
                    <a:pt x="74387" y="137642"/>
                  </a:cubicBezTo>
                  <a:cubicBezTo>
                    <a:pt x="72270" y="167628"/>
                    <a:pt x="93790" y="226895"/>
                    <a:pt x="87087" y="256176"/>
                  </a:cubicBezTo>
                  <a:cubicBezTo>
                    <a:pt x="80384" y="285457"/>
                    <a:pt x="43343" y="300626"/>
                    <a:pt x="34171" y="313326"/>
                  </a:cubicBezTo>
                  <a:cubicBezTo>
                    <a:pt x="24999" y="326026"/>
                    <a:pt x="21824" y="340137"/>
                    <a:pt x="32054" y="332376"/>
                  </a:cubicBezTo>
                  <a:cubicBezTo>
                    <a:pt x="42284" y="324615"/>
                    <a:pt x="89204" y="297804"/>
                    <a:pt x="95554" y="266759"/>
                  </a:cubicBezTo>
                  <a:cubicBezTo>
                    <a:pt x="101904" y="235714"/>
                    <a:pt x="74740" y="175742"/>
                    <a:pt x="70154" y="146109"/>
                  </a:cubicBezTo>
                  <a:cubicBezTo>
                    <a:pt x="65568" y="116476"/>
                    <a:pt x="75798" y="111184"/>
                    <a:pt x="68037" y="88959"/>
                  </a:cubicBezTo>
                  <a:cubicBezTo>
                    <a:pt x="60276" y="66734"/>
                    <a:pt x="-4988" y="2176"/>
                    <a:pt x="304" y="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B060ED2F-E92D-445E-800E-56E9886443C7}"/>
                </a:ext>
              </a:extLst>
            </p:cNvPr>
            <p:cNvSpPr/>
            <p:nvPr/>
          </p:nvSpPr>
          <p:spPr>
            <a:xfrm>
              <a:off x="5007402" y="6876516"/>
              <a:ext cx="130320" cy="329510"/>
            </a:xfrm>
            <a:custGeom>
              <a:avLst/>
              <a:gdLst>
                <a:gd name="connsiteX0" fmla="*/ 100115 w 130320"/>
                <a:gd name="connsiteY0" fmla="*/ 534 h 329510"/>
                <a:gd name="connsiteX1" fmla="*/ 23915 w 130320"/>
                <a:gd name="connsiteY1" fmla="*/ 42867 h 329510"/>
                <a:gd name="connsiteX2" fmla="*/ 9098 w 130320"/>
                <a:gd name="connsiteY2" fmla="*/ 150817 h 329510"/>
                <a:gd name="connsiteX3" fmla="*/ 28148 w 130320"/>
                <a:gd name="connsiteY3" fmla="*/ 275701 h 329510"/>
                <a:gd name="connsiteX4" fmla="*/ 53548 w 130320"/>
                <a:gd name="connsiteY4" fmla="*/ 296867 h 329510"/>
                <a:gd name="connsiteX5" fmla="*/ 129748 w 130320"/>
                <a:gd name="connsiteY5" fmla="*/ 328617 h 329510"/>
                <a:gd name="connsiteX6" fmla="*/ 9098 w 130320"/>
                <a:gd name="connsiteY6" fmla="*/ 258767 h 329510"/>
                <a:gd name="connsiteX7" fmla="*/ 11215 w 130320"/>
                <a:gd name="connsiteY7" fmla="*/ 148701 h 329510"/>
                <a:gd name="connsiteX8" fmla="*/ 32381 w 130320"/>
                <a:gd name="connsiteY8" fmla="*/ 68267 h 329510"/>
                <a:gd name="connsiteX9" fmla="*/ 100115 w 130320"/>
                <a:gd name="connsiteY9" fmla="*/ 534 h 329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320" h="329510">
                  <a:moveTo>
                    <a:pt x="100115" y="534"/>
                  </a:moveTo>
                  <a:cubicBezTo>
                    <a:pt x="98704" y="-3699"/>
                    <a:pt x="39084" y="17820"/>
                    <a:pt x="23915" y="42867"/>
                  </a:cubicBezTo>
                  <a:cubicBezTo>
                    <a:pt x="8746" y="67914"/>
                    <a:pt x="8392" y="112011"/>
                    <a:pt x="9098" y="150817"/>
                  </a:cubicBezTo>
                  <a:cubicBezTo>
                    <a:pt x="9803" y="189623"/>
                    <a:pt x="20740" y="251359"/>
                    <a:pt x="28148" y="275701"/>
                  </a:cubicBezTo>
                  <a:cubicBezTo>
                    <a:pt x="35556" y="300043"/>
                    <a:pt x="36615" y="288048"/>
                    <a:pt x="53548" y="296867"/>
                  </a:cubicBezTo>
                  <a:cubicBezTo>
                    <a:pt x="70481" y="305686"/>
                    <a:pt x="137156" y="334967"/>
                    <a:pt x="129748" y="328617"/>
                  </a:cubicBezTo>
                  <a:cubicBezTo>
                    <a:pt x="122340" y="322267"/>
                    <a:pt x="28853" y="288753"/>
                    <a:pt x="9098" y="258767"/>
                  </a:cubicBezTo>
                  <a:cubicBezTo>
                    <a:pt x="-10657" y="228781"/>
                    <a:pt x="7334" y="180451"/>
                    <a:pt x="11215" y="148701"/>
                  </a:cubicBezTo>
                  <a:cubicBezTo>
                    <a:pt x="15095" y="116951"/>
                    <a:pt x="20034" y="89081"/>
                    <a:pt x="32381" y="68267"/>
                  </a:cubicBezTo>
                  <a:cubicBezTo>
                    <a:pt x="44728" y="47453"/>
                    <a:pt x="101526" y="4767"/>
                    <a:pt x="100115" y="5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D28A452B-EDE0-4F8A-AF55-5E9794D77E39}"/>
                </a:ext>
              </a:extLst>
            </p:cNvPr>
            <p:cNvSpPr/>
            <p:nvPr/>
          </p:nvSpPr>
          <p:spPr>
            <a:xfrm>
              <a:off x="5242181" y="6908796"/>
              <a:ext cx="134820" cy="299028"/>
            </a:xfrm>
            <a:custGeom>
              <a:avLst/>
              <a:gdLst>
                <a:gd name="connsiteX0" fmla="*/ 802 w 134820"/>
                <a:gd name="connsiteY0" fmla="*/ 4 h 299028"/>
                <a:gd name="connsiteX1" fmla="*/ 11386 w 134820"/>
                <a:gd name="connsiteY1" fmla="*/ 241304 h 299028"/>
                <a:gd name="connsiteX2" fmla="*/ 19852 w 134820"/>
                <a:gd name="connsiteY2" fmla="*/ 281521 h 299028"/>
                <a:gd name="connsiteX3" fmla="*/ 64302 w 134820"/>
                <a:gd name="connsiteY3" fmla="*/ 298454 h 299028"/>
                <a:gd name="connsiteX4" fmla="*/ 100286 w 134820"/>
                <a:gd name="connsiteY4" fmla="*/ 262471 h 299028"/>
                <a:gd name="connsiteX5" fmla="*/ 134152 w 134820"/>
                <a:gd name="connsiteY5" fmla="*/ 262471 h 299028"/>
                <a:gd name="connsiteX6" fmla="*/ 68536 w 134820"/>
                <a:gd name="connsiteY6" fmla="*/ 268821 h 299028"/>
                <a:gd name="connsiteX7" fmla="*/ 34669 w 134820"/>
                <a:gd name="connsiteY7" fmla="*/ 234954 h 299028"/>
                <a:gd name="connsiteX8" fmla="*/ 802 w 134820"/>
                <a:gd name="connsiteY8" fmla="*/ 4 h 299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0" h="299028">
                  <a:moveTo>
                    <a:pt x="802" y="4"/>
                  </a:moveTo>
                  <a:cubicBezTo>
                    <a:pt x="-3079" y="1062"/>
                    <a:pt x="8211" y="194385"/>
                    <a:pt x="11386" y="241304"/>
                  </a:cubicBezTo>
                  <a:cubicBezTo>
                    <a:pt x="14561" y="288223"/>
                    <a:pt x="11033" y="271996"/>
                    <a:pt x="19852" y="281521"/>
                  </a:cubicBezTo>
                  <a:cubicBezTo>
                    <a:pt x="28671" y="291046"/>
                    <a:pt x="50896" y="301629"/>
                    <a:pt x="64302" y="298454"/>
                  </a:cubicBezTo>
                  <a:cubicBezTo>
                    <a:pt x="77708" y="295279"/>
                    <a:pt x="88644" y="268468"/>
                    <a:pt x="100286" y="262471"/>
                  </a:cubicBezTo>
                  <a:cubicBezTo>
                    <a:pt x="111928" y="256474"/>
                    <a:pt x="139443" y="261413"/>
                    <a:pt x="134152" y="262471"/>
                  </a:cubicBezTo>
                  <a:cubicBezTo>
                    <a:pt x="128861" y="263529"/>
                    <a:pt x="85116" y="273407"/>
                    <a:pt x="68536" y="268821"/>
                  </a:cubicBezTo>
                  <a:cubicBezTo>
                    <a:pt x="51956" y="264235"/>
                    <a:pt x="44900" y="278346"/>
                    <a:pt x="34669" y="234954"/>
                  </a:cubicBezTo>
                  <a:cubicBezTo>
                    <a:pt x="24438" y="191562"/>
                    <a:pt x="4683" y="-1054"/>
                    <a:pt x="802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5F242222-E97F-46C7-B56E-0AC8D48A3E1D}"/>
                </a:ext>
              </a:extLst>
            </p:cNvPr>
            <p:cNvSpPr/>
            <p:nvPr/>
          </p:nvSpPr>
          <p:spPr>
            <a:xfrm>
              <a:off x="5255489" y="6871264"/>
              <a:ext cx="203242" cy="251306"/>
            </a:xfrm>
            <a:custGeom>
              <a:avLst/>
              <a:gdLst>
                <a:gd name="connsiteX0" fmla="*/ 194 w 203242"/>
                <a:gd name="connsiteY0" fmla="*/ 14253 h 251306"/>
                <a:gd name="connsiteX1" fmla="*/ 177994 w 203242"/>
                <a:gd name="connsiteY1" fmla="*/ 12136 h 251306"/>
                <a:gd name="connsiteX2" fmla="*/ 199161 w 203242"/>
                <a:gd name="connsiteY2" fmla="*/ 5786 h 251306"/>
                <a:gd name="connsiteX3" fmla="*/ 150478 w 203242"/>
                <a:gd name="connsiteY3" fmla="*/ 105269 h 251306"/>
                <a:gd name="connsiteX4" fmla="*/ 70044 w 203242"/>
                <a:gd name="connsiteY4" fmla="*/ 77753 h 251306"/>
                <a:gd name="connsiteX5" fmla="*/ 70044 w 203242"/>
                <a:gd name="connsiteY5" fmla="*/ 60819 h 251306"/>
                <a:gd name="connsiteX6" fmla="*/ 50994 w 203242"/>
                <a:gd name="connsiteY6" fmla="*/ 170886 h 251306"/>
                <a:gd name="connsiteX7" fmla="*/ 67928 w 203242"/>
                <a:gd name="connsiteY7" fmla="*/ 247086 h 251306"/>
                <a:gd name="connsiteX8" fmla="*/ 82744 w 203242"/>
                <a:gd name="connsiteY8" fmla="*/ 228036 h 251306"/>
                <a:gd name="connsiteX9" fmla="*/ 40411 w 203242"/>
                <a:gd name="connsiteY9" fmla="*/ 115853 h 251306"/>
                <a:gd name="connsiteX10" fmla="*/ 38294 w 203242"/>
                <a:gd name="connsiteY10" fmla="*/ 77753 h 251306"/>
                <a:gd name="connsiteX11" fmla="*/ 93328 w 203242"/>
                <a:gd name="connsiteY11" fmla="*/ 73519 h 251306"/>
                <a:gd name="connsiteX12" fmla="*/ 142011 w 203242"/>
                <a:gd name="connsiteY12" fmla="*/ 52353 h 251306"/>
                <a:gd name="connsiteX13" fmla="*/ 194 w 203242"/>
                <a:gd name="connsiteY13" fmla="*/ 14253 h 251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3242" h="251306">
                  <a:moveTo>
                    <a:pt x="194" y="14253"/>
                  </a:moveTo>
                  <a:cubicBezTo>
                    <a:pt x="6191" y="7550"/>
                    <a:pt x="144833" y="13547"/>
                    <a:pt x="177994" y="12136"/>
                  </a:cubicBezTo>
                  <a:cubicBezTo>
                    <a:pt x="211155" y="10725"/>
                    <a:pt x="203747" y="-9736"/>
                    <a:pt x="199161" y="5786"/>
                  </a:cubicBezTo>
                  <a:cubicBezTo>
                    <a:pt x="194575" y="21308"/>
                    <a:pt x="171998" y="93274"/>
                    <a:pt x="150478" y="105269"/>
                  </a:cubicBezTo>
                  <a:cubicBezTo>
                    <a:pt x="128958" y="117264"/>
                    <a:pt x="83450" y="85161"/>
                    <a:pt x="70044" y="77753"/>
                  </a:cubicBezTo>
                  <a:cubicBezTo>
                    <a:pt x="56638" y="70345"/>
                    <a:pt x="73219" y="45297"/>
                    <a:pt x="70044" y="60819"/>
                  </a:cubicBezTo>
                  <a:cubicBezTo>
                    <a:pt x="66869" y="76341"/>
                    <a:pt x="51347" y="139842"/>
                    <a:pt x="50994" y="170886"/>
                  </a:cubicBezTo>
                  <a:cubicBezTo>
                    <a:pt x="50641" y="201930"/>
                    <a:pt x="62636" y="237561"/>
                    <a:pt x="67928" y="247086"/>
                  </a:cubicBezTo>
                  <a:cubicBezTo>
                    <a:pt x="73220" y="256611"/>
                    <a:pt x="87330" y="249908"/>
                    <a:pt x="82744" y="228036"/>
                  </a:cubicBezTo>
                  <a:cubicBezTo>
                    <a:pt x="78158" y="206164"/>
                    <a:pt x="47819" y="140900"/>
                    <a:pt x="40411" y="115853"/>
                  </a:cubicBezTo>
                  <a:cubicBezTo>
                    <a:pt x="33003" y="90806"/>
                    <a:pt x="29475" y="84809"/>
                    <a:pt x="38294" y="77753"/>
                  </a:cubicBezTo>
                  <a:cubicBezTo>
                    <a:pt x="47113" y="70697"/>
                    <a:pt x="76042" y="77752"/>
                    <a:pt x="93328" y="73519"/>
                  </a:cubicBezTo>
                  <a:cubicBezTo>
                    <a:pt x="110614" y="69286"/>
                    <a:pt x="155064" y="59056"/>
                    <a:pt x="142011" y="52353"/>
                  </a:cubicBezTo>
                  <a:cubicBezTo>
                    <a:pt x="128958" y="45650"/>
                    <a:pt x="-5803" y="20956"/>
                    <a:pt x="194" y="142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98201249-0F71-4040-A6AF-03A0A63B6E19}"/>
                </a:ext>
              </a:extLst>
            </p:cNvPr>
            <p:cNvSpPr/>
            <p:nvPr/>
          </p:nvSpPr>
          <p:spPr>
            <a:xfrm>
              <a:off x="5444773" y="6879224"/>
              <a:ext cx="76536" cy="264079"/>
            </a:xfrm>
            <a:custGeom>
              <a:avLst/>
              <a:gdLst>
                <a:gd name="connsiteX0" fmla="*/ 5644 w 76536"/>
                <a:gd name="connsiteY0" fmla="*/ 8409 h 264079"/>
                <a:gd name="connsiteX1" fmla="*/ 5644 w 76536"/>
                <a:gd name="connsiteY1" fmla="*/ 59209 h 264079"/>
                <a:gd name="connsiteX2" fmla="*/ 16227 w 76536"/>
                <a:gd name="connsiteY2" fmla="*/ 239126 h 264079"/>
                <a:gd name="connsiteX3" fmla="*/ 60677 w 76536"/>
                <a:gd name="connsiteY3" fmla="*/ 245476 h 264079"/>
                <a:gd name="connsiteX4" fmla="*/ 71260 w 76536"/>
                <a:gd name="connsiteY4" fmla="*/ 80376 h 264079"/>
                <a:gd name="connsiteX5" fmla="*/ 71260 w 76536"/>
                <a:gd name="connsiteY5" fmla="*/ 256059 h 264079"/>
                <a:gd name="connsiteX6" fmla="*/ 5644 w 76536"/>
                <a:gd name="connsiteY6" fmla="*/ 213726 h 264079"/>
                <a:gd name="connsiteX7" fmla="*/ 5644 w 76536"/>
                <a:gd name="connsiteY7" fmla="*/ 8409 h 264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536" h="264079">
                  <a:moveTo>
                    <a:pt x="5644" y="8409"/>
                  </a:moveTo>
                  <a:cubicBezTo>
                    <a:pt x="5644" y="-17344"/>
                    <a:pt x="3880" y="20756"/>
                    <a:pt x="5644" y="59209"/>
                  </a:cubicBezTo>
                  <a:cubicBezTo>
                    <a:pt x="7408" y="97662"/>
                    <a:pt x="7055" y="208081"/>
                    <a:pt x="16227" y="239126"/>
                  </a:cubicBezTo>
                  <a:cubicBezTo>
                    <a:pt x="25399" y="270171"/>
                    <a:pt x="51505" y="271934"/>
                    <a:pt x="60677" y="245476"/>
                  </a:cubicBezTo>
                  <a:cubicBezTo>
                    <a:pt x="69849" y="219018"/>
                    <a:pt x="69496" y="78612"/>
                    <a:pt x="71260" y="80376"/>
                  </a:cubicBezTo>
                  <a:cubicBezTo>
                    <a:pt x="73024" y="82140"/>
                    <a:pt x="82196" y="233834"/>
                    <a:pt x="71260" y="256059"/>
                  </a:cubicBezTo>
                  <a:cubicBezTo>
                    <a:pt x="60324" y="278284"/>
                    <a:pt x="18344" y="251120"/>
                    <a:pt x="5644" y="213726"/>
                  </a:cubicBezTo>
                  <a:cubicBezTo>
                    <a:pt x="-7056" y="176332"/>
                    <a:pt x="5644" y="34162"/>
                    <a:pt x="5644" y="84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2C113200-5A06-4132-9692-EA64796539CF}"/>
                </a:ext>
              </a:extLst>
            </p:cNvPr>
            <p:cNvSpPr/>
            <p:nvPr/>
          </p:nvSpPr>
          <p:spPr>
            <a:xfrm>
              <a:off x="5394976" y="6901981"/>
              <a:ext cx="162428" cy="375130"/>
            </a:xfrm>
            <a:custGeom>
              <a:avLst/>
              <a:gdLst>
                <a:gd name="connsiteX0" fmla="*/ 10991 w 162428"/>
                <a:gd name="connsiteY0" fmla="*/ 469 h 375130"/>
                <a:gd name="connsiteX1" fmla="*/ 4641 w 162428"/>
                <a:gd name="connsiteY1" fmla="*/ 250236 h 375130"/>
                <a:gd name="connsiteX2" fmla="*/ 85074 w 162428"/>
                <a:gd name="connsiteY2" fmla="*/ 301036 h 375130"/>
                <a:gd name="connsiteX3" fmla="*/ 135874 w 162428"/>
                <a:gd name="connsiteY3" fmla="*/ 288336 h 375130"/>
                <a:gd name="connsiteX4" fmla="*/ 106241 w 162428"/>
                <a:gd name="connsiteY4" fmla="*/ 375119 h 375130"/>
                <a:gd name="connsiteX5" fmla="*/ 161274 w 162428"/>
                <a:gd name="connsiteY5" fmla="*/ 281986 h 375130"/>
                <a:gd name="connsiteX6" fmla="*/ 44857 w 162428"/>
                <a:gd name="connsiteY6" fmla="*/ 254469 h 375130"/>
                <a:gd name="connsiteX7" fmla="*/ 21574 w 162428"/>
                <a:gd name="connsiteY7" fmla="*/ 188852 h 375130"/>
                <a:gd name="connsiteX8" fmla="*/ 10991 w 162428"/>
                <a:gd name="connsiteY8" fmla="*/ 469 h 375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2428" h="375130">
                  <a:moveTo>
                    <a:pt x="10991" y="469"/>
                  </a:moveTo>
                  <a:cubicBezTo>
                    <a:pt x="8169" y="10700"/>
                    <a:pt x="-7706" y="200142"/>
                    <a:pt x="4641" y="250236"/>
                  </a:cubicBezTo>
                  <a:cubicBezTo>
                    <a:pt x="16988" y="300331"/>
                    <a:pt x="63202" y="294686"/>
                    <a:pt x="85074" y="301036"/>
                  </a:cubicBezTo>
                  <a:cubicBezTo>
                    <a:pt x="106946" y="307386"/>
                    <a:pt x="132346" y="275989"/>
                    <a:pt x="135874" y="288336"/>
                  </a:cubicBezTo>
                  <a:cubicBezTo>
                    <a:pt x="139402" y="300683"/>
                    <a:pt x="102008" y="376177"/>
                    <a:pt x="106241" y="375119"/>
                  </a:cubicBezTo>
                  <a:cubicBezTo>
                    <a:pt x="110474" y="374061"/>
                    <a:pt x="171505" y="302094"/>
                    <a:pt x="161274" y="281986"/>
                  </a:cubicBezTo>
                  <a:cubicBezTo>
                    <a:pt x="151043" y="261878"/>
                    <a:pt x="68140" y="269991"/>
                    <a:pt x="44857" y="254469"/>
                  </a:cubicBezTo>
                  <a:cubicBezTo>
                    <a:pt x="21574" y="238947"/>
                    <a:pt x="26866" y="227658"/>
                    <a:pt x="21574" y="188852"/>
                  </a:cubicBezTo>
                  <a:cubicBezTo>
                    <a:pt x="16282" y="150047"/>
                    <a:pt x="13813" y="-9762"/>
                    <a:pt x="10991" y="4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518D988C-A999-43E1-8488-29195EEB900D}"/>
                </a:ext>
              </a:extLst>
            </p:cNvPr>
            <p:cNvSpPr/>
            <p:nvPr/>
          </p:nvSpPr>
          <p:spPr>
            <a:xfrm>
              <a:off x="5501081" y="6862113"/>
              <a:ext cx="120989" cy="68618"/>
            </a:xfrm>
            <a:custGeom>
              <a:avLst/>
              <a:gdLst>
                <a:gd name="connsiteX0" fmla="*/ 136 w 120989"/>
                <a:gd name="connsiteY0" fmla="*/ 63620 h 68618"/>
                <a:gd name="connsiteX1" fmla="*/ 76336 w 120989"/>
                <a:gd name="connsiteY1" fmla="*/ 38220 h 68618"/>
                <a:gd name="connsiteX2" fmla="*/ 120786 w 120989"/>
                <a:gd name="connsiteY2" fmla="*/ 67854 h 68618"/>
                <a:gd name="connsiteX3" fmla="*/ 59402 w 120989"/>
                <a:gd name="connsiteY3" fmla="*/ 120 h 68618"/>
                <a:gd name="connsiteX4" fmla="*/ 136 w 120989"/>
                <a:gd name="connsiteY4" fmla="*/ 63620 h 68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989" h="68618">
                  <a:moveTo>
                    <a:pt x="136" y="63620"/>
                  </a:moveTo>
                  <a:cubicBezTo>
                    <a:pt x="2958" y="69970"/>
                    <a:pt x="56228" y="37514"/>
                    <a:pt x="76336" y="38220"/>
                  </a:cubicBezTo>
                  <a:cubicBezTo>
                    <a:pt x="96444" y="38926"/>
                    <a:pt x="123608" y="74204"/>
                    <a:pt x="120786" y="67854"/>
                  </a:cubicBezTo>
                  <a:cubicBezTo>
                    <a:pt x="117964" y="61504"/>
                    <a:pt x="79863" y="3295"/>
                    <a:pt x="59402" y="120"/>
                  </a:cubicBezTo>
                  <a:cubicBezTo>
                    <a:pt x="38941" y="-3055"/>
                    <a:pt x="-2686" y="57270"/>
                    <a:pt x="136" y="636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AADB76F3-3F2E-4D5E-85E9-DD5EC9EA5C51}"/>
                </a:ext>
              </a:extLst>
            </p:cNvPr>
            <p:cNvSpPr/>
            <p:nvPr/>
          </p:nvSpPr>
          <p:spPr>
            <a:xfrm>
              <a:off x="5522189" y="6920586"/>
              <a:ext cx="77382" cy="371407"/>
            </a:xfrm>
            <a:custGeom>
              <a:avLst/>
              <a:gdLst>
                <a:gd name="connsiteX0" fmla="*/ 63694 w 77382"/>
                <a:gd name="connsiteY0" fmla="*/ 914 h 371407"/>
                <a:gd name="connsiteX1" fmla="*/ 74278 w 77382"/>
                <a:gd name="connsiteY1" fmla="*/ 314181 h 371407"/>
                <a:gd name="connsiteX2" fmla="*/ 194 w 77382"/>
                <a:gd name="connsiteY2" fmla="*/ 371331 h 371407"/>
                <a:gd name="connsiteX3" fmla="*/ 53111 w 77382"/>
                <a:gd name="connsiteY3" fmla="*/ 314181 h 371407"/>
                <a:gd name="connsiteX4" fmla="*/ 65811 w 77382"/>
                <a:gd name="connsiteY4" fmla="*/ 221047 h 371407"/>
                <a:gd name="connsiteX5" fmla="*/ 63694 w 77382"/>
                <a:gd name="connsiteY5" fmla="*/ 914 h 37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382" h="371407">
                  <a:moveTo>
                    <a:pt x="63694" y="914"/>
                  </a:moveTo>
                  <a:cubicBezTo>
                    <a:pt x="65105" y="16436"/>
                    <a:pt x="84861" y="252445"/>
                    <a:pt x="74278" y="314181"/>
                  </a:cubicBezTo>
                  <a:cubicBezTo>
                    <a:pt x="63695" y="375917"/>
                    <a:pt x="3722" y="371331"/>
                    <a:pt x="194" y="371331"/>
                  </a:cubicBezTo>
                  <a:cubicBezTo>
                    <a:pt x="-3334" y="371331"/>
                    <a:pt x="42175" y="339228"/>
                    <a:pt x="53111" y="314181"/>
                  </a:cubicBezTo>
                  <a:cubicBezTo>
                    <a:pt x="64047" y="289134"/>
                    <a:pt x="65458" y="270083"/>
                    <a:pt x="65811" y="221047"/>
                  </a:cubicBezTo>
                  <a:cubicBezTo>
                    <a:pt x="66164" y="172011"/>
                    <a:pt x="62283" y="-14608"/>
                    <a:pt x="63694" y="9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55B433CC-01E9-4BFD-AA28-A2F5E6C5E84F}"/>
                </a:ext>
              </a:extLst>
            </p:cNvPr>
            <p:cNvSpPr/>
            <p:nvPr/>
          </p:nvSpPr>
          <p:spPr>
            <a:xfrm>
              <a:off x="3960071" y="7369438"/>
              <a:ext cx="289463" cy="359959"/>
            </a:xfrm>
            <a:custGeom>
              <a:avLst/>
              <a:gdLst>
                <a:gd name="connsiteX0" fmla="*/ 212 w 289463"/>
                <a:gd name="connsiteY0" fmla="*/ 2912 h 359959"/>
                <a:gd name="connsiteX1" fmla="*/ 112396 w 289463"/>
                <a:gd name="connsiteY1" fmla="*/ 15612 h 359959"/>
                <a:gd name="connsiteX2" fmla="*/ 135679 w 289463"/>
                <a:gd name="connsiteY2" fmla="*/ 155312 h 359959"/>
                <a:gd name="connsiteX3" fmla="*/ 139912 w 289463"/>
                <a:gd name="connsiteY3" fmla="*/ 203995 h 359959"/>
                <a:gd name="connsiteX4" fmla="*/ 95462 w 289463"/>
                <a:gd name="connsiteY4" fmla="*/ 235745 h 359959"/>
                <a:gd name="connsiteX5" fmla="*/ 258446 w 289463"/>
                <a:gd name="connsiteY5" fmla="*/ 358512 h 359959"/>
                <a:gd name="connsiteX6" fmla="*/ 288079 w 289463"/>
                <a:gd name="connsiteY6" fmla="*/ 303479 h 359959"/>
                <a:gd name="connsiteX7" fmla="*/ 237279 w 289463"/>
                <a:gd name="connsiteY7" fmla="*/ 309829 h 359959"/>
                <a:gd name="connsiteX8" fmla="*/ 131446 w 289463"/>
                <a:gd name="connsiteY8" fmla="*/ 231512 h 359959"/>
                <a:gd name="connsiteX9" fmla="*/ 161079 w 289463"/>
                <a:gd name="connsiteY9" fmla="*/ 85462 h 359959"/>
                <a:gd name="connsiteX10" fmla="*/ 144146 w 289463"/>
                <a:gd name="connsiteY10" fmla="*/ 11379 h 359959"/>
                <a:gd name="connsiteX11" fmla="*/ 212 w 289463"/>
                <a:gd name="connsiteY11" fmla="*/ 2912 h 359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9463" h="359959">
                  <a:moveTo>
                    <a:pt x="212" y="2912"/>
                  </a:moveTo>
                  <a:cubicBezTo>
                    <a:pt x="-5080" y="3617"/>
                    <a:pt x="89818" y="-9788"/>
                    <a:pt x="112396" y="15612"/>
                  </a:cubicBezTo>
                  <a:cubicBezTo>
                    <a:pt x="134974" y="41012"/>
                    <a:pt x="131093" y="123915"/>
                    <a:pt x="135679" y="155312"/>
                  </a:cubicBezTo>
                  <a:cubicBezTo>
                    <a:pt x="140265" y="186709"/>
                    <a:pt x="146615" y="190590"/>
                    <a:pt x="139912" y="203995"/>
                  </a:cubicBezTo>
                  <a:cubicBezTo>
                    <a:pt x="133209" y="217401"/>
                    <a:pt x="75706" y="209992"/>
                    <a:pt x="95462" y="235745"/>
                  </a:cubicBezTo>
                  <a:cubicBezTo>
                    <a:pt x="115218" y="261498"/>
                    <a:pt x="226343" y="347223"/>
                    <a:pt x="258446" y="358512"/>
                  </a:cubicBezTo>
                  <a:cubicBezTo>
                    <a:pt x="290549" y="369801"/>
                    <a:pt x="291607" y="311593"/>
                    <a:pt x="288079" y="303479"/>
                  </a:cubicBezTo>
                  <a:cubicBezTo>
                    <a:pt x="284551" y="295365"/>
                    <a:pt x="263384" y="321823"/>
                    <a:pt x="237279" y="309829"/>
                  </a:cubicBezTo>
                  <a:cubicBezTo>
                    <a:pt x="211174" y="297835"/>
                    <a:pt x="144146" y="268906"/>
                    <a:pt x="131446" y="231512"/>
                  </a:cubicBezTo>
                  <a:cubicBezTo>
                    <a:pt x="118746" y="194118"/>
                    <a:pt x="158962" y="122151"/>
                    <a:pt x="161079" y="85462"/>
                  </a:cubicBezTo>
                  <a:cubicBezTo>
                    <a:pt x="163196" y="48773"/>
                    <a:pt x="164254" y="29371"/>
                    <a:pt x="144146" y="11379"/>
                  </a:cubicBezTo>
                  <a:cubicBezTo>
                    <a:pt x="124038" y="-6613"/>
                    <a:pt x="5504" y="2207"/>
                    <a:pt x="212" y="29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1B021AE6-2330-4ADB-86AB-79AF46485141}"/>
                </a:ext>
              </a:extLst>
            </p:cNvPr>
            <p:cNvSpPr/>
            <p:nvPr/>
          </p:nvSpPr>
          <p:spPr>
            <a:xfrm>
              <a:off x="4015373" y="7301551"/>
              <a:ext cx="292048" cy="153324"/>
            </a:xfrm>
            <a:custGeom>
              <a:avLst/>
              <a:gdLst>
                <a:gd name="connsiteX0" fmla="*/ 2060 w 292048"/>
                <a:gd name="connsiteY0" fmla="*/ 66566 h 153324"/>
                <a:gd name="connsiteX1" fmla="*/ 67677 w 292048"/>
                <a:gd name="connsiteY1" fmla="*/ 9416 h 153324"/>
                <a:gd name="connsiteX2" fmla="*/ 160810 w 292048"/>
                <a:gd name="connsiteY2" fmla="*/ 13649 h 153324"/>
                <a:gd name="connsiteX3" fmla="*/ 179860 w 292048"/>
                <a:gd name="connsiteY3" fmla="*/ 134299 h 153324"/>
                <a:gd name="connsiteX4" fmla="*/ 239127 w 292048"/>
                <a:gd name="connsiteY4" fmla="*/ 134299 h 153324"/>
                <a:gd name="connsiteX5" fmla="*/ 249710 w 292048"/>
                <a:gd name="connsiteY5" fmla="*/ 77149 h 153324"/>
                <a:gd name="connsiteX6" fmla="*/ 239127 w 292048"/>
                <a:gd name="connsiteY6" fmla="*/ 49632 h 153324"/>
                <a:gd name="connsiteX7" fmla="*/ 264527 w 292048"/>
                <a:gd name="connsiteY7" fmla="*/ 949 h 153324"/>
                <a:gd name="connsiteX8" fmla="*/ 292044 w 292048"/>
                <a:gd name="connsiteY8" fmla="*/ 19999 h 153324"/>
                <a:gd name="connsiteX9" fmla="*/ 262410 w 292048"/>
                <a:gd name="connsiteY9" fmla="*/ 51749 h 153324"/>
                <a:gd name="connsiteX10" fmla="*/ 211610 w 292048"/>
                <a:gd name="connsiteY10" fmla="*/ 151232 h 153324"/>
                <a:gd name="connsiteX11" fmla="*/ 152344 w 292048"/>
                <a:gd name="connsiteY11" fmla="*/ 113132 h 153324"/>
                <a:gd name="connsiteX12" fmla="*/ 145994 w 292048"/>
                <a:gd name="connsiteY12" fmla="*/ 39049 h 153324"/>
                <a:gd name="connsiteX13" fmla="*/ 2060 w 292048"/>
                <a:gd name="connsiteY13" fmla="*/ 66566 h 15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2048" h="153324">
                  <a:moveTo>
                    <a:pt x="2060" y="66566"/>
                  </a:moveTo>
                  <a:cubicBezTo>
                    <a:pt x="-10993" y="61627"/>
                    <a:pt x="41219" y="18235"/>
                    <a:pt x="67677" y="9416"/>
                  </a:cubicBezTo>
                  <a:cubicBezTo>
                    <a:pt x="94135" y="597"/>
                    <a:pt x="142113" y="-7165"/>
                    <a:pt x="160810" y="13649"/>
                  </a:cubicBezTo>
                  <a:cubicBezTo>
                    <a:pt x="179507" y="34463"/>
                    <a:pt x="166807" y="114191"/>
                    <a:pt x="179860" y="134299"/>
                  </a:cubicBezTo>
                  <a:cubicBezTo>
                    <a:pt x="192913" y="154407"/>
                    <a:pt x="227485" y="143824"/>
                    <a:pt x="239127" y="134299"/>
                  </a:cubicBezTo>
                  <a:cubicBezTo>
                    <a:pt x="250769" y="124774"/>
                    <a:pt x="249710" y="91260"/>
                    <a:pt x="249710" y="77149"/>
                  </a:cubicBezTo>
                  <a:cubicBezTo>
                    <a:pt x="249710" y="63038"/>
                    <a:pt x="236657" y="62332"/>
                    <a:pt x="239127" y="49632"/>
                  </a:cubicBezTo>
                  <a:cubicBezTo>
                    <a:pt x="241597" y="36932"/>
                    <a:pt x="255708" y="5888"/>
                    <a:pt x="264527" y="949"/>
                  </a:cubicBezTo>
                  <a:cubicBezTo>
                    <a:pt x="273346" y="-3990"/>
                    <a:pt x="292397" y="11532"/>
                    <a:pt x="292044" y="19999"/>
                  </a:cubicBezTo>
                  <a:cubicBezTo>
                    <a:pt x="291691" y="28466"/>
                    <a:pt x="275816" y="29877"/>
                    <a:pt x="262410" y="51749"/>
                  </a:cubicBezTo>
                  <a:cubicBezTo>
                    <a:pt x="249004" y="73621"/>
                    <a:pt x="229954" y="141002"/>
                    <a:pt x="211610" y="151232"/>
                  </a:cubicBezTo>
                  <a:cubicBezTo>
                    <a:pt x="193266" y="161463"/>
                    <a:pt x="163280" y="131829"/>
                    <a:pt x="152344" y="113132"/>
                  </a:cubicBezTo>
                  <a:cubicBezTo>
                    <a:pt x="141408" y="94435"/>
                    <a:pt x="167161" y="49985"/>
                    <a:pt x="145994" y="39049"/>
                  </a:cubicBezTo>
                  <a:cubicBezTo>
                    <a:pt x="124827" y="28113"/>
                    <a:pt x="15113" y="71505"/>
                    <a:pt x="2060" y="665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3617C809-717A-4543-B022-8DE681B9B05E}"/>
                </a:ext>
              </a:extLst>
            </p:cNvPr>
            <p:cNvSpPr/>
            <p:nvPr/>
          </p:nvSpPr>
          <p:spPr>
            <a:xfrm>
              <a:off x="4297912" y="7318208"/>
              <a:ext cx="137588" cy="352600"/>
            </a:xfrm>
            <a:custGeom>
              <a:avLst/>
              <a:gdLst>
                <a:gd name="connsiteX0" fmla="*/ 5271 w 137588"/>
                <a:gd name="connsiteY0" fmla="*/ 9692 h 352600"/>
                <a:gd name="connsiteX1" fmla="*/ 30671 w 137588"/>
                <a:gd name="connsiteY1" fmla="*/ 147275 h 352600"/>
                <a:gd name="connsiteX2" fmla="*/ 45488 w 137588"/>
                <a:gd name="connsiteY2" fmla="*/ 204425 h 352600"/>
                <a:gd name="connsiteX3" fmla="*/ 26438 w 137588"/>
                <a:gd name="connsiteY3" fmla="*/ 282742 h 352600"/>
                <a:gd name="connsiteX4" fmla="*/ 87821 w 137588"/>
                <a:gd name="connsiteY4" fmla="*/ 276392 h 352600"/>
                <a:gd name="connsiteX5" fmla="*/ 102638 w 137588"/>
                <a:gd name="connsiteY5" fmla="*/ 68959 h 352600"/>
                <a:gd name="connsiteX6" fmla="*/ 89938 w 137588"/>
                <a:gd name="connsiteY6" fmla="*/ 30859 h 352600"/>
                <a:gd name="connsiteX7" fmla="*/ 136505 w 137588"/>
                <a:gd name="connsiteY7" fmla="*/ 9692 h 352600"/>
                <a:gd name="connsiteX8" fmla="*/ 119571 w 137588"/>
                <a:gd name="connsiteY8" fmla="*/ 195959 h 352600"/>
                <a:gd name="connsiteX9" fmla="*/ 83588 w 137588"/>
                <a:gd name="connsiteY9" fmla="*/ 352592 h 352600"/>
                <a:gd name="connsiteX10" fmla="*/ 7388 w 137588"/>
                <a:gd name="connsiteY10" fmla="*/ 189609 h 352600"/>
                <a:gd name="connsiteX11" fmla="*/ 5271 w 137588"/>
                <a:gd name="connsiteY11" fmla="*/ 9692 h 35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7588" h="352600">
                  <a:moveTo>
                    <a:pt x="5271" y="9692"/>
                  </a:moveTo>
                  <a:cubicBezTo>
                    <a:pt x="9151" y="2636"/>
                    <a:pt x="23968" y="114820"/>
                    <a:pt x="30671" y="147275"/>
                  </a:cubicBezTo>
                  <a:cubicBezTo>
                    <a:pt x="37374" y="179731"/>
                    <a:pt x="46193" y="181847"/>
                    <a:pt x="45488" y="204425"/>
                  </a:cubicBezTo>
                  <a:cubicBezTo>
                    <a:pt x="44783" y="227003"/>
                    <a:pt x="19383" y="270748"/>
                    <a:pt x="26438" y="282742"/>
                  </a:cubicBezTo>
                  <a:cubicBezTo>
                    <a:pt x="33493" y="294736"/>
                    <a:pt x="75121" y="312022"/>
                    <a:pt x="87821" y="276392"/>
                  </a:cubicBezTo>
                  <a:cubicBezTo>
                    <a:pt x="100521" y="240762"/>
                    <a:pt x="102285" y="109881"/>
                    <a:pt x="102638" y="68959"/>
                  </a:cubicBezTo>
                  <a:cubicBezTo>
                    <a:pt x="102991" y="28037"/>
                    <a:pt x="84294" y="40737"/>
                    <a:pt x="89938" y="30859"/>
                  </a:cubicBezTo>
                  <a:cubicBezTo>
                    <a:pt x="95583" y="20981"/>
                    <a:pt x="131566" y="-17825"/>
                    <a:pt x="136505" y="9692"/>
                  </a:cubicBezTo>
                  <a:cubicBezTo>
                    <a:pt x="141444" y="37209"/>
                    <a:pt x="128390" y="138809"/>
                    <a:pt x="119571" y="195959"/>
                  </a:cubicBezTo>
                  <a:cubicBezTo>
                    <a:pt x="110752" y="253109"/>
                    <a:pt x="102285" y="353650"/>
                    <a:pt x="83588" y="352592"/>
                  </a:cubicBezTo>
                  <a:cubicBezTo>
                    <a:pt x="64891" y="351534"/>
                    <a:pt x="20088" y="241467"/>
                    <a:pt x="7388" y="189609"/>
                  </a:cubicBezTo>
                  <a:cubicBezTo>
                    <a:pt x="-5312" y="137751"/>
                    <a:pt x="1391" y="16748"/>
                    <a:pt x="5271" y="96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5571D13A-13BA-4F9A-8A90-9589575B84B4}"/>
                </a:ext>
              </a:extLst>
            </p:cNvPr>
            <p:cNvSpPr/>
            <p:nvPr/>
          </p:nvSpPr>
          <p:spPr>
            <a:xfrm>
              <a:off x="4144080" y="7433563"/>
              <a:ext cx="126767" cy="214026"/>
            </a:xfrm>
            <a:custGeom>
              <a:avLst/>
              <a:gdLst>
                <a:gd name="connsiteX0" fmla="*/ 46920 w 126767"/>
                <a:gd name="connsiteY0" fmla="*/ 44620 h 214026"/>
                <a:gd name="connsiteX1" fmla="*/ 19403 w 126767"/>
                <a:gd name="connsiteY1" fmla="*/ 156804 h 214026"/>
                <a:gd name="connsiteX2" fmla="*/ 97720 w 126767"/>
                <a:gd name="connsiteY2" fmla="*/ 213954 h 214026"/>
                <a:gd name="connsiteX3" fmla="*/ 116770 w 126767"/>
                <a:gd name="connsiteY3" fmla="*/ 146220 h 214026"/>
                <a:gd name="connsiteX4" fmla="*/ 123120 w 126767"/>
                <a:gd name="connsiteY4" fmla="*/ 38270 h 214026"/>
                <a:gd name="connsiteX5" fmla="*/ 110420 w 126767"/>
                <a:gd name="connsiteY5" fmla="*/ 6520 h 214026"/>
                <a:gd name="connsiteX6" fmla="*/ 125237 w 126767"/>
                <a:gd name="connsiteY6" fmla="*/ 154687 h 214026"/>
                <a:gd name="connsiteX7" fmla="*/ 65970 w 126767"/>
                <a:gd name="connsiteY7" fmla="*/ 173737 h 214026"/>
                <a:gd name="connsiteX8" fmla="*/ 353 w 126767"/>
                <a:gd name="connsiteY8" fmla="*/ 120820 h 214026"/>
                <a:gd name="connsiteX9" fmla="*/ 46920 w 126767"/>
                <a:gd name="connsiteY9" fmla="*/ 44620 h 214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767" h="214026">
                  <a:moveTo>
                    <a:pt x="46920" y="44620"/>
                  </a:moveTo>
                  <a:cubicBezTo>
                    <a:pt x="50095" y="50617"/>
                    <a:pt x="10936" y="128582"/>
                    <a:pt x="19403" y="156804"/>
                  </a:cubicBezTo>
                  <a:cubicBezTo>
                    <a:pt x="27870" y="185026"/>
                    <a:pt x="81492" y="215718"/>
                    <a:pt x="97720" y="213954"/>
                  </a:cubicBezTo>
                  <a:cubicBezTo>
                    <a:pt x="113948" y="212190"/>
                    <a:pt x="112537" y="175501"/>
                    <a:pt x="116770" y="146220"/>
                  </a:cubicBezTo>
                  <a:cubicBezTo>
                    <a:pt x="121003" y="116939"/>
                    <a:pt x="124178" y="61553"/>
                    <a:pt x="123120" y="38270"/>
                  </a:cubicBezTo>
                  <a:cubicBezTo>
                    <a:pt x="122062" y="14987"/>
                    <a:pt x="110067" y="-12883"/>
                    <a:pt x="110420" y="6520"/>
                  </a:cubicBezTo>
                  <a:cubicBezTo>
                    <a:pt x="110773" y="25923"/>
                    <a:pt x="132645" y="126817"/>
                    <a:pt x="125237" y="154687"/>
                  </a:cubicBezTo>
                  <a:cubicBezTo>
                    <a:pt x="117829" y="182557"/>
                    <a:pt x="86784" y="179381"/>
                    <a:pt x="65970" y="173737"/>
                  </a:cubicBezTo>
                  <a:cubicBezTo>
                    <a:pt x="45156" y="168093"/>
                    <a:pt x="5292" y="142339"/>
                    <a:pt x="353" y="120820"/>
                  </a:cubicBezTo>
                  <a:cubicBezTo>
                    <a:pt x="-4586" y="99301"/>
                    <a:pt x="43745" y="38623"/>
                    <a:pt x="46920" y="446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FEF4850B-C639-4188-BD9A-A9F6E981469D}"/>
                </a:ext>
              </a:extLst>
            </p:cNvPr>
            <p:cNvSpPr/>
            <p:nvPr/>
          </p:nvSpPr>
          <p:spPr>
            <a:xfrm>
              <a:off x="4275093" y="7341924"/>
              <a:ext cx="205725" cy="367955"/>
            </a:xfrm>
            <a:custGeom>
              <a:avLst/>
              <a:gdLst>
                <a:gd name="connsiteX0" fmla="*/ 191074 w 205725"/>
                <a:gd name="connsiteY0" fmla="*/ 5026 h 367955"/>
                <a:gd name="connsiteX1" fmla="*/ 201657 w 205725"/>
                <a:gd name="connsiteY1" fmla="*/ 246326 h 367955"/>
                <a:gd name="connsiteX2" fmla="*/ 129690 w 205725"/>
                <a:gd name="connsiteY2" fmla="*/ 335226 h 367955"/>
                <a:gd name="connsiteX3" fmla="*/ 81007 w 205725"/>
                <a:gd name="connsiteY3" fmla="*/ 360626 h 367955"/>
                <a:gd name="connsiteX4" fmla="*/ 574 w 205725"/>
                <a:gd name="connsiteY4" fmla="*/ 307709 h 367955"/>
                <a:gd name="connsiteX5" fmla="*/ 125457 w 205725"/>
                <a:gd name="connsiteY5" fmla="*/ 366976 h 367955"/>
                <a:gd name="connsiteX6" fmla="*/ 201657 w 205725"/>
                <a:gd name="connsiteY6" fmla="*/ 248443 h 367955"/>
                <a:gd name="connsiteX7" fmla="*/ 195307 w 205725"/>
                <a:gd name="connsiteY7" fmla="*/ 93926 h 367955"/>
                <a:gd name="connsiteX8" fmla="*/ 191074 w 205725"/>
                <a:gd name="connsiteY8" fmla="*/ 5026 h 367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725" h="367955">
                  <a:moveTo>
                    <a:pt x="191074" y="5026"/>
                  </a:moveTo>
                  <a:cubicBezTo>
                    <a:pt x="192132" y="30426"/>
                    <a:pt x="211888" y="191293"/>
                    <a:pt x="201657" y="246326"/>
                  </a:cubicBezTo>
                  <a:cubicBezTo>
                    <a:pt x="191426" y="301359"/>
                    <a:pt x="149798" y="316176"/>
                    <a:pt x="129690" y="335226"/>
                  </a:cubicBezTo>
                  <a:cubicBezTo>
                    <a:pt x="109582" y="354276"/>
                    <a:pt x="102526" y="365212"/>
                    <a:pt x="81007" y="360626"/>
                  </a:cubicBezTo>
                  <a:cubicBezTo>
                    <a:pt x="59488" y="356040"/>
                    <a:pt x="-6834" y="306651"/>
                    <a:pt x="574" y="307709"/>
                  </a:cubicBezTo>
                  <a:cubicBezTo>
                    <a:pt x="7982" y="308767"/>
                    <a:pt x="91943" y="376854"/>
                    <a:pt x="125457" y="366976"/>
                  </a:cubicBezTo>
                  <a:cubicBezTo>
                    <a:pt x="158971" y="357098"/>
                    <a:pt x="190015" y="293951"/>
                    <a:pt x="201657" y="248443"/>
                  </a:cubicBezTo>
                  <a:cubicBezTo>
                    <a:pt x="213299" y="202935"/>
                    <a:pt x="196365" y="130968"/>
                    <a:pt x="195307" y="93926"/>
                  </a:cubicBezTo>
                  <a:cubicBezTo>
                    <a:pt x="194249" y="56884"/>
                    <a:pt x="190016" y="-20374"/>
                    <a:pt x="191074" y="50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43E412CC-368A-451F-89D0-6D139B2A3C37}"/>
                </a:ext>
              </a:extLst>
            </p:cNvPr>
            <p:cNvSpPr/>
            <p:nvPr/>
          </p:nvSpPr>
          <p:spPr>
            <a:xfrm>
              <a:off x="4516105" y="7283416"/>
              <a:ext cx="35742" cy="397036"/>
            </a:xfrm>
            <a:custGeom>
              <a:avLst/>
              <a:gdLst>
                <a:gd name="connsiteX0" fmla="*/ 11445 w 35742"/>
                <a:gd name="connsiteY0" fmla="*/ 34 h 397036"/>
                <a:gd name="connsiteX1" fmla="*/ 862 w 35742"/>
                <a:gd name="connsiteY1" fmla="*/ 349284 h 397036"/>
                <a:gd name="connsiteX2" fmla="*/ 34728 w 35742"/>
                <a:gd name="connsiteY2" fmla="*/ 391617 h 397036"/>
                <a:gd name="connsiteX3" fmla="*/ 26262 w 35742"/>
                <a:gd name="connsiteY3" fmla="*/ 328117 h 397036"/>
                <a:gd name="connsiteX4" fmla="*/ 11445 w 35742"/>
                <a:gd name="connsiteY4" fmla="*/ 34 h 39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42" h="397036">
                  <a:moveTo>
                    <a:pt x="11445" y="34"/>
                  </a:moveTo>
                  <a:cubicBezTo>
                    <a:pt x="7212" y="3562"/>
                    <a:pt x="-3018" y="284020"/>
                    <a:pt x="862" y="349284"/>
                  </a:cubicBezTo>
                  <a:cubicBezTo>
                    <a:pt x="4742" y="414548"/>
                    <a:pt x="30495" y="395145"/>
                    <a:pt x="34728" y="391617"/>
                  </a:cubicBezTo>
                  <a:cubicBezTo>
                    <a:pt x="38961" y="388089"/>
                    <a:pt x="28731" y="390558"/>
                    <a:pt x="26262" y="328117"/>
                  </a:cubicBezTo>
                  <a:cubicBezTo>
                    <a:pt x="23793" y="265676"/>
                    <a:pt x="15678" y="-3494"/>
                    <a:pt x="11445" y="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9766E819-550F-4449-9D46-196DC7F6DB50}"/>
                </a:ext>
              </a:extLst>
            </p:cNvPr>
            <p:cNvSpPr/>
            <p:nvPr/>
          </p:nvSpPr>
          <p:spPr>
            <a:xfrm>
              <a:off x="4583837" y="7446433"/>
              <a:ext cx="9330" cy="209585"/>
            </a:xfrm>
            <a:custGeom>
              <a:avLst/>
              <a:gdLst>
                <a:gd name="connsiteX0" fmla="*/ 9330 w 9330"/>
                <a:gd name="connsiteY0" fmla="*/ 0 h 209585"/>
                <a:gd name="connsiteX1" fmla="*/ 863 w 9330"/>
                <a:gd name="connsiteY1" fmla="*/ 209550 h 209585"/>
                <a:gd name="connsiteX2" fmla="*/ 9330 w 9330"/>
                <a:gd name="connsiteY2" fmla="*/ 0 h 209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30" h="209585">
                  <a:moveTo>
                    <a:pt x="9330" y="0"/>
                  </a:moveTo>
                  <a:cubicBezTo>
                    <a:pt x="9330" y="0"/>
                    <a:pt x="5096" y="206375"/>
                    <a:pt x="863" y="209550"/>
                  </a:cubicBezTo>
                  <a:cubicBezTo>
                    <a:pt x="-3370" y="212725"/>
                    <a:pt x="9330" y="0"/>
                    <a:pt x="933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410346C6-DA3A-4756-B8F8-7475BD1250EB}"/>
                </a:ext>
              </a:extLst>
            </p:cNvPr>
            <p:cNvSpPr/>
            <p:nvPr/>
          </p:nvSpPr>
          <p:spPr>
            <a:xfrm>
              <a:off x="4531910" y="7248736"/>
              <a:ext cx="174377" cy="502751"/>
            </a:xfrm>
            <a:custGeom>
              <a:avLst/>
              <a:gdLst>
                <a:gd name="connsiteX0" fmla="*/ 4107 w 174377"/>
                <a:gd name="connsiteY0" fmla="*/ 62231 h 502751"/>
                <a:gd name="connsiteX1" fmla="*/ 25273 w 174377"/>
                <a:gd name="connsiteY1" fmla="*/ 11431 h 502751"/>
                <a:gd name="connsiteX2" fmla="*/ 67607 w 174377"/>
                <a:gd name="connsiteY2" fmla="*/ 11431 h 502751"/>
                <a:gd name="connsiteX3" fmla="*/ 59140 w 174377"/>
                <a:gd name="connsiteY3" fmla="*/ 136314 h 502751"/>
                <a:gd name="connsiteX4" fmla="*/ 160740 w 174377"/>
                <a:gd name="connsiteY4" fmla="*/ 174414 h 502751"/>
                <a:gd name="connsiteX5" fmla="*/ 171323 w 174377"/>
                <a:gd name="connsiteY5" fmla="*/ 436881 h 502751"/>
                <a:gd name="connsiteX6" fmla="*/ 141690 w 174377"/>
                <a:gd name="connsiteY6" fmla="*/ 500381 h 502751"/>
                <a:gd name="connsiteX7" fmla="*/ 137457 w 174377"/>
                <a:gd name="connsiteY7" fmla="*/ 479214 h 502751"/>
                <a:gd name="connsiteX8" fmla="*/ 160740 w 174377"/>
                <a:gd name="connsiteY8" fmla="*/ 386081 h 502751"/>
                <a:gd name="connsiteX9" fmla="*/ 145923 w 174377"/>
                <a:gd name="connsiteY9" fmla="*/ 180764 h 502751"/>
                <a:gd name="connsiteX10" fmla="*/ 107823 w 174377"/>
                <a:gd name="connsiteY10" fmla="*/ 142664 h 502751"/>
                <a:gd name="connsiteX11" fmla="*/ 4107 w 174377"/>
                <a:gd name="connsiteY11" fmla="*/ 62231 h 502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4377" h="502751">
                  <a:moveTo>
                    <a:pt x="4107" y="62231"/>
                  </a:moveTo>
                  <a:cubicBezTo>
                    <a:pt x="-9651" y="40359"/>
                    <a:pt x="14690" y="19898"/>
                    <a:pt x="25273" y="11431"/>
                  </a:cubicBezTo>
                  <a:cubicBezTo>
                    <a:pt x="35856" y="2964"/>
                    <a:pt x="61963" y="-9383"/>
                    <a:pt x="67607" y="11431"/>
                  </a:cubicBezTo>
                  <a:cubicBezTo>
                    <a:pt x="73251" y="32245"/>
                    <a:pt x="43618" y="109150"/>
                    <a:pt x="59140" y="136314"/>
                  </a:cubicBezTo>
                  <a:cubicBezTo>
                    <a:pt x="74662" y="163478"/>
                    <a:pt x="142043" y="124320"/>
                    <a:pt x="160740" y="174414"/>
                  </a:cubicBezTo>
                  <a:cubicBezTo>
                    <a:pt x="179437" y="224508"/>
                    <a:pt x="174498" y="382553"/>
                    <a:pt x="171323" y="436881"/>
                  </a:cubicBezTo>
                  <a:cubicBezTo>
                    <a:pt x="168148" y="491209"/>
                    <a:pt x="147334" y="493326"/>
                    <a:pt x="141690" y="500381"/>
                  </a:cubicBezTo>
                  <a:cubicBezTo>
                    <a:pt x="136046" y="507436"/>
                    <a:pt x="134282" y="498264"/>
                    <a:pt x="137457" y="479214"/>
                  </a:cubicBezTo>
                  <a:cubicBezTo>
                    <a:pt x="140632" y="460164"/>
                    <a:pt x="159329" y="435823"/>
                    <a:pt x="160740" y="386081"/>
                  </a:cubicBezTo>
                  <a:cubicBezTo>
                    <a:pt x="162151" y="336339"/>
                    <a:pt x="154742" y="221333"/>
                    <a:pt x="145923" y="180764"/>
                  </a:cubicBezTo>
                  <a:cubicBezTo>
                    <a:pt x="137104" y="140195"/>
                    <a:pt x="123345" y="162772"/>
                    <a:pt x="107823" y="142664"/>
                  </a:cubicBezTo>
                  <a:cubicBezTo>
                    <a:pt x="92301" y="122556"/>
                    <a:pt x="17865" y="84103"/>
                    <a:pt x="4107" y="622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76EDD936-6E2A-4D73-9D82-4AD3A3D1A97F}"/>
                </a:ext>
              </a:extLst>
            </p:cNvPr>
            <p:cNvSpPr/>
            <p:nvPr/>
          </p:nvSpPr>
          <p:spPr>
            <a:xfrm>
              <a:off x="4577648" y="7434756"/>
              <a:ext cx="95901" cy="316127"/>
            </a:xfrm>
            <a:custGeom>
              <a:avLst/>
              <a:gdLst>
                <a:gd name="connsiteX0" fmla="*/ 702 w 95901"/>
                <a:gd name="connsiteY0" fmla="*/ 60361 h 316127"/>
                <a:gd name="connsiteX1" fmla="*/ 45152 w 95901"/>
                <a:gd name="connsiteY1" fmla="*/ 13794 h 316127"/>
                <a:gd name="connsiteX2" fmla="*/ 74785 w 95901"/>
                <a:gd name="connsiteY2" fmla="*/ 89994 h 316127"/>
                <a:gd name="connsiteX3" fmla="*/ 74785 w 95901"/>
                <a:gd name="connsiteY3" fmla="*/ 210644 h 316127"/>
                <a:gd name="connsiteX4" fmla="*/ 62085 w 95901"/>
                <a:gd name="connsiteY4" fmla="*/ 288961 h 316127"/>
                <a:gd name="connsiteX5" fmla="*/ 70552 w 95901"/>
                <a:gd name="connsiteY5" fmla="*/ 305894 h 316127"/>
                <a:gd name="connsiteX6" fmla="*/ 93835 w 95901"/>
                <a:gd name="connsiteY6" fmla="*/ 140794 h 316127"/>
                <a:gd name="connsiteX7" fmla="*/ 83252 w 95901"/>
                <a:gd name="connsiteY7" fmla="*/ 3211 h 316127"/>
                <a:gd name="connsiteX8" fmla="*/ 702 w 95901"/>
                <a:gd name="connsiteY8" fmla="*/ 60361 h 316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901" h="316127">
                  <a:moveTo>
                    <a:pt x="702" y="60361"/>
                  </a:moveTo>
                  <a:cubicBezTo>
                    <a:pt x="-5648" y="62125"/>
                    <a:pt x="32805" y="8855"/>
                    <a:pt x="45152" y="13794"/>
                  </a:cubicBezTo>
                  <a:cubicBezTo>
                    <a:pt x="57499" y="18733"/>
                    <a:pt x="69846" y="57186"/>
                    <a:pt x="74785" y="89994"/>
                  </a:cubicBezTo>
                  <a:cubicBezTo>
                    <a:pt x="79724" y="122802"/>
                    <a:pt x="76902" y="177483"/>
                    <a:pt x="74785" y="210644"/>
                  </a:cubicBezTo>
                  <a:cubicBezTo>
                    <a:pt x="72668" y="243805"/>
                    <a:pt x="62791" y="273086"/>
                    <a:pt x="62085" y="288961"/>
                  </a:cubicBezTo>
                  <a:cubicBezTo>
                    <a:pt x="61380" y="304836"/>
                    <a:pt x="65260" y="330588"/>
                    <a:pt x="70552" y="305894"/>
                  </a:cubicBezTo>
                  <a:cubicBezTo>
                    <a:pt x="75844" y="281200"/>
                    <a:pt x="91718" y="191241"/>
                    <a:pt x="93835" y="140794"/>
                  </a:cubicBezTo>
                  <a:cubicBezTo>
                    <a:pt x="95952" y="90347"/>
                    <a:pt x="100185" y="22614"/>
                    <a:pt x="83252" y="3211"/>
                  </a:cubicBezTo>
                  <a:cubicBezTo>
                    <a:pt x="66319" y="-16192"/>
                    <a:pt x="7052" y="58597"/>
                    <a:pt x="702" y="603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00B4508A-3608-4022-AA5A-A271F7559335}"/>
                </a:ext>
              </a:extLst>
            </p:cNvPr>
            <p:cNvSpPr/>
            <p:nvPr/>
          </p:nvSpPr>
          <p:spPr>
            <a:xfrm>
              <a:off x="4755960" y="7405380"/>
              <a:ext cx="135954" cy="286216"/>
            </a:xfrm>
            <a:custGeom>
              <a:avLst/>
              <a:gdLst>
                <a:gd name="connsiteX0" fmla="*/ 19240 w 135954"/>
                <a:gd name="connsiteY0" fmla="*/ 7187 h 286216"/>
                <a:gd name="connsiteX1" fmla="*/ 4423 w 135954"/>
                <a:gd name="connsiteY1" fmla="*/ 74920 h 286216"/>
                <a:gd name="connsiteX2" fmla="*/ 12890 w 135954"/>
                <a:gd name="connsiteY2" fmla="*/ 278120 h 286216"/>
                <a:gd name="connsiteX3" fmla="*/ 135657 w 135954"/>
                <a:gd name="connsiteY3" fmla="*/ 244253 h 286216"/>
                <a:gd name="connsiteX4" fmla="*/ 46757 w 135954"/>
                <a:gd name="connsiteY4" fmla="*/ 229437 h 286216"/>
                <a:gd name="connsiteX5" fmla="*/ 19240 w 135954"/>
                <a:gd name="connsiteY5" fmla="*/ 7187 h 28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954" h="286216">
                  <a:moveTo>
                    <a:pt x="19240" y="7187"/>
                  </a:moveTo>
                  <a:cubicBezTo>
                    <a:pt x="12184" y="-18566"/>
                    <a:pt x="5481" y="29765"/>
                    <a:pt x="4423" y="74920"/>
                  </a:cubicBezTo>
                  <a:cubicBezTo>
                    <a:pt x="3365" y="120075"/>
                    <a:pt x="-8982" y="249898"/>
                    <a:pt x="12890" y="278120"/>
                  </a:cubicBezTo>
                  <a:cubicBezTo>
                    <a:pt x="34762" y="306342"/>
                    <a:pt x="130013" y="252367"/>
                    <a:pt x="135657" y="244253"/>
                  </a:cubicBezTo>
                  <a:cubicBezTo>
                    <a:pt x="141301" y="236139"/>
                    <a:pt x="65102" y="263304"/>
                    <a:pt x="46757" y="229437"/>
                  </a:cubicBezTo>
                  <a:cubicBezTo>
                    <a:pt x="28412" y="195570"/>
                    <a:pt x="26296" y="32940"/>
                    <a:pt x="19240" y="71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DD81EB02-5CE3-4D4C-81C5-B94300ADCE3E}"/>
                </a:ext>
              </a:extLst>
            </p:cNvPr>
            <p:cNvSpPr/>
            <p:nvPr/>
          </p:nvSpPr>
          <p:spPr>
            <a:xfrm>
              <a:off x="4756128" y="7271826"/>
              <a:ext cx="56544" cy="68873"/>
            </a:xfrm>
            <a:custGeom>
              <a:avLst/>
              <a:gdLst>
                <a:gd name="connsiteX0" fmla="*/ 44472 w 56544"/>
                <a:gd name="connsiteY0" fmla="*/ 68774 h 68873"/>
                <a:gd name="connsiteX1" fmla="*/ 22 w 56544"/>
                <a:gd name="connsiteY1" fmla="*/ 15857 h 68873"/>
                <a:gd name="connsiteX2" fmla="*/ 50822 w 56544"/>
                <a:gd name="connsiteY2" fmla="*/ 1041 h 68873"/>
                <a:gd name="connsiteX3" fmla="*/ 44472 w 56544"/>
                <a:gd name="connsiteY3" fmla="*/ 68774 h 68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544" h="68873">
                  <a:moveTo>
                    <a:pt x="44472" y="68774"/>
                  </a:moveTo>
                  <a:cubicBezTo>
                    <a:pt x="36005" y="71243"/>
                    <a:pt x="-1036" y="27146"/>
                    <a:pt x="22" y="15857"/>
                  </a:cubicBezTo>
                  <a:cubicBezTo>
                    <a:pt x="1080" y="4568"/>
                    <a:pt x="38475" y="-2840"/>
                    <a:pt x="50822" y="1041"/>
                  </a:cubicBezTo>
                  <a:cubicBezTo>
                    <a:pt x="63169" y="4922"/>
                    <a:pt x="52939" y="66305"/>
                    <a:pt x="44472" y="687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1327157F-D0B2-4A0C-BC25-F43BC382BBCA}"/>
                </a:ext>
              </a:extLst>
            </p:cNvPr>
            <p:cNvSpPr/>
            <p:nvPr/>
          </p:nvSpPr>
          <p:spPr>
            <a:xfrm>
              <a:off x="4779225" y="7395329"/>
              <a:ext cx="95482" cy="228237"/>
            </a:xfrm>
            <a:custGeom>
              <a:avLst/>
              <a:gdLst>
                <a:gd name="connsiteX0" fmla="*/ 208 w 95482"/>
                <a:gd name="connsiteY0" fmla="*/ 2421 h 228237"/>
                <a:gd name="connsiteX1" fmla="*/ 61592 w 95482"/>
                <a:gd name="connsiteY1" fmla="*/ 55338 h 228237"/>
                <a:gd name="connsiteX2" fmla="*/ 40425 w 95482"/>
                <a:gd name="connsiteY2" fmla="*/ 182338 h 228237"/>
                <a:gd name="connsiteX3" fmla="*/ 53125 w 95482"/>
                <a:gd name="connsiteY3" fmla="*/ 214088 h 228237"/>
                <a:gd name="connsiteX4" fmla="*/ 95458 w 95482"/>
                <a:gd name="connsiteY4" fmla="*/ 207738 h 228237"/>
                <a:gd name="connsiteX5" fmla="*/ 46775 w 95482"/>
                <a:gd name="connsiteY5" fmla="*/ 224671 h 228237"/>
                <a:gd name="connsiteX6" fmla="*/ 40425 w 95482"/>
                <a:gd name="connsiteY6" fmla="*/ 127304 h 228237"/>
                <a:gd name="connsiteX7" fmla="*/ 208 w 95482"/>
                <a:gd name="connsiteY7" fmla="*/ 2421 h 228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482" h="228237">
                  <a:moveTo>
                    <a:pt x="208" y="2421"/>
                  </a:moveTo>
                  <a:cubicBezTo>
                    <a:pt x="3736" y="-9573"/>
                    <a:pt x="54889" y="25352"/>
                    <a:pt x="61592" y="55338"/>
                  </a:cubicBezTo>
                  <a:cubicBezTo>
                    <a:pt x="68295" y="85324"/>
                    <a:pt x="41836" y="155880"/>
                    <a:pt x="40425" y="182338"/>
                  </a:cubicBezTo>
                  <a:cubicBezTo>
                    <a:pt x="39014" y="208796"/>
                    <a:pt x="43953" y="209855"/>
                    <a:pt x="53125" y="214088"/>
                  </a:cubicBezTo>
                  <a:cubicBezTo>
                    <a:pt x="62297" y="218321"/>
                    <a:pt x="96516" y="205974"/>
                    <a:pt x="95458" y="207738"/>
                  </a:cubicBezTo>
                  <a:cubicBezTo>
                    <a:pt x="94400" y="209502"/>
                    <a:pt x="55947" y="238077"/>
                    <a:pt x="46775" y="224671"/>
                  </a:cubicBezTo>
                  <a:cubicBezTo>
                    <a:pt x="37603" y="211265"/>
                    <a:pt x="41836" y="159407"/>
                    <a:pt x="40425" y="127304"/>
                  </a:cubicBezTo>
                  <a:cubicBezTo>
                    <a:pt x="39014" y="95201"/>
                    <a:pt x="-3320" y="14415"/>
                    <a:pt x="208" y="24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F7038C37-9765-4ABB-9FB4-8C7E7756B963}"/>
                </a:ext>
              </a:extLst>
            </p:cNvPr>
            <p:cNvSpPr/>
            <p:nvPr/>
          </p:nvSpPr>
          <p:spPr>
            <a:xfrm>
              <a:off x="4930540" y="7403008"/>
              <a:ext cx="155551" cy="297433"/>
            </a:xfrm>
            <a:custGeom>
              <a:avLst/>
              <a:gdLst>
                <a:gd name="connsiteX0" fmla="*/ 153693 w 155551"/>
                <a:gd name="connsiteY0" fmla="*/ 1092 h 297433"/>
                <a:gd name="connsiteX1" fmla="*/ 111360 w 155551"/>
                <a:gd name="connsiteY1" fmla="*/ 41309 h 297433"/>
                <a:gd name="connsiteX2" fmla="*/ 30927 w 155551"/>
                <a:gd name="connsiteY2" fmla="*/ 18025 h 297433"/>
                <a:gd name="connsiteX3" fmla="*/ 5527 w 155551"/>
                <a:gd name="connsiteY3" fmla="*/ 64592 h 297433"/>
                <a:gd name="connsiteX4" fmla="*/ 130410 w 155551"/>
                <a:gd name="connsiteY4" fmla="*/ 136559 h 297433"/>
                <a:gd name="connsiteX5" fmla="*/ 109243 w 155551"/>
                <a:gd name="connsiteY5" fmla="*/ 214875 h 297433"/>
                <a:gd name="connsiteX6" fmla="*/ 43627 w 155551"/>
                <a:gd name="connsiteY6" fmla="*/ 297425 h 297433"/>
                <a:gd name="connsiteX7" fmla="*/ 128293 w 155551"/>
                <a:gd name="connsiteY7" fmla="*/ 219109 h 297433"/>
                <a:gd name="connsiteX8" fmla="*/ 109243 w 155551"/>
                <a:gd name="connsiteY8" fmla="*/ 94225 h 297433"/>
                <a:gd name="connsiteX9" fmla="*/ 28810 w 155551"/>
                <a:gd name="connsiteY9" fmla="*/ 58242 h 297433"/>
                <a:gd name="connsiteX10" fmla="*/ 52093 w 155551"/>
                <a:gd name="connsiteY10" fmla="*/ 13792 h 297433"/>
                <a:gd name="connsiteX11" fmla="*/ 153693 w 155551"/>
                <a:gd name="connsiteY11" fmla="*/ 1092 h 297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551" h="297433">
                  <a:moveTo>
                    <a:pt x="153693" y="1092"/>
                  </a:moveTo>
                  <a:cubicBezTo>
                    <a:pt x="163571" y="5678"/>
                    <a:pt x="131821" y="38487"/>
                    <a:pt x="111360" y="41309"/>
                  </a:cubicBezTo>
                  <a:cubicBezTo>
                    <a:pt x="90899" y="44131"/>
                    <a:pt x="48566" y="14145"/>
                    <a:pt x="30927" y="18025"/>
                  </a:cubicBezTo>
                  <a:cubicBezTo>
                    <a:pt x="13288" y="21905"/>
                    <a:pt x="-11053" y="44836"/>
                    <a:pt x="5527" y="64592"/>
                  </a:cubicBezTo>
                  <a:cubicBezTo>
                    <a:pt x="22107" y="84348"/>
                    <a:pt x="113124" y="111512"/>
                    <a:pt x="130410" y="136559"/>
                  </a:cubicBezTo>
                  <a:cubicBezTo>
                    <a:pt x="147696" y="161606"/>
                    <a:pt x="123707" y="188064"/>
                    <a:pt x="109243" y="214875"/>
                  </a:cubicBezTo>
                  <a:cubicBezTo>
                    <a:pt x="94779" y="241686"/>
                    <a:pt x="40452" y="296719"/>
                    <a:pt x="43627" y="297425"/>
                  </a:cubicBezTo>
                  <a:cubicBezTo>
                    <a:pt x="46802" y="298131"/>
                    <a:pt x="117357" y="252976"/>
                    <a:pt x="128293" y="219109"/>
                  </a:cubicBezTo>
                  <a:cubicBezTo>
                    <a:pt x="139229" y="185242"/>
                    <a:pt x="125823" y="121036"/>
                    <a:pt x="109243" y="94225"/>
                  </a:cubicBezTo>
                  <a:cubicBezTo>
                    <a:pt x="92663" y="67414"/>
                    <a:pt x="38335" y="71647"/>
                    <a:pt x="28810" y="58242"/>
                  </a:cubicBezTo>
                  <a:cubicBezTo>
                    <a:pt x="19285" y="44837"/>
                    <a:pt x="34454" y="20142"/>
                    <a:pt x="52093" y="13792"/>
                  </a:cubicBezTo>
                  <a:cubicBezTo>
                    <a:pt x="69732" y="7442"/>
                    <a:pt x="143815" y="-3494"/>
                    <a:pt x="153693" y="10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E113E466-D12C-43BA-A946-77642E2139C4}"/>
                </a:ext>
              </a:extLst>
            </p:cNvPr>
            <p:cNvSpPr/>
            <p:nvPr/>
          </p:nvSpPr>
          <p:spPr>
            <a:xfrm>
              <a:off x="4870417" y="7624207"/>
              <a:ext cx="97400" cy="84693"/>
            </a:xfrm>
            <a:custGeom>
              <a:avLst/>
              <a:gdLst>
                <a:gd name="connsiteX0" fmla="*/ 97400 w 97400"/>
                <a:gd name="connsiteY0" fmla="*/ 84693 h 84693"/>
                <a:gd name="connsiteX1" fmla="*/ 33 w 97400"/>
                <a:gd name="connsiteY1" fmla="*/ 26 h 84693"/>
                <a:gd name="connsiteX2" fmla="*/ 97400 w 97400"/>
                <a:gd name="connsiteY2" fmla="*/ 84693 h 84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400" h="84693">
                  <a:moveTo>
                    <a:pt x="97400" y="84693"/>
                  </a:moveTo>
                  <a:lnTo>
                    <a:pt x="33" y="26"/>
                  </a:lnTo>
                  <a:cubicBezTo>
                    <a:pt x="-2084" y="-1738"/>
                    <a:pt x="97400" y="84693"/>
                    <a:pt x="97400" y="846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B7F60100-6F66-4FCD-86CC-D65F55A65186}"/>
                </a:ext>
              </a:extLst>
            </p:cNvPr>
            <p:cNvSpPr/>
            <p:nvPr/>
          </p:nvSpPr>
          <p:spPr>
            <a:xfrm>
              <a:off x="4869159" y="7605802"/>
              <a:ext cx="97250" cy="113698"/>
            </a:xfrm>
            <a:custGeom>
              <a:avLst/>
              <a:gdLst>
                <a:gd name="connsiteX0" fmla="*/ 96541 w 97250"/>
                <a:gd name="connsiteY0" fmla="*/ 113681 h 113698"/>
                <a:gd name="connsiteX1" fmla="*/ 1291 w 97250"/>
                <a:gd name="connsiteY1" fmla="*/ 7848 h 113698"/>
                <a:gd name="connsiteX2" fmla="*/ 43624 w 97250"/>
                <a:gd name="connsiteY2" fmla="*/ 16315 h 113698"/>
                <a:gd name="connsiteX3" fmla="*/ 96541 w 97250"/>
                <a:gd name="connsiteY3" fmla="*/ 113681 h 11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250" h="113698">
                  <a:moveTo>
                    <a:pt x="96541" y="113681"/>
                  </a:moveTo>
                  <a:cubicBezTo>
                    <a:pt x="89485" y="112270"/>
                    <a:pt x="10110" y="24076"/>
                    <a:pt x="1291" y="7848"/>
                  </a:cubicBezTo>
                  <a:cubicBezTo>
                    <a:pt x="-7528" y="-8380"/>
                    <a:pt x="31277" y="3615"/>
                    <a:pt x="43624" y="16315"/>
                  </a:cubicBezTo>
                  <a:cubicBezTo>
                    <a:pt x="55971" y="29015"/>
                    <a:pt x="103597" y="115092"/>
                    <a:pt x="96541" y="1136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3E3A7FCF-F16E-4901-83B8-24386F2575B7}"/>
                </a:ext>
              </a:extLst>
            </p:cNvPr>
            <p:cNvSpPr/>
            <p:nvPr/>
          </p:nvSpPr>
          <p:spPr>
            <a:xfrm>
              <a:off x="4856700" y="7380817"/>
              <a:ext cx="204272" cy="264849"/>
            </a:xfrm>
            <a:custGeom>
              <a:avLst/>
              <a:gdLst>
                <a:gd name="connsiteX0" fmla="*/ 204250 w 204272"/>
                <a:gd name="connsiteY0" fmla="*/ 33866 h 264849"/>
                <a:gd name="connsiteX1" fmla="*/ 111117 w 204272"/>
                <a:gd name="connsiteY1" fmla="*/ 0 h 264849"/>
                <a:gd name="connsiteX2" fmla="*/ 22217 w 204272"/>
                <a:gd name="connsiteY2" fmla="*/ 33866 h 264849"/>
                <a:gd name="connsiteX3" fmla="*/ 5283 w 204272"/>
                <a:gd name="connsiteY3" fmla="*/ 118533 h 264849"/>
                <a:gd name="connsiteX4" fmla="*/ 98417 w 204272"/>
                <a:gd name="connsiteY4" fmla="*/ 162983 h 264849"/>
                <a:gd name="connsiteX5" fmla="*/ 134400 w 204272"/>
                <a:gd name="connsiteY5" fmla="*/ 213783 h 264849"/>
                <a:gd name="connsiteX6" fmla="*/ 134400 w 204272"/>
                <a:gd name="connsiteY6" fmla="*/ 264583 h 264849"/>
                <a:gd name="connsiteX7" fmla="*/ 75133 w 204272"/>
                <a:gd name="connsiteY7" fmla="*/ 232833 h 264849"/>
                <a:gd name="connsiteX8" fmla="*/ 62433 w 204272"/>
                <a:gd name="connsiteY8" fmla="*/ 211666 h 264849"/>
                <a:gd name="connsiteX9" fmla="*/ 26450 w 204272"/>
                <a:gd name="connsiteY9" fmla="*/ 230716 h 264849"/>
                <a:gd name="connsiteX10" fmla="*/ 102650 w 204272"/>
                <a:gd name="connsiteY10" fmla="*/ 256116 h 264849"/>
                <a:gd name="connsiteX11" fmla="*/ 164033 w 204272"/>
                <a:gd name="connsiteY11" fmla="*/ 254000 h 264849"/>
                <a:gd name="connsiteX12" fmla="*/ 119583 w 204272"/>
                <a:gd name="connsiteY12" fmla="*/ 148166 h 264849"/>
                <a:gd name="connsiteX13" fmla="*/ 34917 w 204272"/>
                <a:gd name="connsiteY13" fmla="*/ 93133 h 264849"/>
                <a:gd name="connsiteX14" fmla="*/ 64550 w 204272"/>
                <a:gd name="connsiteY14" fmla="*/ 27516 h 264849"/>
                <a:gd name="connsiteX15" fmla="*/ 102650 w 204272"/>
                <a:gd name="connsiteY15" fmla="*/ 6350 h 264849"/>
                <a:gd name="connsiteX16" fmla="*/ 204250 w 204272"/>
                <a:gd name="connsiteY16" fmla="*/ 33866 h 26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4272" h="264849">
                  <a:moveTo>
                    <a:pt x="204250" y="33866"/>
                  </a:moveTo>
                  <a:cubicBezTo>
                    <a:pt x="205661" y="32808"/>
                    <a:pt x="141456" y="0"/>
                    <a:pt x="111117" y="0"/>
                  </a:cubicBezTo>
                  <a:cubicBezTo>
                    <a:pt x="80778" y="0"/>
                    <a:pt x="39856" y="14111"/>
                    <a:pt x="22217" y="33866"/>
                  </a:cubicBezTo>
                  <a:cubicBezTo>
                    <a:pt x="4578" y="53621"/>
                    <a:pt x="-7417" y="97014"/>
                    <a:pt x="5283" y="118533"/>
                  </a:cubicBezTo>
                  <a:cubicBezTo>
                    <a:pt x="17983" y="140052"/>
                    <a:pt x="76898" y="147108"/>
                    <a:pt x="98417" y="162983"/>
                  </a:cubicBezTo>
                  <a:cubicBezTo>
                    <a:pt x="119936" y="178858"/>
                    <a:pt x="128403" y="196850"/>
                    <a:pt x="134400" y="213783"/>
                  </a:cubicBezTo>
                  <a:cubicBezTo>
                    <a:pt x="140397" y="230716"/>
                    <a:pt x="144278" y="261408"/>
                    <a:pt x="134400" y="264583"/>
                  </a:cubicBezTo>
                  <a:cubicBezTo>
                    <a:pt x="124522" y="267758"/>
                    <a:pt x="87127" y="241653"/>
                    <a:pt x="75133" y="232833"/>
                  </a:cubicBezTo>
                  <a:cubicBezTo>
                    <a:pt x="63138" y="224014"/>
                    <a:pt x="70547" y="212019"/>
                    <a:pt x="62433" y="211666"/>
                  </a:cubicBezTo>
                  <a:cubicBezTo>
                    <a:pt x="54319" y="211313"/>
                    <a:pt x="19747" y="223308"/>
                    <a:pt x="26450" y="230716"/>
                  </a:cubicBezTo>
                  <a:cubicBezTo>
                    <a:pt x="33153" y="238124"/>
                    <a:pt x="79720" y="252235"/>
                    <a:pt x="102650" y="256116"/>
                  </a:cubicBezTo>
                  <a:cubicBezTo>
                    <a:pt x="125580" y="259997"/>
                    <a:pt x="161211" y="271992"/>
                    <a:pt x="164033" y="254000"/>
                  </a:cubicBezTo>
                  <a:cubicBezTo>
                    <a:pt x="166855" y="236008"/>
                    <a:pt x="141102" y="174977"/>
                    <a:pt x="119583" y="148166"/>
                  </a:cubicBezTo>
                  <a:cubicBezTo>
                    <a:pt x="98064" y="121355"/>
                    <a:pt x="44089" y="113241"/>
                    <a:pt x="34917" y="93133"/>
                  </a:cubicBezTo>
                  <a:cubicBezTo>
                    <a:pt x="25745" y="73025"/>
                    <a:pt x="53261" y="41980"/>
                    <a:pt x="64550" y="27516"/>
                  </a:cubicBezTo>
                  <a:cubicBezTo>
                    <a:pt x="75839" y="13052"/>
                    <a:pt x="82895" y="7761"/>
                    <a:pt x="102650" y="6350"/>
                  </a:cubicBezTo>
                  <a:cubicBezTo>
                    <a:pt x="122405" y="4939"/>
                    <a:pt x="202839" y="34924"/>
                    <a:pt x="204250" y="338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B0DD6F48-392E-456F-B4CF-01516760F6AB}"/>
                </a:ext>
              </a:extLst>
            </p:cNvPr>
            <p:cNvSpPr/>
            <p:nvPr/>
          </p:nvSpPr>
          <p:spPr>
            <a:xfrm>
              <a:off x="5074874" y="7302438"/>
              <a:ext cx="110994" cy="393850"/>
            </a:xfrm>
            <a:custGeom>
              <a:avLst/>
              <a:gdLst>
                <a:gd name="connsiteX0" fmla="*/ 28409 w 110994"/>
                <a:gd name="connsiteY0" fmla="*/ 62 h 393850"/>
                <a:gd name="connsiteX1" fmla="*/ 19943 w 110994"/>
                <a:gd name="connsiteY1" fmla="*/ 330262 h 393850"/>
                <a:gd name="connsiteX2" fmla="*/ 893 w 110994"/>
                <a:gd name="connsiteY2" fmla="*/ 359895 h 393850"/>
                <a:gd name="connsiteX3" fmla="*/ 51693 w 110994"/>
                <a:gd name="connsiteY3" fmla="*/ 393762 h 393850"/>
                <a:gd name="connsiteX4" fmla="*/ 110959 w 110994"/>
                <a:gd name="connsiteY4" fmla="*/ 349312 h 393850"/>
                <a:gd name="connsiteX5" fmla="*/ 60159 w 110994"/>
                <a:gd name="connsiteY5" fmla="*/ 302745 h 393850"/>
                <a:gd name="connsiteX6" fmla="*/ 28409 w 110994"/>
                <a:gd name="connsiteY6" fmla="*/ 62 h 39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994" h="393850">
                  <a:moveTo>
                    <a:pt x="28409" y="62"/>
                  </a:moveTo>
                  <a:cubicBezTo>
                    <a:pt x="21706" y="4648"/>
                    <a:pt x="24529" y="270290"/>
                    <a:pt x="19943" y="330262"/>
                  </a:cubicBezTo>
                  <a:cubicBezTo>
                    <a:pt x="15357" y="390234"/>
                    <a:pt x="-4399" y="349312"/>
                    <a:pt x="893" y="359895"/>
                  </a:cubicBezTo>
                  <a:cubicBezTo>
                    <a:pt x="6185" y="370478"/>
                    <a:pt x="33349" y="395526"/>
                    <a:pt x="51693" y="393762"/>
                  </a:cubicBezTo>
                  <a:cubicBezTo>
                    <a:pt x="70037" y="391998"/>
                    <a:pt x="109548" y="364481"/>
                    <a:pt x="110959" y="349312"/>
                  </a:cubicBezTo>
                  <a:cubicBezTo>
                    <a:pt x="112370" y="334143"/>
                    <a:pt x="71095" y="360953"/>
                    <a:pt x="60159" y="302745"/>
                  </a:cubicBezTo>
                  <a:cubicBezTo>
                    <a:pt x="49223" y="244537"/>
                    <a:pt x="35112" y="-4524"/>
                    <a:pt x="28409" y="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81524ED9-95C8-49CF-9F41-46BD4C220E31}"/>
                </a:ext>
              </a:extLst>
            </p:cNvPr>
            <p:cNvSpPr/>
            <p:nvPr/>
          </p:nvSpPr>
          <p:spPr>
            <a:xfrm>
              <a:off x="5090556" y="7227974"/>
              <a:ext cx="201198" cy="183350"/>
            </a:xfrm>
            <a:custGeom>
              <a:avLst/>
              <a:gdLst>
                <a:gd name="connsiteX0" fmla="*/ 27 w 201198"/>
                <a:gd name="connsiteY0" fmla="*/ 59709 h 183350"/>
                <a:gd name="connsiteX1" fmla="*/ 74111 w 201198"/>
                <a:gd name="connsiteY1" fmla="*/ 2559 h 183350"/>
                <a:gd name="connsiteX2" fmla="*/ 91044 w 201198"/>
                <a:gd name="connsiteY2" fmla="*/ 157076 h 183350"/>
                <a:gd name="connsiteX3" fmla="*/ 135494 w 201198"/>
                <a:gd name="connsiteY3" fmla="*/ 110509 h 183350"/>
                <a:gd name="connsiteX4" fmla="*/ 201111 w 201198"/>
                <a:gd name="connsiteY4" fmla="*/ 182476 h 183350"/>
                <a:gd name="connsiteX5" fmla="*/ 148194 w 201198"/>
                <a:gd name="connsiteY5" fmla="*/ 148609 h 183350"/>
                <a:gd name="connsiteX6" fmla="*/ 93161 w 201198"/>
                <a:gd name="connsiteY6" fmla="*/ 121093 h 183350"/>
                <a:gd name="connsiteX7" fmla="*/ 65644 w 201198"/>
                <a:gd name="connsiteY7" fmla="*/ 47009 h 183350"/>
                <a:gd name="connsiteX8" fmla="*/ 27 w 201198"/>
                <a:gd name="connsiteY8" fmla="*/ 59709 h 18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198" h="183350">
                  <a:moveTo>
                    <a:pt x="27" y="59709"/>
                  </a:moveTo>
                  <a:cubicBezTo>
                    <a:pt x="1438" y="52301"/>
                    <a:pt x="58941" y="-13669"/>
                    <a:pt x="74111" y="2559"/>
                  </a:cubicBezTo>
                  <a:cubicBezTo>
                    <a:pt x="89281" y="18787"/>
                    <a:pt x="80814" y="139084"/>
                    <a:pt x="91044" y="157076"/>
                  </a:cubicBezTo>
                  <a:cubicBezTo>
                    <a:pt x="101274" y="175068"/>
                    <a:pt x="117150" y="106276"/>
                    <a:pt x="135494" y="110509"/>
                  </a:cubicBezTo>
                  <a:cubicBezTo>
                    <a:pt x="153839" y="114742"/>
                    <a:pt x="198994" y="176126"/>
                    <a:pt x="201111" y="182476"/>
                  </a:cubicBezTo>
                  <a:cubicBezTo>
                    <a:pt x="203228" y="188826"/>
                    <a:pt x="166186" y="158839"/>
                    <a:pt x="148194" y="148609"/>
                  </a:cubicBezTo>
                  <a:cubicBezTo>
                    <a:pt x="130202" y="138379"/>
                    <a:pt x="106919" y="138026"/>
                    <a:pt x="93161" y="121093"/>
                  </a:cubicBezTo>
                  <a:cubicBezTo>
                    <a:pt x="79403" y="104160"/>
                    <a:pt x="80108" y="59709"/>
                    <a:pt x="65644" y="47009"/>
                  </a:cubicBezTo>
                  <a:cubicBezTo>
                    <a:pt x="51180" y="34309"/>
                    <a:pt x="-1384" y="67117"/>
                    <a:pt x="27" y="597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6C924212-E251-41B1-B918-D3DDA716B6A8}"/>
                </a:ext>
              </a:extLst>
            </p:cNvPr>
            <p:cNvSpPr/>
            <p:nvPr/>
          </p:nvSpPr>
          <p:spPr>
            <a:xfrm>
              <a:off x="5236479" y="7435667"/>
              <a:ext cx="70088" cy="207531"/>
            </a:xfrm>
            <a:custGeom>
              <a:avLst/>
              <a:gdLst>
                <a:gd name="connsiteX0" fmla="*/ 70004 w 70088"/>
                <a:gd name="connsiteY0" fmla="*/ 183 h 207531"/>
                <a:gd name="connsiteX1" fmla="*/ 14971 w 70088"/>
                <a:gd name="connsiteY1" fmla="*/ 76383 h 207531"/>
                <a:gd name="connsiteX2" fmla="*/ 38254 w 70088"/>
                <a:gd name="connsiteY2" fmla="*/ 169516 h 207531"/>
                <a:gd name="connsiteX3" fmla="*/ 63654 w 70088"/>
                <a:gd name="connsiteY3" fmla="*/ 205500 h 207531"/>
                <a:gd name="connsiteX4" fmla="*/ 36138 w 70088"/>
                <a:gd name="connsiteY4" fmla="*/ 114483 h 207531"/>
                <a:gd name="connsiteX5" fmla="*/ 154 w 70088"/>
                <a:gd name="connsiteY5" fmla="*/ 57333 h 207531"/>
                <a:gd name="connsiteX6" fmla="*/ 70004 w 70088"/>
                <a:gd name="connsiteY6" fmla="*/ 183 h 207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088" h="207531">
                  <a:moveTo>
                    <a:pt x="70004" y="183"/>
                  </a:moveTo>
                  <a:cubicBezTo>
                    <a:pt x="72474" y="3358"/>
                    <a:pt x="20263" y="48161"/>
                    <a:pt x="14971" y="76383"/>
                  </a:cubicBezTo>
                  <a:cubicBezTo>
                    <a:pt x="9679" y="104605"/>
                    <a:pt x="30140" y="147996"/>
                    <a:pt x="38254" y="169516"/>
                  </a:cubicBezTo>
                  <a:cubicBezTo>
                    <a:pt x="46368" y="191036"/>
                    <a:pt x="64007" y="214672"/>
                    <a:pt x="63654" y="205500"/>
                  </a:cubicBezTo>
                  <a:cubicBezTo>
                    <a:pt x="63301" y="196328"/>
                    <a:pt x="46721" y="139177"/>
                    <a:pt x="36138" y="114483"/>
                  </a:cubicBezTo>
                  <a:cubicBezTo>
                    <a:pt x="25555" y="89789"/>
                    <a:pt x="-2315" y="78853"/>
                    <a:pt x="154" y="57333"/>
                  </a:cubicBezTo>
                  <a:cubicBezTo>
                    <a:pt x="2623" y="35814"/>
                    <a:pt x="67534" y="-2992"/>
                    <a:pt x="70004" y="1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A3A86AA9-C855-455E-9515-AAC47A8DA520}"/>
                </a:ext>
              </a:extLst>
            </p:cNvPr>
            <p:cNvSpPr/>
            <p:nvPr/>
          </p:nvSpPr>
          <p:spPr>
            <a:xfrm>
              <a:off x="5180752" y="7444317"/>
              <a:ext cx="164206" cy="254354"/>
            </a:xfrm>
            <a:custGeom>
              <a:avLst/>
              <a:gdLst>
                <a:gd name="connsiteX0" fmla="*/ 36831 w 164206"/>
                <a:gd name="connsiteY0" fmla="*/ 0 h 254354"/>
                <a:gd name="connsiteX1" fmla="*/ 848 w 164206"/>
                <a:gd name="connsiteY1" fmla="*/ 65616 h 254354"/>
                <a:gd name="connsiteX2" fmla="*/ 79165 w 164206"/>
                <a:gd name="connsiteY2" fmla="*/ 247650 h 254354"/>
                <a:gd name="connsiteX3" fmla="*/ 163831 w 164206"/>
                <a:gd name="connsiteY3" fmla="*/ 215900 h 254354"/>
                <a:gd name="connsiteX4" fmla="*/ 106681 w 164206"/>
                <a:gd name="connsiteY4" fmla="*/ 224366 h 254354"/>
                <a:gd name="connsiteX5" fmla="*/ 24131 w 164206"/>
                <a:gd name="connsiteY5" fmla="*/ 65616 h 254354"/>
                <a:gd name="connsiteX6" fmla="*/ 36831 w 164206"/>
                <a:gd name="connsiteY6" fmla="*/ 0 h 254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206" h="254354">
                  <a:moveTo>
                    <a:pt x="36831" y="0"/>
                  </a:moveTo>
                  <a:cubicBezTo>
                    <a:pt x="32951" y="0"/>
                    <a:pt x="-6208" y="24341"/>
                    <a:pt x="848" y="65616"/>
                  </a:cubicBezTo>
                  <a:cubicBezTo>
                    <a:pt x="7904" y="106891"/>
                    <a:pt x="52001" y="222603"/>
                    <a:pt x="79165" y="247650"/>
                  </a:cubicBezTo>
                  <a:cubicBezTo>
                    <a:pt x="106329" y="272697"/>
                    <a:pt x="159245" y="219781"/>
                    <a:pt x="163831" y="215900"/>
                  </a:cubicBezTo>
                  <a:cubicBezTo>
                    <a:pt x="168417" y="212019"/>
                    <a:pt x="129964" y="249413"/>
                    <a:pt x="106681" y="224366"/>
                  </a:cubicBezTo>
                  <a:cubicBezTo>
                    <a:pt x="83398" y="199319"/>
                    <a:pt x="35420" y="101599"/>
                    <a:pt x="24131" y="65616"/>
                  </a:cubicBezTo>
                  <a:cubicBezTo>
                    <a:pt x="12842" y="29633"/>
                    <a:pt x="40711" y="0"/>
                    <a:pt x="3683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65C6299B-53BD-4F28-BAF4-4C1B5E354CFA}"/>
                </a:ext>
              </a:extLst>
            </p:cNvPr>
            <p:cNvSpPr/>
            <p:nvPr/>
          </p:nvSpPr>
          <p:spPr>
            <a:xfrm>
              <a:off x="5170372" y="7440865"/>
              <a:ext cx="28376" cy="214014"/>
            </a:xfrm>
            <a:custGeom>
              <a:avLst/>
              <a:gdLst>
                <a:gd name="connsiteX0" fmla="*/ 11228 w 28376"/>
                <a:gd name="connsiteY0" fmla="*/ 1335 h 214014"/>
                <a:gd name="connsiteX1" fmla="*/ 13345 w 28376"/>
                <a:gd name="connsiteY1" fmla="*/ 187602 h 214014"/>
                <a:gd name="connsiteX2" fmla="*/ 28161 w 28376"/>
                <a:gd name="connsiteY2" fmla="*/ 204535 h 214014"/>
                <a:gd name="connsiteX3" fmla="*/ 645 w 28376"/>
                <a:gd name="connsiteY3" fmla="*/ 109285 h 214014"/>
                <a:gd name="connsiteX4" fmla="*/ 11228 w 28376"/>
                <a:gd name="connsiteY4" fmla="*/ 1335 h 214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76" h="214014">
                  <a:moveTo>
                    <a:pt x="11228" y="1335"/>
                  </a:moveTo>
                  <a:cubicBezTo>
                    <a:pt x="13345" y="14388"/>
                    <a:pt x="10523" y="153735"/>
                    <a:pt x="13345" y="187602"/>
                  </a:cubicBezTo>
                  <a:cubicBezTo>
                    <a:pt x="16167" y="221469"/>
                    <a:pt x="30278" y="217588"/>
                    <a:pt x="28161" y="204535"/>
                  </a:cubicBezTo>
                  <a:cubicBezTo>
                    <a:pt x="26044" y="191482"/>
                    <a:pt x="4173" y="144210"/>
                    <a:pt x="645" y="109285"/>
                  </a:cubicBezTo>
                  <a:cubicBezTo>
                    <a:pt x="-2883" y="74360"/>
                    <a:pt x="9111" y="-11718"/>
                    <a:pt x="11228" y="13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23685EC5-23F3-4F37-BA0B-933D586FFD38}"/>
                </a:ext>
              </a:extLst>
            </p:cNvPr>
            <p:cNvSpPr/>
            <p:nvPr/>
          </p:nvSpPr>
          <p:spPr>
            <a:xfrm>
              <a:off x="5295823" y="7425259"/>
              <a:ext cx="149546" cy="273838"/>
            </a:xfrm>
            <a:custGeom>
              <a:avLst/>
              <a:gdLst>
                <a:gd name="connsiteX0" fmla="*/ 77 w 149546"/>
                <a:gd name="connsiteY0" fmla="*/ 8 h 273838"/>
                <a:gd name="connsiteX1" fmla="*/ 46644 w 149546"/>
                <a:gd name="connsiteY1" fmla="*/ 82558 h 273838"/>
                <a:gd name="connsiteX2" fmla="*/ 40294 w 149546"/>
                <a:gd name="connsiteY2" fmla="*/ 198974 h 273838"/>
                <a:gd name="connsiteX3" fmla="*/ 118610 w 149546"/>
                <a:gd name="connsiteY3" fmla="*/ 273058 h 273838"/>
                <a:gd name="connsiteX4" fmla="*/ 148244 w 149546"/>
                <a:gd name="connsiteY4" fmla="*/ 237074 h 273838"/>
                <a:gd name="connsiteX5" fmla="*/ 80510 w 149546"/>
                <a:gd name="connsiteY5" fmla="*/ 224374 h 273838"/>
                <a:gd name="connsiteX6" fmla="*/ 59344 w 149546"/>
                <a:gd name="connsiteY6" fmla="*/ 78324 h 273838"/>
                <a:gd name="connsiteX7" fmla="*/ 77 w 149546"/>
                <a:gd name="connsiteY7" fmla="*/ 8 h 273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546" h="273838">
                  <a:moveTo>
                    <a:pt x="77" y="8"/>
                  </a:moveTo>
                  <a:cubicBezTo>
                    <a:pt x="-2040" y="714"/>
                    <a:pt x="39941" y="49397"/>
                    <a:pt x="46644" y="82558"/>
                  </a:cubicBezTo>
                  <a:cubicBezTo>
                    <a:pt x="53347" y="115719"/>
                    <a:pt x="28300" y="167224"/>
                    <a:pt x="40294" y="198974"/>
                  </a:cubicBezTo>
                  <a:cubicBezTo>
                    <a:pt x="52288" y="230724"/>
                    <a:pt x="100618" y="266708"/>
                    <a:pt x="118610" y="273058"/>
                  </a:cubicBezTo>
                  <a:cubicBezTo>
                    <a:pt x="136602" y="279408"/>
                    <a:pt x="154594" y="245188"/>
                    <a:pt x="148244" y="237074"/>
                  </a:cubicBezTo>
                  <a:cubicBezTo>
                    <a:pt x="141894" y="228960"/>
                    <a:pt x="95327" y="250832"/>
                    <a:pt x="80510" y="224374"/>
                  </a:cubicBezTo>
                  <a:cubicBezTo>
                    <a:pt x="65693" y="197916"/>
                    <a:pt x="68163" y="112896"/>
                    <a:pt x="59344" y="78324"/>
                  </a:cubicBezTo>
                  <a:cubicBezTo>
                    <a:pt x="50525" y="43752"/>
                    <a:pt x="2194" y="-698"/>
                    <a:pt x="77" y="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フリーフォーム: 図形 253">
              <a:extLst>
                <a:ext uri="{FF2B5EF4-FFF2-40B4-BE49-F238E27FC236}">
                  <a16:creationId xmlns:a16="http://schemas.microsoft.com/office/drawing/2014/main" id="{0142BEB4-BE30-448B-B53D-4E9909BFFADA}"/>
                </a:ext>
              </a:extLst>
            </p:cNvPr>
            <p:cNvSpPr/>
            <p:nvPr/>
          </p:nvSpPr>
          <p:spPr>
            <a:xfrm>
              <a:off x="5310052" y="7358669"/>
              <a:ext cx="153065" cy="87916"/>
            </a:xfrm>
            <a:custGeom>
              <a:avLst/>
              <a:gdLst>
                <a:gd name="connsiteX0" fmla="*/ 665 w 153065"/>
                <a:gd name="connsiteY0" fmla="*/ 58131 h 87916"/>
                <a:gd name="connsiteX1" fmla="*/ 38765 w 153065"/>
                <a:gd name="connsiteY1" fmla="*/ 22148 h 87916"/>
                <a:gd name="connsiteX2" fmla="*/ 72631 w 153065"/>
                <a:gd name="connsiteY2" fmla="*/ 3098 h 87916"/>
                <a:gd name="connsiteX3" fmla="*/ 153065 w 153065"/>
                <a:gd name="connsiteY3" fmla="*/ 87764 h 87916"/>
                <a:gd name="connsiteX4" fmla="*/ 72631 w 153065"/>
                <a:gd name="connsiteY4" fmla="*/ 24264 h 87916"/>
                <a:gd name="connsiteX5" fmla="*/ 665 w 153065"/>
                <a:gd name="connsiteY5" fmla="*/ 58131 h 87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065" h="87916">
                  <a:moveTo>
                    <a:pt x="665" y="58131"/>
                  </a:moveTo>
                  <a:cubicBezTo>
                    <a:pt x="-4979" y="57778"/>
                    <a:pt x="26771" y="31320"/>
                    <a:pt x="38765" y="22148"/>
                  </a:cubicBezTo>
                  <a:cubicBezTo>
                    <a:pt x="50759" y="12976"/>
                    <a:pt x="53581" y="-7838"/>
                    <a:pt x="72631" y="3098"/>
                  </a:cubicBezTo>
                  <a:cubicBezTo>
                    <a:pt x="91681" y="14034"/>
                    <a:pt x="153065" y="84236"/>
                    <a:pt x="153065" y="87764"/>
                  </a:cubicBezTo>
                  <a:cubicBezTo>
                    <a:pt x="153065" y="91292"/>
                    <a:pt x="102264" y="32378"/>
                    <a:pt x="72631" y="24264"/>
                  </a:cubicBezTo>
                  <a:cubicBezTo>
                    <a:pt x="42998" y="16150"/>
                    <a:pt x="6309" y="58484"/>
                    <a:pt x="665" y="581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フリーフォーム: 図形 254">
              <a:extLst>
                <a:ext uri="{FF2B5EF4-FFF2-40B4-BE49-F238E27FC236}">
                  <a16:creationId xmlns:a16="http://schemas.microsoft.com/office/drawing/2014/main" id="{AB7D0228-DFDB-44A1-85BE-9C08D0F9CFB4}"/>
                </a:ext>
              </a:extLst>
            </p:cNvPr>
            <p:cNvSpPr/>
            <p:nvPr/>
          </p:nvSpPr>
          <p:spPr>
            <a:xfrm>
              <a:off x="5401884" y="7393219"/>
              <a:ext cx="80408" cy="251886"/>
            </a:xfrm>
            <a:custGeom>
              <a:avLst/>
              <a:gdLst>
                <a:gd name="connsiteX0" fmla="*/ 1966 w 80408"/>
                <a:gd name="connsiteY0" fmla="*/ 298 h 251886"/>
                <a:gd name="connsiteX1" fmla="*/ 31599 w 80408"/>
                <a:gd name="connsiteY1" fmla="*/ 239481 h 251886"/>
                <a:gd name="connsiteX2" fmla="*/ 29483 w 80408"/>
                <a:gd name="connsiteY2" fmla="*/ 220431 h 251886"/>
                <a:gd name="connsiteX3" fmla="*/ 80283 w 80408"/>
                <a:gd name="connsiteY3" fmla="*/ 243714 h 251886"/>
                <a:gd name="connsiteX4" fmla="*/ 12549 w 80408"/>
                <a:gd name="connsiteY4" fmla="*/ 190798 h 251886"/>
                <a:gd name="connsiteX5" fmla="*/ 1966 w 80408"/>
                <a:gd name="connsiteY5" fmla="*/ 298 h 251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408" h="251886">
                  <a:moveTo>
                    <a:pt x="1966" y="298"/>
                  </a:moveTo>
                  <a:cubicBezTo>
                    <a:pt x="5141" y="8412"/>
                    <a:pt x="27013" y="202792"/>
                    <a:pt x="31599" y="239481"/>
                  </a:cubicBezTo>
                  <a:cubicBezTo>
                    <a:pt x="36185" y="276170"/>
                    <a:pt x="21369" y="219726"/>
                    <a:pt x="29483" y="220431"/>
                  </a:cubicBezTo>
                  <a:cubicBezTo>
                    <a:pt x="37597" y="221137"/>
                    <a:pt x="83105" y="248653"/>
                    <a:pt x="80283" y="243714"/>
                  </a:cubicBezTo>
                  <a:cubicBezTo>
                    <a:pt x="77461" y="238775"/>
                    <a:pt x="27366" y="229604"/>
                    <a:pt x="12549" y="190798"/>
                  </a:cubicBezTo>
                  <a:cubicBezTo>
                    <a:pt x="-2268" y="151992"/>
                    <a:pt x="-1209" y="-7816"/>
                    <a:pt x="1966" y="2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D4F2F843-866C-490E-ABD4-5C7421C4FA4C}"/>
                </a:ext>
              </a:extLst>
            </p:cNvPr>
            <p:cNvSpPr/>
            <p:nvPr/>
          </p:nvSpPr>
          <p:spPr>
            <a:xfrm>
              <a:off x="5420774" y="7349065"/>
              <a:ext cx="130022" cy="455742"/>
            </a:xfrm>
            <a:custGeom>
              <a:avLst/>
              <a:gdLst>
                <a:gd name="connsiteX0" fmla="*/ 21176 w 130022"/>
                <a:gd name="connsiteY0" fmla="*/ 46568 h 455742"/>
                <a:gd name="connsiteX1" fmla="*/ 80443 w 130022"/>
                <a:gd name="connsiteY1" fmla="*/ 2 h 455742"/>
                <a:gd name="connsiteX2" fmla="*/ 129126 w 130022"/>
                <a:gd name="connsiteY2" fmla="*/ 48685 h 455742"/>
                <a:gd name="connsiteX3" fmla="*/ 112193 w 130022"/>
                <a:gd name="connsiteY3" fmla="*/ 135468 h 455742"/>
                <a:gd name="connsiteX4" fmla="*/ 114309 w 130022"/>
                <a:gd name="connsiteY4" fmla="*/ 347135 h 455742"/>
                <a:gd name="connsiteX5" fmla="*/ 9 w 130022"/>
                <a:gd name="connsiteY5" fmla="*/ 455085 h 455742"/>
                <a:gd name="connsiteX6" fmla="*/ 107959 w 130022"/>
                <a:gd name="connsiteY6" fmla="*/ 300568 h 455742"/>
                <a:gd name="connsiteX7" fmla="*/ 101609 w 130022"/>
                <a:gd name="connsiteY7" fmla="*/ 137585 h 455742"/>
                <a:gd name="connsiteX8" fmla="*/ 101609 w 130022"/>
                <a:gd name="connsiteY8" fmla="*/ 59268 h 455742"/>
                <a:gd name="connsiteX9" fmla="*/ 21176 w 130022"/>
                <a:gd name="connsiteY9" fmla="*/ 46568 h 455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022" h="455742">
                  <a:moveTo>
                    <a:pt x="21176" y="46568"/>
                  </a:moveTo>
                  <a:cubicBezTo>
                    <a:pt x="17648" y="36690"/>
                    <a:pt x="62451" y="-351"/>
                    <a:pt x="80443" y="2"/>
                  </a:cubicBezTo>
                  <a:cubicBezTo>
                    <a:pt x="98435" y="355"/>
                    <a:pt x="123834" y="26107"/>
                    <a:pt x="129126" y="48685"/>
                  </a:cubicBezTo>
                  <a:cubicBezTo>
                    <a:pt x="134418" y="71263"/>
                    <a:pt x="114663" y="85726"/>
                    <a:pt x="112193" y="135468"/>
                  </a:cubicBezTo>
                  <a:cubicBezTo>
                    <a:pt x="109724" y="185210"/>
                    <a:pt x="133006" y="293866"/>
                    <a:pt x="114309" y="347135"/>
                  </a:cubicBezTo>
                  <a:cubicBezTo>
                    <a:pt x="95612" y="400404"/>
                    <a:pt x="1067" y="462846"/>
                    <a:pt x="9" y="455085"/>
                  </a:cubicBezTo>
                  <a:cubicBezTo>
                    <a:pt x="-1049" y="447324"/>
                    <a:pt x="91026" y="353485"/>
                    <a:pt x="107959" y="300568"/>
                  </a:cubicBezTo>
                  <a:cubicBezTo>
                    <a:pt x="124892" y="247651"/>
                    <a:pt x="102667" y="177802"/>
                    <a:pt x="101609" y="137585"/>
                  </a:cubicBezTo>
                  <a:cubicBezTo>
                    <a:pt x="100551" y="97368"/>
                    <a:pt x="111487" y="75496"/>
                    <a:pt x="101609" y="59268"/>
                  </a:cubicBezTo>
                  <a:cubicBezTo>
                    <a:pt x="91731" y="43040"/>
                    <a:pt x="24704" y="56446"/>
                    <a:pt x="21176" y="465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B9EAFBEA-2361-415B-BBB4-84BAB4F62ACC}"/>
                </a:ext>
              </a:extLst>
            </p:cNvPr>
            <p:cNvSpPr/>
            <p:nvPr/>
          </p:nvSpPr>
          <p:spPr>
            <a:xfrm>
              <a:off x="5427130" y="7411083"/>
              <a:ext cx="59445" cy="355199"/>
            </a:xfrm>
            <a:custGeom>
              <a:avLst/>
              <a:gdLst>
                <a:gd name="connsiteX0" fmla="*/ 33870 w 59445"/>
                <a:gd name="connsiteY0" fmla="*/ 5717 h 355199"/>
                <a:gd name="connsiteX1" fmla="*/ 38103 w 59445"/>
                <a:gd name="connsiteY1" fmla="*/ 270300 h 355199"/>
                <a:gd name="connsiteX2" fmla="*/ 3 w 59445"/>
                <a:gd name="connsiteY2" fmla="*/ 354967 h 355199"/>
                <a:gd name="connsiteX3" fmla="*/ 35987 w 59445"/>
                <a:gd name="connsiteY3" fmla="*/ 291467 h 355199"/>
                <a:gd name="connsiteX4" fmla="*/ 44453 w 59445"/>
                <a:gd name="connsiteY4" fmla="*/ 177167 h 355199"/>
                <a:gd name="connsiteX5" fmla="*/ 59270 w 59445"/>
                <a:gd name="connsiteY5" fmla="*/ 94617 h 355199"/>
                <a:gd name="connsiteX6" fmla="*/ 33870 w 59445"/>
                <a:gd name="connsiteY6" fmla="*/ 5717 h 355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445" h="355199">
                  <a:moveTo>
                    <a:pt x="33870" y="5717"/>
                  </a:moveTo>
                  <a:cubicBezTo>
                    <a:pt x="30342" y="34997"/>
                    <a:pt x="43748" y="212092"/>
                    <a:pt x="38103" y="270300"/>
                  </a:cubicBezTo>
                  <a:cubicBezTo>
                    <a:pt x="32458" y="328508"/>
                    <a:pt x="356" y="351439"/>
                    <a:pt x="3" y="354967"/>
                  </a:cubicBezTo>
                  <a:cubicBezTo>
                    <a:pt x="-350" y="358495"/>
                    <a:pt x="28579" y="321100"/>
                    <a:pt x="35987" y="291467"/>
                  </a:cubicBezTo>
                  <a:cubicBezTo>
                    <a:pt x="43395" y="261834"/>
                    <a:pt x="40573" y="209975"/>
                    <a:pt x="44453" y="177167"/>
                  </a:cubicBezTo>
                  <a:cubicBezTo>
                    <a:pt x="48333" y="144359"/>
                    <a:pt x="56801" y="121428"/>
                    <a:pt x="59270" y="94617"/>
                  </a:cubicBezTo>
                  <a:cubicBezTo>
                    <a:pt x="61739" y="67806"/>
                    <a:pt x="37398" y="-23563"/>
                    <a:pt x="33870" y="57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A2F9F3A6-C716-4F54-AFAD-F7CC3BCE1E25}"/>
                </a:ext>
              </a:extLst>
            </p:cNvPr>
            <p:cNvSpPr/>
            <p:nvPr/>
          </p:nvSpPr>
          <p:spPr>
            <a:xfrm>
              <a:off x="5392759" y="7617821"/>
              <a:ext cx="94841" cy="176317"/>
            </a:xfrm>
            <a:custGeom>
              <a:avLst/>
              <a:gdLst>
                <a:gd name="connsiteX0" fmla="*/ 93641 w 94841"/>
                <a:gd name="connsiteY0" fmla="*/ 62 h 176317"/>
                <a:gd name="connsiteX1" fmla="*/ 72474 w 94841"/>
                <a:gd name="connsiteY1" fmla="*/ 101662 h 176317"/>
                <a:gd name="connsiteX2" fmla="*/ 2624 w 94841"/>
                <a:gd name="connsiteY2" fmla="*/ 175746 h 176317"/>
                <a:gd name="connsiteX3" fmla="*/ 17441 w 94841"/>
                <a:gd name="connsiteY3" fmla="*/ 133412 h 176317"/>
                <a:gd name="connsiteX4" fmla="*/ 42841 w 94841"/>
                <a:gd name="connsiteY4" fmla="*/ 86846 h 176317"/>
                <a:gd name="connsiteX5" fmla="*/ 93641 w 94841"/>
                <a:gd name="connsiteY5" fmla="*/ 62 h 176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841" h="176317">
                  <a:moveTo>
                    <a:pt x="93641" y="62"/>
                  </a:moveTo>
                  <a:cubicBezTo>
                    <a:pt x="98580" y="2531"/>
                    <a:pt x="87643" y="72381"/>
                    <a:pt x="72474" y="101662"/>
                  </a:cubicBezTo>
                  <a:cubicBezTo>
                    <a:pt x="57305" y="130943"/>
                    <a:pt x="11796" y="170454"/>
                    <a:pt x="2624" y="175746"/>
                  </a:cubicBezTo>
                  <a:cubicBezTo>
                    <a:pt x="-6548" y="181038"/>
                    <a:pt x="10738" y="148229"/>
                    <a:pt x="17441" y="133412"/>
                  </a:cubicBezTo>
                  <a:cubicBezTo>
                    <a:pt x="24144" y="118595"/>
                    <a:pt x="32258" y="104838"/>
                    <a:pt x="42841" y="86846"/>
                  </a:cubicBezTo>
                  <a:cubicBezTo>
                    <a:pt x="53424" y="68854"/>
                    <a:pt x="88702" y="-2407"/>
                    <a:pt x="93641" y="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72577F51-332F-40BF-92DA-307BE0656805}"/>
                </a:ext>
              </a:extLst>
            </p:cNvPr>
            <p:cNvSpPr/>
            <p:nvPr/>
          </p:nvSpPr>
          <p:spPr>
            <a:xfrm>
              <a:off x="4329546" y="7850568"/>
              <a:ext cx="679790" cy="454130"/>
            </a:xfrm>
            <a:custGeom>
              <a:avLst/>
              <a:gdLst>
                <a:gd name="connsiteX0" fmla="*/ 1154 w 679790"/>
                <a:gd name="connsiteY0" fmla="*/ 448882 h 454130"/>
                <a:gd name="connsiteX1" fmla="*/ 81587 w 679790"/>
                <a:gd name="connsiteY1" fmla="*/ 408665 h 454130"/>
                <a:gd name="connsiteX2" fmla="*/ 348287 w 679790"/>
                <a:gd name="connsiteY2" fmla="*/ 154665 h 454130"/>
                <a:gd name="connsiteX3" fmla="*/ 570537 w 679790"/>
                <a:gd name="connsiteY3" fmla="*/ 89049 h 454130"/>
                <a:gd name="connsiteX4" fmla="*/ 678487 w 679790"/>
                <a:gd name="connsiteY4" fmla="*/ 146199 h 454130"/>
                <a:gd name="connsiteX5" fmla="*/ 502804 w 679790"/>
                <a:gd name="connsiteY5" fmla="*/ 149 h 454130"/>
                <a:gd name="connsiteX6" fmla="*/ 246687 w 679790"/>
                <a:gd name="connsiteY6" fmla="*/ 177949 h 454130"/>
                <a:gd name="connsiteX7" fmla="*/ 49837 w 679790"/>
                <a:gd name="connsiteY7" fmla="*/ 345165 h 454130"/>
                <a:gd name="connsiteX8" fmla="*/ 1154 w 679790"/>
                <a:gd name="connsiteY8" fmla="*/ 448882 h 454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9790" h="454130">
                  <a:moveTo>
                    <a:pt x="1154" y="448882"/>
                  </a:moveTo>
                  <a:cubicBezTo>
                    <a:pt x="6446" y="459465"/>
                    <a:pt x="23732" y="457701"/>
                    <a:pt x="81587" y="408665"/>
                  </a:cubicBezTo>
                  <a:cubicBezTo>
                    <a:pt x="139442" y="359629"/>
                    <a:pt x="266795" y="207934"/>
                    <a:pt x="348287" y="154665"/>
                  </a:cubicBezTo>
                  <a:cubicBezTo>
                    <a:pt x="429779" y="101396"/>
                    <a:pt x="515504" y="90460"/>
                    <a:pt x="570537" y="89049"/>
                  </a:cubicBezTo>
                  <a:cubicBezTo>
                    <a:pt x="625570" y="87638"/>
                    <a:pt x="689776" y="161016"/>
                    <a:pt x="678487" y="146199"/>
                  </a:cubicBezTo>
                  <a:cubicBezTo>
                    <a:pt x="667198" y="131382"/>
                    <a:pt x="574771" y="-5143"/>
                    <a:pt x="502804" y="149"/>
                  </a:cubicBezTo>
                  <a:cubicBezTo>
                    <a:pt x="430837" y="5441"/>
                    <a:pt x="322181" y="120446"/>
                    <a:pt x="246687" y="177949"/>
                  </a:cubicBezTo>
                  <a:cubicBezTo>
                    <a:pt x="171193" y="235452"/>
                    <a:pt x="91465" y="297893"/>
                    <a:pt x="49837" y="345165"/>
                  </a:cubicBezTo>
                  <a:cubicBezTo>
                    <a:pt x="8209" y="392437"/>
                    <a:pt x="-4138" y="438299"/>
                    <a:pt x="1154" y="4488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4CA64557-B19F-4AC5-8EE3-F4D93BB2E098}"/>
                </a:ext>
              </a:extLst>
            </p:cNvPr>
            <p:cNvSpPr/>
            <p:nvPr/>
          </p:nvSpPr>
          <p:spPr>
            <a:xfrm>
              <a:off x="4380619" y="7910912"/>
              <a:ext cx="199887" cy="412841"/>
            </a:xfrm>
            <a:custGeom>
              <a:avLst/>
              <a:gdLst>
                <a:gd name="connsiteX0" fmla="*/ 28395 w 199887"/>
                <a:gd name="connsiteY0" fmla="*/ 411821 h 412841"/>
                <a:gd name="connsiteX1" fmla="*/ 62262 w 199887"/>
                <a:gd name="connsiteY1" fmla="*/ 320805 h 412841"/>
                <a:gd name="connsiteX2" fmla="*/ 60145 w 199887"/>
                <a:gd name="connsiteY2" fmla="*/ 164171 h 412841"/>
                <a:gd name="connsiteX3" fmla="*/ 132112 w 199887"/>
                <a:gd name="connsiteY3" fmla="*/ 43521 h 412841"/>
                <a:gd name="connsiteX4" fmla="*/ 146929 w 199887"/>
                <a:gd name="connsiteY4" fmla="*/ 90088 h 412841"/>
                <a:gd name="connsiteX5" fmla="*/ 138462 w 199887"/>
                <a:gd name="connsiteY5" fmla="*/ 187455 h 412841"/>
                <a:gd name="connsiteX6" fmla="*/ 199845 w 199887"/>
                <a:gd name="connsiteY6" fmla="*/ 56221 h 412841"/>
                <a:gd name="connsiteX7" fmla="*/ 127879 w 199887"/>
                <a:gd name="connsiteY7" fmla="*/ 11771 h 412841"/>
                <a:gd name="connsiteX8" fmla="*/ 7229 w 199887"/>
                <a:gd name="connsiteY8" fmla="*/ 263655 h 412841"/>
                <a:gd name="connsiteX9" fmla="*/ 28395 w 199887"/>
                <a:gd name="connsiteY9" fmla="*/ 411821 h 412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9887" h="412841">
                  <a:moveTo>
                    <a:pt x="28395" y="411821"/>
                  </a:moveTo>
                  <a:cubicBezTo>
                    <a:pt x="37567" y="421346"/>
                    <a:pt x="56970" y="362080"/>
                    <a:pt x="62262" y="320805"/>
                  </a:cubicBezTo>
                  <a:cubicBezTo>
                    <a:pt x="67554" y="279530"/>
                    <a:pt x="48503" y="210385"/>
                    <a:pt x="60145" y="164171"/>
                  </a:cubicBezTo>
                  <a:cubicBezTo>
                    <a:pt x="71787" y="117957"/>
                    <a:pt x="117648" y="55868"/>
                    <a:pt x="132112" y="43521"/>
                  </a:cubicBezTo>
                  <a:cubicBezTo>
                    <a:pt x="146576" y="31174"/>
                    <a:pt x="145871" y="66099"/>
                    <a:pt x="146929" y="90088"/>
                  </a:cubicBezTo>
                  <a:cubicBezTo>
                    <a:pt x="147987" y="114077"/>
                    <a:pt x="129643" y="193099"/>
                    <a:pt x="138462" y="187455"/>
                  </a:cubicBezTo>
                  <a:cubicBezTo>
                    <a:pt x="147281" y="181811"/>
                    <a:pt x="201609" y="85502"/>
                    <a:pt x="199845" y="56221"/>
                  </a:cubicBezTo>
                  <a:cubicBezTo>
                    <a:pt x="198081" y="26940"/>
                    <a:pt x="159982" y="-22801"/>
                    <a:pt x="127879" y="11771"/>
                  </a:cubicBezTo>
                  <a:cubicBezTo>
                    <a:pt x="95776" y="46343"/>
                    <a:pt x="29101" y="198391"/>
                    <a:pt x="7229" y="263655"/>
                  </a:cubicBezTo>
                  <a:cubicBezTo>
                    <a:pt x="-14643" y="328919"/>
                    <a:pt x="19223" y="402296"/>
                    <a:pt x="28395" y="4118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023DFA36-F1CA-436D-83FA-00152ABFDCEF}"/>
                </a:ext>
              </a:extLst>
            </p:cNvPr>
            <p:cNvSpPr/>
            <p:nvPr/>
          </p:nvSpPr>
          <p:spPr>
            <a:xfrm>
              <a:off x="4512733" y="8151141"/>
              <a:ext cx="72064" cy="158892"/>
            </a:xfrm>
            <a:custGeom>
              <a:avLst/>
              <a:gdLst>
                <a:gd name="connsiteX0" fmla="*/ 0 w 72064"/>
                <a:gd name="connsiteY0" fmla="*/ 158892 h 158892"/>
                <a:gd name="connsiteX1" fmla="*/ 71967 w 72064"/>
                <a:gd name="connsiteY1" fmla="*/ 142 h 158892"/>
                <a:gd name="connsiteX2" fmla="*/ 0 w 72064"/>
                <a:gd name="connsiteY2" fmla="*/ 158892 h 15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064" h="158892">
                  <a:moveTo>
                    <a:pt x="0" y="158892"/>
                  </a:moveTo>
                  <a:cubicBezTo>
                    <a:pt x="0" y="158892"/>
                    <a:pt x="75142" y="5786"/>
                    <a:pt x="71967" y="142"/>
                  </a:cubicBezTo>
                  <a:cubicBezTo>
                    <a:pt x="68792" y="-5502"/>
                    <a:pt x="0" y="158892"/>
                    <a:pt x="0" y="1588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362FC0D2-5A65-4BEE-8944-464025D343A1}"/>
                </a:ext>
              </a:extLst>
            </p:cNvPr>
            <p:cNvSpPr/>
            <p:nvPr/>
          </p:nvSpPr>
          <p:spPr>
            <a:xfrm>
              <a:off x="4609946" y="8077686"/>
              <a:ext cx="576455" cy="181555"/>
            </a:xfrm>
            <a:custGeom>
              <a:avLst/>
              <a:gdLst>
                <a:gd name="connsiteX0" fmla="*/ 4387 w 576455"/>
                <a:gd name="connsiteY0" fmla="*/ 181547 h 181555"/>
                <a:gd name="connsiteX1" fmla="*/ 118687 w 576455"/>
                <a:gd name="connsiteY1" fmla="*/ 71481 h 181555"/>
                <a:gd name="connsiteX2" fmla="*/ 175837 w 576455"/>
                <a:gd name="connsiteY2" fmla="*/ 84181 h 181555"/>
                <a:gd name="connsiteX3" fmla="*/ 228754 w 576455"/>
                <a:gd name="connsiteY3" fmla="*/ 73597 h 181555"/>
                <a:gd name="connsiteX4" fmla="*/ 313421 w 576455"/>
                <a:gd name="connsiteY4" fmla="*/ 69364 h 181555"/>
                <a:gd name="connsiteX5" fmla="*/ 345171 w 576455"/>
                <a:gd name="connsiteY5" fmla="*/ 58781 h 181555"/>
                <a:gd name="connsiteX6" fmla="*/ 410787 w 576455"/>
                <a:gd name="connsiteY6" fmla="*/ 92647 h 181555"/>
                <a:gd name="connsiteX7" fmla="*/ 427721 w 576455"/>
                <a:gd name="connsiteY7" fmla="*/ 60897 h 181555"/>
                <a:gd name="connsiteX8" fmla="*/ 575887 w 576455"/>
                <a:gd name="connsiteY8" fmla="*/ 1631 h 181555"/>
                <a:gd name="connsiteX9" fmla="*/ 366337 w 576455"/>
                <a:gd name="connsiteY9" fmla="*/ 16447 h 181555"/>
                <a:gd name="connsiteX10" fmla="*/ 307071 w 576455"/>
                <a:gd name="connsiteY10" fmla="*/ 14331 h 181555"/>
                <a:gd name="connsiteX11" fmla="*/ 228754 w 576455"/>
                <a:gd name="connsiteY11" fmla="*/ 27031 h 181555"/>
                <a:gd name="connsiteX12" fmla="*/ 135621 w 576455"/>
                <a:gd name="connsiteY12" fmla="*/ 1631 h 181555"/>
                <a:gd name="connsiteX13" fmla="*/ 36137 w 576455"/>
                <a:gd name="connsiteY13" fmla="*/ 65131 h 181555"/>
                <a:gd name="connsiteX14" fmla="*/ 4387 w 576455"/>
                <a:gd name="connsiteY14" fmla="*/ 181547 h 181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76455" h="181555">
                  <a:moveTo>
                    <a:pt x="4387" y="181547"/>
                  </a:moveTo>
                  <a:cubicBezTo>
                    <a:pt x="18145" y="182605"/>
                    <a:pt x="90112" y="87709"/>
                    <a:pt x="118687" y="71481"/>
                  </a:cubicBezTo>
                  <a:cubicBezTo>
                    <a:pt x="147262" y="55253"/>
                    <a:pt x="157493" y="83828"/>
                    <a:pt x="175837" y="84181"/>
                  </a:cubicBezTo>
                  <a:cubicBezTo>
                    <a:pt x="194181" y="84534"/>
                    <a:pt x="205823" y="76066"/>
                    <a:pt x="228754" y="73597"/>
                  </a:cubicBezTo>
                  <a:cubicBezTo>
                    <a:pt x="251685" y="71127"/>
                    <a:pt x="294018" y="71833"/>
                    <a:pt x="313421" y="69364"/>
                  </a:cubicBezTo>
                  <a:cubicBezTo>
                    <a:pt x="332824" y="66895"/>
                    <a:pt x="328943" y="54901"/>
                    <a:pt x="345171" y="58781"/>
                  </a:cubicBezTo>
                  <a:cubicBezTo>
                    <a:pt x="361399" y="62661"/>
                    <a:pt x="397029" y="92294"/>
                    <a:pt x="410787" y="92647"/>
                  </a:cubicBezTo>
                  <a:cubicBezTo>
                    <a:pt x="424545" y="93000"/>
                    <a:pt x="400204" y="76066"/>
                    <a:pt x="427721" y="60897"/>
                  </a:cubicBezTo>
                  <a:cubicBezTo>
                    <a:pt x="455238" y="45728"/>
                    <a:pt x="586118" y="9039"/>
                    <a:pt x="575887" y="1631"/>
                  </a:cubicBezTo>
                  <a:cubicBezTo>
                    <a:pt x="565656" y="-5777"/>
                    <a:pt x="411140" y="14330"/>
                    <a:pt x="366337" y="16447"/>
                  </a:cubicBezTo>
                  <a:cubicBezTo>
                    <a:pt x="321534" y="18564"/>
                    <a:pt x="330001" y="12567"/>
                    <a:pt x="307071" y="14331"/>
                  </a:cubicBezTo>
                  <a:cubicBezTo>
                    <a:pt x="284141" y="16095"/>
                    <a:pt x="257329" y="29148"/>
                    <a:pt x="228754" y="27031"/>
                  </a:cubicBezTo>
                  <a:cubicBezTo>
                    <a:pt x="200179" y="24914"/>
                    <a:pt x="167724" y="-4719"/>
                    <a:pt x="135621" y="1631"/>
                  </a:cubicBezTo>
                  <a:cubicBezTo>
                    <a:pt x="103518" y="7981"/>
                    <a:pt x="60831" y="39378"/>
                    <a:pt x="36137" y="65131"/>
                  </a:cubicBezTo>
                  <a:cubicBezTo>
                    <a:pt x="11443" y="90884"/>
                    <a:pt x="-9371" y="180489"/>
                    <a:pt x="4387" y="1815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1319D23A-76FE-425A-BD34-C72AFAD4F04D}"/>
                </a:ext>
              </a:extLst>
            </p:cNvPr>
            <p:cNvSpPr/>
            <p:nvPr/>
          </p:nvSpPr>
          <p:spPr>
            <a:xfrm>
              <a:off x="4591050" y="8305800"/>
              <a:ext cx="825155" cy="21167"/>
            </a:xfrm>
            <a:custGeom>
              <a:avLst/>
              <a:gdLst>
                <a:gd name="connsiteX0" fmla="*/ 0 w 825155"/>
                <a:gd name="connsiteY0" fmla="*/ 14817 h 21167"/>
                <a:gd name="connsiteX1" fmla="*/ 766233 w 825155"/>
                <a:gd name="connsiteY1" fmla="*/ 21167 h 21167"/>
                <a:gd name="connsiteX2" fmla="*/ 772583 w 825155"/>
                <a:gd name="connsiteY2" fmla="*/ 0 h 21167"/>
                <a:gd name="connsiteX3" fmla="*/ 0 w 825155"/>
                <a:gd name="connsiteY3" fmla="*/ 14817 h 21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5155" h="21167">
                  <a:moveTo>
                    <a:pt x="0" y="14817"/>
                  </a:moveTo>
                  <a:lnTo>
                    <a:pt x="766233" y="21167"/>
                  </a:lnTo>
                  <a:cubicBezTo>
                    <a:pt x="894997" y="18698"/>
                    <a:pt x="772583" y="0"/>
                    <a:pt x="772583" y="0"/>
                  </a:cubicBezTo>
                  <a:lnTo>
                    <a:pt x="0" y="148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2BF5EDBF-1C39-4458-8925-12B1D8D65F0B}"/>
                </a:ext>
              </a:extLst>
            </p:cNvPr>
            <p:cNvSpPr/>
            <p:nvPr/>
          </p:nvSpPr>
          <p:spPr>
            <a:xfrm>
              <a:off x="4597400" y="8377767"/>
              <a:ext cx="498626" cy="35983"/>
            </a:xfrm>
            <a:custGeom>
              <a:avLst/>
              <a:gdLst>
                <a:gd name="connsiteX0" fmla="*/ 0 w 498626"/>
                <a:gd name="connsiteY0" fmla="*/ 35983 h 35983"/>
                <a:gd name="connsiteX1" fmla="*/ 497417 w 498626"/>
                <a:gd name="connsiteY1" fmla="*/ 19050 h 35983"/>
                <a:gd name="connsiteX2" fmla="*/ 150283 w 498626"/>
                <a:gd name="connsiteY2" fmla="*/ 0 h 35983"/>
                <a:gd name="connsiteX3" fmla="*/ 0 w 498626"/>
                <a:gd name="connsiteY3" fmla="*/ 35983 h 35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8626" h="35983">
                  <a:moveTo>
                    <a:pt x="0" y="35983"/>
                  </a:moveTo>
                  <a:cubicBezTo>
                    <a:pt x="165806" y="30339"/>
                    <a:pt x="472370" y="25047"/>
                    <a:pt x="497417" y="19050"/>
                  </a:cubicBezTo>
                  <a:cubicBezTo>
                    <a:pt x="522464" y="13053"/>
                    <a:pt x="150283" y="0"/>
                    <a:pt x="150283" y="0"/>
                  </a:cubicBezTo>
                  <a:lnTo>
                    <a:pt x="0" y="3598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F7EF2F86-51B7-4B44-AA61-2D10D4CCA2A6}"/>
                </a:ext>
              </a:extLst>
            </p:cNvPr>
            <p:cNvSpPr/>
            <p:nvPr/>
          </p:nvSpPr>
          <p:spPr>
            <a:xfrm>
              <a:off x="4607669" y="8549978"/>
              <a:ext cx="392100" cy="108374"/>
            </a:xfrm>
            <a:custGeom>
              <a:avLst/>
              <a:gdLst>
                <a:gd name="connsiteX0" fmla="*/ 2431 w 392100"/>
                <a:gd name="connsiteY0" fmla="*/ 9822 h 108374"/>
                <a:gd name="connsiteX1" fmla="*/ 252198 w 392100"/>
                <a:gd name="connsiteY1" fmla="*/ 83905 h 108374"/>
                <a:gd name="connsiteX2" fmla="*/ 364381 w 392100"/>
                <a:gd name="connsiteY2" fmla="*/ 45805 h 108374"/>
                <a:gd name="connsiteX3" fmla="*/ 391898 w 392100"/>
                <a:gd name="connsiteY3" fmla="*/ 1355 h 108374"/>
                <a:gd name="connsiteX4" fmla="*/ 355914 w 392100"/>
                <a:gd name="connsiteY4" fmla="*/ 100839 h 108374"/>
                <a:gd name="connsiteX5" fmla="*/ 137898 w 392100"/>
                <a:gd name="connsiteY5" fmla="*/ 96605 h 108374"/>
                <a:gd name="connsiteX6" fmla="*/ 2431 w 392100"/>
                <a:gd name="connsiteY6" fmla="*/ 9822 h 108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2100" h="108374">
                  <a:moveTo>
                    <a:pt x="2431" y="9822"/>
                  </a:moveTo>
                  <a:cubicBezTo>
                    <a:pt x="21481" y="7705"/>
                    <a:pt x="191873" y="77908"/>
                    <a:pt x="252198" y="83905"/>
                  </a:cubicBezTo>
                  <a:cubicBezTo>
                    <a:pt x="312523" y="89902"/>
                    <a:pt x="341098" y="59563"/>
                    <a:pt x="364381" y="45805"/>
                  </a:cubicBezTo>
                  <a:cubicBezTo>
                    <a:pt x="387664" y="32047"/>
                    <a:pt x="393309" y="-7817"/>
                    <a:pt x="391898" y="1355"/>
                  </a:cubicBezTo>
                  <a:cubicBezTo>
                    <a:pt x="390487" y="10527"/>
                    <a:pt x="398247" y="84964"/>
                    <a:pt x="355914" y="100839"/>
                  </a:cubicBezTo>
                  <a:cubicBezTo>
                    <a:pt x="313581" y="116714"/>
                    <a:pt x="195048" y="103661"/>
                    <a:pt x="137898" y="96605"/>
                  </a:cubicBezTo>
                  <a:cubicBezTo>
                    <a:pt x="80748" y="89549"/>
                    <a:pt x="-16619" y="11939"/>
                    <a:pt x="2431" y="98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177B53B4-AF60-4462-B355-4F3DB2A0913E}"/>
                </a:ext>
              </a:extLst>
            </p:cNvPr>
            <p:cNvSpPr/>
            <p:nvPr/>
          </p:nvSpPr>
          <p:spPr>
            <a:xfrm>
              <a:off x="4586298" y="8783389"/>
              <a:ext cx="469921" cy="103606"/>
            </a:xfrm>
            <a:custGeom>
              <a:avLst/>
              <a:gdLst>
                <a:gd name="connsiteX0" fmla="*/ 6869 w 469921"/>
                <a:gd name="connsiteY0" fmla="*/ 778 h 103606"/>
                <a:gd name="connsiteX1" fmla="*/ 341302 w 469921"/>
                <a:gd name="connsiteY1" fmla="*/ 55811 h 103606"/>
                <a:gd name="connsiteX2" fmla="*/ 461952 w 469921"/>
                <a:gd name="connsiteY2" fmla="*/ 62161 h 103606"/>
                <a:gd name="connsiteX3" fmla="*/ 140219 w 469921"/>
                <a:gd name="connsiteY3" fmla="*/ 102378 h 103606"/>
                <a:gd name="connsiteX4" fmla="*/ 6869 w 469921"/>
                <a:gd name="connsiteY4" fmla="*/ 778 h 10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9921" h="103606">
                  <a:moveTo>
                    <a:pt x="6869" y="778"/>
                  </a:moveTo>
                  <a:cubicBezTo>
                    <a:pt x="40383" y="-6983"/>
                    <a:pt x="265455" y="45581"/>
                    <a:pt x="341302" y="55811"/>
                  </a:cubicBezTo>
                  <a:cubicBezTo>
                    <a:pt x="417149" y="66041"/>
                    <a:pt x="495466" y="54400"/>
                    <a:pt x="461952" y="62161"/>
                  </a:cubicBezTo>
                  <a:cubicBezTo>
                    <a:pt x="428438" y="69922"/>
                    <a:pt x="210774" y="111197"/>
                    <a:pt x="140219" y="102378"/>
                  </a:cubicBezTo>
                  <a:cubicBezTo>
                    <a:pt x="69664" y="93559"/>
                    <a:pt x="-26645" y="8539"/>
                    <a:pt x="6869" y="7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CAC4F0F2-8B84-4F02-B872-C9F3845617FC}"/>
                </a:ext>
              </a:extLst>
            </p:cNvPr>
            <p:cNvSpPr/>
            <p:nvPr/>
          </p:nvSpPr>
          <p:spPr>
            <a:xfrm>
              <a:off x="4508500" y="2371755"/>
              <a:ext cx="563190" cy="118511"/>
            </a:xfrm>
            <a:custGeom>
              <a:avLst/>
              <a:gdLst>
                <a:gd name="connsiteX0" fmla="*/ 19050 w 563190"/>
                <a:gd name="connsiteY0" fmla="*/ 1028 h 118511"/>
                <a:gd name="connsiteX1" fmla="*/ 499533 w 563190"/>
                <a:gd name="connsiteY1" fmla="*/ 41245 h 118511"/>
                <a:gd name="connsiteX2" fmla="*/ 518583 w 563190"/>
                <a:gd name="connsiteY2" fmla="*/ 117445 h 118511"/>
                <a:gd name="connsiteX3" fmla="*/ 135467 w 563190"/>
                <a:gd name="connsiteY3" fmla="*/ 81462 h 118511"/>
                <a:gd name="connsiteX4" fmla="*/ 19050 w 563190"/>
                <a:gd name="connsiteY4" fmla="*/ 1028 h 118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3190" h="118511">
                  <a:moveTo>
                    <a:pt x="19050" y="1028"/>
                  </a:moveTo>
                  <a:cubicBezTo>
                    <a:pt x="79728" y="-5675"/>
                    <a:pt x="416278" y="21842"/>
                    <a:pt x="499533" y="41245"/>
                  </a:cubicBezTo>
                  <a:cubicBezTo>
                    <a:pt x="582789" y="60648"/>
                    <a:pt x="579261" y="110742"/>
                    <a:pt x="518583" y="117445"/>
                  </a:cubicBezTo>
                  <a:cubicBezTo>
                    <a:pt x="457905" y="124148"/>
                    <a:pt x="215900" y="97690"/>
                    <a:pt x="135467" y="81462"/>
                  </a:cubicBezTo>
                  <a:cubicBezTo>
                    <a:pt x="55034" y="65234"/>
                    <a:pt x="-41628" y="7731"/>
                    <a:pt x="19050" y="10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8091F889-0E38-4EEF-A0F6-4E0D125768B1}"/>
                </a:ext>
              </a:extLst>
            </p:cNvPr>
            <p:cNvSpPr/>
            <p:nvPr/>
          </p:nvSpPr>
          <p:spPr>
            <a:xfrm>
              <a:off x="4505185" y="2521076"/>
              <a:ext cx="605849" cy="132738"/>
            </a:xfrm>
            <a:custGeom>
              <a:avLst/>
              <a:gdLst>
                <a:gd name="connsiteX0" fmla="*/ 30832 w 605849"/>
                <a:gd name="connsiteY0" fmla="*/ 1991 h 132738"/>
                <a:gd name="connsiteX1" fmla="*/ 528248 w 605849"/>
                <a:gd name="connsiteY1" fmla="*/ 52791 h 132738"/>
                <a:gd name="connsiteX2" fmla="*/ 562115 w 605849"/>
                <a:gd name="connsiteY2" fmla="*/ 122641 h 132738"/>
                <a:gd name="connsiteX3" fmla="*/ 111265 w 605849"/>
                <a:gd name="connsiteY3" fmla="*/ 122641 h 132738"/>
                <a:gd name="connsiteX4" fmla="*/ 30832 w 605849"/>
                <a:gd name="connsiteY4" fmla="*/ 1991 h 132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849" h="132738">
                  <a:moveTo>
                    <a:pt x="30832" y="1991"/>
                  </a:moveTo>
                  <a:cubicBezTo>
                    <a:pt x="100329" y="-9651"/>
                    <a:pt x="439701" y="32683"/>
                    <a:pt x="528248" y="52791"/>
                  </a:cubicBezTo>
                  <a:cubicBezTo>
                    <a:pt x="616795" y="72899"/>
                    <a:pt x="631612" y="110999"/>
                    <a:pt x="562115" y="122641"/>
                  </a:cubicBezTo>
                  <a:cubicBezTo>
                    <a:pt x="492618" y="134283"/>
                    <a:pt x="204046" y="137811"/>
                    <a:pt x="111265" y="122641"/>
                  </a:cubicBezTo>
                  <a:cubicBezTo>
                    <a:pt x="18484" y="107472"/>
                    <a:pt x="-38665" y="13633"/>
                    <a:pt x="30832" y="19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052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</TotalTime>
  <Words>29</Words>
  <Application>Microsoft Office PowerPoint</Application>
  <PresentationFormat>A3 297x420 mm</PresentationFormat>
  <Paragraphs>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HGP創英ﾌﾟﾚｾﾞﾝｽEB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33</cp:revision>
  <dcterms:created xsi:type="dcterms:W3CDTF">2021-05-30T15:04:38Z</dcterms:created>
  <dcterms:modified xsi:type="dcterms:W3CDTF">2021-05-31T02:57:40Z</dcterms:modified>
</cp:coreProperties>
</file>